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2"/>
  </p:notesMasterIdLst>
  <p:sldIdLst>
    <p:sldId id="303" r:id="rId2"/>
    <p:sldId id="304" r:id="rId3"/>
    <p:sldId id="305" r:id="rId4"/>
    <p:sldId id="306" r:id="rId5"/>
    <p:sldId id="307" r:id="rId6"/>
    <p:sldId id="321" r:id="rId7"/>
    <p:sldId id="322" r:id="rId8"/>
    <p:sldId id="323" r:id="rId9"/>
    <p:sldId id="324" r:id="rId10"/>
    <p:sldId id="325" r:id="rId11"/>
    <p:sldId id="308" r:id="rId12"/>
    <p:sldId id="309" r:id="rId13"/>
    <p:sldId id="310" r:id="rId14"/>
    <p:sldId id="311" r:id="rId15"/>
    <p:sldId id="313" r:id="rId16"/>
    <p:sldId id="315" r:id="rId17"/>
    <p:sldId id="316" r:id="rId18"/>
    <p:sldId id="317" r:id="rId19"/>
    <p:sldId id="318" r:id="rId20"/>
    <p:sldId id="319" r:id="rId21"/>
  </p:sldIdLst>
  <p:sldSz cx="12192000" cy="6858000"/>
  <p:notesSz cx="6858000" cy="9144000"/>
  <p:custDataLst>
    <p:tags r:id="rId2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429" autoAdjust="0"/>
    <p:restoredTop sz="94660"/>
  </p:normalViewPr>
  <p:slideViewPr>
    <p:cSldViewPr snapToGrid="0">
      <p:cViewPr>
        <p:scale>
          <a:sx n="66" d="100"/>
          <a:sy n="66" d="100"/>
        </p:scale>
        <p:origin x="372" y="-306"/>
      </p:cViewPr>
      <p:guideLst>
        <p:guide orient="horz" pos="2160"/>
        <p:guide pos="3840"/>
      </p:guideLst>
    </p:cSldViewPr>
  </p:slideViewPr>
  <p:notesTextViewPr>
    <p:cViewPr>
      <p:scale>
        <a:sx n="1" d="1"/>
        <a:sy n="1" d="1"/>
      </p:scale>
      <p:origin x="0" y="0"/>
    </p:cViewPr>
  </p:notesTextViewPr>
  <p:sorterViewPr>
    <p:cViewPr>
      <p:scale>
        <a:sx n="75" d="100"/>
        <a:sy n="75" d="100"/>
      </p:scale>
      <p:origin x="0" y="0"/>
    </p:cViewPr>
  </p:sorter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9100A08-5FAB-46A1-8917-CC04C822CF8A}" type="datetimeFigureOut">
              <a:rPr lang="zh-CN" altLang="en-US" smtClean="0"/>
              <a:t>2020-12-14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D88EBE8-AD40-4DC1-B8C5-4450813FBA07}" type="slidenum">
              <a:rPr lang="zh-CN" altLang="en-US" smtClean="0"/>
              <a:t>‹#›</a:t>
            </a:fld>
            <a:endParaRPr lang="zh-CN" altLang="en-US"/>
          </a:p>
        </p:txBody>
      </p:sp>
    </p:spTree>
    <p:extLst>
      <p:ext uri="{BB962C8B-B14F-4D97-AF65-F5344CB8AC3E}">
        <p14:creationId xmlns:p14="http://schemas.microsoft.com/office/powerpoint/2010/main" val="24023708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stretch>
            <a:fillRect/>
          </a:stretch>
        </p:blipFill>
        <p:spPr>
          <a:xfrm>
            <a:off x="1016000" y="540918"/>
            <a:ext cx="10160000" cy="5776164"/>
          </a:xfrm>
          <a:prstGeom prst="rect">
            <a:avLst/>
          </a:prstGeom>
        </p:spPr>
      </p:pic>
      <p:sp>
        <p:nvSpPr>
          <p:cNvPr id="8" name="图文框 7"/>
          <p:cNvSpPr/>
          <p:nvPr userDrawn="1"/>
        </p:nvSpPr>
        <p:spPr>
          <a:xfrm>
            <a:off x="317500" y="349250"/>
            <a:ext cx="11557000" cy="6159500"/>
          </a:xfrm>
          <a:prstGeom prst="frame">
            <a:avLst>
              <a:gd name="adj1" fmla="val 542"/>
            </a:avLst>
          </a:prstGeom>
          <a:gradFill flip="none" rotWithShape="1">
            <a:gsLst>
              <a:gs pos="0">
                <a:srgbClr val="B5853D"/>
              </a:gs>
              <a:gs pos="49000">
                <a:srgbClr val="E2BE5A"/>
              </a:gs>
              <a:gs pos="100000">
                <a:srgbClr val="B5853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6" name="任意多边形: 形状 5"/>
          <p:cNvSpPr>
            <a:spLocks noGrp="1"/>
          </p:cNvSpPr>
          <p:nvPr>
            <p:ph type="pic" sz="quarter" idx="10"/>
          </p:nvPr>
        </p:nvSpPr>
        <p:spPr>
          <a:xfrm>
            <a:off x="4837305" y="2840525"/>
            <a:ext cx="2527630" cy="2526790"/>
          </a:xfrm>
          <a:custGeom>
            <a:avLst/>
            <a:gdLst>
              <a:gd name="connsiteX0" fmla="*/ 1263815 w 2527630"/>
              <a:gd name="connsiteY0" fmla="*/ 0 h 2526790"/>
              <a:gd name="connsiteX1" fmla="*/ 2527630 w 2527630"/>
              <a:gd name="connsiteY1" fmla="*/ 1263395 h 2526790"/>
              <a:gd name="connsiteX2" fmla="*/ 1263815 w 2527630"/>
              <a:gd name="connsiteY2" fmla="*/ 2526790 h 2526790"/>
              <a:gd name="connsiteX3" fmla="*/ 0 w 2527630"/>
              <a:gd name="connsiteY3" fmla="*/ 1263395 h 2526790"/>
              <a:gd name="connsiteX4" fmla="*/ 1263815 w 2527630"/>
              <a:gd name="connsiteY4" fmla="*/ 0 h 25267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7630" h="2526790">
                <a:moveTo>
                  <a:pt x="1263815" y="0"/>
                </a:moveTo>
                <a:cubicBezTo>
                  <a:pt x="1961801" y="0"/>
                  <a:pt x="2527630" y="565641"/>
                  <a:pt x="2527630" y="1263395"/>
                </a:cubicBezTo>
                <a:cubicBezTo>
                  <a:pt x="2527630" y="1961149"/>
                  <a:pt x="1961801" y="2526790"/>
                  <a:pt x="1263815" y="2526790"/>
                </a:cubicBezTo>
                <a:cubicBezTo>
                  <a:pt x="565829" y="2526790"/>
                  <a:pt x="0" y="1961149"/>
                  <a:pt x="0" y="1263395"/>
                </a:cubicBezTo>
                <a:cubicBezTo>
                  <a:pt x="0" y="565641"/>
                  <a:pt x="565829" y="0"/>
                  <a:pt x="1263815" y="0"/>
                </a:cubicBezTo>
                <a:close/>
              </a:path>
            </a:pathLst>
          </a:custGeom>
        </p:spPr>
        <p:txBody>
          <a:bodyPr wrap="square">
            <a:noAutofit/>
          </a:bodyPr>
          <a:lstStyle/>
          <a:p>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竖排标题与文本">
    <p:spTree>
      <p:nvGrpSpPr>
        <p:cNvPr id="1" name=""/>
        <p:cNvGrpSpPr/>
        <p:nvPr/>
      </p:nvGrpSpPr>
      <p:grpSpPr>
        <a:xfrm>
          <a:off x="0" y="0"/>
          <a:ext cx="0" cy="0"/>
          <a:chOff x="0" y="0"/>
          <a:chExt cx="0" cy="0"/>
        </a:xfrm>
      </p:grpSpPr>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6" name="任意多边形: 形状 5"/>
          <p:cNvSpPr>
            <a:spLocks noGrp="1"/>
          </p:cNvSpPr>
          <p:nvPr>
            <p:ph type="pic" sz="quarter" idx="10"/>
          </p:nvPr>
        </p:nvSpPr>
        <p:spPr>
          <a:xfrm>
            <a:off x="4912726" y="2638278"/>
            <a:ext cx="2353652" cy="2353650"/>
          </a:xfrm>
          <a:custGeom>
            <a:avLst/>
            <a:gdLst>
              <a:gd name="connsiteX0" fmla="*/ 1176826 w 2353652"/>
              <a:gd name="connsiteY0" fmla="*/ 0 h 2353650"/>
              <a:gd name="connsiteX1" fmla="*/ 2353652 w 2353652"/>
              <a:gd name="connsiteY1" fmla="*/ 1176825 h 2353650"/>
              <a:gd name="connsiteX2" fmla="*/ 1176826 w 2353652"/>
              <a:gd name="connsiteY2" fmla="*/ 2353650 h 2353650"/>
              <a:gd name="connsiteX3" fmla="*/ 0 w 2353652"/>
              <a:gd name="connsiteY3" fmla="*/ 1176825 h 2353650"/>
              <a:gd name="connsiteX4" fmla="*/ 1176826 w 2353652"/>
              <a:gd name="connsiteY4" fmla="*/ 0 h 2353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53652" h="2353650">
                <a:moveTo>
                  <a:pt x="1176826" y="0"/>
                </a:moveTo>
                <a:cubicBezTo>
                  <a:pt x="1826769" y="0"/>
                  <a:pt x="2353652" y="526882"/>
                  <a:pt x="2353652" y="1176825"/>
                </a:cubicBezTo>
                <a:cubicBezTo>
                  <a:pt x="2353652" y="1826768"/>
                  <a:pt x="1826769" y="2353650"/>
                  <a:pt x="1176826" y="2353650"/>
                </a:cubicBezTo>
                <a:cubicBezTo>
                  <a:pt x="526883" y="2353650"/>
                  <a:pt x="0" y="1826768"/>
                  <a:pt x="0" y="1176825"/>
                </a:cubicBezTo>
                <a:cubicBezTo>
                  <a:pt x="0" y="526882"/>
                  <a:pt x="526883" y="0"/>
                  <a:pt x="1176826" y="0"/>
                </a:cubicBezTo>
                <a:close/>
              </a:path>
            </a:pathLst>
          </a:custGeom>
        </p:spPr>
        <p:txBody>
          <a:bodyPr wrap="square">
            <a:noAutofit/>
          </a:bodyPr>
          <a:lstStyle/>
          <a:p>
            <a:endParaRPr lang="zh-CN" altLang="en-US"/>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914400" y="609600"/>
            <a:ext cx="10363200" cy="1143000"/>
          </a:xfr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a:xfrm>
            <a:off x="914400" y="6248400"/>
            <a:ext cx="2540000" cy="457200"/>
          </a:xfrm>
        </p:spPr>
        <p:txBody>
          <a:bodyPr/>
          <a:lstStyle/>
          <a:p>
            <a:pPr lvl="0" fontAlgn="base"/>
            <a:endParaRPr lang="zh-CN" altLang="en-US" strike="noStrike" noProof="1">
              <a:latin typeface="Times New Roman" pitchFamily="18" charset="0"/>
            </a:endParaRPr>
          </a:p>
        </p:txBody>
      </p:sp>
      <p:sp>
        <p:nvSpPr>
          <p:cNvPr id="5" name="页脚占位符 4"/>
          <p:cNvSpPr>
            <a:spLocks noGrp="1"/>
          </p:cNvSpPr>
          <p:nvPr>
            <p:ph type="ftr" sz="quarter" idx="11"/>
          </p:nvPr>
        </p:nvSpPr>
        <p:spPr>
          <a:xfrm>
            <a:off x="4165600" y="6248400"/>
            <a:ext cx="3860800" cy="457200"/>
          </a:xfrm>
        </p:spPr>
        <p:txBody>
          <a:bodyPr/>
          <a:lstStyle/>
          <a:p>
            <a:pPr lvl="0" fontAlgn="base"/>
            <a:endParaRPr lang="zh-CN" altLang="en-US" strike="noStrike" noProof="1">
              <a:latin typeface="Times New Roman" pitchFamily="18" charset="0"/>
            </a:endParaRPr>
          </a:p>
        </p:txBody>
      </p:sp>
      <p:sp>
        <p:nvSpPr>
          <p:cNvPr id="6" name="灯片编号占位符 5"/>
          <p:cNvSpPr>
            <a:spLocks noGrp="1"/>
          </p:cNvSpPr>
          <p:nvPr>
            <p:ph type="sldNum" sz="quarter" idx="12"/>
          </p:nvPr>
        </p:nvSpPr>
        <p:spPr>
          <a:xfrm>
            <a:off x="8737600" y="6248400"/>
            <a:ext cx="2540000" cy="457200"/>
          </a:xfrm>
        </p:spPr>
        <p:txBody>
          <a:bodyPr/>
          <a:lstStyle/>
          <a:p>
            <a:pPr lvl="0" fontAlgn="base"/>
            <a:fld id="{9A0DB2DC-4C9A-4742-B13C-FB6460FD3503}" type="slidenum">
              <a:rPr lang="zh-CN" altLang="en-US" strike="noStrike" noProof="1">
                <a:latin typeface="Times New Roman" pitchFamily="18" charset="0"/>
                <a:ea typeface="宋体" panose="02010600030101010101" pitchFamily="2" charset="-122"/>
                <a:cs typeface="+mn-cs"/>
              </a:rPr>
              <a:t>‹#›</a:t>
            </a:fld>
            <a:endParaRPr lang="zh-CN" altLang="en-US" strike="noStrike" noProof="1">
              <a:latin typeface="Times New Roman" pitchFamily="18" charset="0"/>
            </a:endParaRPr>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914400" y="609600"/>
            <a:ext cx="10363200" cy="1143000"/>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838200" y="1825625"/>
            <a:ext cx="5181600" cy="4351338"/>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825625"/>
            <a:ext cx="5181600" cy="4351338"/>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a:xfrm>
            <a:off x="914400" y="6248400"/>
            <a:ext cx="2540000" cy="457200"/>
          </a:xfrm>
        </p:spPr>
        <p:txBody>
          <a:bodyPr/>
          <a:lstStyle/>
          <a:p>
            <a:pPr lvl="0" fontAlgn="base"/>
            <a:endParaRPr lang="zh-CN" altLang="en-US" strike="noStrike" noProof="1">
              <a:latin typeface="Times New Roman" pitchFamily="18" charset="0"/>
            </a:endParaRPr>
          </a:p>
        </p:txBody>
      </p:sp>
      <p:sp>
        <p:nvSpPr>
          <p:cNvPr id="6" name="页脚占位符 5"/>
          <p:cNvSpPr>
            <a:spLocks noGrp="1"/>
          </p:cNvSpPr>
          <p:nvPr>
            <p:ph type="ftr" sz="quarter" idx="11"/>
          </p:nvPr>
        </p:nvSpPr>
        <p:spPr>
          <a:xfrm>
            <a:off x="4165600" y="6248400"/>
            <a:ext cx="3860800" cy="457200"/>
          </a:xfrm>
        </p:spPr>
        <p:txBody>
          <a:bodyPr/>
          <a:lstStyle/>
          <a:p>
            <a:pPr lvl="0" fontAlgn="base"/>
            <a:endParaRPr lang="zh-CN" altLang="en-US" strike="noStrike" noProof="1">
              <a:latin typeface="Times New Roman" pitchFamily="18" charset="0"/>
            </a:endParaRPr>
          </a:p>
        </p:txBody>
      </p:sp>
      <p:sp>
        <p:nvSpPr>
          <p:cNvPr id="7" name="灯片编号占位符 6"/>
          <p:cNvSpPr>
            <a:spLocks noGrp="1"/>
          </p:cNvSpPr>
          <p:nvPr>
            <p:ph type="sldNum" sz="quarter" idx="12"/>
          </p:nvPr>
        </p:nvSpPr>
        <p:spPr>
          <a:xfrm>
            <a:off x="8737600" y="6248400"/>
            <a:ext cx="2540000" cy="457200"/>
          </a:xfrm>
        </p:spPr>
        <p:txBody>
          <a:bodyPr/>
          <a:lstStyle/>
          <a:p>
            <a:pPr lvl="0" fontAlgn="base"/>
            <a:fld id="{9A0DB2DC-4C9A-4742-B13C-FB6460FD3503}" type="slidenum">
              <a:rPr lang="zh-CN" altLang="en-US" strike="noStrike" noProof="1">
                <a:latin typeface="Times New Roman" pitchFamily="18" charset="0"/>
                <a:ea typeface="宋体" panose="02010600030101010101" pitchFamily="2" charset="-122"/>
                <a:cs typeface="+mn-cs"/>
              </a:rPr>
              <a:t>‹#›</a:t>
            </a:fld>
            <a:endParaRPr lang="zh-CN" altLang="en-US" strike="noStrike" noProof="1">
              <a:latin typeface="Times New Roman" pitchFamily="18" charset="0"/>
            </a:endParaRP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sp>
        <p:nvSpPr>
          <p:cNvPr id="3" name="图文框 2"/>
          <p:cNvSpPr/>
          <p:nvPr userDrawn="1"/>
        </p:nvSpPr>
        <p:spPr>
          <a:xfrm>
            <a:off x="317500" y="349250"/>
            <a:ext cx="11557000" cy="6159500"/>
          </a:xfrm>
          <a:prstGeom prst="frame">
            <a:avLst>
              <a:gd name="adj1" fmla="val 542"/>
            </a:avLst>
          </a:prstGeom>
          <a:gradFill flip="none" rotWithShape="1">
            <a:gsLst>
              <a:gs pos="0">
                <a:srgbClr val="B5853D"/>
              </a:gs>
              <a:gs pos="49000">
                <a:srgbClr val="E2BE5A"/>
              </a:gs>
              <a:gs pos="100000">
                <a:srgbClr val="B5853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4" name="图片 3"/>
          <p:cNvPicPr>
            <a:picLocks noChangeAspect="1"/>
          </p:cNvPicPr>
          <p:nvPr userDrawn="1"/>
        </p:nvPicPr>
        <p:blipFill>
          <a:blip r:embed="rId2"/>
          <a:srcRect l="40850" t="7222" r="7067" b="14722"/>
          <a:stretch>
            <a:fillRect/>
          </a:stretch>
        </p:blipFill>
        <p:spPr>
          <a:xfrm>
            <a:off x="6096000" y="1070919"/>
            <a:ext cx="6096000" cy="5787081"/>
          </a:xfrm>
          <a:prstGeom prst="rect">
            <a:avLst/>
          </a:prstGeom>
        </p:spPr>
      </p:pic>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9" name="任意多边形: 形状 8"/>
          <p:cNvSpPr>
            <a:spLocks noGrp="1"/>
          </p:cNvSpPr>
          <p:nvPr>
            <p:ph type="pic" sz="quarter" idx="10"/>
          </p:nvPr>
        </p:nvSpPr>
        <p:spPr>
          <a:xfrm>
            <a:off x="3729567" y="2036763"/>
            <a:ext cx="2273300" cy="3505200"/>
          </a:xfrm>
          <a:custGeom>
            <a:avLst/>
            <a:gdLst>
              <a:gd name="connsiteX0" fmla="*/ 0 w 2273300"/>
              <a:gd name="connsiteY0" fmla="*/ 0 h 3505200"/>
              <a:gd name="connsiteX1" fmla="*/ 2273300 w 2273300"/>
              <a:gd name="connsiteY1" fmla="*/ 0 h 3505200"/>
              <a:gd name="connsiteX2" fmla="*/ 2273300 w 2273300"/>
              <a:gd name="connsiteY2" fmla="*/ 3505200 h 3505200"/>
              <a:gd name="connsiteX3" fmla="*/ 0 w 2273300"/>
              <a:gd name="connsiteY3" fmla="*/ 3505200 h 3505200"/>
            </a:gdLst>
            <a:ahLst/>
            <a:cxnLst>
              <a:cxn ang="0">
                <a:pos x="connsiteX0" y="connsiteY0"/>
              </a:cxn>
              <a:cxn ang="0">
                <a:pos x="connsiteX1" y="connsiteY1"/>
              </a:cxn>
              <a:cxn ang="0">
                <a:pos x="connsiteX2" y="connsiteY2"/>
              </a:cxn>
              <a:cxn ang="0">
                <a:pos x="connsiteX3" y="connsiteY3"/>
              </a:cxn>
            </a:cxnLst>
            <a:rect l="l" t="t" r="r" b="b"/>
            <a:pathLst>
              <a:path w="2273300" h="3505200">
                <a:moveTo>
                  <a:pt x="0" y="0"/>
                </a:moveTo>
                <a:lnTo>
                  <a:pt x="2273300" y="0"/>
                </a:lnTo>
                <a:lnTo>
                  <a:pt x="2273300" y="3505200"/>
                </a:lnTo>
                <a:lnTo>
                  <a:pt x="0" y="3505200"/>
                </a:lnTo>
                <a:close/>
              </a:path>
            </a:pathLst>
          </a:custGeom>
        </p:spPr>
        <p:txBody>
          <a:bodyPr wrap="square">
            <a:noAutofit/>
          </a:bodyPr>
          <a:lstStyle/>
          <a:p>
            <a:endParaRPr lang="zh-CN" altLang="en-US"/>
          </a:p>
        </p:txBody>
      </p:sp>
      <p:sp>
        <p:nvSpPr>
          <p:cNvPr id="8" name="任意多边形: 形状 7"/>
          <p:cNvSpPr>
            <a:spLocks noGrp="1"/>
          </p:cNvSpPr>
          <p:nvPr>
            <p:ph type="pic" sz="quarter" idx="11"/>
          </p:nvPr>
        </p:nvSpPr>
        <p:spPr>
          <a:xfrm>
            <a:off x="8648700" y="2036763"/>
            <a:ext cx="2273300" cy="3505200"/>
          </a:xfrm>
          <a:custGeom>
            <a:avLst/>
            <a:gdLst>
              <a:gd name="connsiteX0" fmla="*/ 0 w 2273300"/>
              <a:gd name="connsiteY0" fmla="*/ 0 h 3505200"/>
              <a:gd name="connsiteX1" fmla="*/ 2273300 w 2273300"/>
              <a:gd name="connsiteY1" fmla="*/ 0 h 3505200"/>
              <a:gd name="connsiteX2" fmla="*/ 2273300 w 2273300"/>
              <a:gd name="connsiteY2" fmla="*/ 3505200 h 3505200"/>
              <a:gd name="connsiteX3" fmla="*/ 0 w 2273300"/>
              <a:gd name="connsiteY3" fmla="*/ 3505200 h 3505200"/>
            </a:gdLst>
            <a:ahLst/>
            <a:cxnLst>
              <a:cxn ang="0">
                <a:pos x="connsiteX0" y="connsiteY0"/>
              </a:cxn>
              <a:cxn ang="0">
                <a:pos x="connsiteX1" y="connsiteY1"/>
              </a:cxn>
              <a:cxn ang="0">
                <a:pos x="connsiteX2" y="connsiteY2"/>
              </a:cxn>
              <a:cxn ang="0">
                <a:pos x="connsiteX3" y="connsiteY3"/>
              </a:cxn>
            </a:cxnLst>
            <a:rect l="l" t="t" r="r" b="b"/>
            <a:pathLst>
              <a:path w="2273300" h="3505200">
                <a:moveTo>
                  <a:pt x="0" y="0"/>
                </a:moveTo>
                <a:lnTo>
                  <a:pt x="2273300" y="0"/>
                </a:lnTo>
                <a:lnTo>
                  <a:pt x="2273300" y="3505200"/>
                </a:lnTo>
                <a:lnTo>
                  <a:pt x="0" y="3505200"/>
                </a:lnTo>
                <a:close/>
              </a:path>
            </a:pathLst>
          </a:custGeom>
        </p:spPr>
        <p:txBody>
          <a:bodyPr wrap="square">
            <a:noAutofit/>
          </a:bodyPr>
          <a:lstStyle/>
          <a:p>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10" name="任意多边形: 形状 9"/>
          <p:cNvSpPr>
            <a:spLocks noGrp="1"/>
          </p:cNvSpPr>
          <p:nvPr>
            <p:ph type="pic" sz="quarter" idx="10"/>
          </p:nvPr>
        </p:nvSpPr>
        <p:spPr>
          <a:xfrm>
            <a:off x="2184400" y="2019300"/>
            <a:ext cx="2108200" cy="2108200"/>
          </a:xfrm>
          <a:custGeom>
            <a:avLst/>
            <a:gdLst>
              <a:gd name="connsiteX0" fmla="*/ 1054100 w 2108200"/>
              <a:gd name="connsiteY0" fmla="*/ 0 h 2108200"/>
              <a:gd name="connsiteX1" fmla="*/ 2108200 w 2108200"/>
              <a:gd name="connsiteY1" fmla="*/ 1054100 h 2108200"/>
              <a:gd name="connsiteX2" fmla="*/ 1054100 w 2108200"/>
              <a:gd name="connsiteY2" fmla="*/ 2108200 h 2108200"/>
              <a:gd name="connsiteX3" fmla="*/ 0 w 2108200"/>
              <a:gd name="connsiteY3" fmla="*/ 1054100 h 2108200"/>
              <a:gd name="connsiteX4" fmla="*/ 1054100 w 2108200"/>
              <a:gd name="connsiteY4" fmla="*/ 0 h 2108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08200" h="2108200">
                <a:moveTo>
                  <a:pt x="1054100" y="0"/>
                </a:moveTo>
                <a:cubicBezTo>
                  <a:pt x="1636263" y="0"/>
                  <a:pt x="2108200" y="471937"/>
                  <a:pt x="2108200" y="1054100"/>
                </a:cubicBezTo>
                <a:cubicBezTo>
                  <a:pt x="2108200" y="1636263"/>
                  <a:pt x="1636263" y="2108200"/>
                  <a:pt x="1054100" y="2108200"/>
                </a:cubicBezTo>
                <a:cubicBezTo>
                  <a:pt x="471937" y="2108200"/>
                  <a:pt x="0" y="1636263"/>
                  <a:pt x="0" y="1054100"/>
                </a:cubicBezTo>
                <a:cubicBezTo>
                  <a:pt x="0" y="471937"/>
                  <a:pt x="471937" y="0"/>
                  <a:pt x="1054100" y="0"/>
                </a:cubicBezTo>
                <a:close/>
              </a:path>
            </a:pathLst>
          </a:custGeom>
        </p:spPr>
        <p:txBody>
          <a:bodyPr wrap="square">
            <a:noAutofit/>
          </a:bodyPr>
          <a:lstStyle/>
          <a:p>
            <a:endParaRPr lang="zh-CN" altLang="en-US"/>
          </a:p>
        </p:txBody>
      </p:sp>
      <p:sp>
        <p:nvSpPr>
          <p:cNvPr id="11" name="任意多边形: 形状 10"/>
          <p:cNvSpPr>
            <a:spLocks noGrp="1"/>
          </p:cNvSpPr>
          <p:nvPr>
            <p:ph type="pic" sz="quarter" idx="11"/>
          </p:nvPr>
        </p:nvSpPr>
        <p:spPr>
          <a:xfrm>
            <a:off x="5041900" y="2019300"/>
            <a:ext cx="2108200" cy="2108200"/>
          </a:xfrm>
          <a:custGeom>
            <a:avLst/>
            <a:gdLst>
              <a:gd name="connsiteX0" fmla="*/ 1054100 w 2108200"/>
              <a:gd name="connsiteY0" fmla="*/ 0 h 2108200"/>
              <a:gd name="connsiteX1" fmla="*/ 2108200 w 2108200"/>
              <a:gd name="connsiteY1" fmla="*/ 1054100 h 2108200"/>
              <a:gd name="connsiteX2" fmla="*/ 1054100 w 2108200"/>
              <a:gd name="connsiteY2" fmla="*/ 2108200 h 2108200"/>
              <a:gd name="connsiteX3" fmla="*/ 0 w 2108200"/>
              <a:gd name="connsiteY3" fmla="*/ 1054100 h 2108200"/>
              <a:gd name="connsiteX4" fmla="*/ 1054100 w 2108200"/>
              <a:gd name="connsiteY4" fmla="*/ 0 h 2108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08200" h="2108200">
                <a:moveTo>
                  <a:pt x="1054100" y="0"/>
                </a:moveTo>
                <a:cubicBezTo>
                  <a:pt x="1636263" y="0"/>
                  <a:pt x="2108200" y="471937"/>
                  <a:pt x="2108200" y="1054100"/>
                </a:cubicBezTo>
                <a:cubicBezTo>
                  <a:pt x="2108200" y="1636263"/>
                  <a:pt x="1636263" y="2108200"/>
                  <a:pt x="1054100" y="2108200"/>
                </a:cubicBezTo>
                <a:cubicBezTo>
                  <a:pt x="471937" y="2108200"/>
                  <a:pt x="0" y="1636263"/>
                  <a:pt x="0" y="1054100"/>
                </a:cubicBezTo>
                <a:cubicBezTo>
                  <a:pt x="0" y="471937"/>
                  <a:pt x="471937" y="0"/>
                  <a:pt x="1054100" y="0"/>
                </a:cubicBezTo>
                <a:close/>
              </a:path>
            </a:pathLst>
          </a:custGeom>
        </p:spPr>
        <p:txBody>
          <a:bodyPr wrap="square">
            <a:noAutofit/>
          </a:bodyPr>
          <a:lstStyle/>
          <a:p>
            <a:endParaRPr lang="zh-CN" altLang="en-US"/>
          </a:p>
        </p:txBody>
      </p:sp>
      <p:sp>
        <p:nvSpPr>
          <p:cNvPr id="12" name="任意多边形: 形状 11"/>
          <p:cNvSpPr>
            <a:spLocks noGrp="1"/>
          </p:cNvSpPr>
          <p:nvPr>
            <p:ph type="pic" sz="quarter" idx="12"/>
          </p:nvPr>
        </p:nvSpPr>
        <p:spPr>
          <a:xfrm>
            <a:off x="7899400" y="2019300"/>
            <a:ext cx="2108200" cy="2108200"/>
          </a:xfrm>
          <a:custGeom>
            <a:avLst/>
            <a:gdLst>
              <a:gd name="connsiteX0" fmla="*/ 1054100 w 2108200"/>
              <a:gd name="connsiteY0" fmla="*/ 0 h 2108200"/>
              <a:gd name="connsiteX1" fmla="*/ 2108200 w 2108200"/>
              <a:gd name="connsiteY1" fmla="*/ 1054100 h 2108200"/>
              <a:gd name="connsiteX2" fmla="*/ 1054100 w 2108200"/>
              <a:gd name="connsiteY2" fmla="*/ 2108200 h 2108200"/>
              <a:gd name="connsiteX3" fmla="*/ 0 w 2108200"/>
              <a:gd name="connsiteY3" fmla="*/ 1054100 h 2108200"/>
              <a:gd name="connsiteX4" fmla="*/ 1054100 w 2108200"/>
              <a:gd name="connsiteY4" fmla="*/ 0 h 2108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08200" h="2108200">
                <a:moveTo>
                  <a:pt x="1054100" y="0"/>
                </a:moveTo>
                <a:cubicBezTo>
                  <a:pt x="1636263" y="0"/>
                  <a:pt x="2108200" y="471937"/>
                  <a:pt x="2108200" y="1054100"/>
                </a:cubicBezTo>
                <a:cubicBezTo>
                  <a:pt x="2108200" y="1636263"/>
                  <a:pt x="1636263" y="2108200"/>
                  <a:pt x="1054100" y="2108200"/>
                </a:cubicBezTo>
                <a:cubicBezTo>
                  <a:pt x="471937" y="2108200"/>
                  <a:pt x="0" y="1636263"/>
                  <a:pt x="0" y="1054100"/>
                </a:cubicBezTo>
                <a:cubicBezTo>
                  <a:pt x="0" y="471937"/>
                  <a:pt x="471937" y="0"/>
                  <a:pt x="1054100" y="0"/>
                </a:cubicBezTo>
                <a:close/>
              </a:path>
            </a:pathLst>
          </a:custGeom>
        </p:spPr>
        <p:txBody>
          <a:bodyPr wrap="square">
            <a:noAutofit/>
          </a:bodyPr>
          <a:lstStyle/>
          <a:p>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13" name="任意多边形: 形状 12"/>
          <p:cNvSpPr>
            <a:spLocks noGrp="1"/>
          </p:cNvSpPr>
          <p:nvPr>
            <p:ph type="pic" sz="quarter" idx="10"/>
          </p:nvPr>
        </p:nvSpPr>
        <p:spPr>
          <a:xfrm>
            <a:off x="1479550" y="2074863"/>
            <a:ext cx="1714500" cy="1714500"/>
          </a:xfrm>
          <a:custGeom>
            <a:avLst/>
            <a:gdLst>
              <a:gd name="connsiteX0" fmla="*/ 285756 w 1714500"/>
              <a:gd name="connsiteY0" fmla="*/ 0 h 1714500"/>
              <a:gd name="connsiteX1" fmla="*/ 1428744 w 1714500"/>
              <a:gd name="connsiteY1" fmla="*/ 0 h 1714500"/>
              <a:gd name="connsiteX2" fmla="*/ 1714500 w 1714500"/>
              <a:gd name="connsiteY2" fmla="*/ 285756 h 1714500"/>
              <a:gd name="connsiteX3" fmla="*/ 1714500 w 1714500"/>
              <a:gd name="connsiteY3" fmla="*/ 1428744 h 1714500"/>
              <a:gd name="connsiteX4" fmla="*/ 1428744 w 1714500"/>
              <a:gd name="connsiteY4" fmla="*/ 1714500 h 1714500"/>
              <a:gd name="connsiteX5" fmla="*/ 285756 w 1714500"/>
              <a:gd name="connsiteY5" fmla="*/ 1714500 h 1714500"/>
              <a:gd name="connsiteX6" fmla="*/ 0 w 1714500"/>
              <a:gd name="connsiteY6" fmla="*/ 1428744 h 1714500"/>
              <a:gd name="connsiteX7" fmla="*/ 0 w 1714500"/>
              <a:gd name="connsiteY7" fmla="*/ 285756 h 1714500"/>
              <a:gd name="connsiteX8" fmla="*/ 285756 w 1714500"/>
              <a:gd name="connsiteY8" fmla="*/ 0 h 171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14500" h="1714500">
                <a:moveTo>
                  <a:pt x="285756" y="0"/>
                </a:moveTo>
                <a:lnTo>
                  <a:pt x="1428744" y="0"/>
                </a:lnTo>
                <a:cubicBezTo>
                  <a:pt x="1586563" y="0"/>
                  <a:pt x="1714500" y="127937"/>
                  <a:pt x="1714500" y="285756"/>
                </a:cubicBezTo>
                <a:lnTo>
                  <a:pt x="1714500" y="1428744"/>
                </a:lnTo>
                <a:cubicBezTo>
                  <a:pt x="1714500" y="1586563"/>
                  <a:pt x="1586563" y="1714500"/>
                  <a:pt x="1428744" y="1714500"/>
                </a:cubicBezTo>
                <a:lnTo>
                  <a:pt x="285756" y="1714500"/>
                </a:lnTo>
                <a:cubicBezTo>
                  <a:pt x="127937" y="1714500"/>
                  <a:pt x="0" y="1586563"/>
                  <a:pt x="0" y="1428744"/>
                </a:cubicBezTo>
                <a:lnTo>
                  <a:pt x="0" y="285756"/>
                </a:lnTo>
                <a:cubicBezTo>
                  <a:pt x="0" y="127937"/>
                  <a:pt x="127937" y="0"/>
                  <a:pt x="285756" y="0"/>
                </a:cubicBezTo>
                <a:close/>
              </a:path>
            </a:pathLst>
          </a:custGeom>
        </p:spPr>
        <p:txBody>
          <a:bodyPr wrap="square">
            <a:noAutofit/>
          </a:bodyPr>
          <a:lstStyle/>
          <a:p>
            <a:endParaRPr lang="zh-CN" altLang="en-US"/>
          </a:p>
        </p:txBody>
      </p:sp>
      <p:sp>
        <p:nvSpPr>
          <p:cNvPr id="14" name="任意多边形: 形状 13"/>
          <p:cNvSpPr>
            <a:spLocks noGrp="1"/>
          </p:cNvSpPr>
          <p:nvPr>
            <p:ph type="pic" sz="quarter" idx="11"/>
          </p:nvPr>
        </p:nvSpPr>
        <p:spPr>
          <a:xfrm>
            <a:off x="3985683" y="2074863"/>
            <a:ext cx="1714500" cy="1714500"/>
          </a:xfrm>
          <a:custGeom>
            <a:avLst/>
            <a:gdLst>
              <a:gd name="connsiteX0" fmla="*/ 285756 w 1714500"/>
              <a:gd name="connsiteY0" fmla="*/ 0 h 1714500"/>
              <a:gd name="connsiteX1" fmla="*/ 1428744 w 1714500"/>
              <a:gd name="connsiteY1" fmla="*/ 0 h 1714500"/>
              <a:gd name="connsiteX2" fmla="*/ 1714500 w 1714500"/>
              <a:gd name="connsiteY2" fmla="*/ 285756 h 1714500"/>
              <a:gd name="connsiteX3" fmla="*/ 1714500 w 1714500"/>
              <a:gd name="connsiteY3" fmla="*/ 1428744 h 1714500"/>
              <a:gd name="connsiteX4" fmla="*/ 1428744 w 1714500"/>
              <a:gd name="connsiteY4" fmla="*/ 1714500 h 1714500"/>
              <a:gd name="connsiteX5" fmla="*/ 285756 w 1714500"/>
              <a:gd name="connsiteY5" fmla="*/ 1714500 h 1714500"/>
              <a:gd name="connsiteX6" fmla="*/ 0 w 1714500"/>
              <a:gd name="connsiteY6" fmla="*/ 1428744 h 1714500"/>
              <a:gd name="connsiteX7" fmla="*/ 0 w 1714500"/>
              <a:gd name="connsiteY7" fmla="*/ 285756 h 1714500"/>
              <a:gd name="connsiteX8" fmla="*/ 285756 w 1714500"/>
              <a:gd name="connsiteY8" fmla="*/ 0 h 171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14500" h="1714500">
                <a:moveTo>
                  <a:pt x="285756" y="0"/>
                </a:moveTo>
                <a:lnTo>
                  <a:pt x="1428744" y="0"/>
                </a:lnTo>
                <a:cubicBezTo>
                  <a:pt x="1586563" y="0"/>
                  <a:pt x="1714500" y="127937"/>
                  <a:pt x="1714500" y="285756"/>
                </a:cubicBezTo>
                <a:lnTo>
                  <a:pt x="1714500" y="1428744"/>
                </a:lnTo>
                <a:cubicBezTo>
                  <a:pt x="1714500" y="1586563"/>
                  <a:pt x="1586563" y="1714500"/>
                  <a:pt x="1428744" y="1714500"/>
                </a:cubicBezTo>
                <a:lnTo>
                  <a:pt x="285756" y="1714500"/>
                </a:lnTo>
                <a:cubicBezTo>
                  <a:pt x="127937" y="1714500"/>
                  <a:pt x="0" y="1586563"/>
                  <a:pt x="0" y="1428744"/>
                </a:cubicBezTo>
                <a:lnTo>
                  <a:pt x="0" y="285756"/>
                </a:lnTo>
                <a:cubicBezTo>
                  <a:pt x="0" y="127937"/>
                  <a:pt x="127937" y="0"/>
                  <a:pt x="285756" y="0"/>
                </a:cubicBezTo>
                <a:close/>
              </a:path>
            </a:pathLst>
          </a:custGeom>
        </p:spPr>
        <p:txBody>
          <a:bodyPr wrap="square">
            <a:noAutofit/>
          </a:bodyPr>
          <a:lstStyle/>
          <a:p>
            <a:endParaRPr lang="zh-CN" altLang="en-US"/>
          </a:p>
        </p:txBody>
      </p:sp>
      <p:sp>
        <p:nvSpPr>
          <p:cNvPr id="15" name="任意多边形: 形状 14"/>
          <p:cNvSpPr>
            <a:spLocks noGrp="1"/>
          </p:cNvSpPr>
          <p:nvPr>
            <p:ph type="pic" sz="quarter" idx="12"/>
          </p:nvPr>
        </p:nvSpPr>
        <p:spPr>
          <a:xfrm>
            <a:off x="6491816" y="2074863"/>
            <a:ext cx="1714500" cy="1714500"/>
          </a:xfrm>
          <a:custGeom>
            <a:avLst/>
            <a:gdLst>
              <a:gd name="connsiteX0" fmla="*/ 285756 w 1714500"/>
              <a:gd name="connsiteY0" fmla="*/ 0 h 1714500"/>
              <a:gd name="connsiteX1" fmla="*/ 1428744 w 1714500"/>
              <a:gd name="connsiteY1" fmla="*/ 0 h 1714500"/>
              <a:gd name="connsiteX2" fmla="*/ 1714500 w 1714500"/>
              <a:gd name="connsiteY2" fmla="*/ 285756 h 1714500"/>
              <a:gd name="connsiteX3" fmla="*/ 1714500 w 1714500"/>
              <a:gd name="connsiteY3" fmla="*/ 1428744 h 1714500"/>
              <a:gd name="connsiteX4" fmla="*/ 1428744 w 1714500"/>
              <a:gd name="connsiteY4" fmla="*/ 1714500 h 1714500"/>
              <a:gd name="connsiteX5" fmla="*/ 285756 w 1714500"/>
              <a:gd name="connsiteY5" fmla="*/ 1714500 h 1714500"/>
              <a:gd name="connsiteX6" fmla="*/ 0 w 1714500"/>
              <a:gd name="connsiteY6" fmla="*/ 1428744 h 1714500"/>
              <a:gd name="connsiteX7" fmla="*/ 0 w 1714500"/>
              <a:gd name="connsiteY7" fmla="*/ 285756 h 1714500"/>
              <a:gd name="connsiteX8" fmla="*/ 285756 w 1714500"/>
              <a:gd name="connsiteY8" fmla="*/ 0 h 171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14500" h="1714500">
                <a:moveTo>
                  <a:pt x="285756" y="0"/>
                </a:moveTo>
                <a:lnTo>
                  <a:pt x="1428744" y="0"/>
                </a:lnTo>
                <a:cubicBezTo>
                  <a:pt x="1586563" y="0"/>
                  <a:pt x="1714500" y="127937"/>
                  <a:pt x="1714500" y="285756"/>
                </a:cubicBezTo>
                <a:lnTo>
                  <a:pt x="1714500" y="1428744"/>
                </a:lnTo>
                <a:cubicBezTo>
                  <a:pt x="1714500" y="1586563"/>
                  <a:pt x="1586563" y="1714500"/>
                  <a:pt x="1428744" y="1714500"/>
                </a:cubicBezTo>
                <a:lnTo>
                  <a:pt x="285756" y="1714500"/>
                </a:lnTo>
                <a:cubicBezTo>
                  <a:pt x="127937" y="1714500"/>
                  <a:pt x="0" y="1586563"/>
                  <a:pt x="0" y="1428744"/>
                </a:cubicBezTo>
                <a:lnTo>
                  <a:pt x="0" y="285756"/>
                </a:lnTo>
                <a:cubicBezTo>
                  <a:pt x="0" y="127937"/>
                  <a:pt x="127937" y="0"/>
                  <a:pt x="285756" y="0"/>
                </a:cubicBezTo>
                <a:close/>
              </a:path>
            </a:pathLst>
          </a:custGeom>
        </p:spPr>
        <p:txBody>
          <a:bodyPr wrap="square">
            <a:noAutofit/>
          </a:bodyPr>
          <a:lstStyle/>
          <a:p>
            <a:endParaRPr lang="zh-CN" altLang="en-US"/>
          </a:p>
        </p:txBody>
      </p:sp>
      <p:sp>
        <p:nvSpPr>
          <p:cNvPr id="16" name="任意多边形: 形状 15"/>
          <p:cNvSpPr>
            <a:spLocks noGrp="1"/>
          </p:cNvSpPr>
          <p:nvPr>
            <p:ph type="pic" sz="quarter" idx="13"/>
          </p:nvPr>
        </p:nvSpPr>
        <p:spPr>
          <a:xfrm>
            <a:off x="8997950" y="2074863"/>
            <a:ext cx="1714500" cy="1714500"/>
          </a:xfrm>
          <a:custGeom>
            <a:avLst/>
            <a:gdLst>
              <a:gd name="connsiteX0" fmla="*/ 285756 w 1714500"/>
              <a:gd name="connsiteY0" fmla="*/ 0 h 1714500"/>
              <a:gd name="connsiteX1" fmla="*/ 1428744 w 1714500"/>
              <a:gd name="connsiteY1" fmla="*/ 0 h 1714500"/>
              <a:gd name="connsiteX2" fmla="*/ 1714500 w 1714500"/>
              <a:gd name="connsiteY2" fmla="*/ 285756 h 1714500"/>
              <a:gd name="connsiteX3" fmla="*/ 1714500 w 1714500"/>
              <a:gd name="connsiteY3" fmla="*/ 1428744 h 1714500"/>
              <a:gd name="connsiteX4" fmla="*/ 1428744 w 1714500"/>
              <a:gd name="connsiteY4" fmla="*/ 1714500 h 1714500"/>
              <a:gd name="connsiteX5" fmla="*/ 285756 w 1714500"/>
              <a:gd name="connsiteY5" fmla="*/ 1714500 h 1714500"/>
              <a:gd name="connsiteX6" fmla="*/ 0 w 1714500"/>
              <a:gd name="connsiteY6" fmla="*/ 1428744 h 1714500"/>
              <a:gd name="connsiteX7" fmla="*/ 0 w 1714500"/>
              <a:gd name="connsiteY7" fmla="*/ 285756 h 1714500"/>
              <a:gd name="connsiteX8" fmla="*/ 285756 w 1714500"/>
              <a:gd name="connsiteY8" fmla="*/ 0 h 171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14500" h="1714500">
                <a:moveTo>
                  <a:pt x="285756" y="0"/>
                </a:moveTo>
                <a:lnTo>
                  <a:pt x="1428744" y="0"/>
                </a:lnTo>
                <a:cubicBezTo>
                  <a:pt x="1586563" y="0"/>
                  <a:pt x="1714500" y="127937"/>
                  <a:pt x="1714500" y="285756"/>
                </a:cubicBezTo>
                <a:lnTo>
                  <a:pt x="1714500" y="1428744"/>
                </a:lnTo>
                <a:cubicBezTo>
                  <a:pt x="1714500" y="1586563"/>
                  <a:pt x="1586563" y="1714500"/>
                  <a:pt x="1428744" y="1714500"/>
                </a:cubicBezTo>
                <a:lnTo>
                  <a:pt x="285756" y="1714500"/>
                </a:lnTo>
                <a:cubicBezTo>
                  <a:pt x="127937" y="1714500"/>
                  <a:pt x="0" y="1586563"/>
                  <a:pt x="0" y="1428744"/>
                </a:cubicBezTo>
                <a:lnTo>
                  <a:pt x="0" y="285756"/>
                </a:lnTo>
                <a:cubicBezTo>
                  <a:pt x="0" y="127937"/>
                  <a:pt x="127937" y="0"/>
                  <a:pt x="285756" y="0"/>
                </a:cubicBezTo>
                <a:close/>
              </a:path>
            </a:pathLst>
          </a:custGeom>
        </p:spPr>
        <p:txBody>
          <a:bodyPr wrap="square">
            <a:noAutofit/>
          </a:bodyPr>
          <a:lstStyle/>
          <a:p>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6" name="任意多边形: 形状 5"/>
          <p:cNvSpPr>
            <a:spLocks noGrp="1"/>
          </p:cNvSpPr>
          <p:nvPr>
            <p:ph type="pic" sz="quarter" idx="10"/>
          </p:nvPr>
        </p:nvSpPr>
        <p:spPr>
          <a:xfrm>
            <a:off x="1550564" y="1970736"/>
            <a:ext cx="3442038" cy="3439796"/>
          </a:xfrm>
          <a:custGeom>
            <a:avLst/>
            <a:gdLst>
              <a:gd name="connsiteX0" fmla="*/ 1721019 w 3442038"/>
              <a:gd name="connsiteY0" fmla="*/ 0 h 3439796"/>
              <a:gd name="connsiteX1" fmla="*/ 3442038 w 3442038"/>
              <a:gd name="connsiteY1" fmla="*/ 1719898 h 3439796"/>
              <a:gd name="connsiteX2" fmla="*/ 1721019 w 3442038"/>
              <a:gd name="connsiteY2" fmla="*/ 3439796 h 3439796"/>
              <a:gd name="connsiteX3" fmla="*/ 0 w 3442038"/>
              <a:gd name="connsiteY3" fmla="*/ 1719898 h 3439796"/>
              <a:gd name="connsiteX4" fmla="*/ 1721019 w 3442038"/>
              <a:gd name="connsiteY4" fmla="*/ 0 h 34397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42037" h="3439796">
                <a:moveTo>
                  <a:pt x="1721019" y="0"/>
                </a:moveTo>
                <a:cubicBezTo>
                  <a:pt x="2671512" y="0"/>
                  <a:pt x="3442038" y="770025"/>
                  <a:pt x="3442038" y="1719898"/>
                </a:cubicBezTo>
                <a:cubicBezTo>
                  <a:pt x="3442038" y="2669771"/>
                  <a:pt x="2671512" y="3439796"/>
                  <a:pt x="1721019" y="3439796"/>
                </a:cubicBezTo>
                <a:cubicBezTo>
                  <a:pt x="770526" y="3439796"/>
                  <a:pt x="0" y="2669771"/>
                  <a:pt x="0" y="1719898"/>
                </a:cubicBezTo>
                <a:cubicBezTo>
                  <a:pt x="0" y="770025"/>
                  <a:pt x="770526" y="0"/>
                  <a:pt x="1721019" y="0"/>
                </a:cubicBezTo>
                <a:close/>
              </a:path>
            </a:pathLst>
          </a:custGeom>
        </p:spPr>
        <p:txBody>
          <a:bodyPr wrap="square">
            <a:noAutofit/>
          </a:bodyPr>
          <a:lstStyle/>
          <a:p>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9" name="任意多边形: 形状 8"/>
          <p:cNvSpPr>
            <a:spLocks noGrp="1"/>
          </p:cNvSpPr>
          <p:nvPr>
            <p:ph type="pic" sz="quarter" idx="10"/>
          </p:nvPr>
        </p:nvSpPr>
        <p:spPr>
          <a:xfrm>
            <a:off x="1796387" y="2516067"/>
            <a:ext cx="1784837" cy="1784838"/>
          </a:xfrm>
          <a:custGeom>
            <a:avLst/>
            <a:gdLst>
              <a:gd name="connsiteX0" fmla="*/ 0 w 1784837"/>
              <a:gd name="connsiteY0" fmla="*/ 0 h 1784838"/>
              <a:gd name="connsiteX1" fmla="*/ 1784837 w 1784837"/>
              <a:gd name="connsiteY1" fmla="*/ 0 h 1784838"/>
              <a:gd name="connsiteX2" fmla="*/ 1784837 w 1784837"/>
              <a:gd name="connsiteY2" fmla="*/ 1784838 h 1784838"/>
              <a:gd name="connsiteX3" fmla="*/ 0 w 1784837"/>
              <a:gd name="connsiteY3" fmla="*/ 1784838 h 1784838"/>
            </a:gdLst>
            <a:ahLst/>
            <a:cxnLst>
              <a:cxn ang="0">
                <a:pos x="connsiteX0" y="connsiteY0"/>
              </a:cxn>
              <a:cxn ang="0">
                <a:pos x="connsiteX1" y="connsiteY1"/>
              </a:cxn>
              <a:cxn ang="0">
                <a:pos x="connsiteX2" y="connsiteY2"/>
              </a:cxn>
              <a:cxn ang="0">
                <a:pos x="connsiteX3" y="connsiteY3"/>
              </a:cxn>
            </a:cxnLst>
            <a:rect l="l" t="t" r="r" b="b"/>
            <a:pathLst>
              <a:path w="1784837" h="1784838">
                <a:moveTo>
                  <a:pt x="0" y="0"/>
                </a:moveTo>
                <a:lnTo>
                  <a:pt x="1784837" y="0"/>
                </a:lnTo>
                <a:lnTo>
                  <a:pt x="1784837" y="1784838"/>
                </a:lnTo>
                <a:lnTo>
                  <a:pt x="0" y="1784838"/>
                </a:lnTo>
                <a:close/>
              </a:path>
            </a:pathLst>
          </a:custGeom>
        </p:spPr>
        <p:txBody>
          <a:bodyPr wrap="square">
            <a:noAutofit/>
          </a:bodyPr>
          <a:lstStyle/>
          <a:p>
            <a:endParaRPr lang="zh-CN" altLang="en-US"/>
          </a:p>
        </p:txBody>
      </p:sp>
      <p:sp>
        <p:nvSpPr>
          <p:cNvPr id="10" name="任意多边形: 形状 9"/>
          <p:cNvSpPr>
            <a:spLocks noGrp="1"/>
          </p:cNvSpPr>
          <p:nvPr>
            <p:ph type="pic" sz="quarter" idx="11"/>
          </p:nvPr>
        </p:nvSpPr>
        <p:spPr>
          <a:xfrm>
            <a:off x="8579652" y="2516067"/>
            <a:ext cx="1784837" cy="1784838"/>
          </a:xfrm>
          <a:custGeom>
            <a:avLst/>
            <a:gdLst>
              <a:gd name="connsiteX0" fmla="*/ 0 w 1784837"/>
              <a:gd name="connsiteY0" fmla="*/ 0 h 1784838"/>
              <a:gd name="connsiteX1" fmla="*/ 1784837 w 1784837"/>
              <a:gd name="connsiteY1" fmla="*/ 0 h 1784838"/>
              <a:gd name="connsiteX2" fmla="*/ 1784837 w 1784837"/>
              <a:gd name="connsiteY2" fmla="*/ 1784838 h 1784838"/>
              <a:gd name="connsiteX3" fmla="*/ 0 w 1784837"/>
              <a:gd name="connsiteY3" fmla="*/ 1784838 h 1784838"/>
            </a:gdLst>
            <a:ahLst/>
            <a:cxnLst>
              <a:cxn ang="0">
                <a:pos x="connsiteX0" y="connsiteY0"/>
              </a:cxn>
              <a:cxn ang="0">
                <a:pos x="connsiteX1" y="connsiteY1"/>
              </a:cxn>
              <a:cxn ang="0">
                <a:pos x="connsiteX2" y="connsiteY2"/>
              </a:cxn>
              <a:cxn ang="0">
                <a:pos x="connsiteX3" y="connsiteY3"/>
              </a:cxn>
            </a:cxnLst>
            <a:rect l="l" t="t" r="r" b="b"/>
            <a:pathLst>
              <a:path w="1784837" h="1784838">
                <a:moveTo>
                  <a:pt x="0" y="0"/>
                </a:moveTo>
                <a:lnTo>
                  <a:pt x="1784837" y="0"/>
                </a:lnTo>
                <a:lnTo>
                  <a:pt x="1784837" y="1784838"/>
                </a:lnTo>
                <a:lnTo>
                  <a:pt x="0" y="1784838"/>
                </a:lnTo>
                <a:close/>
              </a:path>
            </a:pathLst>
          </a:custGeom>
        </p:spPr>
        <p:txBody>
          <a:bodyPr wrap="square">
            <a:noAutofit/>
          </a:bodyPr>
          <a:lstStyle/>
          <a:p>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6" name="任意多边形: 形状 5"/>
          <p:cNvSpPr>
            <a:spLocks noGrp="1"/>
          </p:cNvSpPr>
          <p:nvPr>
            <p:ph type="pic" sz="quarter" idx="10"/>
          </p:nvPr>
        </p:nvSpPr>
        <p:spPr>
          <a:xfrm>
            <a:off x="7809712" y="2115445"/>
            <a:ext cx="2508205" cy="3368459"/>
          </a:xfrm>
          <a:custGeom>
            <a:avLst/>
            <a:gdLst>
              <a:gd name="connsiteX0" fmla="*/ 0 w 2508205"/>
              <a:gd name="connsiteY0" fmla="*/ 0 h 3368459"/>
              <a:gd name="connsiteX1" fmla="*/ 2508205 w 2508205"/>
              <a:gd name="connsiteY1" fmla="*/ 0 h 3368459"/>
              <a:gd name="connsiteX2" fmla="*/ 2508205 w 2508205"/>
              <a:gd name="connsiteY2" fmla="*/ 3368459 h 3368459"/>
              <a:gd name="connsiteX3" fmla="*/ 0 w 2508205"/>
              <a:gd name="connsiteY3" fmla="*/ 3368459 h 3368459"/>
            </a:gdLst>
            <a:ahLst/>
            <a:cxnLst>
              <a:cxn ang="0">
                <a:pos x="connsiteX0" y="connsiteY0"/>
              </a:cxn>
              <a:cxn ang="0">
                <a:pos x="connsiteX1" y="connsiteY1"/>
              </a:cxn>
              <a:cxn ang="0">
                <a:pos x="connsiteX2" y="connsiteY2"/>
              </a:cxn>
              <a:cxn ang="0">
                <a:pos x="connsiteX3" y="connsiteY3"/>
              </a:cxn>
            </a:cxnLst>
            <a:rect l="l" t="t" r="r" b="b"/>
            <a:pathLst>
              <a:path w="2508205" h="3368459">
                <a:moveTo>
                  <a:pt x="0" y="0"/>
                </a:moveTo>
                <a:lnTo>
                  <a:pt x="2508205" y="0"/>
                </a:lnTo>
                <a:lnTo>
                  <a:pt x="2508205" y="3368459"/>
                </a:lnTo>
                <a:lnTo>
                  <a:pt x="0" y="3368459"/>
                </a:lnTo>
                <a:close/>
              </a:path>
            </a:pathLst>
          </a:custGeom>
        </p:spPr>
        <p:txBody>
          <a:bodyPr wrap="square">
            <a:noAutofit/>
          </a:bodyPr>
          <a:lstStyle/>
          <a:p>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图文框 6"/>
          <p:cNvSpPr/>
          <p:nvPr userDrawn="1"/>
        </p:nvSpPr>
        <p:spPr>
          <a:xfrm>
            <a:off x="317500" y="349250"/>
            <a:ext cx="11557000" cy="6159500"/>
          </a:xfrm>
          <a:prstGeom prst="frame">
            <a:avLst>
              <a:gd name="adj1" fmla="val 542"/>
            </a:avLst>
          </a:prstGeom>
          <a:gradFill flip="none" rotWithShape="1">
            <a:gsLst>
              <a:gs pos="0">
                <a:srgbClr val="B5853D"/>
              </a:gs>
              <a:gs pos="49000">
                <a:srgbClr val="E2BE5A"/>
              </a:gs>
              <a:gs pos="100000">
                <a:srgbClr val="B5853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8" name="图片 7"/>
          <p:cNvPicPr>
            <a:picLocks noChangeAspect="1"/>
          </p:cNvPicPr>
          <p:nvPr userDrawn="1"/>
        </p:nvPicPr>
        <p:blipFill>
          <a:blip r:embed="rId16"/>
          <a:srcRect l="21709" t="28104"/>
          <a:stretch>
            <a:fillRect/>
          </a:stretch>
        </p:blipFill>
        <p:spPr>
          <a:xfrm rot="21135172">
            <a:off x="-148158" y="-201943"/>
            <a:ext cx="3398402" cy="1968048"/>
          </a:xfrm>
          <a:custGeom>
            <a:avLst/>
            <a:gdLst>
              <a:gd name="connsiteX0" fmla="*/ 267739 w 3398402"/>
              <a:gd name="connsiteY0" fmla="*/ 0 h 1968048"/>
              <a:gd name="connsiteX1" fmla="*/ 3398402 w 3398402"/>
              <a:gd name="connsiteY1" fmla="*/ 425905 h 1968048"/>
              <a:gd name="connsiteX2" fmla="*/ 3398402 w 3398402"/>
              <a:gd name="connsiteY2" fmla="*/ 1968048 h 1968048"/>
              <a:gd name="connsiteX3" fmla="*/ 0 w 3398402"/>
              <a:gd name="connsiteY3" fmla="*/ 1968048 h 1968048"/>
            </a:gdLst>
            <a:ahLst/>
            <a:cxnLst>
              <a:cxn ang="0">
                <a:pos x="connsiteX0" y="connsiteY0"/>
              </a:cxn>
              <a:cxn ang="0">
                <a:pos x="connsiteX1" y="connsiteY1"/>
              </a:cxn>
              <a:cxn ang="0">
                <a:pos x="connsiteX2" y="connsiteY2"/>
              </a:cxn>
              <a:cxn ang="0">
                <a:pos x="connsiteX3" y="connsiteY3"/>
              </a:cxn>
            </a:cxnLst>
            <a:rect l="l" t="t" r="r" b="b"/>
            <a:pathLst>
              <a:path w="3398401" h="1968046">
                <a:moveTo>
                  <a:pt x="267739" y="0"/>
                </a:moveTo>
                <a:lnTo>
                  <a:pt x="3398402" y="425905"/>
                </a:lnTo>
                <a:lnTo>
                  <a:pt x="3398402" y="1968048"/>
                </a:lnTo>
                <a:lnTo>
                  <a:pt x="0" y="1968048"/>
                </a:lnTo>
                <a:close/>
              </a:path>
            </a:pathLst>
          </a:custGeom>
        </p:spPr>
      </p:pic>
      <p:pic>
        <p:nvPicPr>
          <p:cNvPr id="9" name="图片 8"/>
          <p:cNvPicPr>
            <a:picLocks noChangeAspect="1"/>
          </p:cNvPicPr>
          <p:nvPr userDrawn="1"/>
        </p:nvPicPr>
        <p:blipFill>
          <a:blip r:embed="rId17"/>
          <a:srcRect r="24130" b="22282"/>
          <a:stretch>
            <a:fillRect/>
          </a:stretch>
        </p:blipFill>
        <p:spPr>
          <a:xfrm>
            <a:off x="9258300" y="4688351"/>
            <a:ext cx="2933700" cy="2169649"/>
          </a:xfrm>
          <a:custGeom>
            <a:avLst/>
            <a:gdLst>
              <a:gd name="connsiteX0" fmla="*/ 0 w 2933700"/>
              <a:gd name="connsiteY0" fmla="*/ 0 h 2169649"/>
              <a:gd name="connsiteX1" fmla="*/ 2933700 w 2933700"/>
              <a:gd name="connsiteY1" fmla="*/ 0 h 2169649"/>
              <a:gd name="connsiteX2" fmla="*/ 2933700 w 2933700"/>
              <a:gd name="connsiteY2" fmla="*/ 2169649 h 2169649"/>
              <a:gd name="connsiteX3" fmla="*/ 0 w 2933700"/>
              <a:gd name="connsiteY3" fmla="*/ 2169649 h 2169649"/>
            </a:gdLst>
            <a:ahLst/>
            <a:cxnLst>
              <a:cxn ang="0">
                <a:pos x="connsiteX0" y="connsiteY0"/>
              </a:cxn>
              <a:cxn ang="0">
                <a:pos x="connsiteX1" y="connsiteY1"/>
              </a:cxn>
              <a:cxn ang="0">
                <a:pos x="connsiteX2" y="connsiteY2"/>
              </a:cxn>
              <a:cxn ang="0">
                <a:pos x="connsiteX3" y="connsiteY3"/>
              </a:cxn>
            </a:cxnLst>
            <a:rect l="l" t="t" r="r" b="b"/>
            <a:pathLst>
              <a:path w="2933700" h="2169649">
                <a:moveTo>
                  <a:pt x="0" y="0"/>
                </a:moveTo>
                <a:lnTo>
                  <a:pt x="2933700" y="0"/>
                </a:lnTo>
                <a:lnTo>
                  <a:pt x="2933700" y="2169649"/>
                </a:lnTo>
                <a:lnTo>
                  <a:pt x="0" y="2169649"/>
                </a:lnTo>
                <a:close/>
              </a:path>
            </a:pathLst>
          </a:cu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file:///G:\%25E8%25AF%25BE%25E4%25BB%25B6%25E7%25B4%25A0%25E6%259D%2590\%25E5%25A3%25B0%25E9%259F%25B3\MID\M03.MID" TargetMode="External"/><Relationship Id="rId2" Type="http://schemas.openxmlformats.org/officeDocument/2006/relationships/image" Target="../media/image5.jpeg"/><Relationship Id="rId1" Type="http://schemas.openxmlformats.org/officeDocument/2006/relationships/slideLayout" Target="../slideLayouts/slideLayout1.xml"/><Relationship Id="rId4" Type="http://schemas.openxmlformats.org/officeDocument/2006/relationships/image" Target="../media/image6.jpeg"/></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gif"/><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14.gif"/><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7" name="图片 76801" descr="图片1"/>
          <p:cNvPicPr>
            <a:picLocks noChangeAspect="1"/>
          </p:cNvPicPr>
          <p:nvPr/>
        </p:nvPicPr>
        <p:blipFill>
          <a:blip r:embed="rId2"/>
          <a:stretch>
            <a:fillRect/>
          </a:stretch>
        </p:blipFill>
        <p:spPr>
          <a:xfrm>
            <a:off x="344805" y="0"/>
            <a:ext cx="11483340" cy="6858000"/>
          </a:xfrm>
          <a:prstGeom prst="rect">
            <a:avLst/>
          </a:prstGeom>
          <a:solidFill>
            <a:srgbClr val="C0C0C0"/>
          </a:solidFill>
          <a:ln w="57150" cap="flat" cmpd="thickThin">
            <a:solidFill>
              <a:srgbClr val="808080"/>
            </a:solidFill>
            <a:prstDash val="solid"/>
            <a:miter/>
            <a:headEnd type="none" w="med" len="med"/>
            <a:tailEnd type="none" w="med" len="med"/>
          </a:ln>
        </p:spPr>
      </p:pic>
      <p:sp>
        <p:nvSpPr>
          <p:cNvPr id="76803" name="文本框 76802"/>
          <p:cNvSpPr txBox="1"/>
          <p:nvPr/>
        </p:nvSpPr>
        <p:spPr>
          <a:xfrm>
            <a:off x="1905000" y="609600"/>
            <a:ext cx="8077200" cy="6185535"/>
          </a:xfrm>
          <a:prstGeom prst="rect">
            <a:avLst/>
          </a:prstGeom>
          <a:noFill/>
          <a:ln w="9525">
            <a:noFill/>
          </a:ln>
        </p:spPr>
        <p:txBody>
          <a:bodyPr anchor="t">
            <a:spAutoFit/>
          </a:bodyPr>
          <a:lstStyle/>
          <a:p>
            <a:pPr>
              <a:spcBef>
                <a:spcPct val="50000"/>
              </a:spcBef>
            </a:pPr>
            <a:endParaRPr lang="en-US" altLang="zh-CN" sz="1800">
              <a:latin typeface="Garamond" panose="02020404030301010803" pitchFamily="18" charset="0"/>
              <a:ea typeface="宋体" panose="02010600030101010101" pitchFamily="2" charset="-122"/>
            </a:endParaRPr>
          </a:p>
          <a:p>
            <a:pPr>
              <a:spcBef>
                <a:spcPct val="50000"/>
              </a:spcBef>
            </a:pPr>
            <a:endParaRPr lang="en-US" altLang="zh-CN" sz="1800">
              <a:latin typeface="Garamond" panose="02020404030301010803" pitchFamily="18" charset="0"/>
              <a:ea typeface="宋体" panose="02010600030101010101" pitchFamily="2" charset="-122"/>
            </a:endParaRPr>
          </a:p>
          <a:p>
            <a:pPr>
              <a:spcBef>
                <a:spcPct val="50000"/>
              </a:spcBef>
            </a:pPr>
            <a:endParaRPr lang="en-US" altLang="zh-CN" sz="1800">
              <a:latin typeface="Garamond" panose="02020404030301010803" pitchFamily="18" charset="0"/>
              <a:ea typeface="宋体" panose="02010600030101010101" pitchFamily="2" charset="-122"/>
            </a:endParaRPr>
          </a:p>
          <a:p>
            <a:pPr>
              <a:spcBef>
                <a:spcPct val="50000"/>
              </a:spcBef>
            </a:pPr>
            <a:endParaRPr lang="en-US" altLang="zh-CN" sz="1800">
              <a:latin typeface="Garamond" panose="02020404030301010803" pitchFamily="18" charset="0"/>
              <a:ea typeface="宋体" panose="02010600030101010101" pitchFamily="2" charset="-122"/>
            </a:endParaRPr>
          </a:p>
          <a:p>
            <a:pPr>
              <a:spcBef>
                <a:spcPct val="50000"/>
              </a:spcBef>
            </a:pPr>
            <a:endParaRPr lang="en-US" altLang="zh-CN" sz="1800">
              <a:latin typeface="Garamond" panose="02020404030301010803" pitchFamily="18" charset="0"/>
              <a:ea typeface="宋体" panose="02010600030101010101" pitchFamily="2" charset="-122"/>
            </a:endParaRPr>
          </a:p>
          <a:p>
            <a:pPr>
              <a:spcBef>
                <a:spcPct val="50000"/>
              </a:spcBef>
            </a:pPr>
            <a:endParaRPr lang="en-US" altLang="zh-CN" sz="1800">
              <a:latin typeface="Garamond" panose="02020404030301010803" pitchFamily="18" charset="0"/>
              <a:ea typeface="宋体" panose="02010600030101010101" pitchFamily="2" charset="-122"/>
            </a:endParaRPr>
          </a:p>
          <a:p>
            <a:pPr>
              <a:spcBef>
                <a:spcPct val="50000"/>
              </a:spcBef>
            </a:pPr>
            <a:endParaRPr lang="en-US" altLang="zh-CN" sz="1800">
              <a:latin typeface="Garamond" panose="02020404030301010803" pitchFamily="18" charset="0"/>
              <a:ea typeface="宋体" panose="02010600030101010101" pitchFamily="2" charset="-122"/>
            </a:endParaRPr>
          </a:p>
          <a:p>
            <a:pPr>
              <a:spcBef>
                <a:spcPct val="50000"/>
              </a:spcBef>
            </a:pPr>
            <a:endParaRPr lang="en-US" altLang="zh-CN" sz="1800">
              <a:latin typeface="Garamond" panose="02020404030301010803" pitchFamily="18" charset="0"/>
              <a:ea typeface="宋体" panose="02010600030101010101" pitchFamily="2" charset="-122"/>
            </a:endParaRPr>
          </a:p>
          <a:p>
            <a:pPr>
              <a:spcBef>
                <a:spcPct val="50000"/>
              </a:spcBef>
            </a:pPr>
            <a:endParaRPr lang="en-US" altLang="zh-CN" sz="1800">
              <a:latin typeface="Garamond" panose="02020404030301010803" pitchFamily="18" charset="0"/>
              <a:ea typeface="宋体" panose="02010600030101010101" pitchFamily="2" charset="-122"/>
            </a:endParaRPr>
          </a:p>
          <a:p>
            <a:pPr>
              <a:spcBef>
                <a:spcPct val="50000"/>
              </a:spcBef>
            </a:pPr>
            <a:endParaRPr lang="en-US" altLang="zh-CN" sz="1800">
              <a:latin typeface="Garamond" panose="02020404030301010803" pitchFamily="18" charset="0"/>
              <a:ea typeface="宋体" panose="02010600030101010101" pitchFamily="2" charset="-122"/>
            </a:endParaRPr>
          </a:p>
          <a:p>
            <a:pPr>
              <a:spcBef>
                <a:spcPct val="50000"/>
              </a:spcBef>
            </a:pPr>
            <a:endParaRPr lang="en-US" altLang="zh-CN" sz="1800">
              <a:latin typeface="Garamond" panose="02020404030301010803" pitchFamily="18" charset="0"/>
              <a:ea typeface="宋体" panose="02010600030101010101" pitchFamily="2" charset="-122"/>
            </a:endParaRPr>
          </a:p>
          <a:p>
            <a:pPr>
              <a:spcBef>
                <a:spcPct val="50000"/>
              </a:spcBef>
            </a:pPr>
            <a:endParaRPr lang="en-US" altLang="zh-CN" sz="1800">
              <a:latin typeface="Garamond" panose="02020404030301010803" pitchFamily="18" charset="0"/>
              <a:ea typeface="宋体" panose="02010600030101010101" pitchFamily="2" charset="-122"/>
            </a:endParaRPr>
          </a:p>
          <a:p>
            <a:pPr>
              <a:spcBef>
                <a:spcPct val="50000"/>
              </a:spcBef>
            </a:pPr>
            <a:endParaRPr lang="en-US" altLang="zh-CN" sz="1800">
              <a:latin typeface="Garamond" panose="02020404030301010803" pitchFamily="18" charset="0"/>
              <a:ea typeface="宋体" panose="02010600030101010101" pitchFamily="2" charset="-122"/>
            </a:endParaRPr>
          </a:p>
          <a:p>
            <a:pPr>
              <a:spcBef>
                <a:spcPct val="50000"/>
              </a:spcBef>
            </a:pPr>
            <a:endParaRPr lang="en-US" altLang="zh-CN" sz="1800">
              <a:latin typeface="Garamond" panose="02020404030301010803" pitchFamily="18" charset="0"/>
              <a:ea typeface="宋体" panose="02010600030101010101" pitchFamily="2" charset="-122"/>
            </a:endParaRPr>
          </a:p>
          <a:p>
            <a:pPr>
              <a:spcBef>
                <a:spcPct val="50000"/>
              </a:spcBef>
            </a:pPr>
            <a:endParaRPr lang="en-US" altLang="zh-CN" sz="1800">
              <a:latin typeface="Garamond" panose="02020404030301010803" pitchFamily="18" charset="0"/>
              <a:ea typeface="宋体" panose="02010600030101010101" pitchFamily="2" charset="-122"/>
            </a:endParaRPr>
          </a:p>
        </p:txBody>
      </p:sp>
      <p:sp>
        <p:nvSpPr>
          <p:cNvPr id="4099" name="文本框 76804">
            <a:hlinkClick r:id="rId3" action="ppaction://program"/>
          </p:cNvPr>
          <p:cNvSpPr txBox="1"/>
          <p:nvPr/>
        </p:nvSpPr>
        <p:spPr>
          <a:xfrm>
            <a:off x="7636828" y="333375"/>
            <a:ext cx="1413510" cy="5040313"/>
          </a:xfrm>
          <a:prstGeom prst="rect">
            <a:avLst/>
          </a:prstGeom>
          <a:solidFill>
            <a:srgbClr val="FFE1C3">
              <a:alpha val="52000"/>
            </a:srgbClr>
          </a:solidFill>
          <a:ln w="38100" cap="flat" cmpd="sng">
            <a:solidFill>
              <a:srgbClr val="969696"/>
            </a:solidFill>
            <a:prstDash val="solid"/>
            <a:miter/>
            <a:headEnd type="none" w="med" len="med"/>
            <a:tailEnd type="none" w="med" len="med"/>
          </a:ln>
        </p:spPr>
        <p:txBody>
          <a:bodyPr vert="eaVert" anchor="t">
            <a:spAutoFit/>
          </a:bodyPr>
          <a:lstStyle/>
          <a:p>
            <a:pPr>
              <a:spcBef>
                <a:spcPct val="50000"/>
              </a:spcBef>
            </a:pPr>
            <a:r>
              <a:rPr lang="en-US" altLang="zh-CN" sz="8000" b="1">
                <a:solidFill>
                  <a:schemeClr val="bg1"/>
                </a:solidFill>
                <a:latin typeface="隶书" panose="02010509060101010101" pitchFamily="49" charset="-122"/>
                <a:ea typeface="隶书" panose="02010509060101010101" pitchFamily="49" charset="-122"/>
              </a:rPr>
              <a:t> </a:t>
            </a:r>
            <a:r>
              <a:rPr lang="zh-CN" altLang="en-US" sz="8000" b="1">
                <a:solidFill>
                  <a:srgbClr val="006699"/>
                </a:solidFill>
                <a:latin typeface="隶书" panose="02010509060101010101" pitchFamily="49" charset="-122"/>
                <a:ea typeface="隶书" panose="02010509060101010101" pitchFamily="49" charset="-122"/>
              </a:rPr>
              <a:t>伶官传序</a:t>
            </a:r>
            <a:r>
              <a:rPr lang="zh-CN" altLang="en-US" sz="1800">
                <a:solidFill>
                  <a:srgbClr val="99FF66"/>
                </a:solidFill>
                <a:latin typeface="隶书" panose="02010509060101010101" pitchFamily="49" charset="-122"/>
                <a:ea typeface="隶书" panose="02010509060101010101" pitchFamily="49" charset="-122"/>
              </a:rPr>
              <a:t>                                                    </a:t>
            </a:r>
            <a:endParaRPr lang="zh-CN" altLang="en-US" sz="3200">
              <a:latin typeface="隶书" panose="02010509060101010101" pitchFamily="49" charset="-122"/>
              <a:ea typeface="隶书" panose="02010509060101010101" pitchFamily="49" charset="-122"/>
            </a:endParaRPr>
          </a:p>
        </p:txBody>
      </p:sp>
      <p:pic>
        <p:nvPicPr>
          <p:cNvPr id="4100" name="图片 76806" descr="086"/>
          <p:cNvPicPr>
            <a:picLocks noChangeAspect="1"/>
          </p:cNvPicPr>
          <p:nvPr/>
        </p:nvPicPr>
        <p:blipFill>
          <a:blip r:embed="rId4"/>
          <a:stretch>
            <a:fillRect/>
          </a:stretch>
        </p:blipFill>
        <p:spPr>
          <a:xfrm>
            <a:off x="1524000" y="0"/>
            <a:ext cx="5364163" cy="6858000"/>
          </a:xfrm>
          <a:prstGeom prst="rect">
            <a:avLst/>
          </a:prstGeom>
          <a:noFill/>
          <a:ln w="12700" cap="flat" cmpd="sng">
            <a:solidFill>
              <a:schemeClr val="folHlink"/>
            </a:solidFill>
            <a:prstDash val="solid"/>
            <a:miter/>
            <a:headEnd type="none" w="med" len="med"/>
            <a:tailEnd type="none" w="med" len="med"/>
          </a:ln>
        </p:spPr>
      </p:pic>
      <p:sp>
        <p:nvSpPr>
          <p:cNvPr id="4101" name="文本框 76807"/>
          <p:cNvSpPr txBox="1"/>
          <p:nvPr/>
        </p:nvSpPr>
        <p:spPr>
          <a:xfrm>
            <a:off x="9333865" y="3933825"/>
            <a:ext cx="613410" cy="2160588"/>
          </a:xfrm>
          <a:prstGeom prst="rect">
            <a:avLst/>
          </a:prstGeom>
          <a:noFill/>
          <a:ln w="9525">
            <a:noFill/>
          </a:ln>
        </p:spPr>
        <p:txBody>
          <a:bodyPr vert="eaVert" anchor="t">
            <a:spAutoFit/>
          </a:bodyPr>
          <a:lstStyle/>
          <a:p>
            <a:pPr>
              <a:spcBef>
                <a:spcPct val="50000"/>
              </a:spcBef>
            </a:pPr>
            <a:r>
              <a:rPr lang="zh-CN" altLang="en-US" sz="2800" b="1">
                <a:solidFill>
                  <a:schemeClr val="bg2"/>
                </a:solidFill>
                <a:latin typeface="Times New Roman" pitchFamily="18" charset="0"/>
                <a:ea typeface="华文行楷" panose="02010800040101010101" pitchFamily="2" charset="-122"/>
              </a:rPr>
              <a:t>北宋</a:t>
            </a:r>
            <a:r>
              <a:rPr lang="en-US" altLang="zh-CN" sz="2800" b="1">
                <a:solidFill>
                  <a:schemeClr val="bg2"/>
                </a:solidFill>
                <a:latin typeface="Times New Roman" pitchFamily="18" charset="0"/>
                <a:ea typeface="华文行楷" panose="02010800040101010101" pitchFamily="2" charset="-122"/>
              </a:rPr>
              <a:t>·</a:t>
            </a:r>
            <a:r>
              <a:rPr lang="zh-CN" altLang="en-US" sz="2800" b="1">
                <a:solidFill>
                  <a:schemeClr val="bg2"/>
                </a:solidFill>
                <a:latin typeface="Times New Roman" pitchFamily="18" charset="0"/>
                <a:ea typeface="华文行楷" panose="02010800040101010101" pitchFamily="2" charset="-122"/>
              </a:rPr>
              <a:t>欧阳修</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6803"/>
                                        </p:tgtEl>
                                        <p:attrNameLst>
                                          <p:attrName>style.visibility</p:attrName>
                                        </p:attrNameLst>
                                      </p:cBhvr>
                                      <p:to>
                                        <p:strVal val="visible"/>
                                      </p:to>
                                    </p:set>
                                    <p:anim calcmode="lin" valueType="num">
                                      <p:cBhvr additive="base">
                                        <p:cTn id="7" dur="500" fill="hold"/>
                                        <p:tgtEl>
                                          <p:spTgt spid="76803"/>
                                        </p:tgtEl>
                                        <p:attrNameLst>
                                          <p:attrName>ppt_x</p:attrName>
                                        </p:attrNameLst>
                                      </p:cBhvr>
                                      <p:tavLst>
                                        <p:tav tm="0">
                                          <p:val>
                                            <p:strVal val="0-#ppt_w/2"/>
                                          </p:val>
                                        </p:tav>
                                        <p:tav tm="100000">
                                          <p:val>
                                            <p:strVal val="#ppt_x"/>
                                          </p:val>
                                        </p:tav>
                                      </p:tavLst>
                                    </p:anim>
                                    <p:anim calcmode="lin" valueType="num">
                                      <p:cBhvr additive="base">
                                        <p:cTn id="8" dur="500" fill="hold"/>
                                        <p:tgtEl>
                                          <p:spTgt spid="7680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80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文本占位符 75777"/>
          <p:cNvSpPr>
            <a:spLocks noGrp="1"/>
          </p:cNvSpPr>
          <p:nvPr>
            <p:ph type="body" idx="1"/>
          </p:nvPr>
        </p:nvSpPr>
        <p:spPr>
          <a:xfrm>
            <a:off x="1524000" y="692150"/>
            <a:ext cx="9144000" cy="6165850"/>
          </a:xfrm>
        </p:spPr>
        <p:txBody>
          <a:bodyPr/>
          <a:lstStyle/>
          <a:p>
            <a:pPr>
              <a:lnSpc>
                <a:spcPct val="90000"/>
              </a:lnSpc>
              <a:buNone/>
            </a:pPr>
            <a:r>
              <a:rPr lang="en-US" altLang="zh-CN" sz="3600"/>
              <a:t>       </a:t>
            </a:r>
            <a:r>
              <a:rPr lang="zh-CN" altLang="en-US" b="1"/>
              <a:t>故方其</a:t>
            </a:r>
            <a:r>
              <a:rPr lang="zh-CN" altLang="en-US" b="1">
                <a:solidFill>
                  <a:srgbClr val="FF0000"/>
                </a:solidFill>
              </a:rPr>
              <a:t>盛</a:t>
            </a:r>
            <a:r>
              <a:rPr lang="zh-CN" altLang="en-US" b="1"/>
              <a:t>也，</a:t>
            </a:r>
            <a:r>
              <a:rPr lang="zh-CN" altLang="en-US" b="1" u="sng">
                <a:solidFill>
                  <a:srgbClr val="FF3300"/>
                </a:solidFill>
              </a:rPr>
              <a:t>举</a:t>
            </a:r>
            <a:r>
              <a:rPr lang="zh-CN" altLang="en-US" b="1"/>
              <a:t>天下之豪杰</a:t>
            </a:r>
            <a:r>
              <a:rPr lang="zh-CN" altLang="en-US" b="1" u="sng">
                <a:solidFill>
                  <a:srgbClr val="FF3300"/>
                </a:solidFill>
              </a:rPr>
              <a:t>莫</a:t>
            </a:r>
            <a:r>
              <a:rPr lang="zh-CN" altLang="en-US" b="1"/>
              <a:t>能与之争；及其衰</a:t>
            </a:r>
          </a:p>
          <a:p>
            <a:pPr>
              <a:lnSpc>
                <a:spcPct val="90000"/>
              </a:lnSpc>
              <a:buNone/>
            </a:pPr>
            <a:r>
              <a:rPr lang="zh-CN" altLang="en-US" b="1"/>
              <a:t>                  </a:t>
            </a:r>
            <a:r>
              <a:rPr lang="zh-CN" altLang="en-US" b="1">
                <a:solidFill>
                  <a:srgbClr val="FF3300"/>
                </a:solidFill>
              </a:rPr>
              <a:t>强盛      全，所有的    没有人</a:t>
            </a:r>
          </a:p>
          <a:p>
            <a:pPr>
              <a:lnSpc>
                <a:spcPct val="90000"/>
              </a:lnSpc>
              <a:buNone/>
            </a:pPr>
            <a:r>
              <a:rPr lang="zh-CN" altLang="en-US" b="1"/>
              <a:t>也，数十伶人</a:t>
            </a:r>
            <a:r>
              <a:rPr lang="zh-CN" altLang="en-US" b="1" u="sng">
                <a:solidFill>
                  <a:srgbClr val="FF3300"/>
                </a:solidFill>
              </a:rPr>
              <a:t>困</a:t>
            </a:r>
            <a:r>
              <a:rPr lang="zh-CN" altLang="en-US" b="1"/>
              <a:t>之，而身死国灭，</a:t>
            </a:r>
            <a:r>
              <a:rPr lang="zh-CN" altLang="en-US" b="1" u="sng">
                <a:solidFill>
                  <a:srgbClr val="FF3300"/>
                </a:solidFill>
              </a:rPr>
              <a:t>为天下笑</a:t>
            </a:r>
            <a:r>
              <a:rPr lang="zh-CN" altLang="en-US" b="1"/>
              <a:t>。</a:t>
            </a:r>
            <a:r>
              <a:rPr lang="en-US" altLang="zh-CN" b="1"/>
              <a:t> </a:t>
            </a:r>
            <a:r>
              <a:rPr lang="zh-CN" altLang="en-US" b="1"/>
              <a:t>夫祸患常</a:t>
            </a:r>
          </a:p>
          <a:p>
            <a:pPr>
              <a:lnSpc>
                <a:spcPct val="90000"/>
              </a:lnSpc>
              <a:buNone/>
            </a:pPr>
            <a:r>
              <a:rPr lang="zh-CN" altLang="en-US" b="1"/>
              <a:t>                     </a:t>
            </a:r>
            <a:r>
              <a:rPr lang="zh-CN" altLang="en-US" b="1">
                <a:solidFill>
                  <a:srgbClr val="FF3300"/>
                </a:solidFill>
              </a:rPr>
              <a:t>围困                                 被动句</a:t>
            </a:r>
          </a:p>
          <a:p>
            <a:pPr>
              <a:lnSpc>
                <a:spcPct val="90000"/>
              </a:lnSpc>
              <a:buNone/>
            </a:pPr>
            <a:r>
              <a:rPr lang="zh-CN" altLang="en-US" b="1" u="sng">
                <a:solidFill>
                  <a:srgbClr val="FF3300"/>
                </a:solidFill>
              </a:rPr>
              <a:t>积</a:t>
            </a:r>
            <a:r>
              <a:rPr lang="zh-CN" altLang="en-US" b="1"/>
              <a:t>于忽微，而</a:t>
            </a:r>
            <a:r>
              <a:rPr lang="zh-CN" altLang="en-US" b="1" u="sng">
                <a:solidFill>
                  <a:srgbClr val="FF3300"/>
                </a:solidFill>
              </a:rPr>
              <a:t>智勇多困于所溺</a:t>
            </a:r>
            <a:r>
              <a:rPr lang="zh-CN" altLang="en-US" b="1"/>
              <a:t>，岂独伶人也哉！</a:t>
            </a:r>
          </a:p>
          <a:p>
            <a:pPr>
              <a:lnSpc>
                <a:spcPct val="90000"/>
              </a:lnSpc>
              <a:buNone/>
            </a:pPr>
            <a:r>
              <a:rPr lang="zh-CN" altLang="en-US" b="1">
                <a:solidFill>
                  <a:srgbClr val="FF3300"/>
                </a:solidFill>
              </a:rPr>
              <a:t>积聚 （介后）               被动句</a:t>
            </a:r>
          </a:p>
          <a:p>
            <a:pPr>
              <a:lnSpc>
                <a:spcPct val="90000"/>
              </a:lnSpc>
              <a:buNone/>
            </a:pPr>
            <a:endParaRPr lang="zh-CN" altLang="en-US" b="1">
              <a:solidFill>
                <a:srgbClr val="FF3300"/>
              </a:solidFill>
            </a:endParaRPr>
          </a:p>
          <a:p>
            <a:pPr>
              <a:lnSpc>
                <a:spcPct val="90000"/>
              </a:lnSpc>
              <a:buNone/>
            </a:pPr>
            <a:r>
              <a:rPr lang="zh-CN" altLang="en-US" b="1">
                <a:solidFill>
                  <a:srgbClr val="0000CC"/>
                </a:solidFill>
              </a:rPr>
              <a:t>         结尾告诫人们不要走历史的覆辙，记住“满招损，谦受益”、“忧劳可以兴国，逸豫可以亡身”的历史教训。</a:t>
            </a:r>
          </a:p>
        </p:txBody>
      </p:sp>
      <p:pic>
        <p:nvPicPr>
          <p:cNvPr id="75779" name="图片 75778" descr="head"/>
          <p:cNvPicPr>
            <a:picLocks noChangeAspect="1"/>
          </p:cNvPicPr>
          <p:nvPr/>
        </p:nvPicPr>
        <p:blipFill>
          <a:blip r:embed="rId2"/>
          <a:stretch>
            <a:fillRect/>
          </a:stretch>
        </p:blipFill>
        <p:spPr>
          <a:xfrm>
            <a:off x="1524000" y="0"/>
            <a:ext cx="9144000" cy="733425"/>
          </a:xfrm>
          <a:prstGeom prst="rect">
            <a:avLst/>
          </a:prstGeom>
          <a:noFill/>
          <a:ln w="9525">
            <a:noFill/>
          </a:ln>
        </p:spPr>
      </p:pic>
      <p:sp>
        <p:nvSpPr>
          <p:cNvPr id="75780" name="文本框 75779"/>
          <p:cNvSpPr txBox="1"/>
          <p:nvPr/>
        </p:nvSpPr>
        <p:spPr>
          <a:xfrm>
            <a:off x="4800600" y="84138"/>
            <a:ext cx="2347913" cy="583565"/>
          </a:xfrm>
          <a:prstGeom prst="rect">
            <a:avLst/>
          </a:prstGeom>
          <a:noFill/>
          <a:ln w="9525">
            <a:noFill/>
          </a:ln>
        </p:spPr>
        <p:txBody>
          <a:bodyPr>
            <a:spAutoFit/>
          </a:bodyPr>
          <a:lstStyle/>
          <a:p>
            <a:pPr lvl="0"/>
            <a:r>
              <a:rPr lang="zh-CN" altLang="en-US" sz="3200" b="1">
                <a:solidFill>
                  <a:srgbClr val="0000CC"/>
                </a:solidFill>
                <a:latin typeface="Times New Roman" pitchFamily="18" charset="0"/>
                <a:ea typeface="宋体" panose="02010600030101010101" pitchFamily="2" charset="-122"/>
              </a:rPr>
              <a:t>第四段分析</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75778">
                                            <p:txEl>
                                              <p:pRg st="1" end="1"/>
                                            </p:txEl>
                                          </p:spTgt>
                                        </p:tgtEl>
                                        <p:attrNameLst>
                                          <p:attrName>style.visibility</p:attrName>
                                        </p:attrNameLst>
                                      </p:cBhvr>
                                      <p:to>
                                        <p:strVal val="visible"/>
                                      </p:to>
                                    </p:set>
                                    <p:anim calcmode="lin" valueType="num">
                                      <p:cBhvr additive="base">
                                        <p:cTn id="7" dur="500" fill="hold"/>
                                        <p:tgtEl>
                                          <p:spTgt spid="75778">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577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4" fill="hold" nodeType="clickEffect">
                                  <p:stCondLst>
                                    <p:cond delay="0"/>
                                  </p:stCondLst>
                                  <p:childTnLst>
                                    <p:set>
                                      <p:cBhvr>
                                        <p:cTn id="13" dur="1" fill="hold">
                                          <p:stCondLst>
                                            <p:cond delay="0"/>
                                          </p:stCondLst>
                                        </p:cTn>
                                        <p:tgtEl>
                                          <p:spTgt spid="75778">
                                            <p:txEl>
                                              <p:pRg st="3" end="3"/>
                                            </p:txEl>
                                          </p:spTgt>
                                        </p:tgtEl>
                                        <p:attrNameLst>
                                          <p:attrName>style.visibility</p:attrName>
                                        </p:attrNameLst>
                                      </p:cBhvr>
                                      <p:to>
                                        <p:strVal val="visible"/>
                                      </p:to>
                                    </p:set>
                                    <p:anim calcmode="lin" valueType="num">
                                      <p:cBhvr additive="base">
                                        <p:cTn id="14" dur="500" fill="hold"/>
                                        <p:tgtEl>
                                          <p:spTgt spid="75778">
                                            <p:txEl>
                                              <p:pRg st="3" end="3"/>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75778">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2" presetClass="entr" presetSubtype="4" fill="hold" nodeType="clickEffect">
                                  <p:stCondLst>
                                    <p:cond delay="0"/>
                                  </p:stCondLst>
                                  <p:childTnLst>
                                    <p:set>
                                      <p:cBhvr>
                                        <p:cTn id="20" dur="1" fill="hold">
                                          <p:stCondLst>
                                            <p:cond delay="0"/>
                                          </p:stCondLst>
                                        </p:cTn>
                                        <p:tgtEl>
                                          <p:spTgt spid="75778">
                                            <p:txEl>
                                              <p:pRg st="5" end="5"/>
                                            </p:txEl>
                                          </p:spTgt>
                                        </p:tgtEl>
                                        <p:attrNameLst>
                                          <p:attrName>style.visibility</p:attrName>
                                        </p:attrNameLst>
                                      </p:cBhvr>
                                      <p:to>
                                        <p:strVal val="visible"/>
                                      </p:to>
                                    </p:set>
                                    <p:anim calcmode="lin" valueType="num">
                                      <p:cBhvr additive="base">
                                        <p:cTn id="21" dur="500" fill="hold"/>
                                        <p:tgtEl>
                                          <p:spTgt spid="75778">
                                            <p:txEl>
                                              <p:pRg st="5" end="5"/>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75778">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indefinite"/>
                            </p:stCondLst>
                          </p:cTn>
                        </p:par>
                        <p:par>
                          <p:cTn id="25" fill="hold" nodeType="afterGroup">
                            <p:stCondLst>
                              <p:cond delay="0"/>
                            </p:stCondLst>
                            <p:childTnLst>
                              <p:par>
                                <p:cTn id="26" presetID="21" presetClass="entr" presetSubtype="4" fill="hold" nodeType="clickEffect">
                                  <p:stCondLst>
                                    <p:cond delay="0"/>
                                  </p:stCondLst>
                                  <p:childTnLst>
                                    <p:set>
                                      <p:cBhvr>
                                        <p:cTn id="27" dur="1" fill="hold">
                                          <p:stCondLst>
                                            <p:cond delay="0"/>
                                          </p:stCondLst>
                                        </p:cTn>
                                        <p:tgtEl>
                                          <p:spTgt spid="75778">
                                            <p:txEl>
                                              <p:pRg st="7" end="7"/>
                                            </p:txEl>
                                          </p:spTgt>
                                        </p:tgtEl>
                                        <p:attrNameLst>
                                          <p:attrName>style.visibility</p:attrName>
                                        </p:attrNameLst>
                                      </p:cBhvr>
                                      <p:to>
                                        <p:strVal val="visible"/>
                                      </p:to>
                                    </p:set>
                                    <p:animEffect transition="in" filter="wheel(4)">
                                      <p:cBhvr>
                                        <p:cTn id="28" dur="2000"/>
                                        <p:tgtEl>
                                          <p:spTgt spid="75778">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7" name="图片 79873" descr="!x039"/>
          <p:cNvPicPr>
            <a:picLocks noChangeAspect="1"/>
          </p:cNvPicPr>
          <p:nvPr/>
        </p:nvPicPr>
        <p:blipFill>
          <a:blip r:embed="rId2">
            <a:lum bright="70001" contrast="-70000"/>
          </a:blip>
          <a:stretch>
            <a:fillRect/>
          </a:stretch>
        </p:blipFill>
        <p:spPr>
          <a:xfrm>
            <a:off x="1524000" y="0"/>
            <a:ext cx="9144000" cy="6858000"/>
          </a:xfrm>
          <a:prstGeom prst="rect">
            <a:avLst/>
          </a:prstGeom>
          <a:noFill/>
          <a:ln w="9525">
            <a:noFill/>
          </a:ln>
        </p:spPr>
      </p:pic>
      <p:sp>
        <p:nvSpPr>
          <p:cNvPr id="9218" name="文本框 79874"/>
          <p:cNvSpPr txBox="1"/>
          <p:nvPr/>
        </p:nvSpPr>
        <p:spPr>
          <a:xfrm>
            <a:off x="1524000" y="1066800"/>
            <a:ext cx="591185" cy="583565"/>
          </a:xfrm>
          <a:prstGeom prst="rect">
            <a:avLst/>
          </a:prstGeom>
          <a:noFill/>
          <a:ln w="9525">
            <a:noFill/>
          </a:ln>
        </p:spPr>
        <p:txBody>
          <a:bodyPr wrap="none" anchor="t">
            <a:spAutoFit/>
          </a:bodyPr>
          <a:lstStyle/>
          <a:p>
            <a:r>
              <a:rPr lang="zh-CN" altLang="en-US" sz="3200" b="1">
                <a:solidFill>
                  <a:srgbClr val="FF0066"/>
                </a:solidFill>
                <a:latin typeface="Times New Roman" pitchFamily="18" charset="0"/>
                <a:ea typeface="宋体" panose="02010600030101010101" pitchFamily="2" charset="-122"/>
              </a:rPr>
              <a:t>盛</a:t>
            </a:r>
            <a:endParaRPr lang="zh-CN" altLang="en-US">
              <a:latin typeface="Times New Roman" pitchFamily="18" charset="0"/>
              <a:ea typeface="宋体" panose="02010600030101010101" pitchFamily="2" charset="-122"/>
            </a:endParaRPr>
          </a:p>
        </p:txBody>
      </p:sp>
      <p:sp>
        <p:nvSpPr>
          <p:cNvPr id="9219" name="文本框 79875"/>
          <p:cNvSpPr txBox="1"/>
          <p:nvPr/>
        </p:nvSpPr>
        <p:spPr>
          <a:xfrm>
            <a:off x="2209800" y="304800"/>
            <a:ext cx="7124065" cy="2061210"/>
          </a:xfrm>
          <a:prstGeom prst="rect">
            <a:avLst/>
          </a:prstGeom>
          <a:noFill/>
          <a:ln w="9525">
            <a:noFill/>
          </a:ln>
        </p:spPr>
        <p:txBody>
          <a:bodyPr wrap="none" anchor="t">
            <a:spAutoFit/>
          </a:bodyPr>
          <a:lstStyle/>
          <a:p>
            <a:r>
              <a:rPr lang="zh-CN" altLang="en-US" sz="3200" b="1">
                <a:solidFill>
                  <a:schemeClr val="accent2"/>
                </a:solidFill>
                <a:latin typeface="Times New Roman" pitchFamily="18" charset="0"/>
                <a:ea typeface="楷体_GB2312" pitchFamily="49" charset="-122"/>
              </a:rPr>
              <a:t>盛衰之理，虽曰天命，岂非人事哉</a:t>
            </a:r>
          </a:p>
          <a:p>
            <a:r>
              <a:rPr lang="zh-CN" altLang="en-US" sz="3200" b="1">
                <a:solidFill>
                  <a:schemeClr val="accent2"/>
                </a:solidFill>
                <a:latin typeface="Times New Roman" pitchFamily="18" charset="0"/>
                <a:ea typeface="楷体_GB2312" pitchFamily="49" charset="-122"/>
              </a:rPr>
              <a:t>请其矢，盛以锦囊</a:t>
            </a:r>
          </a:p>
          <a:p>
            <a:r>
              <a:rPr lang="zh-CN" altLang="en-US" sz="3200" b="1">
                <a:solidFill>
                  <a:schemeClr val="accent2"/>
                </a:solidFill>
                <a:latin typeface="Times New Roman" pitchFamily="18" charset="0"/>
                <a:ea typeface="楷体_GB2312" pitchFamily="49" charset="-122"/>
              </a:rPr>
              <a:t>其意气之盛，可谓壮哉</a:t>
            </a:r>
          </a:p>
          <a:p>
            <a:r>
              <a:rPr lang="zh-CN" altLang="en-US" sz="3200" b="1">
                <a:solidFill>
                  <a:schemeClr val="accent2"/>
                </a:solidFill>
                <a:latin typeface="Times New Roman" pitchFamily="18" charset="0"/>
                <a:ea typeface="楷体_GB2312" pitchFamily="49" charset="-122"/>
              </a:rPr>
              <a:t>方其盛也，举天下之豪杰，莫能与之争</a:t>
            </a:r>
          </a:p>
        </p:txBody>
      </p:sp>
      <p:sp>
        <p:nvSpPr>
          <p:cNvPr id="9220" name="文本框 79876"/>
          <p:cNvSpPr txBox="1"/>
          <p:nvPr/>
        </p:nvSpPr>
        <p:spPr>
          <a:xfrm>
            <a:off x="1524000" y="3352800"/>
            <a:ext cx="591185" cy="583565"/>
          </a:xfrm>
          <a:prstGeom prst="rect">
            <a:avLst/>
          </a:prstGeom>
          <a:noFill/>
          <a:ln w="9525">
            <a:noFill/>
          </a:ln>
        </p:spPr>
        <p:txBody>
          <a:bodyPr wrap="none" anchor="t">
            <a:spAutoFit/>
          </a:bodyPr>
          <a:lstStyle/>
          <a:p>
            <a:r>
              <a:rPr lang="zh-CN" altLang="en-US" sz="3200" b="1">
                <a:solidFill>
                  <a:srgbClr val="FF0066"/>
                </a:solidFill>
                <a:latin typeface="Times New Roman" pitchFamily="18" charset="0"/>
                <a:ea typeface="宋体" panose="02010600030101010101" pitchFamily="2" charset="-122"/>
              </a:rPr>
              <a:t>困</a:t>
            </a:r>
            <a:endParaRPr lang="zh-CN" altLang="en-US">
              <a:latin typeface="Times New Roman" pitchFamily="18" charset="0"/>
              <a:ea typeface="宋体" panose="02010600030101010101" pitchFamily="2" charset="-122"/>
            </a:endParaRPr>
          </a:p>
        </p:txBody>
      </p:sp>
      <p:sp>
        <p:nvSpPr>
          <p:cNvPr id="9221" name="文本框 79877"/>
          <p:cNvSpPr txBox="1"/>
          <p:nvPr/>
        </p:nvSpPr>
        <p:spPr>
          <a:xfrm>
            <a:off x="2286000" y="2590800"/>
            <a:ext cx="7124065" cy="2061210"/>
          </a:xfrm>
          <a:prstGeom prst="rect">
            <a:avLst/>
          </a:prstGeom>
          <a:noFill/>
          <a:ln w="9525">
            <a:noFill/>
          </a:ln>
        </p:spPr>
        <p:txBody>
          <a:bodyPr wrap="none" anchor="t">
            <a:spAutoFit/>
          </a:bodyPr>
          <a:lstStyle/>
          <a:p>
            <a:r>
              <a:rPr lang="zh-CN" altLang="en-US" sz="3200" b="1">
                <a:solidFill>
                  <a:schemeClr val="accent2"/>
                </a:solidFill>
                <a:latin typeface="Times New Roman" pitchFamily="18" charset="0"/>
                <a:ea typeface="楷体_GB2312" pitchFamily="49" charset="-122"/>
              </a:rPr>
              <a:t>及其衰也，数十伶人困之</a:t>
            </a:r>
          </a:p>
          <a:p>
            <a:r>
              <a:rPr lang="zh-CN" altLang="en-US" sz="3200" b="1">
                <a:solidFill>
                  <a:schemeClr val="accent2"/>
                </a:solidFill>
                <a:latin typeface="Times New Roman" pitchFamily="18" charset="0"/>
                <a:ea typeface="楷体_GB2312" pitchFamily="49" charset="-122"/>
              </a:rPr>
              <a:t>智勇多困于所溺</a:t>
            </a:r>
          </a:p>
          <a:p>
            <a:r>
              <a:rPr lang="zh-CN" altLang="en-US" sz="3200" b="1">
                <a:solidFill>
                  <a:schemeClr val="accent2"/>
                </a:solidFill>
                <a:latin typeface="Times New Roman" pitchFamily="18" charset="0"/>
                <a:ea typeface="楷体_GB2312" pitchFamily="49" charset="-122"/>
              </a:rPr>
              <a:t>秦无亡矢遗镞之费，而天下诸侯已困矣</a:t>
            </a:r>
          </a:p>
          <a:p>
            <a:r>
              <a:rPr lang="zh-CN" altLang="en-US" sz="3200" b="1">
                <a:solidFill>
                  <a:schemeClr val="accent2"/>
                </a:solidFill>
                <a:latin typeface="Times New Roman" pitchFamily="18" charset="0"/>
                <a:ea typeface="楷体_GB2312" pitchFamily="49" charset="-122"/>
              </a:rPr>
              <a:t>安在公子能急人之困</a:t>
            </a:r>
          </a:p>
        </p:txBody>
      </p:sp>
      <p:sp>
        <p:nvSpPr>
          <p:cNvPr id="9222" name="文本框 79878"/>
          <p:cNvSpPr txBox="1"/>
          <p:nvPr/>
        </p:nvSpPr>
        <p:spPr>
          <a:xfrm>
            <a:off x="1524000" y="5410200"/>
            <a:ext cx="641985" cy="645160"/>
          </a:xfrm>
          <a:prstGeom prst="rect">
            <a:avLst/>
          </a:prstGeom>
          <a:noFill/>
          <a:ln w="9525">
            <a:noFill/>
          </a:ln>
        </p:spPr>
        <p:txBody>
          <a:bodyPr wrap="none" anchor="t">
            <a:spAutoFit/>
          </a:bodyPr>
          <a:lstStyle/>
          <a:p>
            <a:r>
              <a:rPr lang="zh-CN" altLang="en-US" sz="3600" b="1">
                <a:solidFill>
                  <a:srgbClr val="FF0066"/>
                </a:solidFill>
                <a:latin typeface="Times New Roman" pitchFamily="18" charset="0"/>
                <a:ea typeface="宋体" panose="02010600030101010101" pitchFamily="2" charset="-122"/>
              </a:rPr>
              <a:t>告</a:t>
            </a:r>
            <a:endParaRPr lang="zh-CN" altLang="en-US">
              <a:latin typeface="Times New Roman" pitchFamily="18" charset="0"/>
              <a:ea typeface="宋体" panose="02010600030101010101" pitchFamily="2" charset="-122"/>
            </a:endParaRPr>
          </a:p>
        </p:txBody>
      </p:sp>
      <p:sp>
        <p:nvSpPr>
          <p:cNvPr id="9223" name="文本框 79879"/>
          <p:cNvSpPr txBox="1"/>
          <p:nvPr/>
        </p:nvSpPr>
        <p:spPr>
          <a:xfrm>
            <a:off x="2209800" y="4876800"/>
            <a:ext cx="4265930" cy="1568450"/>
          </a:xfrm>
          <a:prstGeom prst="rect">
            <a:avLst/>
          </a:prstGeom>
          <a:noFill/>
          <a:ln w="9525">
            <a:noFill/>
          </a:ln>
        </p:spPr>
        <p:txBody>
          <a:bodyPr wrap="none" anchor="t">
            <a:spAutoFit/>
          </a:bodyPr>
          <a:lstStyle/>
          <a:p>
            <a:r>
              <a:rPr lang="zh-CN" altLang="en-US" sz="3200" b="1">
                <a:solidFill>
                  <a:schemeClr val="accent2"/>
                </a:solidFill>
                <a:latin typeface="Times New Roman" pitchFamily="18" charset="0"/>
                <a:ea typeface="楷体_GB2312" pitchFamily="49" charset="-122"/>
              </a:rPr>
              <a:t>以三矢赐庄宗而告之曰</a:t>
            </a:r>
          </a:p>
          <a:p>
            <a:r>
              <a:rPr lang="zh-CN" altLang="en-US" sz="3200" b="1">
                <a:solidFill>
                  <a:schemeClr val="accent2"/>
                </a:solidFill>
                <a:latin typeface="Times New Roman" pitchFamily="18" charset="0"/>
                <a:ea typeface="楷体_GB2312" pitchFamily="49" charset="-122"/>
              </a:rPr>
              <a:t>遣从事以一少牢告庙</a:t>
            </a:r>
          </a:p>
          <a:p>
            <a:r>
              <a:rPr lang="zh-CN" altLang="en-US" sz="3200" b="1">
                <a:solidFill>
                  <a:schemeClr val="accent2"/>
                </a:solidFill>
                <a:latin typeface="Times New Roman" pitchFamily="18" charset="0"/>
                <a:ea typeface="楷体_GB2312" pitchFamily="49" charset="-122"/>
              </a:rPr>
              <a:t>还矢先王，而告以成功</a:t>
            </a:r>
            <a:endParaRPr lang="zh-CN" altLang="en-US">
              <a:latin typeface="Times New Roman" pitchFamily="18" charset="0"/>
              <a:ea typeface="宋体" panose="02010600030101010101" pitchFamily="2" charset="-122"/>
            </a:endParaRPr>
          </a:p>
        </p:txBody>
      </p:sp>
      <p:sp>
        <p:nvSpPr>
          <p:cNvPr id="9224" name="左大括号 79880"/>
          <p:cNvSpPr/>
          <p:nvPr/>
        </p:nvSpPr>
        <p:spPr>
          <a:xfrm>
            <a:off x="2057400" y="762000"/>
            <a:ext cx="228600" cy="1295400"/>
          </a:xfrm>
          <a:prstGeom prst="leftBrace">
            <a:avLst>
              <a:gd name="adj1" fmla="val 47195"/>
              <a:gd name="adj2" fmla="val 50000"/>
            </a:avLst>
          </a:prstGeom>
          <a:noFill/>
          <a:ln w="9525" cap="flat" cmpd="sng">
            <a:solidFill>
              <a:schemeClr val="accent2"/>
            </a:solidFill>
            <a:prstDash val="solid"/>
            <a:round/>
            <a:headEnd type="none" w="med" len="med"/>
            <a:tailEnd type="none" w="med" len="med"/>
          </a:ln>
        </p:spPr>
        <p:txBody>
          <a:bodyPr anchor="t"/>
          <a:lstStyle/>
          <a:p>
            <a:endParaRPr lang="zh-CN" altLang="en-US">
              <a:latin typeface="Times New Roman" pitchFamily="18" charset="0"/>
              <a:ea typeface="宋体" panose="02010600030101010101" pitchFamily="2" charset="-122"/>
            </a:endParaRPr>
          </a:p>
        </p:txBody>
      </p:sp>
      <p:sp>
        <p:nvSpPr>
          <p:cNvPr id="9225" name="左大括号 79881"/>
          <p:cNvSpPr/>
          <p:nvPr/>
        </p:nvSpPr>
        <p:spPr>
          <a:xfrm>
            <a:off x="2133600" y="2971800"/>
            <a:ext cx="228600" cy="1524000"/>
          </a:xfrm>
          <a:prstGeom prst="leftBrace">
            <a:avLst>
              <a:gd name="adj1" fmla="val 55524"/>
              <a:gd name="adj2" fmla="val 50000"/>
            </a:avLst>
          </a:prstGeom>
          <a:noFill/>
          <a:ln w="9525">
            <a:noFill/>
          </a:ln>
        </p:spPr>
        <p:txBody>
          <a:bodyPr anchor="t"/>
          <a:lstStyle/>
          <a:p>
            <a:endParaRPr lang="zh-CN" altLang="en-US">
              <a:latin typeface="Times New Roman" pitchFamily="18" charset="0"/>
              <a:ea typeface="宋体" panose="02010600030101010101" pitchFamily="2" charset="-122"/>
            </a:endParaRPr>
          </a:p>
        </p:txBody>
      </p:sp>
      <p:sp>
        <p:nvSpPr>
          <p:cNvPr id="9226" name="左大括号 79882"/>
          <p:cNvSpPr/>
          <p:nvPr/>
        </p:nvSpPr>
        <p:spPr>
          <a:xfrm>
            <a:off x="2057400" y="5105400"/>
            <a:ext cx="228600" cy="1143000"/>
          </a:xfrm>
          <a:prstGeom prst="leftBrace">
            <a:avLst>
              <a:gd name="adj1" fmla="val 41643"/>
              <a:gd name="adj2" fmla="val 50000"/>
            </a:avLst>
          </a:prstGeom>
          <a:noFill/>
          <a:ln w="9525" cap="flat" cmpd="sng">
            <a:solidFill>
              <a:schemeClr val="accent2"/>
            </a:solidFill>
            <a:prstDash val="solid"/>
            <a:round/>
            <a:headEnd type="none" w="med" len="med"/>
            <a:tailEnd type="none" w="med" len="med"/>
          </a:ln>
        </p:spPr>
        <p:txBody>
          <a:bodyPr anchor="t"/>
          <a:lstStyle/>
          <a:p>
            <a:endParaRPr lang="zh-CN" altLang="en-US">
              <a:latin typeface="Times New Roman" pitchFamily="18" charset="0"/>
              <a:ea typeface="宋体" panose="02010600030101010101" pitchFamily="2" charset="-122"/>
            </a:endParaRPr>
          </a:p>
        </p:txBody>
      </p:sp>
      <p:sp>
        <p:nvSpPr>
          <p:cNvPr id="9227" name="左大括号 79883"/>
          <p:cNvSpPr/>
          <p:nvPr/>
        </p:nvSpPr>
        <p:spPr>
          <a:xfrm>
            <a:off x="2057400" y="2971800"/>
            <a:ext cx="228600" cy="1295400"/>
          </a:xfrm>
          <a:prstGeom prst="leftBrace">
            <a:avLst>
              <a:gd name="adj1" fmla="val 47195"/>
              <a:gd name="adj2" fmla="val 50000"/>
            </a:avLst>
          </a:prstGeom>
          <a:noFill/>
          <a:ln w="9525" cap="flat" cmpd="sng">
            <a:solidFill>
              <a:schemeClr val="accent2"/>
            </a:solidFill>
            <a:prstDash val="solid"/>
            <a:round/>
            <a:headEnd type="none" w="med" len="med"/>
            <a:tailEnd type="none" w="med" len="med"/>
          </a:ln>
        </p:spPr>
        <p:txBody>
          <a:bodyPr anchor="t"/>
          <a:lstStyle/>
          <a:p>
            <a:endParaRPr lang="zh-CN" altLang="en-US">
              <a:latin typeface="Times New Roman" pitchFamily="18" charset="0"/>
              <a:ea typeface="宋体" panose="02010600030101010101" pitchFamily="2" charset="-122"/>
            </a:endParaRPr>
          </a:p>
        </p:txBody>
      </p:sp>
      <p:sp>
        <p:nvSpPr>
          <p:cNvPr id="79885" name="文本框 79884"/>
          <p:cNvSpPr txBox="1"/>
          <p:nvPr/>
        </p:nvSpPr>
        <p:spPr>
          <a:xfrm>
            <a:off x="8747125" y="273050"/>
            <a:ext cx="1612900" cy="521970"/>
          </a:xfrm>
          <a:prstGeom prst="rect">
            <a:avLst/>
          </a:prstGeom>
          <a:noFill/>
          <a:ln w="9525">
            <a:noFill/>
          </a:ln>
        </p:spPr>
        <p:txBody>
          <a:bodyPr wrap="none" anchor="t">
            <a:spAutoFit/>
          </a:bodyPr>
          <a:lstStyle/>
          <a:p>
            <a:r>
              <a:rPr lang="zh-CN" altLang="en-US" sz="2800" b="1">
                <a:solidFill>
                  <a:srgbClr val="FF0066"/>
                </a:solidFill>
                <a:latin typeface="Times New Roman" pitchFamily="18" charset="0"/>
                <a:ea typeface="宋体" panose="02010600030101010101" pitchFamily="2" charset="-122"/>
              </a:rPr>
              <a:t>（兴盛）</a:t>
            </a:r>
            <a:endParaRPr lang="zh-CN" altLang="en-US">
              <a:latin typeface="Times New Roman" pitchFamily="18" charset="0"/>
              <a:ea typeface="宋体" panose="02010600030101010101" pitchFamily="2" charset="-122"/>
            </a:endParaRPr>
          </a:p>
        </p:txBody>
      </p:sp>
      <p:sp>
        <p:nvSpPr>
          <p:cNvPr id="79886" name="文本框 79885"/>
          <p:cNvSpPr txBox="1"/>
          <p:nvPr/>
        </p:nvSpPr>
        <p:spPr>
          <a:xfrm>
            <a:off x="6384925" y="806450"/>
            <a:ext cx="1255395" cy="521970"/>
          </a:xfrm>
          <a:prstGeom prst="rect">
            <a:avLst/>
          </a:prstGeom>
          <a:noFill/>
          <a:ln w="9525">
            <a:noFill/>
          </a:ln>
        </p:spPr>
        <p:txBody>
          <a:bodyPr wrap="none" anchor="t">
            <a:spAutoFit/>
          </a:bodyPr>
          <a:lstStyle/>
          <a:p>
            <a:r>
              <a:rPr lang="zh-CN" altLang="en-US" sz="2800" b="1">
                <a:solidFill>
                  <a:srgbClr val="FF0066"/>
                </a:solidFill>
                <a:latin typeface="Times New Roman" pitchFamily="18" charset="0"/>
                <a:ea typeface="宋体" panose="02010600030101010101" pitchFamily="2" charset="-122"/>
              </a:rPr>
              <a:t>（装）</a:t>
            </a:r>
          </a:p>
        </p:txBody>
      </p:sp>
      <p:sp>
        <p:nvSpPr>
          <p:cNvPr id="79887" name="文本框 79886"/>
          <p:cNvSpPr txBox="1"/>
          <p:nvPr/>
        </p:nvSpPr>
        <p:spPr>
          <a:xfrm>
            <a:off x="6765925" y="1263650"/>
            <a:ext cx="1612900" cy="521970"/>
          </a:xfrm>
          <a:prstGeom prst="rect">
            <a:avLst/>
          </a:prstGeom>
          <a:noFill/>
          <a:ln w="9525">
            <a:noFill/>
          </a:ln>
        </p:spPr>
        <p:txBody>
          <a:bodyPr wrap="none" anchor="t">
            <a:spAutoFit/>
          </a:bodyPr>
          <a:lstStyle/>
          <a:p>
            <a:r>
              <a:rPr lang="zh-CN" altLang="en-US" sz="2800" b="1">
                <a:solidFill>
                  <a:srgbClr val="FF0066"/>
                </a:solidFill>
                <a:latin typeface="Times New Roman" pitchFamily="18" charset="0"/>
                <a:ea typeface="宋体" panose="02010600030101010101" pitchFamily="2" charset="-122"/>
              </a:rPr>
              <a:t>（旺盛）</a:t>
            </a:r>
            <a:endParaRPr lang="zh-CN" altLang="en-US">
              <a:latin typeface="Times New Roman" pitchFamily="18" charset="0"/>
              <a:ea typeface="宋体" panose="02010600030101010101" pitchFamily="2" charset="-122"/>
            </a:endParaRPr>
          </a:p>
        </p:txBody>
      </p:sp>
      <p:sp>
        <p:nvSpPr>
          <p:cNvPr id="79888" name="文本框 79887"/>
          <p:cNvSpPr txBox="1"/>
          <p:nvPr/>
        </p:nvSpPr>
        <p:spPr>
          <a:xfrm>
            <a:off x="9048750" y="1828800"/>
            <a:ext cx="1612900" cy="521970"/>
          </a:xfrm>
          <a:prstGeom prst="rect">
            <a:avLst/>
          </a:prstGeom>
          <a:noFill/>
          <a:ln w="9525">
            <a:noFill/>
          </a:ln>
        </p:spPr>
        <p:txBody>
          <a:bodyPr wrap="none" anchor="t">
            <a:spAutoFit/>
          </a:bodyPr>
          <a:lstStyle/>
          <a:p>
            <a:r>
              <a:rPr lang="zh-CN" altLang="en-US" sz="2800" b="1">
                <a:solidFill>
                  <a:srgbClr val="FF0066"/>
                </a:solidFill>
                <a:latin typeface="Times New Roman" pitchFamily="18" charset="0"/>
                <a:ea typeface="宋体" panose="02010600030101010101" pitchFamily="2" charset="-122"/>
              </a:rPr>
              <a:t>（强盛）</a:t>
            </a:r>
            <a:endParaRPr lang="zh-CN" altLang="en-US">
              <a:latin typeface="Times New Roman" pitchFamily="18" charset="0"/>
              <a:ea typeface="宋体" panose="02010600030101010101" pitchFamily="2" charset="-122"/>
            </a:endParaRPr>
          </a:p>
        </p:txBody>
      </p:sp>
      <p:sp>
        <p:nvSpPr>
          <p:cNvPr id="79889" name="文本框 79888"/>
          <p:cNvSpPr txBox="1"/>
          <p:nvPr/>
        </p:nvSpPr>
        <p:spPr>
          <a:xfrm>
            <a:off x="6858000" y="2667000"/>
            <a:ext cx="1612900" cy="521970"/>
          </a:xfrm>
          <a:prstGeom prst="rect">
            <a:avLst/>
          </a:prstGeom>
          <a:noFill/>
          <a:ln w="9525">
            <a:noFill/>
          </a:ln>
        </p:spPr>
        <p:txBody>
          <a:bodyPr wrap="none" anchor="t">
            <a:spAutoFit/>
          </a:bodyPr>
          <a:lstStyle/>
          <a:p>
            <a:r>
              <a:rPr lang="zh-CN" altLang="en-US" sz="2800" b="1">
                <a:solidFill>
                  <a:srgbClr val="FF0066"/>
                </a:solidFill>
                <a:latin typeface="Times New Roman" pitchFamily="18" charset="0"/>
                <a:ea typeface="宋体" panose="02010600030101010101" pitchFamily="2" charset="-122"/>
              </a:rPr>
              <a:t>（围困）</a:t>
            </a:r>
            <a:endParaRPr lang="zh-CN" altLang="en-US">
              <a:latin typeface="Times New Roman" pitchFamily="18" charset="0"/>
              <a:ea typeface="宋体" panose="02010600030101010101" pitchFamily="2" charset="-122"/>
            </a:endParaRPr>
          </a:p>
        </p:txBody>
      </p:sp>
      <p:sp>
        <p:nvSpPr>
          <p:cNvPr id="79890" name="文本框 79889"/>
          <p:cNvSpPr txBox="1"/>
          <p:nvPr/>
        </p:nvSpPr>
        <p:spPr>
          <a:xfrm>
            <a:off x="5562600" y="3124200"/>
            <a:ext cx="1612900" cy="521970"/>
          </a:xfrm>
          <a:prstGeom prst="rect">
            <a:avLst/>
          </a:prstGeom>
          <a:noFill/>
          <a:ln w="9525">
            <a:noFill/>
          </a:ln>
        </p:spPr>
        <p:txBody>
          <a:bodyPr wrap="none" anchor="t">
            <a:spAutoFit/>
          </a:bodyPr>
          <a:lstStyle/>
          <a:p>
            <a:r>
              <a:rPr lang="zh-CN" altLang="en-US" sz="2800" b="1">
                <a:solidFill>
                  <a:srgbClr val="FF0066"/>
                </a:solidFill>
                <a:latin typeface="Times New Roman" pitchFamily="18" charset="0"/>
                <a:ea typeface="宋体" panose="02010600030101010101" pitchFamily="2" charset="-122"/>
              </a:rPr>
              <a:t>（困扰）</a:t>
            </a:r>
            <a:endParaRPr lang="zh-CN" altLang="en-US">
              <a:latin typeface="Times New Roman" pitchFamily="18" charset="0"/>
              <a:ea typeface="宋体" panose="02010600030101010101" pitchFamily="2" charset="-122"/>
            </a:endParaRPr>
          </a:p>
        </p:txBody>
      </p:sp>
      <p:sp>
        <p:nvSpPr>
          <p:cNvPr id="79891" name="文本框 79890"/>
          <p:cNvSpPr txBox="1"/>
          <p:nvPr/>
        </p:nvSpPr>
        <p:spPr>
          <a:xfrm>
            <a:off x="9048750" y="3581400"/>
            <a:ext cx="1612900" cy="521970"/>
          </a:xfrm>
          <a:prstGeom prst="rect">
            <a:avLst/>
          </a:prstGeom>
          <a:noFill/>
          <a:ln w="9525">
            <a:noFill/>
          </a:ln>
        </p:spPr>
        <p:txBody>
          <a:bodyPr wrap="none" anchor="t">
            <a:spAutoFit/>
          </a:bodyPr>
          <a:lstStyle/>
          <a:p>
            <a:r>
              <a:rPr lang="zh-CN" altLang="en-US" sz="2800" b="1">
                <a:solidFill>
                  <a:srgbClr val="FF0066"/>
                </a:solidFill>
                <a:latin typeface="Times New Roman" pitchFamily="18" charset="0"/>
                <a:ea typeface="宋体" panose="02010600030101010101" pitchFamily="2" charset="-122"/>
              </a:rPr>
              <a:t>（困厄）</a:t>
            </a:r>
            <a:endParaRPr lang="zh-CN" altLang="en-US">
              <a:latin typeface="Times New Roman" pitchFamily="18" charset="0"/>
              <a:ea typeface="宋体" panose="02010600030101010101" pitchFamily="2" charset="-122"/>
            </a:endParaRPr>
          </a:p>
        </p:txBody>
      </p:sp>
      <p:sp>
        <p:nvSpPr>
          <p:cNvPr id="79892" name="文本框 79891"/>
          <p:cNvSpPr txBox="1"/>
          <p:nvPr/>
        </p:nvSpPr>
        <p:spPr>
          <a:xfrm>
            <a:off x="6384925" y="4006850"/>
            <a:ext cx="1612900" cy="521970"/>
          </a:xfrm>
          <a:prstGeom prst="rect">
            <a:avLst/>
          </a:prstGeom>
          <a:noFill/>
          <a:ln w="9525">
            <a:noFill/>
          </a:ln>
        </p:spPr>
        <p:txBody>
          <a:bodyPr wrap="none" anchor="t">
            <a:spAutoFit/>
          </a:bodyPr>
          <a:lstStyle/>
          <a:p>
            <a:r>
              <a:rPr lang="zh-CN" altLang="en-US" sz="2800" b="1">
                <a:solidFill>
                  <a:srgbClr val="FF0066"/>
                </a:solidFill>
                <a:latin typeface="Times New Roman" pitchFamily="18" charset="0"/>
                <a:ea typeface="宋体" panose="02010600030101010101" pitchFamily="2" charset="-122"/>
              </a:rPr>
              <a:t>（困难）</a:t>
            </a:r>
            <a:endParaRPr lang="zh-CN" altLang="en-US">
              <a:latin typeface="Times New Roman" pitchFamily="18" charset="0"/>
              <a:ea typeface="宋体" panose="02010600030101010101" pitchFamily="2" charset="-122"/>
            </a:endParaRPr>
          </a:p>
        </p:txBody>
      </p:sp>
      <p:sp>
        <p:nvSpPr>
          <p:cNvPr id="79893" name="文本框 79892"/>
          <p:cNvSpPr txBox="1"/>
          <p:nvPr/>
        </p:nvSpPr>
        <p:spPr>
          <a:xfrm>
            <a:off x="6765925" y="4845050"/>
            <a:ext cx="1612900" cy="521970"/>
          </a:xfrm>
          <a:prstGeom prst="rect">
            <a:avLst/>
          </a:prstGeom>
          <a:noFill/>
          <a:ln w="9525">
            <a:noFill/>
          </a:ln>
        </p:spPr>
        <p:txBody>
          <a:bodyPr wrap="none" anchor="t">
            <a:spAutoFit/>
          </a:bodyPr>
          <a:lstStyle/>
          <a:p>
            <a:r>
              <a:rPr lang="zh-CN" altLang="en-US" sz="2800" b="1">
                <a:solidFill>
                  <a:srgbClr val="FF0066"/>
                </a:solidFill>
                <a:latin typeface="Times New Roman" pitchFamily="18" charset="0"/>
                <a:ea typeface="宋体" panose="02010600030101010101" pitchFamily="2" charset="-122"/>
              </a:rPr>
              <a:t>（告诉）</a:t>
            </a:r>
            <a:endParaRPr lang="zh-CN" altLang="en-US">
              <a:latin typeface="Times New Roman" pitchFamily="18" charset="0"/>
              <a:ea typeface="宋体" panose="02010600030101010101" pitchFamily="2" charset="-122"/>
            </a:endParaRPr>
          </a:p>
        </p:txBody>
      </p:sp>
      <p:sp>
        <p:nvSpPr>
          <p:cNvPr id="79894" name="文本框 79893"/>
          <p:cNvSpPr txBox="1"/>
          <p:nvPr/>
        </p:nvSpPr>
        <p:spPr>
          <a:xfrm>
            <a:off x="6781800" y="5281613"/>
            <a:ext cx="1612900" cy="521970"/>
          </a:xfrm>
          <a:prstGeom prst="rect">
            <a:avLst/>
          </a:prstGeom>
          <a:noFill/>
          <a:ln w="9525">
            <a:noFill/>
          </a:ln>
        </p:spPr>
        <p:txBody>
          <a:bodyPr wrap="none" anchor="t">
            <a:spAutoFit/>
          </a:bodyPr>
          <a:lstStyle/>
          <a:p>
            <a:r>
              <a:rPr lang="zh-CN" altLang="en-US" sz="2800" b="1">
                <a:solidFill>
                  <a:srgbClr val="FF0066"/>
                </a:solidFill>
                <a:latin typeface="Times New Roman" pitchFamily="18" charset="0"/>
                <a:ea typeface="宋体" panose="02010600030101010101" pitchFamily="2" charset="-122"/>
              </a:rPr>
              <a:t>（祭告）</a:t>
            </a:r>
          </a:p>
        </p:txBody>
      </p:sp>
      <p:sp>
        <p:nvSpPr>
          <p:cNvPr id="79895" name="文本框 79894"/>
          <p:cNvSpPr txBox="1"/>
          <p:nvPr/>
        </p:nvSpPr>
        <p:spPr>
          <a:xfrm>
            <a:off x="6781800" y="5891213"/>
            <a:ext cx="1612900" cy="521970"/>
          </a:xfrm>
          <a:prstGeom prst="rect">
            <a:avLst/>
          </a:prstGeom>
          <a:noFill/>
          <a:ln w="9525">
            <a:noFill/>
          </a:ln>
        </p:spPr>
        <p:txBody>
          <a:bodyPr wrap="none" anchor="t">
            <a:spAutoFit/>
          </a:bodyPr>
          <a:lstStyle/>
          <a:p>
            <a:r>
              <a:rPr lang="zh-CN" altLang="en-US" sz="2800" b="1">
                <a:solidFill>
                  <a:srgbClr val="FF0066"/>
                </a:solidFill>
                <a:latin typeface="Times New Roman" pitchFamily="18" charset="0"/>
                <a:ea typeface="宋体" panose="02010600030101010101" pitchFamily="2" charset="-122"/>
              </a:rPr>
              <a:t>（禀告）</a:t>
            </a:r>
          </a:p>
        </p:txBody>
      </p:sp>
      <p:sp>
        <p:nvSpPr>
          <p:cNvPr id="79896" name="标题 79895"/>
          <p:cNvSpPr>
            <a:spLocks noGrp="1"/>
          </p:cNvSpPr>
          <p:nvPr>
            <p:ph type="title"/>
          </p:nvPr>
        </p:nvSpPr>
        <p:spPr>
          <a:xfrm>
            <a:off x="2209800" y="609600"/>
            <a:ext cx="7772400" cy="1143000"/>
          </a:xfrm>
        </p:spPr>
        <p:txBody>
          <a:bodyPr lIns="92075" tIns="46038" rIns="92075" bIns="46038" anchor="ctr"/>
          <a:lstStyle/>
          <a:p>
            <a:pPr fontAlgn="base"/>
            <a:r>
              <a:rPr lang="en-US" altLang="zh-CN" strike="noStrike" noProof="1"/>
              <a:t> </a:t>
            </a:r>
          </a:p>
        </p:txBody>
      </p:sp>
    </p:spTree>
  </p:cSld>
  <p:clrMapOvr>
    <a:masterClrMapping/>
  </p:clrMapOvr>
  <p:transition spd="slow">
    <p:pull dir="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79885"/>
                                        </p:tgtEl>
                                        <p:attrNameLst>
                                          <p:attrName>style.visibility</p:attrName>
                                        </p:attrNameLst>
                                      </p:cBhvr>
                                      <p:to>
                                        <p:strVal val="visible"/>
                                      </p:to>
                                    </p:set>
                                    <p:anim calcmode="lin" valueType="num">
                                      <p:cBhvr additive="base">
                                        <p:cTn id="7" dur="500" fill="hold"/>
                                        <p:tgtEl>
                                          <p:spTgt spid="79885"/>
                                        </p:tgtEl>
                                        <p:attrNameLst>
                                          <p:attrName>ppt_x</p:attrName>
                                        </p:attrNameLst>
                                      </p:cBhvr>
                                      <p:tavLst>
                                        <p:tav tm="0">
                                          <p:val>
                                            <p:strVal val="1+#ppt_w/2"/>
                                          </p:val>
                                        </p:tav>
                                        <p:tav tm="100000">
                                          <p:val>
                                            <p:strVal val="#ppt_x"/>
                                          </p:val>
                                        </p:tav>
                                      </p:tavLst>
                                    </p:anim>
                                    <p:anim calcmode="lin" valueType="num">
                                      <p:cBhvr additive="base">
                                        <p:cTn id="8" dur="500" fill="hold"/>
                                        <p:tgtEl>
                                          <p:spTgt spid="79885"/>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2" fill="hold" grpId="1" nodeType="clickEffect">
                                  <p:stCondLst>
                                    <p:cond delay="0"/>
                                  </p:stCondLst>
                                  <p:childTnLst>
                                    <p:set>
                                      <p:cBhvr>
                                        <p:cTn id="13" dur="1" fill="hold">
                                          <p:stCondLst>
                                            <p:cond delay="0"/>
                                          </p:stCondLst>
                                        </p:cTn>
                                        <p:tgtEl>
                                          <p:spTgt spid="79886"/>
                                        </p:tgtEl>
                                        <p:attrNameLst>
                                          <p:attrName>style.visibility</p:attrName>
                                        </p:attrNameLst>
                                      </p:cBhvr>
                                      <p:to>
                                        <p:strVal val="visible"/>
                                      </p:to>
                                    </p:set>
                                    <p:anim calcmode="lin" valueType="num">
                                      <p:cBhvr additive="base">
                                        <p:cTn id="14" dur="500" fill="hold"/>
                                        <p:tgtEl>
                                          <p:spTgt spid="79886"/>
                                        </p:tgtEl>
                                        <p:attrNameLst>
                                          <p:attrName>ppt_x</p:attrName>
                                        </p:attrNameLst>
                                      </p:cBhvr>
                                      <p:tavLst>
                                        <p:tav tm="0">
                                          <p:val>
                                            <p:strVal val="1+#ppt_w/2"/>
                                          </p:val>
                                        </p:tav>
                                        <p:tav tm="100000">
                                          <p:val>
                                            <p:strVal val="#ppt_x"/>
                                          </p:val>
                                        </p:tav>
                                      </p:tavLst>
                                    </p:anim>
                                    <p:anim calcmode="lin" valueType="num">
                                      <p:cBhvr additive="base">
                                        <p:cTn id="15" dur="500" fill="hold"/>
                                        <p:tgtEl>
                                          <p:spTgt spid="79886"/>
                                        </p:tgtEl>
                                        <p:attrNameLst>
                                          <p:attrName>ppt_y</p:attrName>
                                        </p:attrNameLst>
                                      </p:cBhvr>
                                      <p:tavLst>
                                        <p:tav tm="0">
                                          <p:val>
                                            <p:strVal val="#ppt_y"/>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2" presetClass="entr" presetSubtype="2" fill="hold" grpId="2" nodeType="clickEffect">
                                  <p:stCondLst>
                                    <p:cond delay="0"/>
                                  </p:stCondLst>
                                  <p:childTnLst>
                                    <p:set>
                                      <p:cBhvr>
                                        <p:cTn id="20" dur="1" fill="hold">
                                          <p:stCondLst>
                                            <p:cond delay="0"/>
                                          </p:stCondLst>
                                        </p:cTn>
                                        <p:tgtEl>
                                          <p:spTgt spid="79887"/>
                                        </p:tgtEl>
                                        <p:attrNameLst>
                                          <p:attrName>style.visibility</p:attrName>
                                        </p:attrNameLst>
                                      </p:cBhvr>
                                      <p:to>
                                        <p:strVal val="visible"/>
                                      </p:to>
                                    </p:set>
                                    <p:anim calcmode="lin" valueType="num">
                                      <p:cBhvr additive="base">
                                        <p:cTn id="21" dur="500" fill="hold"/>
                                        <p:tgtEl>
                                          <p:spTgt spid="79887"/>
                                        </p:tgtEl>
                                        <p:attrNameLst>
                                          <p:attrName>ppt_x</p:attrName>
                                        </p:attrNameLst>
                                      </p:cBhvr>
                                      <p:tavLst>
                                        <p:tav tm="0">
                                          <p:val>
                                            <p:strVal val="1+#ppt_w/2"/>
                                          </p:val>
                                        </p:tav>
                                        <p:tav tm="100000">
                                          <p:val>
                                            <p:strVal val="#ppt_x"/>
                                          </p:val>
                                        </p:tav>
                                      </p:tavLst>
                                    </p:anim>
                                    <p:anim calcmode="lin" valueType="num">
                                      <p:cBhvr additive="base">
                                        <p:cTn id="22" dur="500" fill="hold"/>
                                        <p:tgtEl>
                                          <p:spTgt spid="79887"/>
                                        </p:tgtEl>
                                        <p:attrNameLst>
                                          <p:attrName>ppt_y</p:attrName>
                                        </p:attrNameLst>
                                      </p:cBhvr>
                                      <p:tavLst>
                                        <p:tav tm="0">
                                          <p:val>
                                            <p:strVal val="#ppt_y"/>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indefinite"/>
                            </p:stCondLst>
                          </p:cTn>
                        </p:par>
                        <p:par>
                          <p:cTn id="25" fill="hold" nodeType="afterGroup">
                            <p:stCondLst>
                              <p:cond delay="0"/>
                            </p:stCondLst>
                            <p:childTnLst>
                              <p:par>
                                <p:cTn id="26" presetID="2" presetClass="entr" presetSubtype="2" fill="hold" grpId="3" nodeType="clickEffect">
                                  <p:stCondLst>
                                    <p:cond delay="0"/>
                                  </p:stCondLst>
                                  <p:childTnLst>
                                    <p:set>
                                      <p:cBhvr>
                                        <p:cTn id="27" dur="1" fill="hold">
                                          <p:stCondLst>
                                            <p:cond delay="0"/>
                                          </p:stCondLst>
                                        </p:cTn>
                                        <p:tgtEl>
                                          <p:spTgt spid="79888"/>
                                        </p:tgtEl>
                                        <p:attrNameLst>
                                          <p:attrName>style.visibility</p:attrName>
                                        </p:attrNameLst>
                                      </p:cBhvr>
                                      <p:to>
                                        <p:strVal val="visible"/>
                                      </p:to>
                                    </p:set>
                                    <p:anim calcmode="lin" valueType="num">
                                      <p:cBhvr additive="base">
                                        <p:cTn id="28" dur="500" fill="hold"/>
                                        <p:tgtEl>
                                          <p:spTgt spid="79888"/>
                                        </p:tgtEl>
                                        <p:attrNameLst>
                                          <p:attrName>ppt_x</p:attrName>
                                        </p:attrNameLst>
                                      </p:cBhvr>
                                      <p:tavLst>
                                        <p:tav tm="0">
                                          <p:val>
                                            <p:strVal val="1+#ppt_w/2"/>
                                          </p:val>
                                        </p:tav>
                                        <p:tav tm="100000">
                                          <p:val>
                                            <p:strVal val="#ppt_x"/>
                                          </p:val>
                                        </p:tav>
                                      </p:tavLst>
                                    </p:anim>
                                    <p:anim calcmode="lin" valueType="num">
                                      <p:cBhvr additive="base">
                                        <p:cTn id="29" dur="500" fill="hold"/>
                                        <p:tgtEl>
                                          <p:spTgt spid="79888"/>
                                        </p:tgtEl>
                                        <p:attrNameLst>
                                          <p:attrName>ppt_y</p:attrName>
                                        </p:attrNameLst>
                                      </p:cBhvr>
                                      <p:tavLst>
                                        <p:tav tm="0">
                                          <p:val>
                                            <p:strVal val="#ppt_y"/>
                                          </p:val>
                                        </p:tav>
                                        <p:tav tm="100000">
                                          <p:val>
                                            <p:strVal val="#ppt_y"/>
                                          </p:val>
                                        </p:tav>
                                      </p:tavLst>
                                    </p:anim>
                                  </p:childTnLst>
                                </p:cTn>
                              </p:par>
                            </p:childTnLst>
                          </p:cTn>
                        </p:par>
                      </p:childTnLst>
                    </p:cTn>
                  </p:par>
                  <p:par>
                    <p:cTn id="30" fill="hold" nodeType="clickPar">
                      <p:stCondLst>
                        <p:cond delay="indefinite"/>
                      </p:stCondLst>
                      <p:childTnLst>
                        <p:par>
                          <p:cTn id="31" fill="hold" nodeType="withGroup">
                            <p:stCondLst>
                              <p:cond delay="indefinite"/>
                            </p:stCondLst>
                          </p:cTn>
                        </p:par>
                        <p:par>
                          <p:cTn id="32" fill="hold" nodeType="afterGroup">
                            <p:stCondLst>
                              <p:cond delay="0"/>
                            </p:stCondLst>
                            <p:childTnLst>
                              <p:par>
                                <p:cTn id="33" presetID="2" presetClass="entr" presetSubtype="2" fill="hold" grpId="4" nodeType="clickEffect">
                                  <p:stCondLst>
                                    <p:cond delay="0"/>
                                  </p:stCondLst>
                                  <p:childTnLst>
                                    <p:set>
                                      <p:cBhvr>
                                        <p:cTn id="34" dur="1" fill="hold">
                                          <p:stCondLst>
                                            <p:cond delay="0"/>
                                          </p:stCondLst>
                                        </p:cTn>
                                        <p:tgtEl>
                                          <p:spTgt spid="79889"/>
                                        </p:tgtEl>
                                        <p:attrNameLst>
                                          <p:attrName>style.visibility</p:attrName>
                                        </p:attrNameLst>
                                      </p:cBhvr>
                                      <p:to>
                                        <p:strVal val="visible"/>
                                      </p:to>
                                    </p:set>
                                    <p:anim calcmode="lin" valueType="num">
                                      <p:cBhvr additive="base">
                                        <p:cTn id="35" dur="500" fill="hold"/>
                                        <p:tgtEl>
                                          <p:spTgt spid="79889"/>
                                        </p:tgtEl>
                                        <p:attrNameLst>
                                          <p:attrName>ppt_x</p:attrName>
                                        </p:attrNameLst>
                                      </p:cBhvr>
                                      <p:tavLst>
                                        <p:tav tm="0">
                                          <p:val>
                                            <p:strVal val="1+#ppt_w/2"/>
                                          </p:val>
                                        </p:tav>
                                        <p:tav tm="100000">
                                          <p:val>
                                            <p:strVal val="#ppt_x"/>
                                          </p:val>
                                        </p:tav>
                                      </p:tavLst>
                                    </p:anim>
                                    <p:anim calcmode="lin" valueType="num">
                                      <p:cBhvr additive="base">
                                        <p:cTn id="36" dur="500" fill="hold"/>
                                        <p:tgtEl>
                                          <p:spTgt spid="79889"/>
                                        </p:tgtEl>
                                        <p:attrNameLst>
                                          <p:attrName>ppt_y</p:attrName>
                                        </p:attrNameLst>
                                      </p:cBhvr>
                                      <p:tavLst>
                                        <p:tav tm="0">
                                          <p:val>
                                            <p:strVal val="#ppt_y"/>
                                          </p:val>
                                        </p:tav>
                                        <p:tav tm="100000">
                                          <p:val>
                                            <p:strVal val="#ppt_y"/>
                                          </p:val>
                                        </p:tav>
                                      </p:tavLst>
                                    </p:anim>
                                  </p:childTnLst>
                                </p:cTn>
                              </p:par>
                            </p:childTnLst>
                          </p:cTn>
                        </p:par>
                      </p:childTnLst>
                    </p:cTn>
                  </p:par>
                  <p:par>
                    <p:cTn id="37" fill="hold" nodeType="clickPar">
                      <p:stCondLst>
                        <p:cond delay="indefinite"/>
                      </p:stCondLst>
                      <p:childTnLst>
                        <p:par>
                          <p:cTn id="38" fill="hold" nodeType="withGroup">
                            <p:stCondLst>
                              <p:cond delay="indefinite"/>
                            </p:stCondLst>
                          </p:cTn>
                        </p:par>
                        <p:par>
                          <p:cTn id="39" fill="hold" nodeType="afterGroup">
                            <p:stCondLst>
                              <p:cond delay="0"/>
                            </p:stCondLst>
                            <p:childTnLst>
                              <p:par>
                                <p:cTn id="40" presetID="2" presetClass="entr" presetSubtype="2" fill="hold" grpId="5" nodeType="clickEffect">
                                  <p:stCondLst>
                                    <p:cond delay="0"/>
                                  </p:stCondLst>
                                  <p:childTnLst>
                                    <p:set>
                                      <p:cBhvr>
                                        <p:cTn id="41" dur="1" fill="hold">
                                          <p:stCondLst>
                                            <p:cond delay="0"/>
                                          </p:stCondLst>
                                        </p:cTn>
                                        <p:tgtEl>
                                          <p:spTgt spid="79890"/>
                                        </p:tgtEl>
                                        <p:attrNameLst>
                                          <p:attrName>style.visibility</p:attrName>
                                        </p:attrNameLst>
                                      </p:cBhvr>
                                      <p:to>
                                        <p:strVal val="visible"/>
                                      </p:to>
                                    </p:set>
                                    <p:anim calcmode="lin" valueType="num">
                                      <p:cBhvr additive="base">
                                        <p:cTn id="42" dur="500" fill="hold"/>
                                        <p:tgtEl>
                                          <p:spTgt spid="79890"/>
                                        </p:tgtEl>
                                        <p:attrNameLst>
                                          <p:attrName>ppt_x</p:attrName>
                                        </p:attrNameLst>
                                      </p:cBhvr>
                                      <p:tavLst>
                                        <p:tav tm="0">
                                          <p:val>
                                            <p:strVal val="1+#ppt_w/2"/>
                                          </p:val>
                                        </p:tav>
                                        <p:tav tm="100000">
                                          <p:val>
                                            <p:strVal val="#ppt_x"/>
                                          </p:val>
                                        </p:tav>
                                      </p:tavLst>
                                    </p:anim>
                                    <p:anim calcmode="lin" valueType="num">
                                      <p:cBhvr additive="base">
                                        <p:cTn id="43" dur="500" fill="hold"/>
                                        <p:tgtEl>
                                          <p:spTgt spid="79890"/>
                                        </p:tgtEl>
                                        <p:attrNameLst>
                                          <p:attrName>ppt_y</p:attrName>
                                        </p:attrNameLst>
                                      </p:cBhvr>
                                      <p:tavLst>
                                        <p:tav tm="0">
                                          <p:val>
                                            <p:strVal val="#ppt_y"/>
                                          </p:val>
                                        </p:tav>
                                        <p:tav tm="100000">
                                          <p:val>
                                            <p:strVal val="#ppt_y"/>
                                          </p:val>
                                        </p:tav>
                                      </p:tavLst>
                                    </p:anim>
                                  </p:childTnLst>
                                </p:cTn>
                              </p:par>
                            </p:childTnLst>
                          </p:cTn>
                        </p:par>
                      </p:childTnLst>
                    </p:cTn>
                  </p:par>
                  <p:par>
                    <p:cTn id="44" fill="hold" nodeType="clickPar">
                      <p:stCondLst>
                        <p:cond delay="indefinite"/>
                      </p:stCondLst>
                      <p:childTnLst>
                        <p:par>
                          <p:cTn id="45" fill="hold" nodeType="withGroup">
                            <p:stCondLst>
                              <p:cond delay="indefinite"/>
                            </p:stCondLst>
                          </p:cTn>
                        </p:par>
                        <p:par>
                          <p:cTn id="46" fill="hold" nodeType="afterGroup">
                            <p:stCondLst>
                              <p:cond delay="0"/>
                            </p:stCondLst>
                            <p:childTnLst>
                              <p:par>
                                <p:cTn id="47" presetID="2" presetClass="entr" presetSubtype="2" fill="hold" grpId="6" nodeType="clickEffect">
                                  <p:stCondLst>
                                    <p:cond delay="0"/>
                                  </p:stCondLst>
                                  <p:childTnLst>
                                    <p:set>
                                      <p:cBhvr>
                                        <p:cTn id="48" dur="1" fill="hold">
                                          <p:stCondLst>
                                            <p:cond delay="0"/>
                                          </p:stCondLst>
                                        </p:cTn>
                                        <p:tgtEl>
                                          <p:spTgt spid="79891"/>
                                        </p:tgtEl>
                                        <p:attrNameLst>
                                          <p:attrName>style.visibility</p:attrName>
                                        </p:attrNameLst>
                                      </p:cBhvr>
                                      <p:to>
                                        <p:strVal val="visible"/>
                                      </p:to>
                                    </p:set>
                                    <p:anim calcmode="lin" valueType="num">
                                      <p:cBhvr additive="base">
                                        <p:cTn id="49" dur="500" fill="hold"/>
                                        <p:tgtEl>
                                          <p:spTgt spid="79891"/>
                                        </p:tgtEl>
                                        <p:attrNameLst>
                                          <p:attrName>ppt_x</p:attrName>
                                        </p:attrNameLst>
                                      </p:cBhvr>
                                      <p:tavLst>
                                        <p:tav tm="0">
                                          <p:val>
                                            <p:strVal val="1+#ppt_w/2"/>
                                          </p:val>
                                        </p:tav>
                                        <p:tav tm="100000">
                                          <p:val>
                                            <p:strVal val="#ppt_x"/>
                                          </p:val>
                                        </p:tav>
                                      </p:tavLst>
                                    </p:anim>
                                    <p:anim calcmode="lin" valueType="num">
                                      <p:cBhvr additive="base">
                                        <p:cTn id="50" dur="500" fill="hold"/>
                                        <p:tgtEl>
                                          <p:spTgt spid="79891"/>
                                        </p:tgtEl>
                                        <p:attrNameLst>
                                          <p:attrName>ppt_y</p:attrName>
                                        </p:attrNameLst>
                                      </p:cBhvr>
                                      <p:tavLst>
                                        <p:tav tm="0">
                                          <p:val>
                                            <p:strVal val="#ppt_y"/>
                                          </p:val>
                                        </p:tav>
                                        <p:tav tm="100000">
                                          <p:val>
                                            <p:strVal val="#ppt_y"/>
                                          </p:val>
                                        </p:tav>
                                      </p:tavLst>
                                    </p:anim>
                                  </p:childTnLst>
                                </p:cTn>
                              </p:par>
                            </p:childTnLst>
                          </p:cTn>
                        </p:par>
                      </p:childTnLst>
                    </p:cTn>
                  </p:par>
                  <p:par>
                    <p:cTn id="51" fill="hold" nodeType="clickPar">
                      <p:stCondLst>
                        <p:cond delay="indefinite"/>
                      </p:stCondLst>
                      <p:childTnLst>
                        <p:par>
                          <p:cTn id="52" fill="hold" nodeType="withGroup">
                            <p:stCondLst>
                              <p:cond delay="indefinite"/>
                            </p:stCondLst>
                          </p:cTn>
                        </p:par>
                        <p:par>
                          <p:cTn id="53" fill="hold" nodeType="afterGroup">
                            <p:stCondLst>
                              <p:cond delay="0"/>
                            </p:stCondLst>
                            <p:childTnLst>
                              <p:par>
                                <p:cTn id="54" presetID="2" presetClass="entr" presetSubtype="2" fill="hold" grpId="7" nodeType="clickEffect">
                                  <p:stCondLst>
                                    <p:cond delay="0"/>
                                  </p:stCondLst>
                                  <p:childTnLst>
                                    <p:set>
                                      <p:cBhvr>
                                        <p:cTn id="55" dur="1" fill="hold">
                                          <p:stCondLst>
                                            <p:cond delay="0"/>
                                          </p:stCondLst>
                                        </p:cTn>
                                        <p:tgtEl>
                                          <p:spTgt spid="79892"/>
                                        </p:tgtEl>
                                        <p:attrNameLst>
                                          <p:attrName>style.visibility</p:attrName>
                                        </p:attrNameLst>
                                      </p:cBhvr>
                                      <p:to>
                                        <p:strVal val="visible"/>
                                      </p:to>
                                    </p:set>
                                    <p:anim calcmode="lin" valueType="num">
                                      <p:cBhvr additive="base">
                                        <p:cTn id="56" dur="500" fill="hold"/>
                                        <p:tgtEl>
                                          <p:spTgt spid="79892"/>
                                        </p:tgtEl>
                                        <p:attrNameLst>
                                          <p:attrName>ppt_x</p:attrName>
                                        </p:attrNameLst>
                                      </p:cBhvr>
                                      <p:tavLst>
                                        <p:tav tm="0">
                                          <p:val>
                                            <p:strVal val="1+#ppt_w/2"/>
                                          </p:val>
                                        </p:tav>
                                        <p:tav tm="100000">
                                          <p:val>
                                            <p:strVal val="#ppt_x"/>
                                          </p:val>
                                        </p:tav>
                                      </p:tavLst>
                                    </p:anim>
                                    <p:anim calcmode="lin" valueType="num">
                                      <p:cBhvr additive="base">
                                        <p:cTn id="57" dur="500" fill="hold"/>
                                        <p:tgtEl>
                                          <p:spTgt spid="79892"/>
                                        </p:tgtEl>
                                        <p:attrNameLst>
                                          <p:attrName>ppt_y</p:attrName>
                                        </p:attrNameLst>
                                      </p:cBhvr>
                                      <p:tavLst>
                                        <p:tav tm="0">
                                          <p:val>
                                            <p:strVal val="#ppt_y"/>
                                          </p:val>
                                        </p:tav>
                                        <p:tav tm="100000">
                                          <p:val>
                                            <p:strVal val="#ppt_y"/>
                                          </p:val>
                                        </p:tav>
                                      </p:tavLst>
                                    </p:anim>
                                  </p:childTnLst>
                                </p:cTn>
                              </p:par>
                            </p:childTnLst>
                          </p:cTn>
                        </p:par>
                      </p:childTnLst>
                    </p:cTn>
                  </p:par>
                  <p:par>
                    <p:cTn id="58" fill="hold" nodeType="clickPar">
                      <p:stCondLst>
                        <p:cond delay="indefinite"/>
                      </p:stCondLst>
                      <p:childTnLst>
                        <p:par>
                          <p:cTn id="59" fill="hold" nodeType="withGroup">
                            <p:stCondLst>
                              <p:cond delay="indefinite"/>
                            </p:stCondLst>
                          </p:cTn>
                        </p:par>
                        <p:par>
                          <p:cTn id="60" fill="hold" nodeType="afterGroup">
                            <p:stCondLst>
                              <p:cond delay="0"/>
                            </p:stCondLst>
                            <p:childTnLst>
                              <p:par>
                                <p:cTn id="61" presetID="2" presetClass="entr" presetSubtype="2" fill="hold" grpId="8" nodeType="clickEffect">
                                  <p:stCondLst>
                                    <p:cond delay="0"/>
                                  </p:stCondLst>
                                  <p:childTnLst>
                                    <p:set>
                                      <p:cBhvr>
                                        <p:cTn id="62" dur="1" fill="hold">
                                          <p:stCondLst>
                                            <p:cond delay="0"/>
                                          </p:stCondLst>
                                        </p:cTn>
                                        <p:tgtEl>
                                          <p:spTgt spid="79893"/>
                                        </p:tgtEl>
                                        <p:attrNameLst>
                                          <p:attrName>style.visibility</p:attrName>
                                        </p:attrNameLst>
                                      </p:cBhvr>
                                      <p:to>
                                        <p:strVal val="visible"/>
                                      </p:to>
                                    </p:set>
                                    <p:anim calcmode="lin" valueType="num">
                                      <p:cBhvr additive="base">
                                        <p:cTn id="63" dur="500" fill="hold"/>
                                        <p:tgtEl>
                                          <p:spTgt spid="79893"/>
                                        </p:tgtEl>
                                        <p:attrNameLst>
                                          <p:attrName>ppt_x</p:attrName>
                                        </p:attrNameLst>
                                      </p:cBhvr>
                                      <p:tavLst>
                                        <p:tav tm="0">
                                          <p:val>
                                            <p:strVal val="1+#ppt_w/2"/>
                                          </p:val>
                                        </p:tav>
                                        <p:tav tm="100000">
                                          <p:val>
                                            <p:strVal val="#ppt_x"/>
                                          </p:val>
                                        </p:tav>
                                      </p:tavLst>
                                    </p:anim>
                                    <p:anim calcmode="lin" valueType="num">
                                      <p:cBhvr additive="base">
                                        <p:cTn id="64" dur="500" fill="hold"/>
                                        <p:tgtEl>
                                          <p:spTgt spid="79893"/>
                                        </p:tgtEl>
                                        <p:attrNameLst>
                                          <p:attrName>ppt_y</p:attrName>
                                        </p:attrNameLst>
                                      </p:cBhvr>
                                      <p:tavLst>
                                        <p:tav tm="0">
                                          <p:val>
                                            <p:strVal val="#ppt_y"/>
                                          </p:val>
                                        </p:tav>
                                        <p:tav tm="100000">
                                          <p:val>
                                            <p:strVal val="#ppt_y"/>
                                          </p:val>
                                        </p:tav>
                                      </p:tavLst>
                                    </p:anim>
                                  </p:childTnLst>
                                </p:cTn>
                              </p:par>
                            </p:childTnLst>
                          </p:cTn>
                        </p:par>
                      </p:childTnLst>
                    </p:cTn>
                  </p:par>
                  <p:par>
                    <p:cTn id="65" fill="hold" nodeType="clickPar">
                      <p:stCondLst>
                        <p:cond delay="indefinite"/>
                      </p:stCondLst>
                      <p:childTnLst>
                        <p:par>
                          <p:cTn id="66" fill="hold" nodeType="withGroup">
                            <p:stCondLst>
                              <p:cond delay="indefinite"/>
                            </p:stCondLst>
                          </p:cTn>
                        </p:par>
                        <p:par>
                          <p:cTn id="67" fill="hold" nodeType="afterGroup">
                            <p:stCondLst>
                              <p:cond delay="0"/>
                            </p:stCondLst>
                            <p:childTnLst>
                              <p:par>
                                <p:cTn id="68" presetID="2" presetClass="entr" presetSubtype="2" fill="hold" grpId="9" nodeType="clickEffect">
                                  <p:stCondLst>
                                    <p:cond delay="0"/>
                                  </p:stCondLst>
                                  <p:childTnLst>
                                    <p:set>
                                      <p:cBhvr>
                                        <p:cTn id="69" dur="1" fill="hold">
                                          <p:stCondLst>
                                            <p:cond delay="0"/>
                                          </p:stCondLst>
                                        </p:cTn>
                                        <p:tgtEl>
                                          <p:spTgt spid="79894"/>
                                        </p:tgtEl>
                                        <p:attrNameLst>
                                          <p:attrName>style.visibility</p:attrName>
                                        </p:attrNameLst>
                                      </p:cBhvr>
                                      <p:to>
                                        <p:strVal val="visible"/>
                                      </p:to>
                                    </p:set>
                                    <p:anim calcmode="lin" valueType="num">
                                      <p:cBhvr additive="base">
                                        <p:cTn id="70" dur="500" fill="hold"/>
                                        <p:tgtEl>
                                          <p:spTgt spid="79894"/>
                                        </p:tgtEl>
                                        <p:attrNameLst>
                                          <p:attrName>ppt_x</p:attrName>
                                        </p:attrNameLst>
                                      </p:cBhvr>
                                      <p:tavLst>
                                        <p:tav tm="0">
                                          <p:val>
                                            <p:strVal val="1+#ppt_w/2"/>
                                          </p:val>
                                        </p:tav>
                                        <p:tav tm="100000">
                                          <p:val>
                                            <p:strVal val="#ppt_x"/>
                                          </p:val>
                                        </p:tav>
                                      </p:tavLst>
                                    </p:anim>
                                    <p:anim calcmode="lin" valueType="num">
                                      <p:cBhvr additive="base">
                                        <p:cTn id="71" dur="500" fill="hold"/>
                                        <p:tgtEl>
                                          <p:spTgt spid="79894"/>
                                        </p:tgtEl>
                                        <p:attrNameLst>
                                          <p:attrName>ppt_y</p:attrName>
                                        </p:attrNameLst>
                                      </p:cBhvr>
                                      <p:tavLst>
                                        <p:tav tm="0">
                                          <p:val>
                                            <p:strVal val="#ppt_y"/>
                                          </p:val>
                                        </p:tav>
                                        <p:tav tm="100000">
                                          <p:val>
                                            <p:strVal val="#ppt_y"/>
                                          </p:val>
                                        </p:tav>
                                      </p:tavLst>
                                    </p:anim>
                                  </p:childTnLst>
                                </p:cTn>
                              </p:par>
                            </p:childTnLst>
                          </p:cTn>
                        </p:par>
                      </p:childTnLst>
                    </p:cTn>
                  </p:par>
                  <p:par>
                    <p:cTn id="72" fill="hold" nodeType="clickPar">
                      <p:stCondLst>
                        <p:cond delay="indefinite"/>
                      </p:stCondLst>
                      <p:childTnLst>
                        <p:par>
                          <p:cTn id="73" fill="hold" nodeType="withGroup">
                            <p:stCondLst>
                              <p:cond delay="indefinite"/>
                            </p:stCondLst>
                          </p:cTn>
                        </p:par>
                        <p:par>
                          <p:cTn id="74" fill="hold" nodeType="afterGroup">
                            <p:stCondLst>
                              <p:cond delay="0"/>
                            </p:stCondLst>
                            <p:childTnLst>
                              <p:par>
                                <p:cTn id="75" presetID="2" presetClass="entr" presetSubtype="2" fill="hold" grpId="10" nodeType="clickEffect">
                                  <p:stCondLst>
                                    <p:cond delay="0"/>
                                  </p:stCondLst>
                                  <p:childTnLst>
                                    <p:set>
                                      <p:cBhvr>
                                        <p:cTn id="76" dur="1" fill="hold">
                                          <p:stCondLst>
                                            <p:cond delay="0"/>
                                          </p:stCondLst>
                                        </p:cTn>
                                        <p:tgtEl>
                                          <p:spTgt spid="79895"/>
                                        </p:tgtEl>
                                        <p:attrNameLst>
                                          <p:attrName>style.visibility</p:attrName>
                                        </p:attrNameLst>
                                      </p:cBhvr>
                                      <p:to>
                                        <p:strVal val="visible"/>
                                      </p:to>
                                    </p:set>
                                    <p:anim calcmode="lin" valueType="num">
                                      <p:cBhvr additive="base">
                                        <p:cTn id="77" dur="500" fill="hold"/>
                                        <p:tgtEl>
                                          <p:spTgt spid="79895"/>
                                        </p:tgtEl>
                                        <p:attrNameLst>
                                          <p:attrName>ppt_x</p:attrName>
                                        </p:attrNameLst>
                                      </p:cBhvr>
                                      <p:tavLst>
                                        <p:tav tm="0">
                                          <p:val>
                                            <p:strVal val="1+#ppt_w/2"/>
                                          </p:val>
                                        </p:tav>
                                        <p:tav tm="100000">
                                          <p:val>
                                            <p:strVal val="#ppt_x"/>
                                          </p:val>
                                        </p:tav>
                                      </p:tavLst>
                                    </p:anim>
                                    <p:anim calcmode="lin" valueType="num">
                                      <p:cBhvr additive="base">
                                        <p:cTn id="78" dur="500" fill="hold"/>
                                        <p:tgtEl>
                                          <p:spTgt spid="7989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85" grpId="0"/>
      <p:bldP spid="79886" grpId="1"/>
      <p:bldP spid="79887" grpId="2"/>
      <p:bldP spid="79888" grpId="3"/>
      <p:bldP spid="79889" grpId="4"/>
      <p:bldP spid="79890" grpId="5"/>
      <p:bldP spid="79891" grpId="6"/>
      <p:bldP spid="79892" grpId="7"/>
      <p:bldP spid="79893" grpId="8"/>
      <p:bldP spid="79894" grpId="9"/>
      <p:bldP spid="79895" grpId="1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1" name="图片 80897" descr="!x039"/>
          <p:cNvPicPr>
            <a:picLocks noChangeAspect="1"/>
          </p:cNvPicPr>
          <p:nvPr/>
        </p:nvPicPr>
        <p:blipFill>
          <a:blip r:embed="rId2">
            <a:lum bright="58002" contrast="-58000"/>
          </a:blip>
          <a:stretch>
            <a:fillRect/>
          </a:stretch>
        </p:blipFill>
        <p:spPr>
          <a:xfrm>
            <a:off x="1524000" y="-149225"/>
            <a:ext cx="9448800" cy="7007225"/>
          </a:xfrm>
          <a:prstGeom prst="rect">
            <a:avLst/>
          </a:prstGeom>
          <a:noFill/>
          <a:ln w="9525">
            <a:noFill/>
          </a:ln>
        </p:spPr>
      </p:pic>
      <p:sp>
        <p:nvSpPr>
          <p:cNvPr id="10242" name="文本框 80898"/>
          <p:cNvSpPr txBox="1"/>
          <p:nvPr/>
        </p:nvSpPr>
        <p:spPr>
          <a:xfrm>
            <a:off x="1524000" y="1600200"/>
            <a:ext cx="591185" cy="583565"/>
          </a:xfrm>
          <a:prstGeom prst="rect">
            <a:avLst/>
          </a:prstGeom>
          <a:noFill/>
          <a:ln w="9525">
            <a:noFill/>
          </a:ln>
        </p:spPr>
        <p:txBody>
          <a:bodyPr wrap="none" anchor="t">
            <a:spAutoFit/>
          </a:bodyPr>
          <a:lstStyle/>
          <a:p>
            <a:r>
              <a:rPr lang="zh-CN" altLang="en-US" sz="3200" b="1">
                <a:solidFill>
                  <a:srgbClr val="FF0066"/>
                </a:solidFill>
                <a:latin typeface="Times New Roman" pitchFamily="18" charset="0"/>
                <a:ea typeface="宋体" panose="02010600030101010101" pitchFamily="2" charset="-122"/>
              </a:rPr>
              <a:t>微</a:t>
            </a:r>
            <a:endParaRPr lang="zh-CN" altLang="en-US">
              <a:latin typeface="Times New Roman" pitchFamily="18" charset="0"/>
              <a:ea typeface="宋体" panose="02010600030101010101" pitchFamily="2" charset="-122"/>
            </a:endParaRPr>
          </a:p>
        </p:txBody>
      </p:sp>
      <p:sp>
        <p:nvSpPr>
          <p:cNvPr id="10243" name="文本框 80899"/>
          <p:cNvSpPr txBox="1"/>
          <p:nvPr/>
        </p:nvSpPr>
        <p:spPr>
          <a:xfrm>
            <a:off x="2209800" y="914400"/>
            <a:ext cx="5490845" cy="2061210"/>
          </a:xfrm>
          <a:prstGeom prst="rect">
            <a:avLst/>
          </a:prstGeom>
          <a:noFill/>
          <a:ln w="9525">
            <a:noFill/>
          </a:ln>
        </p:spPr>
        <p:txBody>
          <a:bodyPr wrap="none" anchor="t">
            <a:spAutoFit/>
          </a:bodyPr>
          <a:lstStyle/>
          <a:p>
            <a:r>
              <a:rPr lang="zh-CN" altLang="en-US" sz="3200" b="1">
                <a:solidFill>
                  <a:schemeClr val="accent2"/>
                </a:solidFill>
                <a:latin typeface="Times New Roman" pitchFamily="18" charset="0"/>
                <a:ea typeface="楷体_GB2312" pitchFamily="49" charset="-122"/>
              </a:rPr>
              <a:t>祸患常积于忽微 </a:t>
            </a:r>
          </a:p>
          <a:p>
            <a:r>
              <a:rPr lang="zh-CN" altLang="en-US" sz="3200" b="1">
                <a:solidFill>
                  <a:schemeClr val="accent2"/>
                </a:solidFill>
                <a:latin typeface="Times New Roman" pitchFamily="18" charset="0"/>
                <a:ea typeface="楷体_GB2312" pitchFamily="49" charset="-122"/>
              </a:rPr>
              <a:t>微指左公处，则席地倚墙而坐</a:t>
            </a:r>
          </a:p>
          <a:p>
            <a:r>
              <a:rPr lang="zh-CN" altLang="en-US" sz="3200" b="1">
                <a:solidFill>
                  <a:schemeClr val="accent2"/>
                </a:solidFill>
                <a:latin typeface="Times New Roman" pitchFamily="18" charset="0"/>
                <a:ea typeface="楷体_GB2312" pitchFamily="49" charset="-122"/>
              </a:rPr>
              <a:t>从数骑出，微行入古寺</a:t>
            </a:r>
          </a:p>
          <a:p>
            <a:r>
              <a:rPr lang="zh-CN" altLang="en-US" sz="3200" b="1">
                <a:solidFill>
                  <a:schemeClr val="accent2"/>
                </a:solidFill>
                <a:latin typeface="Times New Roman" pitchFamily="18" charset="0"/>
                <a:ea typeface="楷体_GB2312" pitchFamily="49" charset="-122"/>
              </a:rPr>
              <a:t>微斯人，吾谁与归</a:t>
            </a:r>
          </a:p>
        </p:txBody>
      </p:sp>
      <p:sp>
        <p:nvSpPr>
          <p:cNvPr id="10244" name="文本框 80900"/>
          <p:cNvSpPr txBox="1"/>
          <p:nvPr/>
        </p:nvSpPr>
        <p:spPr>
          <a:xfrm>
            <a:off x="1524000" y="4038600"/>
            <a:ext cx="591185" cy="583565"/>
          </a:xfrm>
          <a:prstGeom prst="rect">
            <a:avLst/>
          </a:prstGeom>
          <a:noFill/>
          <a:ln w="9525">
            <a:noFill/>
          </a:ln>
        </p:spPr>
        <p:txBody>
          <a:bodyPr wrap="none" anchor="t">
            <a:spAutoFit/>
          </a:bodyPr>
          <a:lstStyle/>
          <a:p>
            <a:r>
              <a:rPr lang="zh-CN" altLang="en-US" sz="3200" b="1">
                <a:solidFill>
                  <a:srgbClr val="FF0066"/>
                </a:solidFill>
                <a:latin typeface="Times New Roman" pitchFamily="18" charset="0"/>
                <a:ea typeface="宋体" panose="02010600030101010101" pitchFamily="2" charset="-122"/>
              </a:rPr>
              <a:t>其</a:t>
            </a:r>
          </a:p>
        </p:txBody>
      </p:sp>
      <p:sp>
        <p:nvSpPr>
          <p:cNvPr id="10245" name="文本框 80901"/>
          <p:cNvSpPr txBox="1"/>
          <p:nvPr/>
        </p:nvSpPr>
        <p:spPr>
          <a:xfrm>
            <a:off x="2133600" y="3276600"/>
            <a:ext cx="6715760" cy="2553335"/>
          </a:xfrm>
          <a:prstGeom prst="rect">
            <a:avLst/>
          </a:prstGeom>
          <a:noFill/>
          <a:ln w="9525">
            <a:noFill/>
          </a:ln>
        </p:spPr>
        <p:txBody>
          <a:bodyPr wrap="none" anchor="t">
            <a:spAutoFit/>
          </a:bodyPr>
          <a:lstStyle/>
          <a:p>
            <a:r>
              <a:rPr lang="zh-CN" altLang="en-US" sz="3200" b="1">
                <a:solidFill>
                  <a:schemeClr val="accent2"/>
                </a:solidFill>
                <a:latin typeface="Times New Roman" pitchFamily="18" charset="0"/>
                <a:ea typeface="楷体_GB2312" pitchFamily="49" charset="-122"/>
              </a:rPr>
              <a:t>尔其无忘乃父之志</a:t>
            </a:r>
          </a:p>
          <a:p>
            <a:r>
              <a:rPr lang="zh-CN" altLang="en-US" sz="3200" b="1">
                <a:solidFill>
                  <a:schemeClr val="accent2"/>
                </a:solidFill>
                <a:latin typeface="Times New Roman" pitchFamily="18" charset="0"/>
                <a:ea typeface="楷体_GB2312" pitchFamily="49" charset="-122"/>
              </a:rPr>
              <a:t>至于誓天断发，泣下沾襟，何其衰也</a:t>
            </a:r>
          </a:p>
          <a:p>
            <a:r>
              <a:rPr lang="zh-CN" altLang="en-US" sz="3200" b="1">
                <a:solidFill>
                  <a:schemeClr val="accent2"/>
                </a:solidFill>
                <a:latin typeface="Times New Roman" pitchFamily="18" charset="0"/>
                <a:ea typeface="楷体_GB2312" pitchFamily="49" charset="-122"/>
              </a:rPr>
              <a:t>其意气之盛，可谓壮哉</a:t>
            </a:r>
          </a:p>
          <a:p>
            <a:r>
              <a:rPr lang="zh-CN" altLang="en-US" sz="3200" b="1">
                <a:solidFill>
                  <a:schemeClr val="accent2"/>
                </a:solidFill>
                <a:latin typeface="Times New Roman" pitchFamily="18" charset="0"/>
                <a:ea typeface="楷体_GB2312" pitchFamily="49" charset="-122"/>
              </a:rPr>
              <a:t>圣人之所以为圣</a:t>
            </a:r>
            <a:r>
              <a:rPr lang="en-US" altLang="zh-CN" sz="3200" b="1">
                <a:solidFill>
                  <a:schemeClr val="accent2"/>
                </a:solidFill>
                <a:latin typeface="Times New Roman" pitchFamily="18" charset="0"/>
                <a:ea typeface="楷体_GB2312" pitchFamily="49" charset="-122"/>
              </a:rPr>
              <a:t>,</a:t>
            </a:r>
            <a:r>
              <a:rPr lang="zh-CN" altLang="en-US" sz="3200" b="1">
                <a:solidFill>
                  <a:schemeClr val="accent2"/>
                </a:solidFill>
                <a:latin typeface="Times New Roman" pitchFamily="18" charset="0"/>
                <a:ea typeface="楷体_GB2312" pitchFamily="49" charset="-122"/>
              </a:rPr>
              <a:t>愚人之所以为愚</a:t>
            </a:r>
            <a:r>
              <a:rPr lang="en-US" altLang="zh-CN" sz="3200" b="1">
                <a:solidFill>
                  <a:schemeClr val="accent2"/>
                </a:solidFill>
                <a:latin typeface="Times New Roman" pitchFamily="18" charset="0"/>
                <a:ea typeface="楷体_GB2312" pitchFamily="49" charset="-122"/>
              </a:rPr>
              <a:t>,</a:t>
            </a:r>
          </a:p>
          <a:p>
            <a:r>
              <a:rPr lang="en-US" altLang="zh-CN" sz="3200" b="1">
                <a:solidFill>
                  <a:schemeClr val="accent2"/>
                </a:solidFill>
                <a:latin typeface="Times New Roman" pitchFamily="18" charset="0"/>
                <a:ea typeface="楷体_GB2312" pitchFamily="49" charset="-122"/>
              </a:rPr>
              <a:t>                       </a:t>
            </a:r>
            <a:r>
              <a:rPr lang="zh-CN" altLang="en-US" sz="3200" b="1">
                <a:solidFill>
                  <a:schemeClr val="accent2"/>
                </a:solidFill>
                <a:latin typeface="Times New Roman" pitchFamily="18" charset="0"/>
                <a:ea typeface="楷体_GB2312" pitchFamily="49" charset="-122"/>
              </a:rPr>
              <a:t>其皆出于此乎</a:t>
            </a:r>
            <a:r>
              <a:rPr lang="en-US" altLang="zh-CN" sz="3200" b="1">
                <a:solidFill>
                  <a:schemeClr val="accent2"/>
                </a:solidFill>
                <a:latin typeface="Times New Roman" pitchFamily="18" charset="0"/>
                <a:ea typeface="楷体_GB2312" pitchFamily="49" charset="-122"/>
              </a:rPr>
              <a:t>?</a:t>
            </a:r>
          </a:p>
        </p:txBody>
      </p:sp>
      <p:sp>
        <p:nvSpPr>
          <p:cNvPr id="10246" name="左大括号 80902"/>
          <p:cNvSpPr/>
          <p:nvPr/>
        </p:nvSpPr>
        <p:spPr>
          <a:xfrm>
            <a:off x="2057400" y="1219200"/>
            <a:ext cx="228600" cy="1371600"/>
          </a:xfrm>
          <a:prstGeom prst="leftBrace">
            <a:avLst>
              <a:gd name="adj1" fmla="val 50000"/>
              <a:gd name="adj2" fmla="val 50000"/>
            </a:avLst>
          </a:prstGeom>
          <a:noFill/>
          <a:ln w="9525" cap="flat" cmpd="sng">
            <a:solidFill>
              <a:srgbClr val="000080"/>
            </a:solidFill>
            <a:prstDash val="solid"/>
            <a:round/>
            <a:headEnd type="none" w="med" len="med"/>
            <a:tailEnd type="none" w="med" len="med"/>
          </a:ln>
        </p:spPr>
        <p:txBody>
          <a:bodyPr anchor="t"/>
          <a:lstStyle/>
          <a:p>
            <a:endParaRPr lang="zh-CN" altLang="en-US">
              <a:latin typeface="Times New Roman" pitchFamily="18" charset="0"/>
              <a:ea typeface="宋体" panose="02010600030101010101" pitchFamily="2" charset="-122"/>
            </a:endParaRPr>
          </a:p>
        </p:txBody>
      </p:sp>
      <p:sp>
        <p:nvSpPr>
          <p:cNvPr id="10247" name="左大括号 80903"/>
          <p:cNvSpPr/>
          <p:nvPr/>
        </p:nvSpPr>
        <p:spPr>
          <a:xfrm>
            <a:off x="2057400" y="3733800"/>
            <a:ext cx="152400" cy="1219200"/>
          </a:xfrm>
          <a:prstGeom prst="leftBrace">
            <a:avLst>
              <a:gd name="adj1" fmla="val 66629"/>
              <a:gd name="adj2" fmla="val 50000"/>
            </a:avLst>
          </a:prstGeom>
          <a:noFill/>
          <a:ln w="9525" cap="flat" cmpd="sng">
            <a:solidFill>
              <a:srgbClr val="000080"/>
            </a:solidFill>
            <a:prstDash val="solid"/>
            <a:round/>
            <a:headEnd type="none" w="med" len="med"/>
            <a:tailEnd type="none" w="med" len="med"/>
          </a:ln>
        </p:spPr>
        <p:txBody>
          <a:bodyPr anchor="t"/>
          <a:lstStyle/>
          <a:p>
            <a:endParaRPr lang="zh-CN" altLang="en-US">
              <a:latin typeface="Times New Roman" pitchFamily="18" charset="0"/>
              <a:ea typeface="宋体" panose="02010600030101010101" pitchFamily="2" charset="-122"/>
            </a:endParaRPr>
          </a:p>
        </p:txBody>
      </p:sp>
      <p:sp>
        <p:nvSpPr>
          <p:cNvPr id="80905" name="文本框 80904"/>
          <p:cNvSpPr txBox="1"/>
          <p:nvPr/>
        </p:nvSpPr>
        <p:spPr>
          <a:xfrm>
            <a:off x="6553200" y="838200"/>
            <a:ext cx="2327910" cy="521970"/>
          </a:xfrm>
          <a:prstGeom prst="rect">
            <a:avLst/>
          </a:prstGeom>
          <a:noFill/>
          <a:ln w="9525">
            <a:noFill/>
          </a:ln>
        </p:spPr>
        <p:txBody>
          <a:bodyPr wrap="none" anchor="t">
            <a:spAutoFit/>
          </a:bodyPr>
          <a:lstStyle/>
          <a:p>
            <a:r>
              <a:rPr lang="zh-CN" altLang="en-US" sz="2800" b="1">
                <a:solidFill>
                  <a:srgbClr val="FF0066"/>
                </a:solidFill>
                <a:latin typeface="Times New Roman" pitchFamily="18" charset="0"/>
                <a:ea typeface="宋体" panose="02010600030101010101" pitchFamily="2" charset="-122"/>
              </a:rPr>
              <a:t>（微小的事）</a:t>
            </a:r>
            <a:endParaRPr lang="zh-CN" altLang="en-US">
              <a:latin typeface="Times New Roman" pitchFamily="18" charset="0"/>
              <a:ea typeface="宋体" panose="02010600030101010101" pitchFamily="2" charset="-122"/>
            </a:endParaRPr>
          </a:p>
        </p:txBody>
      </p:sp>
      <p:sp>
        <p:nvSpPr>
          <p:cNvPr id="80906" name="文本框 80905"/>
          <p:cNvSpPr txBox="1"/>
          <p:nvPr/>
        </p:nvSpPr>
        <p:spPr>
          <a:xfrm>
            <a:off x="7924800" y="1371600"/>
            <a:ext cx="1970405" cy="521970"/>
          </a:xfrm>
          <a:prstGeom prst="rect">
            <a:avLst/>
          </a:prstGeom>
          <a:noFill/>
          <a:ln w="9525">
            <a:noFill/>
          </a:ln>
        </p:spPr>
        <p:txBody>
          <a:bodyPr wrap="none" anchor="t">
            <a:spAutoFit/>
          </a:bodyPr>
          <a:lstStyle/>
          <a:p>
            <a:r>
              <a:rPr lang="zh-CN" altLang="en-US" sz="2800" b="1">
                <a:solidFill>
                  <a:srgbClr val="FF0066"/>
                </a:solidFill>
                <a:latin typeface="Times New Roman" pitchFamily="18" charset="0"/>
                <a:ea typeface="宋体" panose="02010600030101010101" pitchFamily="2" charset="-122"/>
              </a:rPr>
              <a:t>（悄悄地）</a:t>
            </a:r>
            <a:endParaRPr lang="zh-CN" altLang="en-US">
              <a:latin typeface="Times New Roman" pitchFamily="18" charset="0"/>
              <a:ea typeface="宋体" panose="02010600030101010101" pitchFamily="2" charset="-122"/>
            </a:endParaRPr>
          </a:p>
        </p:txBody>
      </p:sp>
      <p:sp>
        <p:nvSpPr>
          <p:cNvPr id="80907" name="文本框 80906"/>
          <p:cNvSpPr txBox="1"/>
          <p:nvPr/>
        </p:nvSpPr>
        <p:spPr>
          <a:xfrm>
            <a:off x="6553200" y="1828800"/>
            <a:ext cx="3757930" cy="521970"/>
          </a:xfrm>
          <a:prstGeom prst="rect">
            <a:avLst/>
          </a:prstGeom>
          <a:noFill/>
          <a:ln w="9525">
            <a:noFill/>
          </a:ln>
        </p:spPr>
        <p:txBody>
          <a:bodyPr wrap="none" anchor="t">
            <a:spAutoFit/>
          </a:bodyPr>
          <a:lstStyle/>
          <a:p>
            <a:r>
              <a:rPr lang="zh-CN" altLang="en-US" sz="2800" b="1">
                <a:solidFill>
                  <a:srgbClr val="FF0066"/>
                </a:solidFill>
                <a:latin typeface="Times New Roman" pitchFamily="18" charset="0"/>
                <a:ea typeface="宋体" panose="02010600030101010101" pitchFamily="2" charset="-122"/>
              </a:rPr>
              <a:t>（为隐藏身份而改装）</a:t>
            </a:r>
            <a:endParaRPr lang="zh-CN" altLang="en-US">
              <a:latin typeface="Times New Roman" pitchFamily="18" charset="0"/>
              <a:ea typeface="宋体" panose="02010600030101010101" pitchFamily="2" charset="-122"/>
            </a:endParaRPr>
          </a:p>
        </p:txBody>
      </p:sp>
      <p:sp>
        <p:nvSpPr>
          <p:cNvPr id="80908" name="文本框 80907"/>
          <p:cNvSpPr txBox="1"/>
          <p:nvPr/>
        </p:nvSpPr>
        <p:spPr>
          <a:xfrm>
            <a:off x="5943600" y="2362200"/>
            <a:ext cx="2327910" cy="521970"/>
          </a:xfrm>
          <a:prstGeom prst="rect">
            <a:avLst/>
          </a:prstGeom>
          <a:noFill/>
          <a:ln w="9525">
            <a:noFill/>
          </a:ln>
        </p:spPr>
        <p:txBody>
          <a:bodyPr wrap="none" anchor="t">
            <a:spAutoFit/>
          </a:bodyPr>
          <a:lstStyle/>
          <a:p>
            <a:r>
              <a:rPr lang="zh-CN" altLang="en-US" sz="2800" b="1">
                <a:solidFill>
                  <a:srgbClr val="FF0066"/>
                </a:solidFill>
                <a:latin typeface="Times New Roman" pitchFamily="18" charset="0"/>
                <a:ea typeface="宋体" panose="02010600030101010101" pitchFamily="2" charset="-122"/>
              </a:rPr>
              <a:t>（如果没有）</a:t>
            </a:r>
            <a:endParaRPr lang="zh-CN" altLang="en-US">
              <a:latin typeface="Times New Roman" pitchFamily="18" charset="0"/>
              <a:ea typeface="宋体" panose="02010600030101010101" pitchFamily="2" charset="-122"/>
            </a:endParaRPr>
          </a:p>
        </p:txBody>
      </p:sp>
      <p:sp>
        <p:nvSpPr>
          <p:cNvPr id="80909" name="文本框 80908"/>
          <p:cNvSpPr txBox="1"/>
          <p:nvPr/>
        </p:nvSpPr>
        <p:spPr>
          <a:xfrm>
            <a:off x="6019800" y="3276600"/>
            <a:ext cx="3757930" cy="521970"/>
          </a:xfrm>
          <a:prstGeom prst="rect">
            <a:avLst/>
          </a:prstGeom>
          <a:noFill/>
          <a:ln w="9525">
            <a:noFill/>
          </a:ln>
        </p:spPr>
        <p:txBody>
          <a:bodyPr wrap="none" anchor="t">
            <a:spAutoFit/>
          </a:bodyPr>
          <a:lstStyle/>
          <a:p>
            <a:r>
              <a:rPr lang="zh-CN" altLang="en-US" sz="2800" b="1">
                <a:solidFill>
                  <a:srgbClr val="FF0066"/>
                </a:solidFill>
                <a:latin typeface="Times New Roman" pitchFamily="18" charset="0"/>
                <a:ea typeface="宋体" panose="02010600030101010101" pitchFamily="2" charset="-122"/>
              </a:rPr>
              <a:t>（副词，应当，一定）</a:t>
            </a:r>
            <a:endParaRPr lang="zh-CN" altLang="en-US">
              <a:latin typeface="Times New Roman" pitchFamily="18" charset="0"/>
              <a:ea typeface="宋体" panose="02010600030101010101" pitchFamily="2" charset="-122"/>
            </a:endParaRPr>
          </a:p>
        </p:txBody>
      </p:sp>
      <p:sp>
        <p:nvSpPr>
          <p:cNvPr id="80910" name="文本框 80909"/>
          <p:cNvSpPr txBox="1"/>
          <p:nvPr/>
        </p:nvSpPr>
        <p:spPr>
          <a:xfrm>
            <a:off x="8689975" y="3733800"/>
            <a:ext cx="1970405" cy="521970"/>
          </a:xfrm>
          <a:prstGeom prst="rect">
            <a:avLst/>
          </a:prstGeom>
          <a:noFill/>
          <a:ln w="9525">
            <a:noFill/>
          </a:ln>
        </p:spPr>
        <p:txBody>
          <a:bodyPr wrap="none" anchor="t">
            <a:spAutoFit/>
          </a:bodyPr>
          <a:lstStyle/>
          <a:p>
            <a:r>
              <a:rPr lang="zh-CN" altLang="en-US" sz="2800" b="1">
                <a:solidFill>
                  <a:srgbClr val="FF0066"/>
                </a:solidFill>
                <a:latin typeface="Times New Roman" pitchFamily="18" charset="0"/>
                <a:ea typeface="宋体" panose="02010600030101010101" pitchFamily="2" charset="-122"/>
              </a:rPr>
              <a:t>（语气词）</a:t>
            </a:r>
          </a:p>
        </p:txBody>
      </p:sp>
      <p:sp>
        <p:nvSpPr>
          <p:cNvPr id="80911" name="文本框 80910"/>
          <p:cNvSpPr txBox="1"/>
          <p:nvPr/>
        </p:nvSpPr>
        <p:spPr>
          <a:xfrm>
            <a:off x="7620000" y="4267200"/>
            <a:ext cx="2327910" cy="521970"/>
          </a:xfrm>
          <a:prstGeom prst="rect">
            <a:avLst/>
          </a:prstGeom>
          <a:noFill/>
          <a:ln w="9525">
            <a:noFill/>
          </a:ln>
        </p:spPr>
        <p:txBody>
          <a:bodyPr wrap="none" anchor="t">
            <a:spAutoFit/>
          </a:bodyPr>
          <a:lstStyle/>
          <a:p>
            <a:r>
              <a:rPr lang="zh-CN" altLang="en-US" sz="2800" b="1">
                <a:solidFill>
                  <a:srgbClr val="FF0066"/>
                </a:solidFill>
                <a:latin typeface="Times New Roman" pitchFamily="18" charset="0"/>
                <a:ea typeface="宋体" panose="02010600030101010101" pitchFamily="2" charset="-122"/>
              </a:rPr>
              <a:t>（代词，他）</a:t>
            </a:r>
            <a:endParaRPr lang="zh-CN" altLang="en-US">
              <a:latin typeface="Times New Roman" pitchFamily="18" charset="0"/>
              <a:ea typeface="宋体" panose="02010600030101010101" pitchFamily="2" charset="-122"/>
            </a:endParaRPr>
          </a:p>
        </p:txBody>
      </p:sp>
      <p:sp>
        <p:nvSpPr>
          <p:cNvPr id="80912" name="文本框 80911"/>
          <p:cNvSpPr txBox="1"/>
          <p:nvPr/>
        </p:nvSpPr>
        <p:spPr>
          <a:xfrm>
            <a:off x="7391400" y="5257800"/>
            <a:ext cx="3010535" cy="521970"/>
          </a:xfrm>
          <a:prstGeom prst="rect">
            <a:avLst/>
          </a:prstGeom>
          <a:noFill/>
          <a:ln w="9525">
            <a:noFill/>
          </a:ln>
        </p:spPr>
        <p:txBody>
          <a:bodyPr wrap="none" anchor="t">
            <a:spAutoFit/>
          </a:bodyPr>
          <a:lstStyle/>
          <a:p>
            <a:r>
              <a:rPr lang="en-US" altLang="zh-CN" sz="2800" b="1">
                <a:solidFill>
                  <a:srgbClr val="FF0066"/>
                </a:solidFill>
                <a:latin typeface="Times New Roman" pitchFamily="18" charset="0"/>
                <a:ea typeface="宋体" panose="02010600030101010101" pitchFamily="2" charset="-122"/>
              </a:rPr>
              <a:t>(</a:t>
            </a:r>
            <a:r>
              <a:rPr lang="zh-CN" altLang="en-US" sz="2800" b="1">
                <a:solidFill>
                  <a:srgbClr val="FF0066"/>
                </a:solidFill>
                <a:latin typeface="Times New Roman" pitchFamily="18" charset="0"/>
                <a:ea typeface="宋体" panose="02010600030101010101" pitchFamily="2" charset="-122"/>
              </a:rPr>
              <a:t>大概</a:t>
            </a:r>
            <a:r>
              <a:rPr lang="en-US" altLang="zh-CN" sz="2800" b="1">
                <a:solidFill>
                  <a:srgbClr val="FF0066"/>
                </a:solidFill>
                <a:latin typeface="Times New Roman" pitchFamily="18" charset="0"/>
                <a:ea typeface="宋体" panose="02010600030101010101" pitchFamily="2" charset="-122"/>
              </a:rPr>
              <a:t>,</a:t>
            </a:r>
            <a:r>
              <a:rPr lang="zh-CN" altLang="en-US" sz="2800" b="1">
                <a:solidFill>
                  <a:srgbClr val="FF0066"/>
                </a:solidFill>
                <a:latin typeface="Times New Roman" pitchFamily="18" charset="0"/>
                <a:ea typeface="宋体" panose="02010600030101010101" pitchFamily="2" charset="-122"/>
              </a:rPr>
              <a:t>表揣测语气</a:t>
            </a:r>
            <a:r>
              <a:rPr lang="en-US" altLang="zh-CN" sz="2800" b="1">
                <a:solidFill>
                  <a:srgbClr val="FF0066"/>
                </a:solidFill>
                <a:latin typeface="Times New Roman" pitchFamily="18" charset="0"/>
                <a:ea typeface="宋体" panose="02010600030101010101" pitchFamily="2" charset="-122"/>
              </a:rPr>
              <a:t>)</a:t>
            </a:r>
            <a:endParaRPr lang="en-US" altLang="zh-CN" sz="2800">
              <a:solidFill>
                <a:srgbClr val="FF0000"/>
              </a:solidFill>
              <a:latin typeface="Times New Roman" pitchFamily="18" charset="0"/>
              <a:ea typeface="宋体" panose="02010600030101010101" pitchFamily="2" charset="-122"/>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80905"/>
                                        </p:tgtEl>
                                        <p:attrNameLst>
                                          <p:attrName>style.visibility</p:attrName>
                                        </p:attrNameLst>
                                      </p:cBhvr>
                                      <p:to>
                                        <p:strVal val="visible"/>
                                      </p:to>
                                    </p:set>
                                    <p:anim calcmode="lin" valueType="num">
                                      <p:cBhvr additive="base">
                                        <p:cTn id="7" dur="500" fill="hold"/>
                                        <p:tgtEl>
                                          <p:spTgt spid="80905"/>
                                        </p:tgtEl>
                                        <p:attrNameLst>
                                          <p:attrName>ppt_x</p:attrName>
                                        </p:attrNameLst>
                                      </p:cBhvr>
                                      <p:tavLst>
                                        <p:tav tm="0">
                                          <p:val>
                                            <p:strVal val="1+#ppt_w/2"/>
                                          </p:val>
                                        </p:tav>
                                        <p:tav tm="100000">
                                          <p:val>
                                            <p:strVal val="#ppt_x"/>
                                          </p:val>
                                        </p:tav>
                                      </p:tavLst>
                                    </p:anim>
                                    <p:anim calcmode="lin" valueType="num">
                                      <p:cBhvr additive="base">
                                        <p:cTn id="8" dur="500" fill="hold"/>
                                        <p:tgtEl>
                                          <p:spTgt spid="80905"/>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2" fill="hold" grpId="1" nodeType="clickEffect">
                                  <p:stCondLst>
                                    <p:cond delay="0"/>
                                  </p:stCondLst>
                                  <p:childTnLst>
                                    <p:set>
                                      <p:cBhvr>
                                        <p:cTn id="13" dur="1" fill="hold">
                                          <p:stCondLst>
                                            <p:cond delay="0"/>
                                          </p:stCondLst>
                                        </p:cTn>
                                        <p:tgtEl>
                                          <p:spTgt spid="80906"/>
                                        </p:tgtEl>
                                        <p:attrNameLst>
                                          <p:attrName>style.visibility</p:attrName>
                                        </p:attrNameLst>
                                      </p:cBhvr>
                                      <p:to>
                                        <p:strVal val="visible"/>
                                      </p:to>
                                    </p:set>
                                    <p:anim calcmode="lin" valueType="num">
                                      <p:cBhvr additive="base">
                                        <p:cTn id="14" dur="500" fill="hold"/>
                                        <p:tgtEl>
                                          <p:spTgt spid="80906"/>
                                        </p:tgtEl>
                                        <p:attrNameLst>
                                          <p:attrName>ppt_x</p:attrName>
                                        </p:attrNameLst>
                                      </p:cBhvr>
                                      <p:tavLst>
                                        <p:tav tm="0">
                                          <p:val>
                                            <p:strVal val="1+#ppt_w/2"/>
                                          </p:val>
                                        </p:tav>
                                        <p:tav tm="100000">
                                          <p:val>
                                            <p:strVal val="#ppt_x"/>
                                          </p:val>
                                        </p:tav>
                                      </p:tavLst>
                                    </p:anim>
                                    <p:anim calcmode="lin" valueType="num">
                                      <p:cBhvr additive="base">
                                        <p:cTn id="15" dur="500" fill="hold"/>
                                        <p:tgtEl>
                                          <p:spTgt spid="80906"/>
                                        </p:tgtEl>
                                        <p:attrNameLst>
                                          <p:attrName>ppt_y</p:attrName>
                                        </p:attrNameLst>
                                      </p:cBhvr>
                                      <p:tavLst>
                                        <p:tav tm="0">
                                          <p:val>
                                            <p:strVal val="#ppt_y"/>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2" presetClass="entr" presetSubtype="2" fill="hold" grpId="2" nodeType="clickEffect">
                                  <p:stCondLst>
                                    <p:cond delay="0"/>
                                  </p:stCondLst>
                                  <p:childTnLst>
                                    <p:set>
                                      <p:cBhvr>
                                        <p:cTn id="20" dur="1" fill="hold">
                                          <p:stCondLst>
                                            <p:cond delay="0"/>
                                          </p:stCondLst>
                                        </p:cTn>
                                        <p:tgtEl>
                                          <p:spTgt spid="80907"/>
                                        </p:tgtEl>
                                        <p:attrNameLst>
                                          <p:attrName>style.visibility</p:attrName>
                                        </p:attrNameLst>
                                      </p:cBhvr>
                                      <p:to>
                                        <p:strVal val="visible"/>
                                      </p:to>
                                    </p:set>
                                    <p:anim calcmode="lin" valueType="num">
                                      <p:cBhvr additive="base">
                                        <p:cTn id="21" dur="500" fill="hold"/>
                                        <p:tgtEl>
                                          <p:spTgt spid="80907"/>
                                        </p:tgtEl>
                                        <p:attrNameLst>
                                          <p:attrName>ppt_x</p:attrName>
                                        </p:attrNameLst>
                                      </p:cBhvr>
                                      <p:tavLst>
                                        <p:tav tm="0">
                                          <p:val>
                                            <p:strVal val="1+#ppt_w/2"/>
                                          </p:val>
                                        </p:tav>
                                        <p:tav tm="100000">
                                          <p:val>
                                            <p:strVal val="#ppt_x"/>
                                          </p:val>
                                        </p:tav>
                                      </p:tavLst>
                                    </p:anim>
                                    <p:anim calcmode="lin" valueType="num">
                                      <p:cBhvr additive="base">
                                        <p:cTn id="22" dur="500" fill="hold"/>
                                        <p:tgtEl>
                                          <p:spTgt spid="80907"/>
                                        </p:tgtEl>
                                        <p:attrNameLst>
                                          <p:attrName>ppt_y</p:attrName>
                                        </p:attrNameLst>
                                      </p:cBhvr>
                                      <p:tavLst>
                                        <p:tav tm="0">
                                          <p:val>
                                            <p:strVal val="#ppt_y"/>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indefinite"/>
                            </p:stCondLst>
                          </p:cTn>
                        </p:par>
                        <p:par>
                          <p:cTn id="25" fill="hold" nodeType="afterGroup">
                            <p:stCondLst>
                              <p:cond delay="0"/>
                            </p:stCondLst>
                            <p:childTnLst>
                              <p:par>
                                <p:cTn id="26" presetID="2" presetClass="entr" presetSubtype="2" fill="hold" grpId="3" nodeType="clickEffect">
                                  <p:stCondLst>
                                    <p:cond delay="0"/>
                                  </p:stCondLst>
                                  <p:childTnLst>
                                    <p:set>
                                      <p:cBhvr>
                                        <p:cTn id="27" dur="1" fill="hold">
                                          <p:stCondLst>
                                            <p:cond delay="0"/>
                                          </p:stCondLst>
                                        </p:cTn>
                                        <p:tgtEl>
                                          <p:spTgt spid="80908"/>
                                        </p:tgtEl>
                                        <p:attrNameLst>
                                          <p:attrName>style.visibility</p:attrName>
                                        </p:attrNameLst>
                                      </p:cBhvr>
                                      <p:to>
                                        <p:strVal val="visible"/>
                                      </p:to>
                                    </p:set>
                                    <p:anim calcmode="lin" valueType="num">
                                      <p:cBhvr additive="base">
                                        <p:cTn id="28" dur="500" fill="hold"/>
                                        <p:tgtEl>
                                          <p:spTgt spid="80908"/>
                                        </p:tgtEl>
                                        <p:attrNameLst>
                                          <p:attrName>ppt_x</p:attrName>
                                        </p:attrNameLst>
                                      </p:cBhvr>
                                      <p:tavLst>
                                        <p:tav tm="0">
                                          <p:val>
                                            <p:strVal val="1+#ppt_w/2"/>
                                          </p:val>
                                        </p:tav>
                                        <p:tav tm="100000">
                                          <p:val>
                                            <p:strVal val="#ppt_x"/>
                                          </p:val>
                                        </p:tav>
                                      </p:tavLst>
                                    </p:anim>
                                    <p:anim calcmode="lin" valueType="num">
                                      <p:cBhvr additive="base">
                                        <p:cTn id="29" dur="500" fill="hold"/>
                                        <p:tgtEl>
                                          <p:spTgt spid="80908"/>
                                        </p:tgtEl>
                                        <p:attrNameLst>
                                          <p:attrName>ppt_y</p:attrName>
                                        </p:attrNameLst>
                                      </p:cBhvr>
                                      <p:tavLst>
                                        <p:tav tm="0">
                                          <p:val>
                                            <p:strVal val="#ppt_y"/>
                                          </p:val>
                                        </p:tav>
                                        <p:tav tm="100000">
                                          <p:val>
                                            <p:strVal val="#ppt_y"/>
                                          </p:val>
                                        </p:tav>
                                      </p:tavLst>
                                    </p:anim>
                                  </p:childTnLst>
                                </p:cTn>
                              </p:par>
                            </p:childTnLst>
                          </p:cTn>
                        </p:par>
                      </p:childTnLst>
                    </p:cTn>
                  </p:par>
                  <p:par>
                    <p:cTn id="30" fill="hold" nodeType="clickPar">
                      <p:stCondLst>
                        <p:cond delay="indefinite"/>
                      </p:stCondLst>
                      <p:childTnLst>
                        <p:par>
                          <p:cTn id="31" fill="hold" nodeType="withGroup">
                            <p:stCondLst>
                              <p:cond delay="indefinite"/>
                            </p:stCondLst>
                          </p:cTn>
                        </p:par>
                        <p:par>
                          <p:cTn id="32" fill="hold" nodeType="afterGroup">
                            <p:stCondLst>
                              <p:cond delay="0"/>
                            </p:stCondLst>
                            <p:childTnLst>
                              <p:par>
                                <p:cTn id="33" presetID="2" presetClass="entr" presetSubtype="2" fill="hold" grpId="4" nodeType="clickEffect">
                                  <p:stCondLst>
                                    <p:cond delay="0"/>
                                  </p:stCondLst>
                                  <p:childTnLst>
                                    <p:set>
                                      <p:cBhvr>
                                        <p:cTn id="34" dur="1" fill="hold">
                                          <p:stCondLst>
                                            <p:cond delay="0"/>
                                          </p:stCondLst>
                                        </p:cTn>
                                        <p:tgtEl>
                                          <p:spTgt spid="80909"/>
                                        </p:tgtEl>
                                        <p:attrNameLst>
                                          <p:attrName>style.visibility</p:attrName>
                                        </p:attrNameLst>
                                      </p:cBhvr>
                                      <p:to>
                                        <p:strVal val="visible"/>
                                      </p:to>
                                    </p:set>
                                    <p:anim calcmode="lin" valueType="num">
                                      <p:cBhvr additive="base">
                                        <p:cTn id="35" dur="500" fill="hold"/>
                                        <p:tgtEl>
                                          <p:spTgt spid="80909"/>
                                        </p:tgtEl>
                                        <p:attrNameLst>
                                          <p:attrName>ppt_x</p:attrName>
                                        </p:attrNameLst>
                                      </p:cBhvr>
                                      <p:tavLst>
                                        <p:tav tm="0">
                                          <p:val>
                                            <p:strVal val="1+#ppt_w/2"/>
                                          </p:val>
                                        </p:tav>
                                        <p:tav tm="100000">
                                          <p:val>
                                            <p:strVal val="#ppt_x"/>
                                          </p:val>
                                        </p:tav>
                                      </p:tavLst>
                                    </p:anim>
                                    <p:anim calcmode="lin" valueType="num">
                                      <p:cBhvr additive="base">
                                        <p:cTn id="36" dur="500" fill="hold"/>
                                        <p:tgtEl>
                                          <p:spTgt spid="80909"/>
                                        </p:tgtEl>
                                        <p:attrNameLst>
                                          <p:attrName>ppt_y</p:attrName>
                                        </p:attrNameLst>
                                      </p:cBhvr>
                                      <p:tavLst>
                                        <p:tav tm="0">
                                          <p:val>
                                            <p:strVal val="#ppt_y"/>
                                          </p:val>
                                        </p:tav>
                                        <p:tav tm="100000">
                                          <p:val>
                                            <p:strVal val="#ppt_y"/>
                                          </p:val>
                                        </p:tav>
                                      </p:tavLst>
                                    </p:anim>
                                  </p:childTnLst>
                                </p:cTn>
                              </p:par>
                            </p:childTnLst>
                          </p:cTn>
                        </p:par>
                      </p:childTnLst>
                    </p:cTn>
                  </p:par>
                  <p:par>
                    <p:cTn id="37" fill="hold" nodeType="clickPar">
                      <p:stCondLst>
                        <p:cond delay="indefinite"/>
                      </p:stCondLst>
                      <p:childTnLst>
                        <p:par>
                          <p:cTn id="38" fill="hold" nodeType="withGroup">
                            <p:stCondLst>
                              <p:cond delay="indefinite"/>
                            </p:stCondLst>
                          </p:cTn>
                        </p:par>
                        <p:par>
                          <p:cTn id="39" fill="hold" nodeType="afterGroup">
                            <p:stCondLst>
                              <p:cond delay="0"/>
                            </p:stCondLst>
                            <p:childTnLst>
                              <p:par>
                                <p:cTn id="40" presetID="2" presetClass="entr" presetSubtype="2" fill="hold" grpId="5" nodeType="clickEffect">
                                  <p:stCondLst>
                                    <p:cond delay="0"/>
                                  </p:stCondLst>
                                  <p:childTnLst>
                                    <p:set>
                                      <p:cBhvr>
                                        <p:cTn id="41" dur="1" fill="hold">
                                          <p:stCondLst>
                                            <p:cond delay="0"/>
                                          </p:stCondLst>
                                        </p:cTn>
                                        <p:tgtEl>
                                          <p:spTgt spid="80910"/>
                                        </p:tgtEl>
                                        <p:attrNameLst>
                                          <p:attrName>style.visibility</p:attrName>
                                        </p:attrNameLst>
                                      </p:cBhvr>
                                      <p:to>
                                        <p:strVal val="visible"/>
                                      </p:to>
                                    </p:set>
                                    <p:anim calcmode="lin" valueType="num">
                                      <p:cBhvr additive="base">
                                        <p:cTn id="42" dur="500" fill="hold"/>
                                        <p:tgtEl>
                                          <p:spTgt spid="80910"/>
                                        </p:tgtEl>
                                        <p:attrNameLst>
                                          <p:attrName>ppt_x</p:attrName>
                                        </p:attrNameLst>
                                      </p:cBhvr>
                                      <p:tavLst>
                                        <p:tav tm="0">
                                          <p:val>
                                            <p:strVal val="1+#ppt_w/2"/>
                                          </p:val>
                                        </p:tav>
                                        <p:tav tm="100000">
                                          <p:val>
                                            <p:strVal val="#ppt_x"/>
                                          </p:val>
                                        </p:tav>
                                      </p:tavLst>
                                    </p:anim>
                                    <p:anim calcmode="lin" valueType="num">
                                      <p:cBhvr additive="base">
                                        <p:cTn id="43" dur="500" fill="hold"/>
                                        <p:tgtEl>
                                          <p:spTgt spid="80910"/>
                                        </p:tgtEl>
                                        <p:attrNameLst>
                                          <p:attrName>ppt_y</p:attrName>
                                        </p:attrNameLst>
                                      </p:cBhvr>
                                      <p:tavLst>
                                        <p:tav tm="0">
                                          <p:val>
                                            <p:strVal val="#ppt_y"/>
                                          </p:val>
                                        </p:tav>
                                        <p:tav tm="100000">
                                          <p:val>
                                            <p:strVal val="#ppt_y"/>
                                          </p:val>
                                        </p:tav>
                                      </p:tavLst>
                                    </p:anim>
                                  </p:childTnLst>
                                </p:cTn>
                              </p:par>
                            </p:childTnLst>
                          </p:cTn>
                        </p:par>
                      </p:childTnLst>
                    </p:cTn>
                  </p:par>
                  <p:par>
                    <p:cTn id="44" fill="hold" nodeType="clickPar">
                      <p:stCondLst>
                        <p:cond delay="indefinite"/>
                      </p:stCondLst>
                      <p:childTnLst>
                        <p:par>
                          <p:cTn id="45" fill="hold" nodeType="withGroup">
                            <p:stCondLst>
                              <p:cond delay="indefinite"/>
                            </p:stCondLst>
                          </p:cTn>
                        </p:par>
                        <p:par>
                          <p:cTn id="46" fill="hold" nodeType="afterGroup">
                            <p:stCondLst>
                              <p:cond delay="0"/>
                            </p:stCondLst>
                            <p:childTnLst>
                              <p:par>
                                <p:cTn id="47" presetID="2" presetClass="entr" presetSubtype="2" fill="hold" grpId="6" nodeType="clickEffect">
                                  <p:stCondLst>
                                    <p:cond delay="0"/>
                                  </p:stCondLst>
                                  <p:childTnLst>
                                    <p:set>
                                      <p:cBhvr>
                                        <p:cTn id="48" dur="1" fill="hold">
                                          <p:stCondLst>
                                            <p:cond delay="0"/>
                                          </p:stCondLst>
                                        </p:cTn>
                                        <p:tgtEl>
                                          <p:spTgt spid="80911"/>
                                        </p:tgtEl>
                                        <p:attrNameLst>
                                          <p:attrName>style.visibility</p:attrName>
                                        </p:attrNameLst>
                                      </p:cBhvr>
                                      <p:to>
                                        <p:strVal val="visible"/>
                                      </p:to>
                                    </p:set>
                                    <p:anim calcmode="lin" valueType="num">
                                      <p:cBhvr additive="base">
                                        <p:cTn id="49" dur="500" fill="hold"/>
                                        <p:tgtEl>
                                          <p:spTgt spid="80911"/>
                                        </p:tgtEl>
                                        <p:attrNameLst>
                                          <p:attrName>ppt_x</p:attrName>
                                        </p:attrNameLst>
                                      </p:cBhvr>
                                      <p:tavLst>
                                        <p:tav tm="0">
                                          <p:val>
                                            <p:strVal val="1+#ppt_w/2"/>
                                          </p:val>
                                        </p:tav>
                                        <p:tav tm="100000">
                                          <p:val>
                                            <p:strVal val="#ppt_x"/>
                                          </p:val>
                                        </p:tav>
                                      </p:tavLst>
                                    </p:anim>
                                    <p:anim calcmode="lin" valueType="num">
                                      <p:cBhvr additive="base">
                                        <p:cTn id="50" dur="500" fill="hold"/>
                                        <p:tgtEl>
                                          <p:spTgt spid="80911"/>
                                        </p:tgtEl>
                                        <p:attrNameLst>
                                          <p:attrName>ppt_y</p:attrName>
                                        </p:attrNameLst>
                                      </p:cBhvr>
                                      <p:tavLst>
                                        <p:tav tm="0">
                                          <p:val>
                                            <p:strVal val="#ppt_y"/>
                                          </p:val>
                                        </p:tav>
                                        <p:tav tm="100000">
                                          <p:val>
                                            <p:strVal val="#ppt_y"/>
                                          </p:val>
                                        </p:tav>
                                      </p:tavLst>
                                    </p:anim>
                                  </p:childTnLst>
                                </p:cTn>
                              </p:par>
                            </p:childTnLst>
                          </p:cTn>
                        </p:par>
                      </p:childTnLst>
                    </p:cTn>
                  </p:par>
                  <p:par>
                    <p:cTn id="51" fill="hold" nodeType="clickPar">
                      <p:stCondLst>
                        <p:cond delay="indefinite"/>
                      </p:stCondLst>
                      <p:childTnLst>
                        <p:par>
                          <p:cTn id="52" fill="hold" nodeType="withGroup">
                            <p:stCondLst>
                              <p:cond delay="indefinite"/>
                            </p:stCondLst>
                          </p:cTn>
                        </p:par>
                        <p:par>
                          <p:cTn id="53" fill="hold" nodeType="afterGroup">
                            <p:stCondLst>
                              <p:cond delay="0"/>
                            </p:stCondLst>
                            <p:childTnLst>
                              <p:par>
                                <p:cTn id="54" presetID="2" presetClass="entr" presetSubtype="2" fill="hold" grpId="7" nodeType="clickEffect">
                                  <p:stCondLst>
                                    <p:cond delay="0"/>
                                  </p:stCondLst>
                                  <p:childTnLst>
                                    <p:set>
                                      <p:cBhvr>
                                        <p:cTn id="55" dur="1" fill="hold">
                                          <p:stCondLst>
                                            <p:cond delay="0"/>
                                          </p:stCondLst>
                                        </p:cTn>
                                        <p:tgtEl>
                                          <p:spTgt spid="80912"/>
                                        </p:tgtEl>
                                        <p:attrNameLst>
                                          <p:attrName>style.visibility</p:attrName>
                                        </p:attrNameLst>
                                      </p:cBhvr>
                                      <p:to>
                                        <p:strVal val="visible"/>
                                      </p:to>
                                    </p:set>
                                    <p:anim calcmode="lin" valueType="num">
                                      <p:cBhvr additive="base">
                                        <p:cTn id="56" dur="500" fill="hold"/>
                                        <p:tgtEl>
                                          <p:spTgt spid="80912"/>
                                        </p:tgtEl>
                                        <p:attrNameLst>
                                          <p:attrName>ppt_x</p:attrName>
                                        </p:attrNameLst>
                                      </p:cBhvr>
                                      <p:tavLst>
                                        <p:tav tm="0">
                                          <p:val>
                                            <p:strVal val="1+#ppt_w/2"/>
                                          </p:val>
                                        </p:tav>
                                        <p:tav tm="100000">
                                          <p:val>
                                            <p:strVal val="#ppt_x"/>
                                          </p:val>
                                        </p:tav>
                                      </p:tavLst>
                                    </p:anim>
                                    <p:anim calcmode="lin" valueType="num">
                                      <p:cBhvr additive="base">
                                        <p:cTn id="57" dur="500" fill="hold"/>
                                        <p:tgtEl>
                                          <p:spTgt spid="809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905" grpId="0"/>
      <p:bldP spid="80906" grpId="1"/>
      <p:bldP spid="80907" grpId="2"/>
      <p:bldP spid="80908" grpId="3"/>
      <p:bldP spid="80909" grpId="4"/>
      <p:bldP spid="80910" grpId="5"/>
      <p:bldP spid="80911" grpId="6"/>
      <p:bldP spid="80912" grpId="7"/>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5" name="图片 81921" descr="!x040"/>
          <p:cNvPicPr>
            <a:picLocks noChangeAspect="1"/>
          </p:cNvPicPr>
          <p:nvPr/>
        </p:nvPicPr>
        <p:blipFill>
          <a:blip r:embed="rId2">
            <a:lum bright="70001" contrast="-70000"/>
          </a:blip>
          <a:stretch>
            <a:fillRect/>
          </a:stretch>
        </p:blipFill>
        <p:spPr>
          <a:xfrm>
            <a:off x="1524000" y="0"/>
            <a:ext cx="9144000" cy="6858000"/>
          </a:xfrm>
          <a:prstGeom prst="rect">
            <a:avLst/>
          </a:prstGeom>
          <a:noFill/>
          <a:ln w="9525">
            <a:noFill/>
          </a:ln>
        </p:spPr>
      </p:pic>
      <p:pic>
        <p:nvPicPr>
          <p:cNvPr id="11266" name="图片 81922" descr="!x040"/>
          <p:cNvPicPr>
            <a:picLocks noChangeAspect="1"/>
          </p:cNvPicPr>
          <p:nvPr/>
        </p:nvPicPr>
        <p:blipFill>
          <a:blip r:embed="rId2">
            <a:lum bright="70001" contrast="-70000"/>
          </a:blip>
          <a:stretch>
            <a:fillRect/>
          </a:stretch>
        </p:blipFill>
        <p:spPr>
          <a:xfrm>
            <a:off x="1524000" y="-152400"/>
            <a:ext cx="9144000" cy="6858000"/>
          </a:xfrm>
          <a:prstGeom prst="rect">
            <a:avLst/>
          </a:prstGeom>
          <a:noFill/>
          <a:ln w="9525">
            <a:noFill/>
          </a:ln>
        </p:spPr>
      </p:pic>
      <p:sp>
        <p:nvSpPr>
          <p:cNvPr id="81924" name="矩形 81923"/>
          <p:cNvSpPr/>
          <p:nvPr/>
        </p:nvSpPr>
        <p:spPr>
          <a:xfrm>
            <a:off x="1752600" y="2362200"/>
            <a:ext cx="5187950" cy="4399915"/>
          </a:xfrm>
          <a:prstGeom prst="rect">
            <a:avLst/>
          </a:prstGeom>
          <a:noFill/>
          <a:ln w="9525">
            <a:noFill/>
          </a:ln>
        </p:spPr>
        <p:txBody>
          <a:bodyPr wrap="none" anchor="t">
            <a:spAutoFit/>
          </a:bodyPr>
          <a:lstStyle/>
          <a:p>
            <a:r>
              <a:rPr lang="zh-CN" altLang="en-US" sz="2800" b="1">
                <a:solidFill>
                  <a:schemeClr val="accent2"/>
                </a:solidFill>
                <a:latin typeface="Times New Roman" pitchFamily="18" charset="0"/>
                <a:ea typeface="黑体" panose="02010609060101010101" charset="-122"/>
              </a:rPr>
              <a:t>函梁君臣之首</a:t>
            </a:r>
          </a:p>
          <a:p>
            <a:endParaRPr lang="zh-CN" altLang="en-US" sz="2800" b="1">
              <a:solidFill>
                <a:schemeClr val="accent2"/>
              </a:solidFill>
              <a:latin typeface="Times New Roman" pitchFamily="18" charset="0"/>
              <a:ea typeface="黑体" panose="02010609060101010101" charset="-122"/>
            </a:endParaRPr>
          </a:p>
          <a:p>
            <a:r>
              <a:rPr lang="zh-CN" altLang="en-US" sz="2800" b="1">
                <a:solidFill>
                  <a:schemeClr val="accent2"/>
                </a:solidFill>
                <a:latin typeface="Times New Roman" pitchFamily="18" charset="0"/>
                <a:ea typeface="黑体" panose="02010609060101010101" charset="-122"/>
              </a:rPr>
              <a:t>一夫夜呼，乱者四应，仓皇东出</a:t>
            </a:r>
          </a:p>
          <a:p>
            <a:endParaRPr lang="zh-CN" altLang="en-US" sz="2800" b="1">
              <a:solidFill>
                <a:schemeClr val="accent2"/>
              </a:solidFill>
              <a:latin typeface="Times New Roman" pitchFamily="18" charset="0"/>
              <a:ea typeface="黑体" panose="02010609060101010101" charset="-122"/>
            </a:endParaRPr>
          </a:p>
          <a:p>
            <a:endParaRPr lang="zh-CN" altLang="en-US" sz="2800" b="1">
              <a:solidFill>
                <a:schemeClr val="accent2"/>
              </a:solidFill>
              <a:latin typeface="Times New Roman" pitchFamily="18" charset="0"/>
              <a:ea typeface="黑体" panose="02010609060101010101" charset="-122"/>
            </a:endParaRPr>
          </a:p>
          <a:p>
            <a:r>
              <a:rPr lang="zh-CN" altLang="en-US" sz="2800" b="1">
                <a:solidFill>
                  <a:schemeClr val="accent2"/>
                </a:solidFill>
                <a:latin typeface="Times New Roman" pitchFamily="18" charset="0"/>
                <a:ea typeface="黑体" panose="02010609060101010101" charset="-122"/>
              </a:rPr>
              <a:t>忧劳可以兴国，逸豫可以亡身</a:t>
            </a:r>
          </a:p>
          <a:p>
            <a:endParaRPr lang="zh-CN" altLang="en-US" sz="2800" b="1">
              <a:solidFill>
                <a:schemeClr val="accent2"/>
              </a:solidFill>
              <a:latin typeface="Times New Roman" pitchFamily="18" charset="0"/>
              <a:ea typeface="黑体" panose="02010609060101010101" charset="-122"/>
            </a:endParaRPr>
          </a:p>
          <a:p>
            <a:r>
              <a:rPr lang="zh-CN" altLang="en-US" sz="2800" b="1">
                <a:solidFill>
                  <a:schemeClr val="accent2"/>
                </a:solidFill>
                <a:latin typeface="Times New Roman" pitchFamily="18" charset="0"/>
                <a:ea typeface="黑体" panose="02010609060101010101" charset="-122"/>
              </a:rPr>
              <a:t>祸患常积于忽微</a:t>
            </a:r>
          </a:p>
          <a:p>
            <a:endParaRPr lang="zh-CN" altLang="en-US" sz="2800" b="1">
              <a:solidFill>
                <a:schemeClr val="accent2"/>
              </a:solidFill>
              <a:latin typeface="Times New Roman" pitchFamily="18" charset="0"/>
              <a:ea typeface="黑体" panose="02010609060101010101" charset="-122"/>
            </a:endParaRPr>
          </a:p>
          <a:p>
            <a:endParaRPr lang="zh-CN" altLang="en-US" sz="2800" b="1">
              <a:solidFill>
                <a:schemeClr val="accent2"/>
              </a:solidFill>
              <a:latin typeface="Times New Roman" pitchFamily="18" charset="0"/>
              <a:ea typeface="宋体" panose="02010600030101010101" pitchFamily="2" charset="-122"/>
            </a:endParaRPr>
          </a:p>
        </p:txBody>
      </p:sp>
      <p:sp>
        <p:nvSpPr>
          <p:cNvPr id="81925" name="矩形 81924"/>
          <p:cNvSpPr/>
          <p:nvPr/>
        </p:nvSpPr>
        <p:spPr>
          <a:xfrm>
            <a:off x="1905000" y="1066800"/>
            <a:ext cx="2632710" cy="583565"/>
          </a:xfrm>
          <a:prstGeom prst="rect">
            <a:avLst/>
          </a:prstGeom>
          <a:noFill/>
          <a:ln w="9525">
            <a:noFill/>
          </a:ln>
        </p:spPr>
        <p:txBody>
          <a:bodyPr wrap="none" anchor="t">
            <a:spAutoFit/>
          </a:bodyPr>
          <a:lstStyle/>
          <a:p>
            <a:r>
              <a:rPr lang="zh-CN" altLang="en-US" sz="3200" b="1">
                <a:solidFill>
                  <a:srgbClr val="CC3300"/>
                </a:solidFill>
                <a:latin typeface="Times New Roman" pitchFamily="18" charset="0"/>
                <a:ea typeface="行书体" pitchFamily="49" charset="-122"/>
              </a:rPr>
              <a:t>判断词类活用</a:t>
            </a:r>
            <a:endParaRPr lang="zh-CN" altLang="en-US" sz="2800">
              <a:solidFill>
                <a:srgbClr val="000000"/>
              </a:solidFill>
              <a:latin typeface="Times New Roman" pitchFamily="18" charset="0"/>
              <a:ea typeface="行书体" pitchFamily="49" charset="-122"/>
            </a:endParaRPr>
          </a:p>
        </p:txBody>
      </p:sp>
      <p:sp>
        <p:nvSpPr>
          <p:cNvPr id="81926" name="矩形 81925"/>
          <p:cNvSpPr/>
          <p:nvPr/>
        </p:nvSpPr>
        <p:spPr>
          <a:xfrm>
            <a:off x="4724400" y="2362200"/>
            <a:ext cx="897890" cy="521970"/>
          </a:xfrm>
          <a:prstGeom prst="rect">
            <a:avLst/>
          </a:prstGeom>
          <a:noFill/>
          <a:ln w="9525">
            <a:noFill/>
          </a:ln>
        </p:spPr>
        <p:txBody>
          <a:bodyPr wrap="none" anchor="t">
            <a:spAutoFit/>
          </a:bodyPr>
          <a:lstStyle/>
          <a:p>
            <a:r>
              <a:rPr lang="zh-CN" altLang="en-US" sz="2800" b="1">
                <a:solidFill>
                  <a:srgbClr val="FF0066"/>
                </a:solidFill>
                <a:latin typeface="Times New Roman" pitchFamily="18" charset="0"/>
                <a:ea typeface="宋体" panose="02010600030101010101" pitchFamily="2" charset="-122"/>
              </a:rPr>
              <a:t>函：</a:t>
            </a:r>
          </a:p>
        </p:txBody>
      </p:sp>
      <p:sp>
        <p:nvSpPr>
          <p:cNvPr id="81927" name="矩形 81926"/>
          <p:cNvSpPr/>
          <p:nvPr/>
        </p:nvSpPr>
        <p:spPr>
          <a:xfrm>
            <a:off x="7086600" y="3200400"/>
            <a:ext cx="1612900" cy="521970"/>
          </a:xfrm>
          <a:prstGeom prst="rect">
            <a:avLst/>
          </a:prstGeom>
          <a:noFill/>
          <a:ln w="9525">
            <a:noFill/>
          </a:ln>
        </p:spPr>
        <p:txBody>
          <a:bodyPr wrap="none" anchor="t">
            <a:spAutoFit/>
          </a:bodyPr>
          <a:lstStyle/>
          <a:p>
            <a:r>
              <a:rPr lang="zh-CN" altLang="en-US" sz="2800" b="1">
                <a:solidFill>
                  <a:srgbClr val="FF0066"/>
                </a:solidFill>
                <a:latin typeface="Times New Roman" pitchFamily="18" charset="0"/>
                <a:ea typeface="宋体" panose="02010600030101010101" pitchFamily="2" charset="-122"/>
              </a:rPr>
              <a:t>夜、东：</a:t>
            </a:r>
            <a:endParaRPr lang="zh-CN" altLang="en-US" sz="2800" b="1">
              <a:solidFill>
                <a:srgbClr val="FF3399"/>
              </a:solidFill>
              <a:latin typeface="Times New Roman" pitchFamily="18" charset="0"/>
              <a:ea typeface="宋体" panose="02010600030101010101" pitchFamily="2" charset="-122"/>
            </a:endParaRPr>
          </a:p>
        </p:txBody>
      </p:sp>
      <p:sp>
        <p:nvSpPr>
          <p:cNvPr id="81928" name="矩形 81927"/>
          <p:cNvSpPr/>
          <p:nvPr/>
        </p:nvSpPr>
        <p:spPr>
          <a:xfrm>
            <a:off x="7086600" y="4572000"/>
            <a:ext cx="1612900" cy="521970"/>
          </a:xfrm>
          <a:prstGeom prst="rect">
            <a:avLst/>
          </a:prstGeom>
          <a:noFill/>
          <a:ln w="9525">
            <a:noFill/>
          </a:ln>
        </p:spPr>
        <p:txBody>
          <a:bodyPr wrap="none" anchor="t">
            <a:spAutoFit/>
          </a:bodyPr>
          <a:lstStyle/>
          <a:p>
            <a:r>
              <a:rPr lang="zh-CN" altLang="en-US" sz="2800" b="1">
                <a:solidFill>
                  <a:srgbClr val="FF0066"/>
                </a:solidFill>
                <a:latin typeface="Times New Roman" pitchFamily="18" charset="0"/>
                <a:ea typeface="宋体" panose="02010600030101010101" pitchFamily="2" charset="-122"/>
              </a:rPr>
              <a:t>兴、亡：</a:t>
            </a:r>
          </a:p>
        </p:txBody>
      </p:sp>
      <p:sp>
        <p:nvSpPr>
          <p:cNvPr id="81929" name="文本框 81928"/>
          <p:cNvSpPr txBox="1"/>
          <p:nvPr/>
        </p:nvSpPr>
        <p:spPr>
          <a:xfrm>
            <a:off x="1752600" y="2667000"/>
            <a:ext cx="491490" cy="368300"/>
          </a:xfrm>
          <a:prstGeom prst="rect">
            <a:avLst/>
          </a:prstGeom>
          <a:noFill/>
          <a:ln w="9525">
            <a:noFill/>
          </a:ln>
        </p:spPr>
        <p:txBody>
          <a:bodyPr wrap="none" anchor="t">
            <a:spAutoFit/>
          </a:bodyPr>
          <a:lstStyle/>
          <a:p>
            <a:r>
              <a:rPr lang="en-US" altLang="zh-CN" noProof="1">
                <a:effectLst>
                  <a:outerShdw blurRad="38100" dist="38100" dir="2700000">
                    <a:srgbClr val="C0C0C0"/>
                  </a:outerShdw>
                </a:effectLst>
                <a:latin typeface="Times New Roman" pitchFamily="18" charset="0"/>
                <a:ea typeface="宋体" panose="02010600030101010101" pitchFamily="2" charset="-122"/>
                <a:cs typeface="+mn-cs"/>
              </a:rPr>
              <a:t> </a:t>
            </a:r>
            <a:r>
              <a:rPr lang="en-US" altLang="zh-CN" noProof="1">
                <a:solidFill>
                  <a:srgbClr val="FF0066"/>
                </a:solidFill>
                <a:effectLst>
                  <a:outerShdw blurRad="38100" dist="38100" dir="2700000">
                    <a:srgbClr val="C0C0C0"/>
                  </a:outerShdw>
                </a:effectLst>
                <a:latin typeface="Times New Roman" pitchFamily="18" charset="0"/>
                <a:ea typeface="宋体" panose="02010600030101010101" pitchFamily="2" charset="-122"/>
                <a:cs typeface="+mn-cs"/>
              </a:rPr>
              <a:t>•  </a:t>
            </a:r>
            <a:r>
              <a:rPr lang="en-US" altLang="zh-CN" noProof="1">
                <a:effectLst>
                  <a:outerShdw blurRad="38100" dist="38100" dir="2700000">
                    <a:srgbClr val="C0C0C0"/>
                  </a:outerShdw>
                </a:effectLst>
                <a:latin typeface="Times New Roman" pitchFamily="18" charset="0"/>
                <a:ea typeface="宋体" panose="02010600030101010101" pitchFamily="2" charset="-122"/>
                <a:cs typeface="+mn-cs"/>
              </a:rPr>
              <a:t> </a:t>
            </a:r>
            <a:endParaRPr lang="en-US" altLang="zh-CN" noProof="1">
              <a:effectLst>
                <a:outerShdw blurRad="38100" dist="38100" dir="2700000">
                  <a:srgbClr val="C0C0C0"/>
                </a:outerShdw>
              </a:effectLst>
              <a:latin typeface="Times New Roman" pitchFamily="18" charset="0"/>
            </a:endParaRPr>
          </a:p>
        </p:txBody>
      </p:sp>
      <p:sp>
        <p:nvSpPr>
          <p:cNvPr id="81930" name="文本框 81929"/>
          <p:cNvSpPr txBox="1"/>
          <p:nvPr/>
        </p:nvSpPr>
        <p:spPr>
          <a:xfrm>
            <a:off x="2438400" y="3581400"/>
            <a:ext cx="491490" cy="368300"/>
          </a:xfrm>
          <a:prstGeom prst="rect">
            <a:avLst/>
          </a:prstGeom>
          <a:noFill/>
          <a:ln w="9525">
            <a:noFill/>
          </a:ln>
        </p:spPr>
        <p:txBody>
          <a:bodyPr wrap="none" anchor="t">
            <a:spAutoFit/>
          </a:bodyPr>
          <a:lstStyle/>
          <a:p>
            <a:r>
              <a:rPr lang="en-US" altLang="zh-CN" noProof="1">
                <a:effectLst>
                  <a:outerShdw blurRad="38100" dist="38100" dir="2700000">
                    <a:srgbClr val="C0C0C0"/>
                  </a:outerShdw>
                </a:effectLst>
                <a:latin typeface="Times New Roman" pitchFamily="18" charset="0"/>
                <a:ea typeface="宋体" panose="02010600030101010101" pitchFamily="2" charset="-122"/>
                <a:cs typeface="+mn-cs"/>
              </a:rPr>
              <a:t> </a:t>
            </a:r>
            <a:r>
              <a:rPr lang="en-US" altLang="zh-CN" noProof="1">
                <a:solidFill>
                  <a:srgbClr val="FF0066"/>
                </a:solidFill>
                <a:effectLst>
                  <a:outerShdw blurRad="38100" dist="38100" dir="2700000">
                    <a:srgbClr val="C0C0C0"/>
                  </a:outerShdw>
                </a:effectLst>
                <a:latin typeface="Times New Roman" pitchFamily="18" charset="0"/>
                <a:ea typeface="宋体" panose="02010600030101010101" pitchFamily="2" charset="-122"/>
                <a:cs typeface="+mn-cs"/>
              </a:rPr>
              <a:t>•  </a:t>
            </a:r>
            <a:r>
              <a:rPr lang="en-US" altLang="zh-CN" noProof="1">
                <a:effectLst>
                  <a:outerShdw blurRad="38100" dist="38100" dir="2700000">
                    <a:srgbClr val="C0C0C0"/>
                  </a:outerShdw>
                </a:effectLst>
                <a:latin typeface="Times New Roman" pitchFamily="18" charset="0"/>
                <a:ea typeface="宋体" panose="02010600030101010101" pitchFamily="2" charset="-122"/>
                <a:cs typeface="+mn-cs"/>
              </a:rPr>
              <a:t> </a:t>
            </a:r>
            <a:endParaRPr lang="en-US" altLang="zh-CN" noProof="1">
              <a:effectLst>
                <a:outerShdw blurRad="38100" dist="38100" dir="2700000">
                  <a:srgbClr val="C0C0C0"/>
                </a:outerShdw>
              </a:effectLst>
              <a:latin typeface="Times New Roman" pitchFamily="18" charset="0"/>
            </a:endParaRPr>
          </a:p>
        </p:txBody>
      </p:sp>
      <p:sp>
        <p:nvSpPr>
          <p:cNvPr id="81931" name="文本框 81930"/>
          <p:cNvSpPr txBox="1"/>
          <p:nvPr/>
        </p:nvSpPr>
        <p:spPr>
          <a:xfrm>
            <a:off x="5943600" y="3581400"/>
            <a:ext cx="491490" cy="368300"/>
          </a:xfrm>
          <a:prstGeom prst="rect">
            <a:avLst/>
          </a:prstGeom>
          <a:noFill/>
          <a:ln w="9525">
            <a:noFill/>
          </a:ln>
        </p:spPr>
        <p:txBody>
          <a:bodyPr wrap="none" anchor="t">
            <a:spAutoFit/>
          </a:bodyPr>
          <a:lstStyle/>
          <a:p>
            <a:r>
              <a:rPr lang="en-US" altLang="zh-CN" noProof="1">
                <a:effectLst>
                  <a:outerShdw blurRad="38100" dist="38100" dir="2700000">
                    <a:srgbClr val="C0C0C0"/>
                  </a:outerShdw>
                </a:effectLst>
                <a:latin typeface="Times New Roman" pitchFamily="18" charset="0"/>
                <a:ea typeface="宋体" panose="02010600030101010101" pitchFamily="2" charset="-122"/>
                <a:cs typeface="+mn-cs"/>
              </a:rPr>
              <a:t> </a:t>
            </a:r>
            <a:r>
              <a:rPr lang="en-US" altLang="zh-CN" noProof="1">
                <a:solidFill>
                  <a:srgbClr val="FF0066"/>
                </a:solidFill>
                <a:effectLst>
                  <a:outerShdw blurRad="38100" dist="38100" dir="2700000">
                    <a:srgbClr val="C0C0C0"/>
                  </a:outerShdw>
                </a:effectLst>
                <a:latin typeface="Times New Roman" pitchFamily="18" charset="0"/>
                <a:ea typeface="宋体" panose="02010600030101010101" pitchFamily="2" charset="-122"/>
                <a:cs typeface="+mn-cs"/>
              </a:rPr>
              <a:t>•  </a:t>
            </a:r>
            <a:r>
              <a:rPr lang="en-US" altLang="zh-CN" noProof="1">
                <a:effectLst>
                  <a:outerShdw blurRad="38100" dist="38100" dir="2700000">
                    <a:srgbClr val="C0C0C0"/>
                  </a:outerShdw>
                </a:effectLst>
                <a:latin typeface="Times New Roman" pitchFamily="18" charset="0"/>
                <a:ea typeface="宋体" panose="02010600030101010101" pitchFamily="2" charset="-122"/>
                <a:cs typeface="+mn-cs"/>
              </a:rPr>
              <a:t> </a:t>
            </a:r>
            <a:endParaRPr lang="en-US" altLang="zh-CN" noProof="1">
              <a:effectLst>
                <a:outerShdw blurRad="38100" dist="38100" dir="2700000">
                  <a:srgbClr val="C0C0C0"/>
                </a:outerShdw>
              </a:effectLst>
              <a:latin typeface="Times New Roman" pitchFamily="18" charset="0"/>
            </a:endParaRPr>
          </a:p>
        </p:txBody>
      </p:sp>
      <p:sp>
        <p:nvSpPr>
          <p:cNvPr id="81932" name="文本框 81931"/>
          <p:cNvSpPr txBox="1"/>
          <p:nvPr/>
        </p:nvSpPr>
        <p:spPr>
          <a:xfrm>
            <a:off x="3200400" y="4800600"/>
            <a:ext cx="491490" cy="368300"/>
          </a:xfrm>
          <a:prstGeom prst="rect">
            <a:avLst/>
          </a:prstGeom>
          <a:noFill/>
          <a:ln w="9525">
            <a:noFill/>
          </a:ln>
        </p:spPr>
        <p:txBody>
          <a:bodyPr wrap="none" anchor="t">
            <a:spAutoFit/>
          </a:bodyPr>
          <a:lstStyle/>
          <a:p>
            <a:r>
              <a:rPr lang="en-US" altLang="zh-CN" noProof="1">
                <a:effectLst>
                  <a:outerShdw blurRad="38100" dist="38100" dir="2700000">
                    <a:srgbClr val="C0C0C0"/>
                  </a:outerShdw>
                </a:effectLst>
                <a:latin typeface="Times New Roman" pitchFamily="18" charset="0"/>
                <a:ea typeface="宋体" panose="02010600030101010101" pitchFamily="2" charset="-122"/>
                <a:cs typeface="+mn-cs"/>
              </a:rPr>
              <a:t> </a:t>
            </a:r>
            <a:r>
              <a:rPr lang="en-US" altLang="zh-CN" noProof="1">
                <a:solidFill>
                  <a:srgbClr val="FF0066"/>
                </a:solidFill>
                <a:effectLst>
                  <a:outerShdw blurRad="38100" dist="38100" dir="2700000">
                    <a:srgbClr val="C0C0C0"/>
                  </a:outerShdw>
                </a:effectLst>
                <a:latin typeface="Times New Roman" pitchFamily="18" charset="0"/>
                <a:ea typeface="宋体" panose="02010600030101010101" pitchFamily="2" charset="-122"/>
                <a:cs typeface="+mn-cs"/>
              </a:rPr>
              <a:t>•  </a:t>
            </a:r>
            <a:r>
              <a:rPr lang="en-US" altLang="zh-CN" noProof="1">
                <a:effectLst>
                  <a:outerShdw blurRad="38100" dist="38100" dir="2700000">
                    <a:srgbClr val="C0C0C0"/>
                  </a:outerShdw>
                </a:effectLst>
                <a:latin typeface="Times New Roman" pitchFamily="18" charset="0"/>
                <a:ea typeface="宋体" panose="02010600030101010101" pitchFamily="2" charset="-122"/>
                <a:cs typeface="+mn-cs"/>
              </a:rPr>
              <a:t> </a:t>
            </a:r>
            <a:endParaRPr lang="en-US" altLang="zh-CN" noProof="1">
              <a:effectLst>
                <a:outerShdw blurRad="38100" dist="38100" dir="2700000">
                  <a:srgbClr val="C0C0C0"/>
                </a:outerShdw>
              </a:effectLst>
              <a:latin typeface="Times New Roman" pitchFamily="18" charset="0"/>
            </a:endParaRPr>
          </a:p>
        </p:txBody>
      </p:sp>
      <p:sp>
        <p:nvSpPr>
          <p:cNvPr id="81933" name="文本框 81932"/>
          <p:cNvSpPr txBox="1"/>
          <p:nvPr/>
        </p:nvSpPr>
        <p:spPr>
          <a:xfrm>
            <a:off x="5638800" y="4876800"/>
            <a:ext cx="491490" cy="368300"/>
          </a:xfrm>
          <a:prstGeom prst="rect">
            <a:avLst/>
          </a:prstGeom>
          <a:noFill/>
          <a:ln w="9525">
            <a:noFill/>
          </a:ln>
        </p:spPr>
        <p:txBody>
          <a:bodyPr wrap="none" anchor="t">
            <a:spAutoFit/>
          </a:bodyPr>
          <a:lstStyle/>
          <a:p>
            <a:r>
              <a:rPr lang="en-US" altLang="zh-CN" noProof="1">
                <a:effectLst>
                  <a:outerShdw blurRad="38100" dist="38100" dir="2700000">
                    <a:srgbClr val="C0C0C0"/>
                  </a:outerShdw>
                </a:effectLst>
                <a:latin typeface="Times New Roman" pitchFamily="18" charset="0"/>
                <a:ea typeface="宋体" panose="02010600030101010101" pitchFamily="2" charset="-122"/>
                <a:cs typeface="+mn-cs"/>
              </a:rPr>
              <a:t> </a:t>
            </a:r>
            <a:r>
              <a:rPr lang="en-US" altLang="zh-CN" noProof="1">
                <a:solidFill>
                  <a:srgbClr val="FF0066"/>
                </a:solidFill>
                <a:effectLst>
                  <a:outerShdw blurRad="38100" dist="38100" dir="2700000">
                    <a:srgbClr val="C0C0C0"/>
                  </a:outerShdw>
                </a:effectLst>
                <a:latin typeface="Times New Roman" pitchFamily="18" charset="0"/>
                <a:ea typeface="宋体" panose="02010600030101010101" pitchFamily="2" charset="-122"/>
                <a:cs typeface="+mn-cs"/>
              </a:rPr>
              <a:t>•  </a:t>
            </a:r>
            <a:r>
              <a:rPr lang="en-US" altLang="zh-CN" noProof="1">
                <a:effectLst>
                  <a:outerShdw blurRad="38100" dist="38100" dir="2700000">
                    <a:srgbClr val="C0C0C0"/>
                  </a:outerShdw>
                </a:effectLst>
                <a:latin typeface="Times New Roman" pitchFamily="18" charset="0"/>
                <a:ea typeface="宋体" panose="02010600030101010101" pitchFamily="2" charset="-122"/>
                <a:cs typeface="+mn-cs"/>
              </a:rPr>
              <a:t> </a:t>
            </a:r>
            <a:endParaRPr lang="en-US" altLang="zh-CN" noProof="1">
              <a:effectLst>
                <a:outerShdw blurRad="38100" dist="38100" dir="2700000">
                  <a:srgbClr val="C0C0C0"/>
                </a:outerShdw>
              </a:effectLst>
              <a:latin typeface="Times New Roman" pitchFamily="18" charset="0"/>
            </a:endParaRPr>
          </a:p>
        </p:txBody>
      </p:sp>
      <p:sp>
        <p:nvSpPr>
          <p:cNvPr id="81934" name="矩形 81933"/>
          <p:cNvSpPr/>
          <p:nvPr/>
        </p:nvSpPr>
        <p:spPr>
          <a:xfrm>
            <a:off x="4343400" y="3429000"/>
            <a:ext cx="352425" cy="706755"/>
          </a:xfrm>
          <a:prstGeom prst="rect">
            <a:avLst/>
          </a:prstGeom>
          <a:noFill/>
          <a:ln w="9525">
            <a:noFill/>
          </a:ln>
        </p:spPr>
        <p:txBody>
          <a:bodyPr wrap="none" anchor="t">
            <a:spAutoFit/>
          </a:bodyPr>
          <a:lstStyle/>
          <a:p>
            <a:r>
              <a:rPr lang="en-US" altLang="zh-CN" sz="4000" b="1">
                <a:solidFill>
                  <a:srgbClr val="FF0066"/>
                </a:solidFill>
                <a:latin typeface="Times New Roman" pitchFamily="18" charset="0"/>
                <a:ea typeface="宋体" panose="02010600030101010101" pitchFamily="2" charset="-122"/>
              </a:rPr>
              <a:t>·</a:t>
            </a:r>
          </a:p>
        </p:txBody>
      </p:sp>
      <p:sp>
        <p:nvSpPr>
          <p:cNvPr id="81935" name="文本框 81934"/>
          <p:cNvSpPr txBox="1"/>
          <p:nvPr/>
        </p:nvSpPr>
        <p:spPr>
          <a:xfrm>
            <a:off x="7086600" y="3733800"/>
            <a:ext cx="897890" cy="521970"/>
          </a:xfrm>
          <a:prstGeom prst="rect">
            <a:avLst/>
          </a:prstGeom>
          <a:noFill/>
          <a:ln w="9525">
            <a:noFill/>
          </a:ln>
        </p:spPr>
        <p:txBody>
          <a:bodyPr wrap="none" anchor="t">
            <a:spAutoFit/>
          </a:bodyPr>
          <a:lstStyle/>
          <a:p>
            <a:r>
              <a:rPr lang="zh-CN" altLang="en-US" sz="2800" b="1">
                <a:solidFill>
                  <a:srgbClr val="FF0066"/>
                </a:solidFill>
                <a:latin typeface="Times New Roman" pitchFamily="18" charset="0"/>
                <a:ea typeface="宋体" panose="02010600030101010101" pitchFamily="2" charset="-122"/>
              </a:rPr>
              <a:t>四：</a:t>
            </a:r>
          </a:p>
        </p:txBody>
      </p:sp>
      <p:sp>
        <p:nvSpPr>
          <p:cNvPr id="81936" name="矩形 81935"/>
          <p:cNvSpPr/>
          <p:nvPr/>
        </p:nvSpPr>
        <p:spPr>
          <a:xfrm>
            <a:off x="3581400" y="5562600"/>
            <a:ext cx="834390" cy="768350"/>
          </a:xfrm>
          <a:prstGeom prst="rect">
            <a:avLst/>
          </a:prstGeom>
          <a:noFill/>
          <a:ln w="9525">
            <a:noFill/>
          </a:ln>
        </p:spPr>
        <p:txBody>
          <a:bodyPr wrap="none" anchor="t">
            <a:spAutoFit/>
          </a:bodyPr>
          <a:lstStyle/>
          <a:p>
            <a:r>
              <a:rPr lang="en-US" altLang="zh-CN" sz="4400" b="1">
                <a:solidFill>
                  <a:srgbClr val="FF0066"/>
                </a:solidFill>
                <a:latin typeface="Times New Roman" pitchFamily="18" charset="0"/>
                <a:ea typeface="黑体" panose="02010609060101010101" charset="-122"/>
              </a:rPr>
              <a:t>·  ·</a:t>
            </a:r>
          </a:p>
        </p:txBody>
      </p:sp>
      <p:sp>
        <p:nvSpPr>
          <p:cNvPr id="81937" name="文本框 81936"/>
          <p:cNvSpPr txBox="1"/>
          <p:nvPr/>
        </p:nvSpPr>
        <p:spPr>
          <a:xfrm>
            <a:off x="6019800" y="5334000"/>
            <a:ext cx="1255395" cy="521970"/>
          </a:xfrm>
          <a:prstGeom prst="rect">
            <a:avLst/>
          </a:prstGeom>
          <a:noFill/>
          <a:ln w="9525">
            <a:noFill/>
          </a:ln>
        </p:spPr>
        <p:txBody>
          <a:bodyPr wrap="none" anchor="t">
            <a:spAutoFit/>
          </a:bodyPr>
          <a:lstStyle/>
          <a:p>
            <a:r>
              <a:rPr lang="zh-CN" altLang="en-US" sz="2800" b="1">
                <a:solidFill>
                  <a:srgbClr val="FF0066"/>
                </a:solidFill>
                <a:latin typeface="Times New Roman" pitchFamily="18" charset="0"/>
                <a:ea typeface="宋体" panose="02010600030101010101" pitchFamily="2" charset="-122"/>
              </a:rPr>
              <a:t>忽微：</a:t>
            </a:r>
          </a:p>
        </p:txBody>
      </p:sp>
      <p:sp>
        <p:nvSpPr>
          <p:cNvPr id="81938" name="矩形 81937"/>
          <p:cNvSpPr/>
          <p:nvPr/>
        </p:nvSpPr>
        <p:spPr>
          <a:xfrm>
            <a:off x="5461000" y="2362200"/>
            <a:ext cx="4830445" cy="521970"/>
          </a:xfrm>
          <a:prstGeom prst="rect">
            <a:avLst/>
          </a:prstGeom>
          <a:noFill/>
          <a:ln w="9525">
            <a:noFill/>
          </a:ln>
        </p:spPr>
        <p:txBody>
          <a:bodyPr wrap="none" anchor="t">
            <a:spAutoFit/>
          </a:bodyPr>
          <a:lstStyle/>
          <a:p>
            <a:r>
              <a:rPr lang="zh-CN" altLang="en-US" sz="2800" b="1">
                <a:solidFill>
                  <a:srgbClr val="FF0066"/>
                </a:solidFill>
                <a:latin typeface="Times New Roman" pitchFamily="18" charset="0"/>
                <a:ea typeface="宋体" panose="02010600030101010101" pitchFamily="2" charset="-122"/>
              </a:rPr>
              <a:t>名词活用为动词，装在盒子里</a:t>
            </a:r>
          </a:p>
        </p:txBody>
      </p:sp>
      <p:sp>
        <p:nvSpPr>
          <p:cNvPr id="81939" name="矩形 81938"/>
          <p:cNvSpPr/>
          <p:nvPr/>
        </p:nvSpPr>
        <p:spPr>
          <a:xfrm>
            <a:off x="8331200" y="3200400"/>
            <a:ext cx="1970405" cy="521970"/>
          </a:xfrm>
          <a:prstGeom prst="rect">
            <a:avLst/>
          </a:prstGeom>
          <a:noFill/>
          <a:ln w="9525">
            <a:noFill/>
          </a:ln>
        </p:spPr>
        <p:txBody>
          <a:bodyPr wrap="none" anchor="t">
            <a:spAutoFit/>
          </a:bodyPr>
          <a:lstStyle/>
          <a:p>
            <a:r>
              <a:rPr lang="zh-CN" altLang="en-US" sz="2800" b="1">
                <a:solidFill>
                  <a:srgbClr val="FF0066"/>
                </a:solidFill>
                <a:latin typeface="Times New Roman" pitchFamily="18" charset="0"/>
                <a:ea typeface="宋体" panose="02010600030101010101" pitchFamily="2" charset="-122"/>
              </a:rPr>
              <a:t>名词作状语</a:t>
            </a:r>
            <a:endParaRPr lang="zh-CN" altLang="en-US" sz="2800" b="1">
              <a:solidFill>
                <a:srgbClr val="FF3399"/>
              </a:solidFill>
              <a:latin typeface="Times New Roman" pitchFamily="18" charset="0"/>
              <a:ea typeface="宋体" panose="02010600030101010101" pitchFamily="2" charset="-122"/>
            </a:endParaRPr>
          </a:p>
        </p:txBody>
      </p:sp>
      <p:sp>
        <p:nvSpPr>
          <p:cNvPr id="81940" name="文本框 81939"/>
          <p:cNvSpPr txBox="1"/>
          <p:nvPr/>
        </p:nvSpPr>
        <p:spPr>
          <a:xfrm>
            <a:off x="7848600" y="3733800"/>
            <a:ext cx="1970405" cy="521970"/>
          </a:xfrm>
          <a:prstGeom prst="rect">
            <a:avLst/>
          </a:prstGeom>
          <a:noFill/>
          <a:ln w="9525">
            <a:noFill/>
          </a:ln>
        </p:spPr>
        <p:txBody>
          <a:bodyPr wrap="none" anchor="t">
            <a:spAutoFit/>
          </a:bodyPr>
          <a:lstStyle/>
          <a:p>
            <a:r>
              <a:rPr lang="zh-CN" altLang="en-US" sz="2800" b="1">
                <a:solidFill>
                  <a:srgbClr val="FF0066"/>
                </a:solidFill>
                <a:latin typeface="Times New Roman" pitchFamily="18" charset="0"/>
                <a:ea typeface="宋体" panose="02010600030101010101" pitchFamily="2" charset="-122"/>
              </a:rPr>
              <a:t>数词作状语</a:t>
            </a:r>
          </a:p>
        </p:txBody>
      </p:sp>
      <p:sp>
        <p:nvSpPr>
          <p:cNvPr id="81941" name="矩形 81940"/>
          <p:cNvSpPr/>
          <p:nvPr/>
        </p:nvSpPr>
        <p:spPr>
          <a:xfrm>
            <a:off x="8382000" y="4572000"/>
            <a:ext cx="1612900" cy="521970"/>
          </a:xfrm>
          <a:prstGeom prst="rect">
            <a:avLst/>
          </a:prstGeom>
          <a:noFill/>
          <a:ln w="9525">
            <a:noFill/>
          </a:ln>
        </p:spPr>
        <p:txBody>
          <a:bodyPr wrap="none" anchor="t">
            <a:spAutoFit/>
          </a:bodyPr>
          <a:lstStyle/>
          <a:p>
            <a:r>
              <a:rPr lang="zh-CN" altLang="en-US" sz="2800" b="1">
                <a:solidFill>
                  <a:srgbClr val="FF0066"/>
                </a:solidFill>
                <a:latin typeface="Times New Roman" pitchFamily="18" charset="0"/>
                <a:ea typeface="宋体" panose="02010600030101010101" pitchFamily="2" charset="-122"/>
              </a:rPr>
              <a:t>使动用法</a:t>
            </a:r>
          </a:p>
        </p:txBody>
      </p:sp>
      <p:sp>
        <p:nvSpPr>
          <p:cNvPr id="81942" name="文本框 81941"/>
          <p:cNvSpPr txBox="1"/>
          <p:nvPr/>
        </p:nvSpPr>
        <p:spPr>
          <a:xfrm>
            <a:off x="7086600" y="5334000"/>
            <a:ext cx="2685415" cy="521970"/>
          </a:xfrm>
          <a:prstGeom prst="rect">
            <a:avLst/>
          </a:prstGeom>
          <a:noFill/>
          <a:ln w="9525">
            <a:noFill/>
          </a:ln>
        </p:spPr>
        <p:txBody>
          <a:bodyPr wrap="none" anchor="t">
            <a:spAutoFit/>
          </a:bodyPr>
          <a:lstStyle/>
          <a:p>
            <a:r>
              <a:rPr lang="zh-CN" altLang="en-US" sz="2800" b="1">
                <a:solidFill>
                  <a:srgbClr val="FF0066"/>
                </a:solidFill>
                <a:latin typeface="Times New Roman" pitchFamily="18" charset="0"/>
                <a:ea typeface="宋体" panose="02010600030101010101" pitchFamily="2" charset="-122"/>
              </a:rPr>
              <a:t>形容词用作名词</a:t>
            </a:r>
          </a:p>
        </p:txBody>
      </p:sp>
    </p:spTree>
  </p:cSld>
  <p:clrMapOvr>
    <a:masterClrMapping/>
  </p:clrMapOvr>
  <p:transition spd="slow">
    <p:pull dir="l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1" nodeType="clickEffect">
                                  <p:stCondLst>
                                    <p:cond delay="0"/>
                                  </p:stCondLst>
                                  <p:childTnLst>
                                    <p:set>
                                      <p:cBhvr>
                                        <p:cTn id="6" dur="1" fill="hold">
                                          <p:stCondLst>
                                            <p:cond delay="0"/>
                                          </p:stCondLst>
                                        </p:cTn>
                                        <p:tgtEl>
                                          <p:spTgt spid="81925"/>
                                        </p:tgtEl>
                                        <p:attrNameLst>
                                          <p:attrName>style.visibility</p:attrName>
                                        </p:attrNameLst>
                                      </p:cBhvr>
                                      <p:to>
                                        <p:strVal val="visible"/>
                                      </p:to>
                                    </p:set>
                                    <p:animEffect transition="in" filter="dissolve">
                                      <p:cBhvr>
                                        <p:cTn id="7" dur="500"/>
                                        <p:tgtEl>
                                          <p:spTgt spid="81925"/>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81924"/>
                                        </p:tgtEl>
                                        <p:attrNameLst>
                                          <p:attrName>style.visibility</p:attrName>
                                        </p:attrNameLst>
                                      </p:cBhvr>
                                      <p:to>
                                        <p:strVal val="visible"/>
                                      </p:to>
                                    </p:set>
                                    <p:anim calcmode="lin" valueType="num">
                                      <p:cBhvr additive="base">
                                        <p:cTn id="13" dur="500" fill="hold"/>
                                        <p:tgtEl>
                                          <p:spTgt spid="81924"/>
                                        </p:tgtEl>
                                        <p:attrNameLst>
                                          <p:attrName>ppt_x</p:attrName>
                                        </p:attrNameLst>
                                      </p:cBhvr>
                                      <p:tavLst>
                                        <p:tav tm="0">
                                          <p:val>
                                            <p:strVal val="0-#ppt_w/2"/>
                                          </p:val>
                                        </p:tav>
                                        <p:tav tm="100000">
                                          <p:val>
                                            <p:strVal val="#ppt_x"/>
                                          </p:val>
                                        </p:tav>
                                      </p:tavLst>
                                    </p:anim>
                                    <p:anim calcmode="lin" valueType="num">
                                      <p:cBhvr additive="base">
                                        <p:cTn id="14" dur="500" fill="hold"/>
                                        <p:tgtEl>
                                          <p:spTgt spid="81924"/>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indefinite"/>
                            </p:stCondLst>
                          </p:cTn>
                        </p:par>
                        <p:par>
                          <p:cTn id="17" fill="hold" nodeType="afterGroup">
                            <p:stCondLst>
                              <p:cond delay="0"/>
                            </p:stCondLst>
                            <p:childTnLst>
                              <p:par>
                                <p:cTn id="18" presetID="9" presetClass="entr" presetSubtype="0" fill="hold" grpId="5" nodeType="clickEffect">
                                  <p:stCondLst>
                                    <p:cond delay="0"/>
                                  </p:stCondLst>
                                  <p:childTnLst>
                                    <p:set>
                                      <p:cBhvr>
                                        <p:cTn id="19" dur="1" fill="hold">
                                          <p:stCondLst>
                                            <p:cond delay="0"/>
                                          </p:stCondLst>
                                        </p:cTn>
                                        <p:tgtEl>
                                          <p:spTgt spid="81929"/>
                                        </p:tgtEl>
                                        <p:attrNameLst>
                                          <p:attrName>style.visibility</p:attrName>
                                        </p:attrNameLst>
                                      </p:cBhvr>
                                      <p:to>
                                        <p:strVal val="visible"/>
                                      </p:to>
                                    </p:set>
                                    <p:animEffect transition="in" filter="dissolve">
                                      <p:cBhvr>
                                        <p:cTn id="20" dur="500"/>
                                        <p:tgtEl>
                                          <p:spTgt spid="81929"/>
                                        </p:tgtEl>
                                      </p:cBhvr>
                                    </p:animEffect>
                                  </p:childTnLst>
                                </p:cTn>
                              </p:par>
                            </p:childTnLst>
                          </p:cTn>
                        </p:par>
                      </p:childTnLst>
                    </p:cTn>
                  </p:par>
                  <p:par>
                    <p:cTn id="21" fill="hold" nodeType="clickPar">
                      <p:stCondLst>
                        <p:cond delay="indefinite"/>
                      </p:stCondLst>
                      <p:childTnLst>
                        <p:par>
                          <p:cTn id="22" fill="hold" nodeType="withGroup">
                            <p:stCondLst>
                              <p:cond delay="indefinite"/>
                            </p:stCondLst>
                          </p:cTn>
                        </p:par>
                        <p:par>
                          <p:cTn id="23" fill="hold" nodeType="afterGroup">
                            <p:stCondLst>
                              <p:cond delay="0"/>
                            </p:stCondLst>
                            <p:childTnLst>
                              <p:par>
                                <p:cTn id="24" presetID="9" presetClass="entr" presetSubtype="0" fill="hold" grpId="2" nodeType="clickEffect">
                                  <p:stCondLst>
                                    <p:cond delay="0"/>
                                  </p:stCondLst>
                                  <p:childTnLst>
                                    <p:set>
                                      <p:cBhvr>
                                        <p:cTn id="25" dur="1" fill="hold">
                                          <p:stCondLst>
                                            <p:cond delay="0"/>
                                          </p:stCondLst>
                                        </p:cTn>
                                        <p:tgtEl>
                                          <p:spTgt spid="81926"/>
                                        </p:tgtEl>
                                        <p:attrNameLst>
                                          <p:attrName>style.visibility</p:attrName>
                                        </p:attrNameLst>
                                      </p:cBhvr>
                                      <p:to>
                                        <p:strVal val="visible"/>
                                      </p:to>
                                    </p:set>
                                    <p:animEffect transition="in" filter="dissolve">
                                      <p:cBhvr>
                                        <p:cTn id="26" dur="500"/>
                                        <p:tgtEl>
                                          <p:spTgt spid="81926"/>
                                        </p:tgtEl>
                                      </p:cBhvr>
                                    </p:animEffect>
                                  </p:childTnLst>
                                </p:cTn>
                              </p:par>
                            </p:childTnLst>
                          </p:cTn>
                        </p:par>
                      </p:childTnLst>
                    </p:cTn>
                  </p:par>
                  <p:par>
                    <p:cTn id="27" fill="hold" nodeType="clickPar">
                      <p:stCondLst>
                        <p:cond delay="indefinite"/>
                      </p:stCondLst>
                      <p:childTnLst>
                        <p:par>
                          <p:cTn id="28" fill="hold" nodeType="withGroup">
                            <p:stCondLst>
                              <p:cond delay="indefinite"/>
                            </p:stCondLst>
                          </p:cTn>
                        </p:par>
                        <p:par>
                          <p:cTn id="29" fill="hold" nodeType="afterGroup">
                            <p:stCondLst>
                              <p:cond delay="0"/>
                            </p:stCondLst>
                            <p:childTnLst>
                              <p:par>
                                <p:cTn id="30" presetID="2" presetClass="entr" presetSubtype="2" fill="hold" grpId="14" nodeType="clickEffect">
                                  <p:stCondLst>
                                    <p:cond delay="0"/>
                                  </p:stCondLst>
                                  <p:childTnLst>
                                    <p:set>
                                      <p:cBhvr>
                                        <p:cTn id="31" dur="1" fill="hold">
                                          <p:stCondLst>
                                            <p:cond delay="0"/>
                                          </p:stCondLst>
                                        </p:cTn>
                                        <p:tgtEl>
                                          <p:spTgt spid="81938"/>
                                        </p:tgtEl>
                                        <p:attrNameLst>
                                          <p:attrName>style.visibility</p:attrName>
                                        </p:attrNameLst>
                                      </p:cBhvr>
                                      <p:to>
                                        <p:strVal val="visible"/>
                                      </p:to>
                                    </p:set>
                                    <p:anim calcmode="lin" valueType="num">
                                      <p:cBhvr additive="base">
                                        <p:cTn id="32" dur="500" fill="hold"/>
                                        <p:tgtEl>
                                          <p:spTgt spid="81938"/>
                                        </p:tgtEl>
                                        <p:attrNameLst>
                                          <p:attrName>ppt_x</p:attrName>
                                        </p:attrNameLst>
                                      </p:cBhvr>
                                      <p:tavLst>
                                        <p:tav tm="0">
                                          <p:val>
                                            <p:strVal val="1+#ppt_w/2"/>
                                          </p:val>
                                        </p:tav>
                                        <p:tav tm="100000">
                                          <p:val>
                                            <p:strVal val="#ppt_x"/>
                                          </p:val>
                                        </p:tav>
                                      </p:tavLst>
                                    </p:anim>
                                    <p:anim calcmode="lin" valueType="num">
                                      <p:cBhvr additive="base">
                                        <p:cTn id="33" dur="500" fill="hold"/>
                                        <p:tgtEl>
                                          <p:spTgt spid="81938"/>
                                        </p:tgtEl>
                                        <p:attrNameLst>
                                          <p:attrName>ppt_y</p:attrName>
                                        </p:attrNameLst>
                                      </p:cBhvr>
                                      <p:tavLst>
                                        <p:tav tm="0">
                                          <p:val>
                                            <p:strVal val="#ppt_y"/>
                                          </p:val>
                                        </p:tav>
                                        <p:tav tm="100000">
                                          <p:val>
                                            <p:strVal val="#ppt_y"/>
                                          </p:val>
                                        </p:tav>
                                      </p:tavLst>
                                    </p:anim>
                                  </p:childTnLst>
                                </p:cTn>
                              </p:par>
                            </p:childTnLst>
                          </p:cTn>
                        </p:par>
                      </p:childTnLst>
                    </p:cTn>
                  </p:par>
                  <p:par>
                    <p:cTn id="34" fill="hold" nodeType="clickPar">
                      <p:stCondLst>
                        <p:cond delay="indefinite"/>
                      </p:stCondLst>
                      <p:childTnLst>
                        <p:par>
                          <p:cTn id="35" fill="hold" nodeType="withGroup">
                            <p:stCondLst>
                              <p:cond delay="indefinite"/>
                            </p:stCondLst>
                          </p:cTn>
                        </p:par>
                        <p:par>
                          <p:cTn id="36" fill="hold" nodeType="afterGroup">
                            <p:stCondLst>
                              <p:cond delay="0"/>
                            </p:stCondLst>
                            <p:childTnLst>
                              <p:par>
                                <p:cTn id="37" presetID="9" presetClass="entr" presetSubtype="0" fill="hold" grpId="6" nodeType="clickEffect">
                                  <p:stCondLst>
                                    <p:cond delay="0"/>
                                  </p:stCondLst>
                                  <p:childTnLst>
                                    <p:set>
                                      <p:cBhvr>
                                        <p:cTn id="38" dur="1" fill="hold">
                                          <p:stCondLst>
                                            <p:cond delay="0"/>
                                          </p:stCondLst>
                                        </p:cTn>
                                        <p:tgtEl>
                                          <p:spTgt spid="81930"/>
                                        </p:tgtEl>
                                        <p:attrNameLst>
                                          <p:attrName>style.visibility</p:attrName>
                                        </p:attrNameLst>
                                      </p:cBhvr>
                                      <p:to>
                                        <p:strVal val="visible"/>
                                      </p:to>
                                    </p:set>
                                    <p:animEffect transition="in" filter="dissolve">
                                      <p:cBhvr>
                                        <p:cTn id="39" dur="500"/>
                                        <p:tgtEl>
                                          <p:spTgt spid="81930"/>
                                        </p:tgtEl>
                                      </p:cBhvr>
                                    </p:animEffect>
                                  </p:childTnLst>
                                </p:cTn>
                              </p:par>
                            </p:childTnLst>
                          </p:cTn>
                        </p:par>
                      </p:childTnLst>
                    </p:cTn>
                  </p:par>
                  <p:par>
                    <p:cTn id="40" fill="hold" nodeType="clickPar">
                      <p:stCondLst>
                        <p:cond delay="indefinite"/>
                      </p:stCondLst>
                      <p:childTnLst>
                        <p:par>
                          <p:cTn id="41" fill="hold" nodeType="withGroup">
                            <p:stCondLst>
                              <p:cond delay="indefinite"/>
                            </p:stCondLst>
                          </p:cTn>
                        </p:par>
                        <p:par>
                          <p:cTn id="42" fill="hold" nodeType="afterGroup">
                            <p:stCondLst>
                              <p:cond delay="0"/>
                            </p:stCondLst>
                            <p:childTnLst>
                              <p:par>
                                <p:cTn id="43" presetID="9" presetClass="entr" presetSubtype="0" fill="hold" grpId="7" nodeType="clickEffect">
                                  <p:stCondLst>
                                    <p:cond delay="0"/>
                                  </p:stCondLst>
                                  <p:childTnLst>
                                    <p:set>
                                      <p:cBhvr>
                                        <p:cTn id="44" dur="1" fill="hold">
                                          <p:stCondLst>
                                            <p:cond delay="0"/>
                                          </p:stCondLst>
                                        </p:cTn>
                                        <p:tgtEl>
                                          <p:spTgt spid="81931"/>
                                        </p:tgtEl>
                                        <p:attrNameLst>
                                          <p:attrName>style.visibility</p:attrName>
                                        </p:attrNameLst>
                                      </p:cBhvr>
                                      <p:to>
                                        <p:strVal val="visible"/>
                                      </p:to>
                                    </p:set>
                                    <p:animEffect transition="in" filter="dissolve">
                                      <p:cBhvr>
                                        <p:cTn id="45" dur="500"/>
                                        <p:tgtEl>
                                          <p:spTgt spid="81931"/>
                                        </p:tgtEl>
                                      </p:cBhvr>
                                    </p:animEffect>
                                  </p:childTnLst>
                                </p:cTn>
                              </p:par>
                            </p:childTnLst>
                          </p:cTn>
                        </p:par>
                      </p:childTnLst>
                    </p:cTn>
                  </p:par>
                  <p:par>
                    <p:cTn id="46" fill="hold" nodeType="clickPar">
                      <p:stCondLst>
                        <p:cond delay="indefinite"/>
                      </p:stCondLst>
                      <p:childTnLst>
                        <p:par>
                          <p:cTn id="47" fill="hold" nodeType="withGroup">
                            <p:stCondLst>
                              <p:cond delay="indefinite"/>
                            </p:stCondLst>
                          </p:cTn>
                        </p:par>
                        <p:par>
                          <p:cTn id="48" fill="hold" nodeType="afterGroup">
                            <p:stCondLst>
                              <p:cond delay="0"/>
                            </p:stCondLst>
                            <p:childTnLst>
                              <p:par>
                                <p:cTn id="49" presetID="9" presetClass="entr" presetSubtype="0" fill="hold" grpId="3" nodeType="clickEffect">
                                  <p:stCondLst>
                                    <p:cond delay="0"/>
                                  </p:stCondLst>
                                  <p:childTnLst>
                                    <p:set>
                                      <p:cBhvr>
                                        <p:cTn id="50" dur="1" fill="hold">
                                          <p:stCondLst>
                                            <p:cond delay="0"/>
                                          </p:stCondLst>
                                        </p:cTn>
                                        <p:tgtEl>
                                          <p:spTgt spid="81927"/>
                                        </p:tgtEl>
                                        <p:attrNameLst>
                                          <p:attrName>style.visibility</p:attrName>
                                        </p:attrNameLst>
                                      </p:cBhvr>
                                      <p:to>
                                        <p:strVal val="visible"/>
                                      </p:to>
                                    </p:set>
                                    <p:animEffect transition="in" filter="dissolve">
                                      <p:cBhvr>
                                        <p:cTn id="51" dur="500"/>
                                        <p:tgtEl>
                                          <p:spTgt spid="81927"/>
                                        </p:tgtEl>
                                      </p:cBhvr>
                                    </p:animEffect>
                                  </p:childTnLst>
                                </p:cTn>
                              </p:par>
                            </p:childTnLst>
                          </p:cTn>
                        </p:par>
                      </p:childTnLst>
                    </p:cTn>
                  </p:par>
                  <p:par>
                    <p:cTn id="52" fill="hold" nodeType="clickPar">
                      <p:stCondLst>
                        <p:cond delay="indefinite"/>
                      </p:stCondLst>
                      <p:childTnLst>
                        <p:par>
                          <p:cTn id="53" fill="hold" nodeType="withGroup">
                            <p:stCondLst>
                              <p:cond delay="indefinite"/>
                            </p:stCondLst>
                          </p:cTn>
                        </p:par>
                        <p:par>
                          <p:cTn id="54" fill="hold" nodeType="afterGroup">
                            <p:stCondLst>
                              <p:cond delay="0"/>
                            </p:stCondLst>
                            <p:childTnLst>
                              <p:par>
                                <p:cTn id="55" presetID="2" presetClass="entr" presetSubtype="2" fill="hold" grpId="15" nodeType="clickEffect">
                                  <p:stCondLst>
                                    <p:cond delay="0"/>
                                  </p:stCondLst>
                                  <p:childTnLst>
                                    <p:set>
                                      <p:cBhvr>
                                        <p:cTn id="56" dur="1" fill="hold">
                                          <p:stCondLst>
                                            <p:cond delay="0"/>
                                          </p:stCondLst>
                                        </p:cTn>
                                        <p:tgtEl>
                                          <p:spTgt spid="81939"/>
                                        </p:tgtEl>
                                        <p:attrNameLst>
                                          <p:attrName>style.visibility</p:attrName>
                                        </p:attrNameLst>
                                      </p:cBhvr>
                                      <p:to>
                                        <p:strVal val="visible"/>
                                      </p:to>
                                    </p:set>
                                    <p:anim calcmode="lin" valueType="num">
                                      <p:cBhvr additive="base">
                                        <p:cTn id="57" dur="500" fill="hold"/>
                                        <p:tgtEl>
                                          <p:spTgt spid="81939"/>
                                        </p:tgtEl>
                                        <p:attrNameLst>
                                          <p:attrName>ppt_x</p:attrName>
                                        </p:attrNameLst>
                                      </p:cBhvr>
                                      <p:tavLst>
                                        <p:tav tm="0">
                                          <p:val>
                                            <p:strVal val="1+#ppt_w/2"/>
                                          </p:val>
                                        </p:tav>
                                        <p:tav tm="100000">
                                          <p:val>
                                            <p:strVal val="#ppt_x"/>
                                          </p:val>
                                        </p:tav>
                                      </p:tavLst>
                                    </p:anim>
                                    <p:anim calcmode="lin" valueType="num">
                                      <p:cBhvr additive="base">
                                        <p:cTn id="58" dur="500" fill="hold"/>
                                        <p:tgtEl>
                                          <p:spTgt spid="81939"/>
                                        </p:tgtEl>
                                        <p:attrNameLst>
                                          <p:attrName>ppt_y</p:attrName>
                                        </p:attrNameLst>
                                      </p:cBhvr>
                                      <p:tavLst>
                                        <p:tav tm="0">
                                          <p:val>
                                            <p:strVal val="#ppt_y"/>
                                          </p:val>
                                        </p:tav>
                                        <p:tav tm="100000">
                                          <p:val>
                                            <p:strVal val="#ppt_y"/>
                                          </p:val>
                                        </p:tav>
                                      </p:tavLst>
                                    </p:anim>
                                  </p:childTnLst>
                                </p:cTn>
                              </p:par>
                            </p:childTnLst>
                          </p:cTn>
                        </p:par>
                      </p:childTnLst>
                    </p:cTn>
                  </p:par>
                  <p:par>
                    <p:cTn id="59" fill="hold" nodeType="clickPar">
                      <p:stCondLst>
                        <p:cond delay="indefinite"/>
                      </p:stCondLst>
                      <p:childTnLst>
                        <p:par>
                          <p:cTn id="60" fill="hold" nodeType="withGroup">
                            <p:stCondLst>
                              <p:cond delay="indefinite"/>
                            </p:stCondLst>
                          </p:cTn>
                        </p:par>
                        <p:par>
                          <p:cTn id="61" fill="hold" nodeType="afterGroup">
                            <p:stCondLst>
                              <p:cond delay="0"/>
                            </p:stCondLst>
                            <p:childTnLst>
                              <p:par>
                                <p:cTn id="62" presetID="9" presetClass="entr" presetSubtype="0" fill="hold" grpId="10" nodeType="clickEffect">
                                  <p:stCondLst>
                                    <p:cond delay="0"/>
                                  </p:stCondLst>
                                  <p:childTnLst>
                                    <p:set>
                                      <p:cBhvr>
                                        <p:cTn id="63" dur="1" fill="hold">
                                          <p:stCondLst>
                                            <p:cond delay="0"/>
                                          </p:stCondLst>
                                        </p:cTn>
                                        <p:tgtEl>
                                          <p:spTgt spid="81934"/>
                                        </p:tgtEl>
                                        <p:attrNameLst>
                                          <p:attrName>style.visibility</p:attrName>
                                        </p:attrNameLst>
                                      </p:cBhvr>
                                      <p:to>
                                        <p:strVal val="visible"/>
                                      </p:to>
                                    </p:set>
                                    <p:animEffect transition="in" filter="dissolve">
                                      <p:cBhvr>
                                        <p:cTn id="64" dur="500"/>
                                        <p:tgtEl>
                                          <p:spTgt spid="81934"/>
                                        </p:tgtEl>
                                      </p:cBhvr>
                                    </p:animEffect>
                                  </p:childTnLst>
                                </p:cTn>
                              </p:par>
                            </p:childTnLst>
                          </p:cTn>
                        </p:par>
                      </p:childTnLst>
                    </p:cTn>
                  </p:par>
                  <p:par>
                    <p:cTn id="65" fill="hold" nodeType="clickPar">
                      <p:stCondLst>
                        <p:cond delay="indefinite"/>
                      </p:stCondLst>
                      <p:childTnLst>
                        <p:par>
                          <p:cTn id="66" fill="hold" nodeType="withGroup">
                            <p:stCondLst>
                              <p:cond delay="indefinite"/>
                            </p:stCondLst>
                          </p:cTn>
                        </p:par>
                        <p:par>
                          <p:cTn id="67" fill="hold" nodeType="afterGroup">
                            <p:stCondLst>
                              <p:cond delay="0"/>
                            </p:stCondLst>
                            <p:childTnLst>
                              <p:par>
                                <p:cTn id="68" presetID="9" presetClass="entr" presetSubtype="0" fill="hold" grpId="11" nodeType="clickEffect">
                                  <p:stCondLst>
                                    <p:cond delay="0"/>
                                  </p:stCondLst>
                                  <p:childTnLst>
                                    <p:set>
                                      <p:cBhvr>
                                        <p:cTn id="69" dur="1" fill="hold">
                                          <p:stCondLst>
                                            <p:cond delay="0"/>
                                          </p:stCondLst>
                                        </p:cTn>
                                        <p:tgtEl>
                                          <p:spTgt spid="81935"/>
                                        </p:tgtEl>
                                        <p:attrNameLst>
                                          <p:attrName>style.visibility</p:attrName>
                                        </p:attrNameLst>
                                      </p:cBhvr>
                                      <p:to>
                                        <p:strVal val="visible"/>
                                      </p:to>
                                    </p:set>
                                    <p:animEffect transition="in" filter="dissolve">
                                      <p:cBhvr>
                                        <p:cTn id="70" dur="500"/>
                                        <p:tgtEl>
                                          <p:spTgt spid="81935"/>
                                        </p:tgtEl>
                                      </p:cBhvr>
                                    </p:animEffect>
                                  </p:childTnLst>
                                </p:cTn>
                              </p:par>
                            </p:childTnLst>
                          </p:cTn>
                        </p:par>
                      </p:childTnLst>
                    </p:cTn>
                  </p:par>
                  <p:par>
                    <p:cTn id="71" fill="hold" nodeType="clickPar">
                      <p:stCondLst>
                        <p:cond delay="indefinite"/>
                      </p:stCondLst>
                      <p:childTnLst>
                        <p:par>
                          <p:cTn id="72" fill="hold" nodeType="withGroup">
                            <p:stCondLst>
                              <p:cond delay="indefinite"/>
                            </p:stCondLst>
                          </p:cTn>
                        </p:par>
                        <p:par>
                          <p:cTn id="73" fill="hold" nodeType="afterGroup">
                            <p:stCondLst>
                              <p:cond delay="0"/>
                            </p:stCondLst>
                            <p:childTnLst>
                              <p:par>
                                <p:cTn id="74" presetID="2" presetClass="entr" presetSubtype="2" fill="hold" grpId="16" nodeType="clickEffect">
                                  <p:stCondLst>
                                    <p:cond delay="0"/>
                                  </p:stCondLst>
                                  <p:childTnLst>
                                    <p:set>
                                      <p:cBhvr>
                                        <p:cTn id="75" dur="1" fill="hold">
                                          <p:stCondLst>
                                            <p:cond delay="0"/>
                                          </p:stCondLst>
                                        </p:cTn>
                                        <p:tgtEl>
                                          <p:spTgt spid="81940"/>
                                        </p:tgtEl>
                                        <p:attrNameLst>
                                          <p:attrName>style.visibility</p:attrName>
                                        </p:attrNameLst>
                                      </p:cBhvr>
                                      <p:to>
                                        <p:strVal val="visible"/>
                                      </p:to>
                                    </p:set>
                                    <p:anim calcmode="lin" valueType="num">
                                      <p:cBhvr additive="base">
                                        <p:cTn id="76" dur="500" fill="hold"/>
                                        <p:tgtEl>
                                          <p:spTgt spid="81940"/>
                                        </p:tgtEl>
                                        <p:attrNameLst>
                                          <p:attrName>ppt_x</p:attrName>
                                        </p:attrNameLst>
                                      </p:cBhvr>
                                      <p:tavLst>
                                        <p:tav tm="0">
                                          <p:val>
                                            <p:strVal val="1+#ppt_w/2"/>
                                          </p:val>
                                        </p:tav>
                                        <p:tav tm="100000">
                                          <p:val>
                                            <p:strVal val="#ppt_x"/>
                                          </p:val>
                                        </p:tav>
                                      </p:tavLst>
                                    </p:anim>
                                    <p:anim calcmode="lin" valueType="num">
                                      <p:cBhvr additive="base">
                                        <p:cTn id="77" dur="500" fill="hold"/>
                                        <p:tgtEl>
                                          <p:spTgt spid="81940"/>
                                        </p:tgtEl>
                                        <p:attrNameLst>
                                          <p:attrName>ppt_y</p:attrName>
                                        </p:attrNameLst>
                                      </p:cBhvr>
                                      <p:tavLst>
                                        <p:tav tm="0">
                                          <p:val>
                                            <p:strVal val="#ppt_y"/>
                                          </p:val>
                                        </p:tav>
                                        <p:tav tm="100000">
                                          <p:val>
                                            <p:strVal val="#ppt_y"/>
                                          </p:val>
                                        </p:tav>
                                      </p:tavLst>
                                    </p:anim>
                                  </p:childTnLst>
                                </p:cTn>
                              </p:par>
                            </p:childTnLst>
                          </p:cTn>
                        </p:par>
                      </p:childTnLst>
                    </p:cTn>
                  </p:par>
                  <p:par>
                    <p:cTn id="78" fill="hold" nodeType="clickPar">
                      <p:stCondLst>
                        <p:cond delay="indefinite"/>
                      </p:stCondLst>
                      <p:childTnLst>
                        <p:par>
                          <p:cTn id="79" fill="hold" nodeType="withGroup">
                            <p:stCondLst>
                              <p:cond delay="indefinite"/>
                            </p:stCondLst>
                          </p:cTn>
                        </p:par>
                        <p:par>
                          <p:cTn id="80" fill="hold" nodeType="afterGroup">
                            <p:stCondLst>
                              <p:cond delay="0"/>
                            </p:stCondLst>
                            <p:childTnLst>
                              <p:par>
                                <p:cTn id="81" presetID="9" presetClass="entr" presetSubtype="0" fill="hold" grpId="8" nodeType="clickEffect">
                                  <p:stCondLst>
                                    <p:cond delay="0"/>
                                  </p:stCondLst>
                                  <p:childTnLst>
                                    <p:set>
                                      <p:cBhvr>
                                        <p:cTn id="82" dur="1" fill="hold">
                                          <p:stCondLst>
                                            <p:cond delay="0"/>
                                          </p:stCondLst>
                                        </p:cTn>
                                        <p:tgtEl>
                                          <p:spTgt spid="81932"/>
                                        </p:tgtEl>
                                        <p:attrNameLst>
                                          <p:attrName>style.visibility</p:attrName>
                                        </p:attrNameLst>
                                      </p:cBhvr>
                                      <p:to>
                                        <p:strVal val="visible"/>
                                      </p:to>
                                    </p:set>
                                    <p:animEffect transition="in" filter="dissolve">
                                      <p:cBhvr>
                                        <p:cTn id="83" dur="500"/>
                                        <p:tgtEl>
                                          <p:spTgt spid="81932"/>
                                        </p:tgtEl>
                                      </p:cBhvr>
                                    </p:animEffect>
                                  </p:childTnLst>
                                </p:cTn>
                              </p:par>
                            </p:childTnLst>
                          </p:cTn>
                        </p:par>
                      </p:childTnLst>
                    </p:cTn>
                  </p:par>
                  <p:par>
                    <p:cTn id="84" fill="hold" nodeType="clickPar">
                      <p:stCondLst>
                        <p:cond delay="indefinite"/>
                      </p:stCondLst>
                      <p:childTnLst>
                        <p:par>
                          <p:cTn id="85" fill="hold" nodeType="withGroup">
                            <p:stCondLst>
                              <p:cond delay="indefinite"/>
                            </p:stCondLst>
                          </p:cTn>
                        </p:par>
                        <p:par>
                          <p:cTn id="86" fill="hold" nodeType="afterGroup">
                            <p:stCondLst>
                              <p:cond delay="0"/>
                            </p:stCondLst>
                            <p:childTnLst>
                              <p:par>
                                <p:cTn id="87" presetID="9" presetClass="entr" presetSubtype="0" fill="hold" grpId="9" nodeType="clickEffect">
                                  <p:stCondLst>
                                    <p:cond delay="0"/>
                                  </p:stCondLst>
                                  <p:childTnLst>
                                    <p:set>
                                      <p:cBhvr>
                                        <p:cTn id="88" dur="1" fill="hold">
                                          <p:stCondLst>
                                            <p:cond delay="0"/>
                                          </p:stCondLst>
                                        </p:cTn>
                                        <p:tgtEl>
                                          <p:spTgt spid="81933"/>
                                        </p:tgtEl>
                                        <p:attrNameLst>
                                          <p:attrName>style.visibility</p:attrName>
                                        </p:attrNameLst>
                                      </p:cBhvr>
                                      <p:to>
                                        <p:strVal val="visible"/>
                                      </p:to>
                                    </p:set>
                                    <p:animEffect transition="in" filter="dissolve">
                                      <p:cBhvr>
                                        <p:cTn id="89" dur="500"/>
                                        <p:tgtEl>
                                          <p:spTgt spid="81933"/>
                                        </p:tgtEl>
                                      </p:cBhvr>
                                    </p:animEffect>
                                  </p:childTnLst>
                                </p:cTn>
                              </p:par>
                            </p:childTnLst>
                          </p:cTn>
                        </p:par>
                      </p:childTnLst>
                    </p:cTn>
                  </p:par>
                  <p:par>
                    <p:cTn id="90" fill="hold" nodeType="clickPar">
                      <p:stCondLst>
                        <p:cond delay="indefinite"/>
                      </p:stCondLst>
                      <p:childTnLst>
                        <p:par>
                          <p:cTn id="91" fill="hold" nodeType="withGroup">
                            <p:stCondLst>
                              <p:cond delay="indefinite"/>
                            </p:stCondLst>
                          </p:cTn>
                        </p:par>
                        <p:par>
                          <p:cTn id="92" fill="hold" nodeType="afterGroup">
                            <p:stCondLst>
                              <p:cond delay="0"/>
                            </p:stCondLst>
                            <p:childTnLst>
                              <p:par>
                                <p:cTn id="93" presetID="9" presetClass="entr" presetSubtype="0" fill="hold" grpId="4" nodeType="clickEffect">
                                  <p:stCondLst>
                                    <p:cond delay="0"/>
                                  </p:stCondLst>
                                  <p:childTnLst>
                                    <p:set>
                                      <p:cBhvr>
                                        <p:cTn id="94" dur="1" fill="hold">
                                          <p:stCondLst>
                                            <p:cond delay="0"/>
                                          </p:stCondLst>
                                        </p:cTn>
                                        <p:tgtEl>
                                          <p:spTgt spid="81928"/>
                                        </p:tgtEl>
                                        <p:attrNameLst>
                                          <p:attrName>style.visibility</p:attrName>
                                        </p:attrNameLst>
                                      </p:cBhvr>
                                      <p:to>
                                        <p:strVal val="visible"/>
                                      </p:to>
                                    </p:set>
                                    <p:animEffect transition="in" filter="dissolve">
                                      <p:cBhvr>
                                        <p:cTn id="95" dur="500"/>
                                        <p:tgtEl>
                                          <p:spTgt spid="81928"/>
                                        </p:tgtEl>
                                      </p:cBhvr>
                                    </p:animEffect>
                                  </p:childTnLst>
                                </p:cTn>
                              </p:par>
                            </p:childTnLst>
                          </p:cTn>
                        </p:par>
                      </p:childTnLst>
                    </p:cTn>
                  </p:par>
                  <p:par>
                    <p:cTn id="96" fill="hold" nodeType="clickPar">
                      <p:stCondLst>
                        <p:cond delay="indefinite"/>
                      </p:stCondLst>
                      <p:childTnLst>
                        <p:par>
                          <p:cTn id="97" fill="hold" nodeType="withGroup">
                            <p:stCondLst>
                              <p:cond delay="indefinite"/>
                            </p:stCondLst>
                          </p:cTn>
                        </p:par>
                        <p:par>
                          <p:cTn id="98" fill="hold" nodeType="afterGroup">
                            <p:stCondLst>
                              <p:cond delay="0"/>
                            </p:stCondLst>
                            <p:childTnLst>
                              <p:par>
                                <p:cTn id="99" presetID="2" presetClass="entr" presetSubtype="2" fill="hold" grpId="17" nodeType="clickEffect">
                                  <p:stCondLst>
                                    <p:cond delay="0"/>
                                  </p:stCondLst>
                                  <p:childTnLst>
                                    <p:set>
                                      <p:cBhvr>
                                        <p:cTn id="100" dur="1" fill="hold">
                                          <p:stCondLst>
                                            <p:cond delay="0"/>
                                          </p:stCondLst>
                                        </p:cTn>
                                        <p:tgtEl>
                                          <p:spTgt spid="81941"/>
                                        </p:tgtEl>
                                        <p:attrNameLst>
                                          <p:attrName>style.visibility</p:attrName>
                                        </p:attrNameLst>
                                      </p:cBhvr>
                                      <p:to>
                                        <p:strVal val="visible"/>
                                      </p:to>
                                    </p:set>
                                    <p:anim calcmode="lin" valueType="num">
                                      <p:cBhvr additive="base">
                                        <p:cTn id="101" dur="500" fill="hold"/>
                                        <p:tgtEl>
                                          <p:spTgt spid="81941"/>
                                        </p:tgtEl>
                                        <p:attrNameLst>
                                          <p:attrName>ppt_x</p:attrName>
                                        </p:attrNameLst>
                                      </p:cBhvr>
                                      <p:tavLst>
                                        <p:tav tm="0">
                                          <p:val>
                                            <p:strVal val="1+#ppt_w/2"/>
                                          </p:val>
                                        </p:tav>
                                        <p:tav tm="100000">
                                          <p:val>
                                            <p:strVal val="#ppt_x"/>
                                          </p:val>
                                        </p:tav>
                                      </p:tavLst>
                                    </p:anim>
                                    <p:anim calcmode="lin" valueType="num">
                                      <p:cBhvr additive="base">
                                        <p:cTn id="102" dur="500" fill="hold"/>
                                        <p:tgtEl>
                                          <p:spTgt spid="81941"/>
                                        </p:tgtEl>
                                        <p:attrNameLst>
                                          <p:attrName>ppt_y</p:attrName>
                                        </p:attrNameLst>
                                      </p:cBhvr>
                                      <p:tavLst>
                                        <p:tav tm="0">
                                          <p:val>
                                            <p:strVal val="#ppt_y"/>
                                          </p:val>
                                        </p:tav>
                                        <p:tav tm="100000">
                                          <p:val>
                                            <p:strVal val="#ppt_y"/>
                                          </p:val>
                                        </p:tav>
                                      </p:tavLst>
                                    </p:anim>
                                  </p:childTnLst>
                                </p:cTn>
                              </p:par>
                            </p:childTnLst>
                          </p:cTn>
                        </p:par>
                      </p:childTnLst>
                    </p:cTn>
                  </p:par>
                  <p:par>
                    <p:cTn id="103" fill="hold" nodeType="clickPar">
                      <p:stCondLst>
                        <p:cond delay="indefinite"/>
                      </p:stCondLst>
                      <p:childTnLst>
                        <p:par>
                          <p:cTn id="104" fill="hold" nodeType="withGroup">
                            <p:stCondLst>
                              <p:cond delay="indefinite"/>
                            </p:stCondLst>
                          </p:cTn>
                        </p:par>
                        <p:par>
                          <p:cTn id="105" fill="hold" nodeType="afterGroup">
                            <p:stCondLst>
                              <p:cond delay="0"/>
                            </p:stCondLst>
                            <p:childTnLst>
                              <p:par>
                                <p:cTn id="106" presetID="9" presetClass="entr" presetSubtype="0" fill="hold" grpId="12" nodeType="clickEffect">
                                  <p:stCondLst>
                                    <p:cond delay="0"/>
                                  </p:stCondLst>
                                  <p:childTnLst>
                                    <p:set>
                                      <p:cBhvr>
                                        <p:cTn id="107" dur="1" fill="hold">
                                          <p:stCondLst>
                                            <p:cond delay="0"/>
                                          </p:stCondLst>
                                        </p:cTn>
                                        <p:tgtEl>
                                          <p:spTgt spid="81936"/>
                                        </p:tgtEl>
                                        <p:attrNameLst>
                                          <p:attrName>style.visibility</p:attrName>
                                        </p:attrNameLst>
                                      </p:cBhvr>
                                      <p:to>
                                        <p:strVal val="visible"/>
                                      </p:to>
                                    </p:set>
                                    <p:animEffect transition="in" filter="dissolve">
                                      <p:cBhvr>
                                        <p:cTn id="108" dur="500"/>
                                        <p:tgtEl>
                                          <p:spTgt spid="81936"/>
                                        </p:tgtEl>
                                      </p:cBhvr>
                                    </p:animEffect>
                                  </p:childTnLst>
                                </p:cTn>
                              </p:par>
                            </p:childTnLst>
                          </p:cTn>
                        </p:par>
                      </p:childTnLst>
                    </p:cTn>
                  </p:par>
                  <p:par>
                    <p:cTn id="109" fill="hold" nodeType="clickPar">
                      <p:stCondLst>
                        <p:cond delay="indefinite"/>
                      </p:stCondLst>
                      <p:childTnLst>
                        <p:par>
                          <p:cTn id="110" fill="hold" nodeType="withGroup">
                            <p:stCondLst>
                              <p:cond delay="indefinite"/>
                            </p:stCondLst>
                          </p:cTn>
                        </p:par>
                        <p:par>
                          <p:cTn id="111" fill="hold" nodeType="afterGroup">
                            <p:stCondLst>
                              <p:cond delay="0"/>
                            </p:stCondLst>
                            <p:childTnLst>
                              <p:par>
                                <p:cTn id="112" presetID="9" presetClass="entr" presetSubtype="0" fill="hold" grpId="13" nodeType="clickEffect">
                                  <p:stCondLst>
                                    <p:cond delay="0"/>
                                  </p:stCondLst>
                                  <p:childTnLst>
                                    <p:set>
                                      <p:cBhvr>
                                        <p:cTn id="113" dur="1" fill="hold">
                                          <p:stCondLst>
                                            <p:cond delay="0"/>
                                          </p:stCondLst>
                                        </p:cTn>
                                        <p:tgtEl>
                                          <p:spTgt spid="81937"/>
                                        </p:tgtEl>
                                        <p:attrNameLst>
                                          <p:attrName>style.visibility</p:attrName>
                                        </p:attrNameLst>
                                      </p:cBhvr>
                                      <p:to>
                                        <p:strVal val="visible"/>
                                      </p:to>
                                    </p:set>
                                    <p:animEffect transition="in" filter="dissolve">
                                      <p:cBhvr>
                                        <p:cTn id="114" dur="500"/>
                                        <p:tgtEl>
                                          <p:spTgt spid="81937"/>
                                        </p:tgtEl>
                                      </p:cBhvr>
                                    </p:animEffect>
                                  </p:childTnLst>
                                </p:cTn>
                              </p:par>
                            </p:childTnLst>
                          </p:cTn>
                        </p:par>
                      </p:childTnLst>
                    </p:cTn>
                  </p:par>
                  <p:par>
                    <p:cTn id="115" fill="hold" nodeType="clickPar">
                      <p:stCondLst>
                        <p:cond delay="indefinite"/>
                      </p:stCondLst>
                      <p:childTnLst>
                        <p:par>
                          <p:cTn id="116" fill="hold" nodeType="withGroup">
                            <p:stCondLst>
                              <p:cond delay="indefinite"/>
                            </p:stCondLst>
                          </p:cTn>
                        </p:par>
                        <p:par>
                          <p:cTn id="117" fill="hold" nodeType="afterGroup">
                            <p:stCondLst>
                              <p:cond delay="0"/>
                            </p:stCondLst>
                            <p:childTnLst>
                              <p:par>
                                <p:cTn id="118" presetID="2" presetClass="entr" presetSubtype="2" fill="hold" grpId="18" nodeType="clickEffect">
                                  <p:stCondLst>
                                    <p:cond delay="0"/>
                                  </p:stCondLst>
                                  <p:childTnLst>
                                    <p:set>
                                      <p:cBhvr>
                                        <p:cTn id="119" dur="1" fill="hold">
                                          <p:stCondLst>
                                            <p:cond delay="0"/>
                                          </p:stCondLst>
                                        </p:cTn>
                                        <p:tgtEl>
                                          <p:spTgt spid="81942"/>
                                        </p:tgtEl>
                                        <p:attrNameLst>
                                          <p:attrName>style.visibility</p:attrName>
                                        </p:attrNameLst>
                                      </p:cBhvr>
                                      <p:to>
                                        <p:strVal val="visible"/>
                                      </p:to>
                                    </p:set>
                                    <p:anim calcmode="lin" valueType="num">
                                      <p:cBhvr additive="base">
                                        <p:cTn id="120" dur="500" fill="hold"/>
                                        <p:tgtEl>
                                          <p:spTgt spid="81942"/>
                                        </p:tgtEl>
                                        <p:attrNameLst>
                                          <p:attrName>ppt_x</p:attrName>
                                        </p:attrNameLst>
                                      </p:cBhvr>
                                      <p:tavLst>
                                        <p:tav tm="0">
                                          <p:val>
                                            <p:strVal val="1+#ppt_w/2"/>
                                          </p:val>
                                        </p:tav>
                                        <p:tav tm="100000">
                                          <p:val>
                                            <p:strVal val="#ppt_x"/>
                                          </p:val>
                                        </p:tav>
                                      </p:tavLst>
                                    </p:anim>
                                    <p:anim calcmode="lin" valueType="num">
                                      <p:cBhvr additive="base">
                                        <p:cTn id="121" dur="500" fill="hold"/>
                                        <p:tgtEl>
                                          <p:spTgt spid="819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24" grpId="0"/>
      <p:bldP spid="81925" grpId="1"/>
      <p:bldP spid="81926" grpId="2"/>
      <p:bldP spid="81927" grpId="3"/>
      <p:bldP spid="81928" grpId="4"/>
      <p:bldP spid="81929" grpId="5"/>
      <p:bldP spid="81930" grpId="6"/>
      <p:bldP spid="81931" grpId="7"/>
      <p:bldP spid="81932" grpId="8"/>
      <p:bldP spid="81933" grpId="9"/>
      <p:bldP spid="81934" grpId="10"/>
      <p:bldP spid="81935" grpId="11"/>
      <p:bldP spid="81936" grpId="12"/>
      <p:bldP spid="81937" grpId="13"/>
      <p:bldP spid="81938" grpId="14"/>
      <p:bldP spid="81939" grpId="15"/>
      <p:bldP spid="81940" grpId="16"/>
      <p:bldP spid="81941" grpId="17"/>
      <p:bldP spid="81942" grpId="18"/>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89" name="图片 82945" descr="!x037"/>
          <p:cNvPicPr>
            <a:picLocks noChangeAspect="1"/>
          </p:cNvPicPr>
          <p:nvPr/>
        </p:nvPicPr>
        <p:blipFill>
          <a:blip r:embed="rId2">
            <a:lum bright="70001" contrast="-70000"/>
          </a:blip>
          <a:stretch>
            <a:fillRect/>
          </a:stretch>
        </p:blipFill>
        <p:spPr>
          <a:xfrm>
            <a:off x="1524000" y="0"/>
            <a:ext cx="9144000" cy="6858000"/>
          </a:xfrm>
          <a:prstGeom prst="rect">
            <a:avLst/>
          </a:prstGeom>
          <a:noFill/>
          <a:ln w="9525">
            <a:noFill/>
          </a:ln>
        </p:spPr>
      </p:pic>
      <p:sp>
        <p:nvSpPr>
          <p:cNvPr id="82947" name="文本框 82946"/>
          <p:cNvSpPr txBox="1"/>
          <p:nvPr/>
        </p:nvSpPr>
        <p:spPr>
          <a:xfrm>
            <a:off x="1828800" y="228600"/>
            <a:ext cx="7772400" cy="7878445"/>
          </a:xfrm>
          <a:prstGeom prst="rect">
            <a:avLst/>
          </a:prstGeom>
          <a:noFill/>
          <a:ln w="9525">
            <a:noFill/>
          </a:ln>
        </p:spPr>
        <p:txBody>
          <a:bodyPr anchor="t">
            <a:spAutoFit/>
          </a:bodyPr>
          <a:lstStyle/>
          <a:p>
            <a:r>
              <a:rPr lang="zh-CN" altLang="en-US" sz="3200" b="1">
                <a:solidFill>
                  <a:srgbClr val="CC3300"/>
                </a:solidFill>
                <a:latin typeface="Times New Roman" pitchFamily="18" charset="0"/>
                <a:ea typeface="方正行楷简体" pitchFamily="2" charset="-122"/>
              </a:rPr>
              <a:t>判断句子的句式特点</a:t>
            </a:r>
          </a:p>
          <a:p>
            <a:endParaRPr lang="zh-CN" altLang="en-US" sz="3200" b="1">
              <a:solidFill>
                <a:schemeClr val="accent1"/>
              </a:solidFill>
              <a:latin typeface="Times New Roman" pitchFamily="18" charset="0"/>
              <a:ea typeface="方正行楷简体" pitchFamily="2" charset="-122"/>
            </a:endParaRPr>
          </a:p>
          <a:p>
            <a:r>
              <a:rPr lang="zh-CN" altLang="en-US">
                <a:latin typeface="Times New Roman" pitchFamily="18" charset="0"/>
                <a:ea typeface="宋体" panose="02010600030101010101" pitchFamily="2" charset="-122"/>
              </a:rPr>
              <a:t>              </a:t>
            </a:r>
            <a:r>
              <a:rPr lang="en-US" altLang="zh-CN" sz="2800" b="1">
                <a:solidFill>
                  <a:schemeClr val="accent2"/>
                </a:solidFill>
                <a:latin typeface="Times New Roman" pitchFamily="18" charset="0"/>
                <a:ea typeface="黑体" panose="02010609060101010101" charset="-122"/>
              </a:rPr>
              <a:t>A</a:t>
            </a:r>
            <a:r>
              <a:rPr lang="zh-CN" altLang="en-US" sz="2800" b="1">
                <a:solidFill>
                  <a:schemeClr val="accent2"/>
                </a:solidFill>
                <a:latin typeface="Times New Roman" pitchFamily="18" charset="0"/>
                <a:ea typeface="黑体" panose="02010609060101010101" charset="-122"/>
              </a:rPr>
              <a:t>、此   三   者，吾  遗  恨  也    </a:t>
            </a:r>
          </a:p>
          <a:p>
            <a:r>
              <a:rPr lang="zh-CN" altLang="en-US" sz="2800" b="1">
                <a:solidFill>
                  <a:schemeClr val="accent2"/>
                </a:solidFill>
                <a:latin typeface="Times New Roman" pitchFamily="18" charset="0"/>
                <a:ea typeface="黑体" panose="02010609060101010101" charset="-122"/>
              </a:rPr>
              <a:t>            </a:t>
            </a:r>
            <a:r>
              <a:rPr lang="en-US" altLang="zh-CN" sz="2800" b="1">
                <a:solidFill>
                  <a:schemeClr val="accent2"/>
                </a:solidFill>
                <a:latin typeface="Times New Roman" pitchFamily="18" charset="0"/>
                <a:ea typeface="黑体" panose="02010609060101010101" charset="-122"/>
              </a:rPr>
              <a:t>B</a:t>
            </a:r>
            <a:r>
              <a:rPr lang="zh-CN" altLang="en-US" sz="2800" b="1">
                <a:solidFill>
                  <a:schemeClr val="accent2"/>
                </a:solidFill>
                <a:latin typeface="Times New Roman" pitchFamily="18" charset="0"/>
                <a:ea typeface="黑体" panose="02010609060101010101" charset="-122"/>
              </a:rPr>
              <a:t>、盛      以   锦   囊     </a:t>
            </a:r>
          </a:p>
          <a:p>
            <a:r>
              <a:rPr lang="zh-CN" altLang="en-US" sz="2800" b="1">
                <a:solidFill>
                  <a:schemeClr val="accent2"/>
                </a:solidFill>
                <a:latin typeface="Times New Roman" pitchFamily="18" charset="0"/>
                <a:ea typeface="黑体" panose="02010609060101010101" charset="-122"/>
              </a:rPr>
              <a:t>            </a:t>
            </a:r>
            <a:r>
              <a:rPr lang="en-US" altLang="zh-CN" sz="2800" b="1">
                <a:solidFill>
                  <a:schemeClr val="accent2"/>
                </a:solidFill>
                <a:latin typeface="Times New Roman" pitchFamily="18" charset="0"/>
                <a:ea typeface="黑体" panose="02010609060101010101" charset="-122"/>
              </a:rPr>
              <a:t>C</a:t>
            </a:r>
            <a:r>
              <a:rPr lang="zh-CN" altLang="en-US" sz="2800" b="1">
                <a:solidFill>
                  <a:schemeClr val="accent2"/>
                </a:solidFill>
                <a:latin typeface="Times New Roman" pitchFamily="18" charset="0"/>
                <a:ea typeface="黑体" panose="02010609060101010101" charset="-122"/>
              </a:rPr>
              <a:t>、系   燕  王  父  子  以  组     </a:t>
            </a:r>
          </a:p>
          <a:p>
            <a:r>
              <a:rPr lang="zh-CN" altLang="en-US" sz="2800" b="1">
                <a:solidFill>
                  <a:schemeClr val="accent2"/>
                </a:solidFill>
                <a:latin typeface="Times New Roman" pitchFamily="18" charset="0"/>
                <a:ea typeface="黑体" panose="02010609060101010101" charset="-122"/>
              </a:rPr>
              <a:t>            </a:t>
            </a:r>
            <a:r>
              <a:rPr lang="en-US" altLang="zh-CN" sz="2800" b="1">
                <a:solidFill>
                  <a:schemeClr val="accent2"/>
                </a:solidFill>
                <a:latin typeface="Times New Roman" pitchFamily="18" charset="0"/>
                <a:ea typeface="黑体" panose="02010609060101010101" charset="-122"/>
              </a:rPr>
              <a:t>D</a:t>
            </a:r>
            <a:r>
              <a:rPr lang="zh-CN" altLang="en-US" sz="2800" b="1">
                <a:solidFill>
                  <a:schemeClr val="accent2"/>
                </a:solidFill>
                <a:latin typeface="Times New Roman" pitchFamily="18" charset="0"/>
                <a:ea typeface="黑体" panose="02010609060101010101" charset="-122"/>
              </a:rPr>
              <a:t>、身   死  国   灭，  为   天  下  笑        </a:t>
            </a:r>
          </a:p>
          <a:p>
            <a:r>
              <a:rPr lang="zh-CN" altLang="en-US" sz="2800" b="1">
                <a:solidFill>
                  <a:schemeClr val="accent2"/>
                </a:solidFill>
                <a:latin typeface="Times New Roman" pitchFamily="18" charset="0"/>
                <a:ea typeface="黑体" panose="02010609060101010101" charset="-122"/>
              </a:rPr>
              <a:t>            </a:t>
            </a:r>
            <a:r>
              <a:rPr lang="en-US" altLang="zh-CN" sz="2800" b="1">
                <a:solidFill>
                  <a:schemeClr val="accent2"/>
                </a:solidFill>
                <a:latin typeface="Times New Roman" pitchFamily="18" charset="0"/>
                <a:ea typeface="黑体" panose="02010609060101010101" charset="-122"/>
              </a:rPr>
              <a:t>E</a:t>
            </a:r>
            <a:r>
              <a:rPr lang="zh-CN" altLang="en-US" sz="2800" b="1">
                <a:solidFill>
                  <a:schemeClr val="accent2"/>
                </a:solidFill>
                <a:latin typeface="Times New Roman" pitchFamily="18" charset="0"/>
                <a:ea typeface="黑体" panose="02010609060101010101" charset="-122"/>
              </a:rPr>
              <a:t>、智   勇  多   困   于   所    溺</a:t>
            </a:r>
          </a:p>
          <a:p>
            <a:r>
              <a:rPr lang="zh-CN" altLang="en-US" sz="2800" b="1">
                <a:solidFill>
                  <a:schemeClr val="accent2"/>
                </a:solidFill>
                <a:latin typeface="Times New Roman" pitchFamily="18" charset="0"/>
                <a:ea typeface="黑体" panose="02010609060101010101" charset="-122"/>
              </a:rPr>
              <a:t>            </a:t>
            </a:r>
            <a:r>
              <a:rPr lang="en-US" altLang="zh-CN" sz="2800" b="1">
                <a:solidFill>
                  <a:schemeClr val="accent2"/>
                </a:solidFill>
                <a:latin typeface="Times New Roman" pitchFamily="18" charset="0"/>
                <a:ea typeface="黑体" panose="02010609060101010101" charset="-122"/>
              </a:rPr>
              <a:t>F</a:t>
            </a:r>
            <a:r>
              <a:rPr lang="zh-CN" altLang="en-US" sz="2800" b="1">
                <a:solidFill>
                  <a:schemeClr val="accent2"/>
                </a:solidFill>
                <a:latin typeface="Times New Roman" pitchFamily="18" charset="0"/>
                <a:ea typeface="黑体" panose="02010609060101010101" charset="-122"/>
              </a:rPr>
              <a:t>、遣   从   事  以    一  少   牢   告      庙 </a:t>
            </a:r>
          </a:p>
          <a:p>
            <a:r>
              <a:rPr lang="zh-CN" altLang="en-US" sz="2800" b="1">
                <a:solidFill>
                  <a:schemeClr val="accent2"/>
                </a:solidFill>
                <a:latin typeface="Times New Roman" pitchFamily="18" charset="0"/>
                <a:ea typeface="黑体" panose="02010609060101010101" charset="-122"/>
              </a:rPr>
              <a:t>            </a:t>
            </a:r>
            <a:r>
              <a:rPr lang="en-US" altLang="zh-CN" sz="2800" b="1">
                <a:solidFill>
                  <a:schemeClr val="accent2"/>
                </a:solidFill>
                <a:latin typeface="Times New Roman" pitchFamily="18" charset="0"/>
                <a:ea typeface="黑体" panose="02010609060101010101" charset="-122"/>
              </a:rPr>
              <a:t>G</a:t>
            </a:r>
            <a:r>
              <a:rPr lang="zh-CN" altLang="en-US" sz="2800" b="1">
                <a:solidFill>
                  <a:schemeClr val="accent2"/>
                </a:solidFill>
                <a:latin typeface="Times New Roman" pitchFamily="18" charset="0"/>
                <a:ea typeface="黑体" panose="02010609060101010101" charset="-122"/>
              </a:rPr>
              <a:t>、燕   王，吾   所  立</a:t>
            </a:r>
          </a:p>
          <a:p>
            <a:r>
              <a:rPr lang="zh-CN" altLang="en-US" sz="2800" b="1">
                <a:solidFill>
                  <a:schemeClr val="accent2"/>
                </a:solidFill>
                <a:latin typeface="Times New Roman" pitchFamily="18" charset="0"/>
                <a:ea typeface="黑体" panose="02010609060101010101" charset="-122"/>
              </a:rPr>
              <a:t>  </a:t>
            </a:r>
          </a:p>
          <a:p>
            <a:r>
              <a:rPr lang="zh-CN" altLang="en-US" sz="2800" b="1">
                <a:solidFill>
                  <a:schemeClr val="accent2"/>
                </a:solidFill>
                <a:latin typeface="Times New Roman" pitchFamily="18" charset="0"/>
                <a:ea typeface="宋体" panose="02010600030101010101" pitchFamily="2" charset="-122"/>
              </a:rPr>
              <a:t>  </a:t>
            </a:r>
            <a:r>
              <a:rPr lang="zh-CN" altLang="en-US" sz="3200" b="1">
                <a:solidFill>
                  <a:srgbClr val="333300"/>
                </a:solidFill>
                <a:latin typeface="Times New Roman" pitchFamily="18" charset="0"/>
                <a:ea typeface="楷体_GB2312" pitchFamily="49" charset="-122"/>
              </a:rPr>
              <a:t>介词短语后置：</a:t>
            </a:r>
          </a:p>
          <a:p>
            <a:r>
              <a:rPr lang="zh-CN" altLang="en-US" sz="3200" b="1">
                <a:solidFill>
                  <a:srgbClr val="333300"/>
                </a:solidFill>
                <a:latin typeface="Times New Roman" pitchFamily="18" charset="0"/>
                <a:ea typeface="楷体_GB2312" pitchFamily="49" charset="-122"/>
              </a:rPr>
              <a:t>  被      动      句：</a:t>
            </a:r>
          </a:p>
          <a:p>
            <a:r>
              <a:rPr lang="zh-CN" altLang="en-US" sz="3200" b="1">
                <a:solidFill>
                  <a:srgbClr val="333300"/>
                </a:solidFill>
                <a:latin typeface="Times New Roman" pitchFamily="18" charset="0"/>
                <a:ea typeface="楷体_GB2312" pitchFamily="49" charset="-122"/>
              </a:rPr>
              <a:t>  判      断      句：</a:t>
            </a:r>
          </a:p>
          <a:p>
            <a:r>
              <a:rPr lang="zh-CN" altLang="en-US" sz="3200" b="1">
                <a:solidFill>
                  <a:srgbClr val="333300"/>
                </a:solidFill>
                <a:latin typeface="Times New Roman" pitchFamily="18" charset="0"/>
                <a:ea typeface="楷体_GB2312" pitchFamily="49" charset="-122"/>
              </a:rPr>
              <a:t>  省      略      句：</a:t>
            </a:r>
            <a:endParaRPr lang="zh-CN" altLang="en-US" sz="3200" b="1">
              <a:solidFill>
                <a:srgbClr val="CC99FF"/>
              </a:solidFill>
              <a:latin typeface="Times New Roman" pitchFamily="18" charset="0"/>
              <a:ea typeface="楷体_GB2312" pitchFamily="49" charset="-122"/>
            </a:endParaRPr>
          </a:p>
          <a:p>
            <a:endParaRPr lang="zh-CN" altLang="en-US">
              <a:latin typeface="Times New Roman" pitchFamily="18" charset="0"/>
              <a:ea typeface="宋体" panose="02010600030101010101" pitchFamily="2" charset="-122"/>
            </a:endParaRPr>
          </a:p>
          <a:p>
            <a:endParaRPr lang="zh-CN" altLang="en-US">
              <a:latin typeface="Times New Roman" pitchFamily="18" charset="0"/>
              <a:ea typeface="宋体" panose="02010600030101010101" pitchFamily="2" charset="-122"/>
            </a:endParaRPr>
          </a:p>
          <a:p>
            <a:endParaRPr lang="zh-CN" altLang="en-US">
              <a:latin typeface="Times New Roman" pitchFamily="18" charset="0"/>
              <a:ea typeface="宋体" panose="02010600030101010101" pitchFamily="2" charset="-122"/>
            </a:endParaRPr>
          </a:p>
          <a:p>
            <a:endParaRPr lang="zh-CN" altLang="en-US">
              <a:latin typeface="Times New Roman" pitchFamily="18" charset="0"/>
              <a:ea typeface="宋体" panose="02010600030101010101" pitchFamily="2" charset="-122"/>
            </a:endParaRPr>
          </a:p>
          <a:p>
            <a:endParaRPr lang="zh-CN" altLang="en-US">
              <a:latin typeface="Times New Roman" pitchFamily="18" charset="0"/>
              <a:ea typeface="宋体" panose="02010600030101010101" pitchFamily="2" charset="-122"/>
            </a:endParaRPr>
          </a:p>
        </p:txBody>
      </p:sp>
      <p:sp>
        <p:nvSpPr>
          <p:cNvPr id="82948" name="文本框 82947"/>
          <p:cNvSpPr txBox="1"/>
          <p:nvPr/>
        </p:nvSpPr>
        <p:spPr>
          <a:xfrm>
            <a:off x="5943600" y="4648200"/>
            <a:ext cx="1270000" cy="521970"/>
          </a:xfrm>
          <a:prstGeom prst="rect">
            <a:avLst/>
          </a:prstGeom>
          <a:noFill/>
          <a:ln w="9525">
            <a:noFill/>
          </a:ln>
        </p:spPr>
        <p:txBody>
          <a:bodyPr wrap="none" anchor="t">
            <a:spAutoFit/>
          </a:bodyPr>
          <a:lstStyle/>
          <a:p>
            <a:r>
              <a:rPr lang="en-US" altLang="zh-CN" sz="2800" b="1">
                <a:solidFill>
                  <a:srgbClr val="FF0066"/>
                </a:solidFill>
                <a:latin typeface="Times New Roman" pitchFamily="18" charset="0"/>
                <a:ea typeface="宋体" panose="02010600030101010101" pitchFamily="2" charset="-122"/>
              </a:rPr>
              <a:t>B  C  E</a:t>
            </a:r>
          </a:p>
        </p:txBody>
      </p:sp>
      <p:sp>
        <p:nvSpPr>
          <p:cNvPr id="82949" name="文本框 82948"/>
          <p:cNvSpPr txBox="1"/>
          <p:nvPr/>
        </p:nvSpPr>
        <p:spPr>
          <a:xfrm>
            <a:off x="5943600" y="5181600"/>
            <a:ext cx="854710" cy="521970"/>
          </a:xfrm>
          <a:prstGeom prst="rect">
            <a:avLst/>
          </a:prstGeom>
          <a:noFill/>
          <a:ln w="9525">
            <a:noFill/>
          </a:ln>
        </p:spPr>
        <p:txBody>
          <a:bodyPr wrap="none" anchor="t">
            <a:spAutoFit/>
          </a:bodyPr>
          <a:lstStyle/>
          <a:p>
            <a:r>
              <a:rPr lang="en-US" altLang="zh-CN" sz="2800" b="1">
                <a:solidFill>
                  <a:srgbClr val="FF0066"/>
                </a:solidFill>
                <a:latin typeface="Times New Roman" pitchFamily="18" charset="0"/>
                <a:ea typeface="宋体" panose="02010600030101010101" pitchFamily="2" charset="-122"/>
              </a:rPr>
              <a:t>D  E</a:t>
            </a:r>
            <a:endParaRPr lang="en-US" altLang="zh-CN">
              <a:latin typeface="Times New Roman" pitchFamily="18" charset="0"/>
              <a:ea typeface="宋体" panose="02010600030101010101" pitchFamily="2" charset="-122"/>
            </a:endParaRPr>
          </a:p>
        </p:txBody>
      </p:sp>
      <p:sp>
        <p:nvSpPr>
          <p:cNvPr id="82950" name="文本框 82949"/>
          <p:cNvSpPr txBox="1"/>
          <p:nvPr/>
        </p:nvSpPr>
        <p:spPr>
          <a:xfrm>
            <a:off x="5943600" y="5638800"/>
            <a:ext cx="874395" cy="521970"/>
          </a:xfrm>
          <a:prstGeom prst="rect">
            <a:avLst/>
          </a:prstGeom>
          <a:noFill/>
          <a:ln w="9525">
            <a:noFill/>
          </a:ln>
        </p:spPr>
        <p:txBody>
          <a:bodyPr wrap="none" anchor="t">
            <a:spAutoFit/>
          </a:bodyPr>
          <a:lstStyle/>
          <a:p>
            <a:r>
              <a:rPr lang="en-US" altLang="zh-CN" sz="2800" b="1">
                <a:solidFill>
                  <a:srgbClr val="FF0066"/>
                </a:solidFill>
                <a:latin typeface="Times New Roman" pitchFamily="18" charset="0"/>
                <a:ea typeface="宋体" panose="02010600030101010101" pitchFamily="2" charset="-122"/>
              </a:rPr>
              <a:t>A  G</a:t>
            </a:r>
            <a:endParaRPr lang="en-US" altLang="zh-CN">
              <a:latin typeface="Times New Roman" pitchFamily="18" charset="0"/>
              <a:ea typeface="宋体" panose="02010600030101010101" pitchFamily="2" charset="-122"/>
            </a:endParaRPr>
          </a:p>
        </p:txBody>
      </p:sp>
      <p:sp>
        <p:nvSpPr>
          <p:cNvPr id="82951" name="文本框 82950"/>
          <p:cNvSpPr txBox="1"/>
          <p:nvPr/>
        </p:nvSpPr>
        <p:spPr>
          <a:xfrm>
            <a:off x="5943600" y="6096000"/>
            <a:ext cx="929640" cy="521970"/>
          </a:xfrm>
          <a:prstGeom prst="rect">
            <a:avLst/>
          </a:prstGeom>
          <a:noFill/>
          <a:ln w="9525">
            <a:noFill/>
          </a:ln>
        </p:spPr>
        <p:txBody>
          <a:bodyPr wrap="none" anchor="t">
            <a:spAutoFit/>
          </a:bodyPr>
          <a:lstStyle/>
          <a:p>
            <a:r>
              <a:rPr lang="en-US" altLang="zh-CN" sz="2800" b="1">
                <a:solidFill>
                  <a:srgbClr val="FF0066"/>
                </a:solidFill>
                <a:latin typeface="Times New Roman" pitchFamily="18" charset="0"/>
                <a:ea typeface="宋体" panose="02010600030101010101" pitchFamily="2" charset="-122"/>
              </a:rPr>
              <a:t>B  F</a:t>
            </a:r>
            <a:r>
              <a:rPr lang="en-US" altLang="zh-CN">
                <a:latin typeface="Times New Roman" pitchFamily="18" charset="0"/>
                <a:ea typeface="宋体" panose="02010600030101010101" pitchFamily="2" charset="-122"/>
              </a:rPr>
              <a:t>  </a:t>
            </a:r>
          </a:p>
        </p:txBody>
      </p:sp>
      <p:sp>
        <p:nvSpPr>
          <p:cNvPr id="12295" name="文本框 82951"/>
          <p:cNvSpPr txBox="1"/>
          <p:nvPr/>
        </p:nvSpPr>
        <p:spPr>
          <a:xfrm>
            <a:off x="6248400" y="2133600"/>
            <a:ext cx="1040130" cy="368300"/>
          </a:xfrm>
          <a:prstGeom prst="rect">
            <a:avLst/>
          </a:prstGeom>
          <a:noFill/>
          <a:ln w="9525">
            <a:noFill/>
          </a:ln>
        </p:spPr>
        <p:txBody>
          <a:bodyPr wrap="none" anchor="t">
            <a:spAutoFit/>
          </a:bodyPr>
          <a:lstStyle/>
          <a:p>
            <a:r>
              <a:rPr lang="en-US" altLang="zh-CN" u="sng">
                <a:latin typeface="Times New Roman" pitchFamily="18" charset="0"/>
                <a:ea typeface="宋体" panose="02010600030101010101" pitchFamily="2" charset="-122"/>
              </a:rPr>
              <a:t> </a:t>
            </a:r>
            <a:r>
              <a:rPr lang="en-US" altLang="zh-CN" u="sng">
                <a:solidFill>
                  <a:srgbClr val="FF0066"/>
                </a:solidFill>
                <a:latin typeface="Times New Roman" pitchFamily="18" charset="0"/>
                <a:ea typeface="宋体" panose="02010600030101010101" pitchFamily="2" charset="-122"/>
              </a:rPr>
              <a:t>              </a:t>
            </a:r>
            <a:endParaRPr lang="en-US" altLang="zh-CN" u="sng">
              <a:latin typeface="Times New Roman" pitchFamily="18" charset="0"/>
              <a:ea typeface="宋体" panose="02010600030101010101" pitchFamily="2" charset="-122"/>
            </a:endParaRPr>
          </a:p>
        </p:txBody>
      </p:sp>
      <p:sp>
        <p:nvSpPr>
          <p:cNvPr id="12296" name="文本框 82952"/>
          <p:cNvSpPr txBox="1"/>
          <p:nvPr/>
        </p:nvSpPr>
        <p:spPr>
          <a:xfrm>
            <a:off x="4419600" y="1676400"/>
            <a:ext cx="2438400" cy="368300"/>
          </a:xfrm>
          <a:prstGeom prst="rect">
            <a:avLst/>
          </a:prstGeom>
          <a:noFill/>
          <a:ln w="9525">
            <a:noFill/>
          </a:ln>
        </p:spPr>
        <p:txBody>
          <a:bodyPr anchor="t">
            <a:spAutoFit/>
          </a:bodyPr>
          <a:lstStyle/>
          <a:p>
            <a:r>
              <a:rPr lang="en-US" altLang="zh-CN" u="sng">
                <a:solidFill>
                  <a:srgbClr val="FF0066"/>
                </a:solidFill>
                <a:latin typeface="Times New Roman" pitchFamily="18" charset="0"/>
                <a:ea typeface="宋体" panose="02010600030101010101" pitchFamily="2" charset="-122"/>
              </a:rPr>
              <a:t>                                     </a:t>
            </a:r>
            <a:r>
              <a:rPr lang="en-US" altLang="zh-CN">
                <a:solidFill>
                  <a:srgbClr val="FF0066"/>
                </a:solidFill>
                <a:latin typeface="Times New Roman" pitchFamily="18" charset="0"/>
                <a:ea typeface="宋体" panose="02010600030101010101" pitchFamily="2" charset="-122"/>
              </a:rPr>
              <a:t>              </a:t>
            </a:r>
            <a:endParaRPr lang="en-US" altLang="zh-CN">
              <a:latin typeface="Times New Roman" pitchFamily="18" charset="0"/>
              <a:ea typeface="宋体" panose="02010600030101010101" pitchFamily="2" charset="-122"/>
            </a:endParaRPr>
          </a:p>
        </p:txBody>
      </p:sp>
      <p:sp>
        <p:nvSpPr>
          <p:cNvPr id="12297" name="文本框 82953"/>
          <p:cNvSpPr txBox="1"/>
          <p:nvPr/>
        </p:nvSpPr>
        <p:spPr>
          <a:xfrm>
            <a:off x="5943600" y="2971800"/>
            <a:ext cx="1554480" cy="368300"/>
          </a:xfrm>
          <a:prstGeom prst="rect">
            <a:avLst/>
          </a:prstGeom>
          <a:noFill/>
          <a:ln w="9525">
            <a:noFill/>
          </a:ln>
        </p:spPr>
        <p:txBody>
          <a:bodyPr wrap="none" anchor="t">
            <a:spAutoFit/>
          </a:bodyPr>
          <a:lstStyle/>
          <a:p>
            <a:r>
              <a:rPr lang="en-US" altLang="zh-CN" u="sng">
                <a:solidFill>
                  <a:srgbClr val="FF0066"/>
                </a:solidFill>
                <a:latin typeface="Times New Roman" pitchFamily="18" charset="0"/>
                <a:ea typeface="宋体" panose="02010600030101010101" pitchFamily="2" charset="-122"/>
              </a:rPr>
              <a:t>                        </a:t>
            </a:r>
            <a:endParaRPr lang="en-US" altLang="zh-CN" u="sng">
              <a:latin typeface="Times New Roman" pitchFamily="18" charset="0"/>
              <a:ea typeface="宋体" panose="02010600030101010101" pitchFamily="2" charset="-122"/>
            </a:endParaRPr>
          </a:p>
        </p:txBody>
      </p:sp>
      <p:sp>
        <p:nvSpPr>
          <p:cNvPr id="82955" name="文本框 82954"/>
          <p:cNvSpPr txBox="1"/>
          <p:nvPr/>
        </p:nvSpPr>
        <p:spPr>
          <a:xfrm>
            <a:off x="3810000" y="1600200"/>
            <a:ext cx="776605" cy="521970"/>
          </a:xfrm>
          <a:prstGeom prst="rect">
            <a:avLst/>
          </a:prstGeom>
          <a:noFill/>
          <a:ln w="9525">
            <a:noFill/>
          </a:ln>
        </p:spPr>
        <p:txBody>
          <a:bodyPr wrap="none" anchor="t">
            <a:spAutoFit/>
          </a:bodyPr>
          <a:lstStyle/>
          <a:p>
            <a:r>
              <a:rPr lang="en-US" altLang="zh-CN" sz="2800" i="1">
                <a:solidFill>
                  <a:srgbClr val="FF0066"/>
                </a:solidFill>
                <a:latin typeface="Times New Roman" pitchFamily="18" charset="0"/>
                <a:ea typeface="宋体" panose="02010600030101010101" pitchFamily="2" charset="-122"/>
              </a:rPr>
              <a:t>(</a:t>
            </a:r>
            <a:r>
              <a:rPr lang="zh-CN" altLang="en-US" sz="2800" b="1" i="1">
                <a:solidFill>
                  <a:srgbClr val="FF0066"/>
                </a:solidFill>
                <a:latin typeface="Times New Roman" pitchFamily="18" charset="0"/>
                <a:ea typeface="宋体" panose="02010600030101010101" pitchFamily="2" charset="-122"/>
              </a:rPr>
              <a:t>之</a:t>
            </a:r>
            <a:r>
              <a:rPr lang="en-US" altLang="zh-CN" sz="2800" i="1">
                <a:solidFill>
                  <a:srgbClr val="FF0066"/>
                </a:solidFill>
                <a:latin typeface="Times New Roman" pitchFamily="18" charset="0"/>
                <a:ea typeface="宋体" panose="02010600030101010101" pitchFamily="2" charset="-122"/>
              </a:rPr>
              <a:t>)</a:t>
            </a:r>
            <a:endParaRPr lang="en-US" altLang="zh-CN">
              <a:latin typeface="Times New Roman" pitchFamily="18" charset="0"/>
              <a:ea typeface="宋体" panose="02010600030101010101" pitchFamily="2" charset="-122"/>
            </a:endParaRPr>
          </a:p>
        </p:txBody>
      </p:sp>
      <p:sp>
        <p:nvSpPr>
          <p:cNvPr id="82956" name="文本框 82955"/>
          <p:cNvSpPr txBox="1"/>
          <p:nvPr/>
        </p:nvSpPr>
        <p:spPr>
          <a:xfrm>
            <a:off x="8001000" y="3352800"/>
            <a:ext cx="776605" cy="521970"/>
          </a:xfrm>
          <a:prstGeom prst="rect">
            <a:avLst/>
          </a:prstGeom>
          <a:noFill/>
          <a:ln w="9525">
            <a:noFill/>
          </a:ln>
        </p:spPr>
        <p:txBody>
          <a:bodyPr wrap="none" anchor="t">
            <a:spAutoFit/>
          </a:bodyPr>
          <a:lstStyle/>
          <a:p>
            <a:r>
              <a:rPr lang="en-US" altLang="zh-CN" sz="2800" i="1">
                <a:solidFill>
                  <a:srgbClr val="FF0066"/>
                </a:solidFill>
                <a:latin typeface="Times New Roman" pitchFamily="18" charset="0"/>
                <a:ea typeface="宋体" panose="02010600030101010101" pitchFamily="2" charset="-122"/>
              </a:rPr>
              <a:t>(</a:t>
            </a:r>
            <a:r>
              <a:rPr lang="zh-CN" altLang="en-US" sz="2800" b="1" i="1">
                <a:solidFill>
                  <a:srgbClr val="FF0066"/>
                </a:solidFill>
                <a:latin typeface="Times New Roman" pitchFamily="18" charset="0"/>
                <a:ea typeface="宋体" panose="02010600030101010101" pitchFamily="2" charset="-122"/>
              </a:rPr>
              <a:t>于</a:t>
            </a:r>
            <a:r>
              <a:rPr lang="en-US" altLang="zh-CN" sz="2800" i="1">
                <a:solidFill>
                  <a:srgbClr val="FF0066"/>
                </a:solidFill>
                <a:latin typeface="Times New Roman" pitchFamily="18" charset="0"/>
                <a:ea typeface="宋体" panose="02010600030101010101" pitchFamily="2" charset="-122"/>
              </a:rPr>
              <a:t>)</a:t>
            </a:r>
            <a:endParaRPr lang="en-US" altLang="zh-CN">
              <a:latin typeface="Times New Roman" pitchFamily="18" charset="0"/>
              <a:ea typeface="宋体" panose="02010600030101010101" pitchFamily="2" charset="-122"/>
            </a:endParaRPr>
          </a:p>
        </p:txBody>
      </p:sp>
      <p:sp>
        <p:nvSpPr>
          <p:cNvPr id="12300" name="文本框 82956"/>
          <p:cNvSpPr txBox="1"/>
          <p:nvPr/>
        </p:nvSpPr>
        <p:spPr>
          <a:xfrm>
            <a:off x="4419600" y="1676400"/>
            <a:ext cx="1383030" cy="368300"/>
          </a:xfrm>
          <a:prstGeom prst="rect">
            <a:avLst/>
          </a:prstGeom>
          <a:noFill/>
          <a:ln w="9525">
            <a:noFill/>
          </a:ln>
        </p:spPr>
        <p:txBody>
          <a:bodyPr wrap="none" anchor="t">
            <a:spAutoFit/>
          </a:bodyPr>
          <a:lstStyle/>
          <a:p>
            <a:r>
              <a:rPr lang="en-US" altLang="zh-CN" u="sng">
                <a:latin typeface="Times New Roman" pitchFamily="18" charset="0"/>
                <a:ea typeface="宋体" panose="02010600030101010101" pitchFamily="2" charset="-122"/>
              </a:rPr>
              <a:t> </a:t>
            </a:r>
            <a:r>
              <a:rPr lang="en-US" altLang="zh-CN" u="sng">
                <a:solidFill>
                  <a:srgbClr val="FF0066"/>
                </a:solidFill>
                <a:latin typeface="Times New Roman" pitchFamily="18" charset="0"/>
                <a:ea typeface="宋体" panose="02010600030101010101" pitchFamily="2" charset="-122"/>
              </a:rPr>
              <a:t>                    </a:t>
            </a:r>
            <a:endParaRPr lang="en-US" altLang="zh-CN" u="sng">
              <a:latin typeface="Times New Roman" pitchFamily="18" charset="0"/>
              <a:ea typeface="宋体" panose="02010600030101010101" pitchFamily="2" charset="-122"/>
            </a:endParaRPr>
          </a:p>
        </p:txBody>
      </p:sp>
    </p:spTree>
  </p:cSld>
  <p:clrMapOvr>
    <a:masterClrMapping/>
  </p:clrMapOvr>
  <p:transition spd="slow">
    <p:cover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82947"/>
                                        </p:tgtEl>
                                        <p:attrNameLst>
                                          <p:attrName>style.visibility</p:attrName>
                                        </p:attrNameLst>
                                      </p:cBhvr>
                                      <p:to>
                                        <p:strVal val="visible"/>
                                      </p:to>
                                    </p:set>
                                    <p:animEffect transition="in" filter="barn(outVertical)">
                                      <p:cBhvr>
                                        <p:cTn id="7" dur="500"/>
                                        <p:tgtEl>
                                          <p:spTgt spid="82947"/>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grpId="1" nodeType="clickEffect">
                                  <p:stCondLst>
                                    <p:cond delay="0"/>
                                  </p:stCondLst>
                                  <p:childTnLst>
                                    <p:set>
                                      <p:cBhvr>
                                        <p:cTn id="12" dur="1" fill="hold">
                                          <p:stCondLst>
                                            <p:cond delay="0"/>
                                          </p:stCondLst>
                                        </p:cTn>
                                        <p:tgtEl>
                                          <p:spTgt spid="82948"/>
                                        </p:tgtEl>
                                        <p:attrNameLst>
                                          <p:attrName>style.visibility</p:attrName>
                                        </p:attrNameLst>
                                      </p:cBhvr>
                                      <p:to>
                                        <p:strVal val="visible"/>
                                      </p:to>
                                    </p:set>
                                    <p:animEffect transition="in" filter="blinds(horizontal)">
                                      <p:cBhvr>
                                        <p:cTn id="13" dur="500"/>
                                        <p:tgtEl>
                                          <p:spTgt spid="82948"/>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3" presetClass="entr" presetSubtype="10" fill="hold" grpId="2" nodeType="clickEffect">
                                  <p:stCondLst>
                                    <p:cond delay="0"/>
                                  </p:stCondLst>
                                  <p:childTnLst>
                                    <p:set>
                                      <p:cBhvr>
                                        <p:cTn id="18" dur="1" fill="hold">
                                          <p:stCondLst>
                                            <p:cond delay="0"/>
                                          </p:stCondLst>
                                        </p:cTn>
                                        <p:tgtEl>
                                          <p:spTgt spid="82949"/>
                                        </p:tgtEl>
                                        <p:attrNameLst>
                                          <p:attrName>style.visibility</p:attrName>
                                        </p:attrNameLst>
                                      </p:cBhvr>
                                      <p:to>
                                        <p:strVal val="visible"/>
                                      </p:to>
                                    </p:set>
                                    <p:animEffect transition="in" filter="blinds(horizontal)">
                                      <p:cBhvr>
                                        <p:cTn id="19" dur="500"/>
                                        <p:tgtEl>
                                          <p:spTgt spid="82949"/>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3" presetClass="entr" presetSubtype="10" fill="hold" grpId="3" nodeType="clickEffect">
                                  <p:stCondLst>
                                    <p:cond delay="0"/>
                                  </p:stCondLst>
                                  <p:childTnLst>
                                    <p:set>
                                      <p:cBhvr>
                                        <p:cTn id="24" dur="1" fill="hold">
                                          <p:stCondLst>
                                            <p:cond delay="0"/>
                                          </p:stCondLst>
                                        </p:cTn>
                                        <p:tgtEl>
                                          <p:spTgt spid="82950"/>
                                        </p:tgtEl>
                                        <p:attrNameLst>
                                          <p:attrName>style.visibility</p:attrName>
                                        </p:attrNameLst>
                                      </p:cBhvr>
                                      <p:to>
                                        <p:strVal val="visible"/>
                                      </p:to>
                                    </p:set>
                                    <p:animEffect transition="in" filter="blinds(horizontal)">
                                      <p:cBhvr>
                                        <p:cTn id="25" dur="500"/>
                                        <p:tgtEl>
                                          <p:spTgt spid="82950"/>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9" presetClass="entr" presetSubtype="0" fill="hold" grpId="5" nodeType="clickEffect">
                                  <p:stCondLst>
                                    <p:cond delay="0"/>
                                  </p:stCondLst>
                                  <p:childTnLst>
                                    <p:set>
                                      <p:cBhvr>
                                        <p:cTn id="30" dur="1" fill="hold">
                                          <p:stCondLst>
                                            <p:cond delay="0"/>
                                          </p:stCondLst>
                                        </p:cTn>
                                        <p:tgtEl>
                                          <p:spTgt spid="82955"/>
                                        </p:tgtEl>
                                        <p:attrNameLst>
                                          <p:attrName>style.visibility</p:attrName>
                                        </p:attrNameLst>
                                      </p:cBhvr>
                                      <p:to>
                                        <p:strVal val="visible"/>
                                      </p:to>
                                    </p:set>
                                    <p:animEffect transition="in" filter="dissolve">
                                      <p:cBhvr>
                                        <p:cTn id="31" dur="500"/>
                                        <p:tgtEl>
                                          <p:spTgt spid="82955"/>
                                        </p:tgtEl>
                                      </p:cBhvr>
                                    </p:animEffect>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9" presetClass="entr" presetSubtype="0" fill="hold" grpId="6" nodeType="clickEffect">
                                  <p:stCondLst>
                                    <p:cond delay="0"/>
                                  </p:stCondLst>
                                  <p:childTnLst>
                                    <p:set>
                                      <p:cBhvr>
                                        <p:cTn id="36" dur="1" fill="hold">
                                          <p:stCondLst>
                                            <p:cond delay="0"/>
                                          </p:stCondLst>
                                        </p:cTn>
                                        <p:tgtEl>
                                          <p:spTgt spid="82956"/>
                                        </p:tgtEl>
                                        <p:attrNameLst>
                                          <p:attrName>style.visibility</p:attrName>
                                        </p:attrNameLst>
                                      </p:cBhvr>
                                      <p:to>
                                        <p:strVal val="visible"/>
                                      </p:to>
                                    </p:set>
                                    <p:animEffect transition="in" filter="dissolve">
                                      <p:cBhvr>
                                        <p:cTn id="37" dur="500"/>
                                        <p:tgtEl>
                                          <p:spTgt spid="82956"/>
                                        </p:tgtEl>
                                      </p:cBhvr>
                                    </p:animEffect>
                                  </p:childTnLst>
                                </p:cTn>
                              </p:par>
                            </p:childTnLst>
                          </p:cTn>
                        </p:par>
                      </p:childTnLst>
                    </p:cTn>
                  </p:par>
                  <p:par>
                    <p:cTn id="38" fill="hold" nodeType="clickPar">
                      <p:stCondLst>
                        <p:cond delay="indefinite"/>
                      </p:stCondLst>
                      <p:childTnLst>
                        <p:par>
                          <p:cTn id="39" fill="hold" nodeType="withGroup">
                            <p:stCondLst>
                              <p:cond delay="indefinite"/>
                            </p:stCondLst>
                          </p:cTn>
                        </p:par>
                        <p:par>
                          <p:cTn id="40" fill="hold" nodeType="afterGroup">
                            <p:stCondLst>
                              <p:cond delay="0"/>
                            </p:stCondLst>
                            <p:childTnLst>
                              <p:par>
                                <p:cTn id="41" presetID="3" presetClass="entr" presetSubtype="10" fill="hold" grpId="4" nodeType="clickEffect">
                                  <p:stCondLst>
                                    <p:cond delay="0"/>
                                  </p:stCondLst>
                                  <p:childTnLst>
                                    <p:set>
                                      <p:cBhvr>
                                        <p:cTn id="42" dur="1" fill="hold">
                                          <p:stCondLst>
                                            <p:cond delay="0"/>
                                          </p:stCondLst>
                                        </p:cTn>
                                        <p:tgtEl>
                                          <p:spTgt spid="82951"/>
                                        </p:tgtEl>
                                        <p:attrNameLst>
                                          <p:attrName>style.visibility</p:attrName>
                                        </p:attrNameLst>
                                      </p:cBhvr>
                                      <p:to>
                                        <p:strVal val="visible"/>
                                      </p:to>
                                    </p:set>
                                    <p:animEffect transition="in" filter="blinds(horizontal)">
                                      <p:cBhvr>
                                        <p:cTn id="43" dur="500"/>
                                        <p:tgtEl>
                                          <p:spTgt spid="829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47" grpId="0"/>
      <p:bldP spid="82948" grpId="1"/>
      <p:bldP spid="82949" grpId="2"/>
      <p:bldP spid="82950" grpId="3"/>
      <p:bldP spid="82951" grpId="4"/>
      <p:bldP spid="82955" grpId="5"/>
      <p:bldP spid="82956" grpId="6"/>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标题 89089"/>
          <p:cNvSpPr txBox="1">
            <a:spLocks noGrp="1"/>
          </p:cNvSpPr>
          <p:nvPr>
            <p:ph type="title"/>
          </p:nvPr>
        </p:nvSpPr>
        <p:spPr>
          <a:xfrm>
            <a:off x="2209800" y="2362200"/>
            <a:ext cx="4959350" cy="1143000"/>
          </a:xfrm>
        </p:spPr>
        <p:txBody>
          <a:bodyPr vert="horz" wrap="square" lIns="91440" tIns="45720" rIns="91440" bIns="45720" anchor="ctr"/>
          <a:lstStyle/>
          <a:p>
            <a:pPr algn="l" fontAlgn="base"/>
            <a:r>
              <a:rPr lang="en-US" altLang="zh-CN" sz="3600" strike="noStrike" noProof="1">
                <a:solidFill>
                  <a:srgbClr val="99FF66"/>
                </a:solidFill>
                <a:ea typeface="黑体" panose="02010609060101010101" charset="-122"/>
              </a:rPr>
              <a:t>    </a:t>
            </a:r>
            <a:r>
              <a:rPr lang="zh-CN" altLang="en-US" sz="3600" b="1" strike="noStrike" noProof="1">
                <a:solidFill>
                  <a:srgbClr val="00FFFF"/>
                </a:solidFill>
                <a:effectLst/>
                <a:ea typeface="黑体" panose="02010609060101010101" charset="-122"/>
              </a:rPr>
              <a:t>盛衰之理，虽曰天命，岂非人事哉！</a:t>
            </a:r>
          </a:p>
        </p:txBody>
      </p:sp>
      <p:sp>
        <p:nvSpPr>
          <p:cNvPr id="14338" name="文本占位符 89090"/>
          <p:cNvSpPr>
            <a:spLocks noGrp="1"/>
          </p:cNvSpPr>
          <p:nvPr>
            <p:ph idx="1"/>
          </p:nvPr>
        </p:nvSpPr>
        <p:spPr/>
        <p:txBody>
          <a:bodyPr wrap="square" lIns="91440" tIns="45720" rIns="91440" bIns="45720" anchor="t"/>
          <a:lstStyle/>
          <a:p>
            <a:pPr>
              <a:spcBef>
                <a:spcPct val="0"/>
              </a:spcBef>
              <a:buClr>
                <a:schemeClr val="bg1"/>
              </a:buClr>
              <a:buSzTx/>
              <a:buNone/>
            </a:pPr>
            <a:r>
              <a:rPr lang="en-US" altLang="zh-CN" b="1"/>
              <a:t>        </a:t>
            </a:r>
          </a:p>
        </p:txBody>
      </p:sp>
      <p:sp>
        <p:nvSpPr>
          <p:cNvPr id="89092" name="文本框 89091"/>
          <p:cNvSpPr txBox="1"/>
          <p:nvPr/>
        </p:nvSpPr>
        <p:spPr>
          <a:xfrm>
            <a:off x="2495550" y="3716338"/>
            <a:ext cx="4368800" cy="1198880"/>
          </a:xfrm>
          <a:prstGeom prst="rect">
            <a:avLst/>
          </a:prstGeom>
          <a:noFill/>
          <a:ln w="9525">
            <a:noFill/>
          </a:ln>
        </p:spPr>
        <p:txBody>
          <a:bodyPr anchor="t">
            <a:spAutoFit/>
          </a:bodyPr>
          <a:lstStyle/>
          <a:p>
            <a:pPr>
              <a:spcBef>
                <a:spcPct val="50000"/>
              </a:spcBef>
            </a:pPr>
            <a:endParaRPr lang="en-US" altLang="zh-CN">
              <a:solidFill>
                <a:srgbClr val="3366FF"/>
              </a:solidFill>
              <a:latin typeface="Times New Roman" pitchFamily="18" charset="0"/>
              <a:ea typeface="宋体" panose="02010600030101010101" pitchFamily="2" charset="-122"/>
            </a:endParaRPr>
          </a:p>
          <a:p>
            <a:pPr>
              <a:spcBef>
                <a:spcPct val="50000"/>
              </a:spcBef>
            </a:pPr>
            <a:r>
              <a:rPr lang="zh-CN" altLang="en-US" sz="3600">
                <a:solidFill>
                  <a:srgbClr val="00FFFF"/>
                </a:solidFill>
                <a:latin typeface="Times New Roman" pitchFamily="18" charset="0"/>
                <a:ea typeface="黑体" panose="02010609060101010101" charset="-122"/>
              </a:rPr>
              <a:t>庄宗得天下与失天下</a:t>
            </a:r>
          </a:p>
        </p:txBody>
      </p:sp>
      <p:sp>
        <p:nvSpPr>
          <p:cNvPr id="89093" name="文本框 89092"/>
          <p:cNvSpPr txBox="1"/>
          <p:nvPr/>
        </p:nvSpPr>
        <p:spPr>
          <a:xfrm>
            <a:off x="2514600" y="228600"/>
            <a:ext cx="3455988" cy="768350"/>
          </a:xfrm>
          <a:prstGeom prst="rect">
            <a:avLst/>
          </a:prstGeom>
          <a:noFill/>
          <a:ln w="9525">
            <a:noFill/>
          </a:ln>
        </p:spPr>
        <p:txBody>
          <a:bodyPr anchor="t">
            <a:spAutoFit/>
          </a:bodyPr>
          <a:lstStyle/>
          <a:p>
            <a:pPr>
              <a:spcBef>
                <a:spcPct val="50000"/>
              </a:spcBef>
            </a:pPr>
            <a:r>
              <a:rPr lang="zh-CN" altLang="en-US" sz="4400">
                <a:latin typeface="Arial" pitchFamily="34" charset="0"/>
                <a:ea typeface="黑体" panose="02010609060101010101" charset="-122"/>
              </a:rPr>
              <a:t>分析课文</a:t>
            </a:r>
          </a:p>
        </p:txBody>
      </p:sp>
      <p:sp>
        <p:nvSpPr>
          <p:cNvPr id="89094" name="文本框 89093"/>
          <p:cNvSpPr txBox="1"/>
          <p:nvPr/>
        </p:nvSpPr>
        <p:spPr>
          <a:xfrm>
            <a:off x="2424113" y="1484313"/>
            <a:ext cx="6696075" cy="645160"/>
          </a:xfrm>
          <a:prstGeom prst="rect">
            <a:avLst/>
          </a:prstGeom>
          <a:noFill/>
          <a:ln w="9525">
            <a:noFill/>
          </a:ln>
        </p:spPr>
        <p:txBody>
          <a:bodyPr anchor="t">
            <a:spAutoFit/>
          </a:bodyPr>
          <a:lstStyle/>
          <a:p>
            <a:r>
              <a:rPr lang="en-US" altLang="zh-CN" sz="3600">
                <a:solidFill>
                  <a:schemeClr val="folHlink"/>
                </a:solidFill>
                <a:latin typeface="Arial" pitchFamily="34" charset="0"/>
                <a:ea typeface="楷体_GB2312" pitchFamily="49" charset="-122"/>
              </a:rPr>
              <a:t>1</a:t>
            </a:r>
            <a:r>
              <a:rPr lang="zh-CN" altLang="en-US" sz="3600">
                <a:solidFill>
                  <a:schemeClr val="folHlink"/>
                </a:solidFill>
                <a:latin typeface="Arial" pitchFamily="34" charset="0"/>
                <a:ea typeface="楷体_GB2312" pitchFamily="49" charset="-122"/>
              </a:rPr>
              <a:t>、找出观点句</a:t>
            </a:r>
            <a:r>
              <a:rPr lang="en-US" altLang="zh-CN" sz="3600">
                <a:solidFill>
                  <a:schemeClr val="folHlink"/>
                </a:solidFill>
                <a:latin typeface="Arial" pitchFamily="34" charset="0"/>
                <a:ea typeface="楷体_GB2312" pitchFamily="49" charset="-122"/>
              </a:rPr>
              <a:t>(</a:t>
            </a:r>
            <a:r>
              <a:rPr lang="zh-CN" altLang="en-US" sz="3600">
                <a:solidFill>
                  <a:schemeClr val="folHlink"/>
                </a:solidFill>
                <a:latin typeface="Arial" pitchFamily="34" charset="0"/>
                <a:ea typeface="楷体_GB2312" pitchFamily="49" charset="-122"/>
              </a:rPr>
              <a:t>论点</a:t>
            </a:r>
            <a:r>
              <a:rPr lang="en-US" altLang="zh-CN" sz="3600">
                <a:solidFill>
                  <a:schemeClr val="folHlink"/>
                </a:solidFill>
                <a:latin typeface="Arial" pitchFamily="34" charset="0"/>
                <a:ea typeface="楷体_GB2312" pitchFamily="49" charset="-122"/>
              </a:rPr>
              <a:t>)</a:t>
            </a:r>
          </a:p>
        </p:txBody>
      </p:sp>
      <p:sp>
        <p:nvSpPr>
          <p:cNvPr id="89095" name="文本框 89094"/>
          <p:cNvSpPr txBox="1"/>
          <p:nvPr/>
        </p:nvSpPr>
        <p:spPr>
          <a:xfrm>
            <a:off x="2566988" y="3789363"/>
            <a:ext cx="4897437" cy="645160"/>
          </a:xfrm>
          <a:prstGeom prst="rect">
            <a:avLst/>
          </a:prstGeom>
          <a:noFill/>
          <a:ln w="9525">
            <a:noFill/>
          </a:ln>
        </p:spPr>
        <p:txBody>
          <a:bodyPr anchor="t">
            <a:spAutoFit/>
          </a:bodyPr>
          <a:lstStyle/>
          <a:p>
            <a:pPr>
              <a:spcBef>
                <a:spcPct val="50000"/>
              </a:spcBef>
            </a:pPr>
            <a:r>
              <a:rPr lang="en-US" altLang="zh-CN" sz="3600">
                <a:solidFill>
                  <a:schemeClr val="folHlink"/>
                </a:solidFill>
                <a:latin typeface="Arial" pitchFamily="34" charset="0"/>
                <a:ea typeface="楷体_GB2312" pitchFamily="49" charset="-122"/>
              </a:rPr>
              <a:t>2</a:t>
            </a:r>
            <a:r>
              <a:rPr lang="zh-CN" altLang="en-US" sz="3600">
                <a:solidFill>
                  <a:schemeClr val="folHlink"/>
                </a:solidFill>
                <a:latin typeface="Arial" pitchFamily="34" charset="0"/>
                <a:ea typeface="楷体_GB2312" pitchFamily="49" charset="-122"/>
              </a:rPr>
              <a:t>、依据（论据</a:t>
            </a:r>
            <a:r>
              <a:rPr lang="en-US" altLang="zh-CN" sz="3600">
                <a:solidFill>
                  <a:schemeClr val="folHlink"/>
                </a:solidFill>
                <a:latin typeface="Arial" pitchFamily="34" charset="0"/>
                <a:ea typeface="楷体_GB2312" pitchFamily="49" charset="-122"/>
              </a:rPr>
              <a:t>)</a:t>
            </a:r>
          </a:p>
        </p:txBody>
      </p:sp>
      <p:sp>
        <p:nvSpPr>
          <p:cNvPr id="14343" name="文本框 89095"/>
          <p:cNvSpPr txBox="1"/>
          <p:nvPr/>
        </p:nvSpPr>
        <p:spPr>
          <a:xfrm>
            <a:off x="2057400" y="1220788"/>
            <a:ext cx="8077200" cy="5354320"/>
          </a:xfrm>
          <a:prstGeom prst="rect">
            <a:avLst/>
          </a:prstGeom>
          <a:noFill/>
          <a:ln w="12700" cap="flat" cmpd="sng">
            <a:solidFill>
              <a:srgbClr val="00CCFF"/>
            </a:solidFill>
            <a:prstDash val="solid"/>
            <a:miter/>
            <a:headEnd type="none" w="med" len="med"/>
            <a:tailEnd type="none" w="med" len="med"/>
          </a:ln>
        </p:spPr>
        <p:txBody>
          <a:bodyPr anchor="t">
            <a:spAutoFit/>
          </a:bodyPr>
          <a:lstStyle/>
          <a:p>
            <a:pPr>
              <a:spcBef>
                <a:spcPct val="50000"/>
              </a:spcBef>
            </a:pPr>
            <a:endParaRPr lang="en-US" altLang="zh-CN" sz="1800">
              <a:latin typeface="Garamond" panose="02020404030301010803" pitchFamily="18" charset="0"/>
              <a:ea typeface="宋体" panose="02010600030101010101" pitchFamily="2" charset="-122"/>
            </a:endParaRPr>
          </a:p>
          <a:p>
            <a:pPr>
              <a:spcBef>
                <a:spcPct val="50000"/>
              </a:spcBef>
            </a:pPr>
            <a:endParaRPr lang="en-US" altLang="zh-CN" sz="1800">
              <a:latin typeface="Garamond" panose="02020404030301010803" pitchFamily="18" charset="0"/>
              <a:ea typeface="宋体" panose="02010600030101010101" pitchFamily="2" charset="-122"/>
            </a:endParaRPr>
          </a:p>
          <a:p>
            <a:pPr>
              <a:spcBef>
                <a:spcPct val="50000"/>
              </a:spcBef>
            </a:pPr>
            <a:endParaRPr lang="en-US" altLang="zh-CN" sz="1800">
              <a:latin typeface="Garamond" panose="02020404030301010803" pitchFamily="18" charset="0"/>
              <a:ea typeface="宋体" panose="02010600030101010101" pitchFamily="2" charset="-122"/>
            </a:endParaRPr>
          </a:p>
          <a:p>
            <a:pPr>
              <a:spcBef>
                <a:spcPct val="50000"/>
              </a:spcBef>
            </a:pPr>
            <a:endParaRPr lang="en-US" altLang="zh-CN" sz="1800">
              <a:latin typeface="Garamond" panose="02020404030301010803" pitchFamily="18" charset="0"/>
              <a:ea typeface="宋体" panose="02010600030101010101" pitchFamily="2" charset="-122"/>
            </a:endParaRPr>
          </a:p>
          <a:p>
            <a:pPr>
              <a:spcBef>
                <a:spcPct val="50000"/>
              </a:spcBef>
            </a:pPr>
            <a:endParaRPr lang="en-US" altLang="zh-CN" sz="1800">
              <a:latin typeface="Garamond" panose="02020404030301010803" pitchFamily="18" charset="0"/>
              <a:ea typeface="宋体" panose="02010600030101010101" pitchFamily="2" charset="-122"/>
            </a:endParaRPr>
          </a:p>
          <a:p>
            <a:pPr>
              <a:spcBef>
                <a:spcPct val="50000"/>
              </a:spcBef>
            </a:pPr>
            <a:endParaRPr lang="en-US" altLang="zh-CN" sz="1800">
              <a:latin typeface="Garamond" panose="02020404030301010803" pitchFamily="18" charset="0"/>
              <a:ea typeface="宋体" panose="02010600030101010101" pitchFamily="2" charset="-122"/>
            </a:endParaRPr>
          </a:p>
          <a:p>
            <a:pPr>
              <a:spcBef>
                <a:spcPct val="50000"/>
              </a:spcBef>
            </a:pPr>
            <a:endParaRPr lang="en-US" altLang="zh-CN" sz="1800">
              <a:latin typeface="Garamond" panose="02020404030301010803" pitchFamily="18" charset="0"/>
              <a:ea typeface="宋体" panose="02010600030101010101" pitchFamily="2" charset="-122"/>
            </a:endParaRPr>
          </a:p>
          <a:p>
            <a:pPr>
              <a:spcBef>
                <a:spcPct val="50000"/>
              </a:spcBef>
            </a:pPr>
            <a:endParaRPr lang="en-US" altLang="zh-CN" sz="1800">
              <a:latin typeface="Garamond" panose="02020404030301010803" pitchFamily="18" charset="0"/>
              <a:ea typeface="宋体" panose="02010600030101010101" pitchFamily="2" charset="-122"/>
            </a:endParaRPr>
          </a:p>
          <a:p>
            <a:pPr>
              <a:spcBef>
                <a:spcPct val="50000"/>
              </a:spcBef>
            </a:pPr>
            <a:endParaRPr lang="en-US" altLang="zh-CN" sz="1800">
              <a:latin typeface="Garamond" panose="02020404030301010803" pitchFamily="18" charset="0"/>
              <a:ea typeface="宋体" panose="02010600030101010101" pitchFamily="2" charset="-122"/>
            </a:endParaRPr>
          </a:p>
          <a:p>
            <a:pPr>
              <a:spcBef>
                <a:spcPct val="50000"/>
              </a:spcBef>
            </a:pPr>
            <a:endParaRPr lang="en-US" altLang="zh-CN" sz="1800">
              <a:latin typeface="Garamond" panose="02020404030301010803" pitchFamily="18" charset="0"/>
              <a:ea typeface="宋体" panose="02010600030101010101" pitchFamily="2" charset="-122"/>
            </a:endParaRPr>
          </a:p>
          <a:p>
            <a:pPr>
              <a:spcBef>
                <a:spcPct val="50000"/>
              </a:spcBef>
            </a:pPr>
            <a:endParaRPr lang="en-US" altLang="zh-CN" sz="1800">
              <a:latin typeface="Garamond" panose="02020404030301010803" pitchFamily="18" charset="0"/>
              <a:ea typeface="宋体" panose="02010600030101010101" pitchFamily="2" charset="-122"/>
            </a:endParaRPr>
          </a:p>
          <a:p>
            <a:pPr>
              <a:spcBef>
                <a:spcPct val="50000"/>
              </a:spcBef>
            </a:pPr>
            <a:endParaRPr lang="en-US" altLang="zh-CN" sz="1800">
              <a:latin typeface="Garamond" panose="02020404030301010803" pitchFamily="18" charset="0"/>
              <a:ea typeface="宋体" panose="02010600030101010101" pitchFamily="2" charset="-122"/>
            </a:endParaRPr>
          </a:p>
          <a:p>
            <a:pPr>
              <a:spcBef>
                <a:spcPct val="50000"/>
              </a:spcBef>
            </a:pPr>
            <a:endParaRPr lang="en-US" altLang="zh-CN" sz="1800">
              <a:latin typeface="Garamond" panose="02020404030301010803" pitchFamily="18" charset="0"/>
              <a:ea typeface="宋体" panose="02010600030101010101" pitchFamily="2" charset="-122"/>
            </a:endParaRPr>
          </a:p>
        </p:txBody>
      </p:sp>
      <p:pic>
        <p:nvPicPr>
          <p:cNvPr id="14344" name="图片 89096" descr="0MMM"/>
          <p:cNvPicPr>
            <a:picLocks noChangeAspect="1"/>
          </p:cNvPicPr>
          <p:nvPr/>
        </p:nvPicPr>
        <p:blipFill>
          <a:blip r:embed="rId2"/>
          <a:stretch>
            <a:fillRect/>
          </a:stretch>
        </p:blipFill>
        <p:spPr>
          <a:xfrm>
            <a:off x="1524000" y="1066800"/>
            <a:ext cx="9144000" cy="76200"/>
          </a:xfrm>
          <a:prstGeom prst="rect">
            <a:avLst/>
          </a:prstGeom>
          <a:noFill/>
          <a:ln w="9525">
            <a:noFill/>
          </a:ln>
        </p:spPr>
      </p:pic>
      <p:pic>
        <p:nvPicPr>
          <p:cNvPr id="14345" name="图片 89097" descr="088"/>
          <p:cNvPicPr>
            <a:picLocks noChangeAspect="1"/>
          </p:cNvPicPr>
          <p:nvPr/>
        </p:nvPicPr>
        <p:blipFill>
          <a:blip r:embed="rId3"/>
          <a:stretch>
            <a:fillRect/>
          </a:stretch>
        </p:blipFill>
        <p:spPr>
          <a:xfrm>
            <a:off x="7237413" y="1600200"/>
            <a:ext cx="2819400" cy="4648200"/>
          </a:xfrm>
          <a:prstGeom prst="rect">
            <a:avLst/>
          </a:prstGeom>
          <a:noFill/>
          <a:ln w="12700" cap="flat" cmpd="sng">
            <a:solidFill>
              <a:schemeClr val="folHlink"/>
            </a:solidFill>
            <a:prstDash val="solid"/>
            <a:miter/>
            <a:headEnd type="none" w="med" len="med"/>
            <a:tailEnd type="none" w="med" len="med"/>
          </a:ln>
        </p:spPr>
      </p:pic>
      <p:sp>
        <p:nvSpPr>
          <p:cNvPr id="89099" name="文本框 89098"/>
          <p:cNvSpPr txBox="1"/>
          <p:nvPr/>
        </p:nvSpPr>
        <p:spPr>
          <a:xfrm>
            <a:off x="2495550" y="5373688"/>
            <a:ext cx="2232025" cy="521970"/>
          </a:xfrm>
          <a:prstGeom prst="rect">
            <a:avLst/>
          </a:prstGeom>
          <a:noFill/>
          <a:ln w="9525">
            <a:noFill/>
          </a:ln>
        </p:spPr>
        <p:txBody>
          <a:bodyPr anchor="t">
            <a:spAutoFit/>
          </a:bodyPr>
          <a:lstStyle/>
          <a:p>
            <a:r>
              <a:rPr lang="en-US" altLang="zh-CN" sz="2800" b="1">
                <a:solidFill>
                  <a:schemeClr val="folHlink"/>
                </a:solidFill>
                <a:latin typeface="宋体" panose="02010600030101010101" pitchFamily="2" charset="-122"/>
                <a:ea typeface="宋体" panose="02010600030101010101" pitchFamily="2" charset="-122"/>
              </a:rPr>
              <a:t>3</a:t>
            </a:r>
            <a:r>
              <a:rPr lang="zh-CN" altLang="en-US" sz="2800" b="1">
                <a:solidFill>
                  <a:schemeClr val="folHlink"/>
                </a:solidFill>
                <a:latin typeface="宋体" panose="02010600030101010101" pitchFamily="2" charset="-122"/>
                <a:ea typeface="宋体" panose="02010600030101010101" pitchFamily="2" charset="-122"/>
              </a:rPr>
              <a:t>、论证手法</a:t>
            </a:r>
            <a:r>
              <a:rPr lang="en-US" altLang="zh-CN" sz="2800" b="1">
                <a:solidFill>
                  <a:schemeClr val="folHlink"/>
                </a:solidFill>
                <a:latin typeface="宋体" panose="02010600030101010101" pitchFamily="2" charset="-122"/>
                <a:ea typeface="宋体" panose="02010600030101010101" pitchFamily="2" charset="-122"/>
              </a:rPr>
              <a:t>:</a:t>
            </a:r>
          </a:p>
        </p:txBody>
      </p:sp>
      <p:sp>
        <p:nvSpPr>
          <p:cNvPr id="89100" name="文本框 89099"/>
          <p:cNvSpPr txBox="1"/>
          <p:nvPr/>
        </p:nvSpPr>
        <p:spPr>
          <a:xfrm>
            <a:off x="4995863" y="5373688"/>
            <a:ext cx="1316037" cy="521970"/>
          </a:xfrm>
          <a:prstGeom prst="rect">
            <a:avLst/>
          </a:prstGeom>
          <a:noFill/>
          <a:ln w="9525">
            <a:noFill/>
          </a:ln>
        </p:spPr>
        <p:txBody>
          <a:bodyPr anchor="t">
            <a:spAutoFit/>
          </a:bodyPr>
          <a:lstStyle/>
          <a:p>
            <a:r>
              <a:rPr lang="zh-CN" altLang="en-US" sz="2800" b="1">
                <a:solidFill>
                  <a:schemeClr val="folHlink"/>
                </a:solidFill>
                <a:latin typeface="Times New Roman" pitchFamily="18" charset="0"/>
                <a:ea typeface="宋体" panose="02010600030101010101" pitchFamily="2" charset="-122"/>
              </a:rPr>
              <a:t>对比</a:t>
            </a:r>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2" nodeType="clickEffect">
                                  <p:stCondLst>
                                    <p:cond delay="0"/>
                                  </p:stCondLst>
                                  <p:childTnLst>
                                    <p:set>
                                      <p:cBhvr>
                                        <p:cTn id="6" dur="1" fill="hold">
                                          <p:stCondLst>
                                            <p:cond delay="0"/>
                                          </p:stCondLst>
                                        </p:cTn>
                                        <p:tgtEl>
                                          <p:spTgt spid="89093"/>
                                        </p:tgtEl>
                                        <p:attrNameLst>
                                          <p:attrName>style.visibility</p:attrName>
                                        </p:attrNameLst>
                                      </p:cBhvr>
                                      <p:to>
                                        <p:strVal val="visible"/>
                                      </p:to>
                                    </p:set>
                                    <p:anim calcmode="lin" valueType="num">
                                      <p:cBhvr additive="base">
                                        <p:cTn id="7" dur="500" fill="hold"/>
                                        <p:tgtEl>
                                          <p:spTgt spid="89093"/>
                                        </p:tgtEl>
                                        <p:attrNameLst>
                                          <p:attrName>ppt_x</p:attrName>
                                        </p:attrNameLst>
                                      </p:cBhvr>
                                      <p:tavLst>
                                        <p:tav tm="0">
                                          <p:val>
                                            <p:strVal val="0-#ppt_w/2"/>
                                          </p:val>
                                        </p:tav>
                                        <p:tav tm="100000">
                                          <p:val>
                                            <p:strVal val="#ppt_x"/>
                                          </p:val>
                                        </p:tav>
                                      </p:tavLst>
                                    </p:anim>
                                    <p:anim calcmode="lin" valueType="num">
                                      <p:cBhvr additive="base">
                                        <p:cTn id="8" dur="500" fill="hold"/>
                                        <p:tgtEl>
                                          <p:spTgt spid="89093"/>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8" fill="hold" grpId="3" nodeType="clickEffect">
                                  <p:stCondLst>
                                    <p:cond delay="0"/>
                                  </p:stCondLst>
                                  <p:childTnLst>
                                    <p:set>
                                      <p:cBhvr>
                                        <p:cTn id="13" dur="1" fill="hold">
                                          <p:stCondLst>
                                            <p:cond delay="0"/>
                                          </p:stCondLst>
                                        </p:cTn>
                                        <p:tgtEl>
                                          <p:spTgt spid="89094"/>
                                        </p:tgtEl>
                                        <p:attrNameLst>
                                          <p:attrName>style.visibility</p:attrName>
                                        </p:attrNameLst>
                                      </p:cBhvr>
                                      <p:to>
                                        <p:strVal val="visible"/>
                                      </p:to>
                                    </p:set>
                                    <p:anim calcmode="lin" valueType="num">
                                      <p:cBhvr additive="base">
                                        <p:cTn id="14" dur="500" fill="hold"/>
                                        <p:tgtEl>
                                          <p:spTgt spid="89094"/>
                                        </p:tgtEl>
                                        <p:attrNameLst>
                                          <p:attrName>ppt_x</p:attrName>
                                        </p:attrNameLst>
                                      </p:cBhvr>
                                      <p:tavLst>
                                        <p:tav tm="0">
                                          <p:val>
                                            <p:strVal val="0-#ppt_w/2"/>
                                          </p:val>
                                        </p:tav>
                                        <p:tav tm="100000">
                                          <p:val>
                                            <p:strVal val="#ppt_x"/>
                                          </p:val>
                                        </p:tav>
                                      </p:tavLst>
                                    </p:anim>
                                    <p:anim calcmode="lin" valueType="num">
                                      <p:cBhvr additive="base">
                                        <p:cTn id="15" dur="500" fill="hold"/>
                                        <p:tgtEl>
                                          <p:spTgt spid="89094"/>
                                        </p:tgtEl>
                                        <p:attrNameLst>
                                          <p:attrName>ppt_y</p:attrName>
                                        </p:attrNameLst>
                                      </p:cBhvr>
                                      <p:tavLst>
                                        <p:tav tm="0">
                                          <p:val>
                                            <p:strVal val="#ppt_y"/>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23" presetClass="entr" presetSubtype="528" fill="hold" grpId="0" nodeType="clickEffect">
                                  <p:stCondLst>
                                    <p:cond delay="0"/>
                                  </p:stCondLst>
                                  <p:childTnLst>
                                    <p:set>
                                      <p:cBhvr>
                                        <p:cTn id="20" dur="1" fill="hold">
                                          <p:stCondLst>
                                            <p:cond delay="0"/>
                                          </p:stCondLst>
                                        </p:cTn>
                                        <p:tgtEl>
                                          <p:spTgt spid="89090"/>
                                        </p:tgtEl>
                                        <p:attrNameLst>
                                          <p:attrName>style.visibility</p:attrName>
                                        </p:attrNameLst>
                                      </p:cBhvr>
                                      <p:to>
                                        <p:strVal val="visible"/>
                                      </p:to>
                                    </p:set>
                                    <p:anim calcmode="lin" valueType="num">
                                      <p:cBhvr>
                                        <p:cTn id="21" dur="500" fill="hold"/>
                                        <p:tgtEl>
                                          <p:spTgt spid="89090"/>
                                        </p:tgtEl>
                                        <p:attrNameLst>
                                          <p:attrName>ppt_w</p:attrName>
                                        </p:attrNameLst>
                                      </p:cBhvr>
                                      <p:tavLst>
                                        <p:tav tm="0">
                                          <p:val>
                                            <p:fltVal val="0"/>
                                          </p:val>
                                        </p:tav>
                                        <p:tav tm="100000">
                                          <p:val>
                                            <p:strVal val="#ppt_w"/>
                                          </p:val>
                                        </p:tav>
                                      </p:tavLst>
                                    </p:anim>
                                    <p:anim calcmode="lin" valueType="num">
                                      <p:cBhvr>
                                        <p:cTn id="22" dur="500" fill="hold"/>
                                        <p:tgtEl>
                                          <p:spTgt spid="89090"/>
                                        </p:tgtEl>
                                        <p:attrNameLst>
                                          <p:attrName>ppt_h</p:attrName>
                                        </p:attrNameLst>
                                      </p:cBhvr>
                                      <p:tavLst>
                                        <p:tav tm="0">
                                          <p:val>
                                            <p:fltVal val="0"/>
                                          </p:val>
                                        </p:tav>
                                        <p:tav tm="100000">
                                          <p:val>
                                            <p:strVal val="#ppt_h"/>
                                          </p:val>
                                        </p:tav>
                                      </p:tavLst>
                                    </p:anim>
                                    <p:anim calcmode="lin" valueType="num">
                                      <p:cBhvr>
                                        <p:cTn id="23" dur="500" fill="hold"/>
                                        <p:tgtEl>
                                          <p:spTgt spid="89090"/>
                                        </p:tgtEl>
                                        <p:attrNameLst>
                                          <p:attrName>ppt_x</p:attrName>
                                        </p:attrNameLst>
                                      </p:cBhvr>
                                      <p:tavLst>
                                        <p:tav tm="0">
                                          <p:val>
                                            <p:fltVal val="0.5"/>
                                          </p:val>
                                        </p:tav>
                                        <p:tav tm="100000">
                                          <p:val>
                                            <p:strVal val="#ppt_x"/>
                                          </p:val>
                                        </p:tav>
                                      </p:tavLst>
                                    </p:anim>
                                    <p:anim calcmode="lin" valueType="num">
                                      <p:cBhvr>
                                        <p:cTn id="24" dur="500" fill="hold"/>
                                        <p:tgtEl>
                                          <p:spTgt spid="89090"/>
                                        </p:tgtEl>
                                        <p:attrNameLst>
                                          <p:attrName>ppt_y</p:attrName>
                                        </p:attrNameLst>
                                      </p:cBhvr>
                                      <p:tavLst>
                                        <p:tav tm="0">
                                          <p:val>
                                            <p:fltVal val="0.5"/>
                                          </p:val>
                                        </p:tav>
                                        <p:tav tm="100000">
                                          <p:val>
                                            <p:strVal val="#ppt_y"/>
                                          </p:val>
                                        </p:tav>
                                      </p:tavLst>
                                    </p:anim>
                                  </p:childTnLst>
                                </p:cTn>
                              </p:par>
                            </p:childTnLst>
                          </p:cTn>
                        </p:par>
                      </p:childTnLst>
                    </p:cTn>
                  </p:par>
                  <p:par>
                    <p:cTn id="25" fill="hold" nodeType="clickPar">
                      <p:stCondLst>
                        <p:cond delay="indefinite"/>
                      </p:stCondLst>
                      <p:childTnLst>
                        <p:par>
                          <p:cTn id="26" fill="hold" nodeType="withGroup">
                            <p:stCondLst>
                              <p:cond delay="indefinite"/>
                            </p:stCondLst>
                          </p:cTn>
                        </p:par>
                        <p:par>
                          <p:cTn id="27" fill="hold" nodeType="afterGroup">
                            <p:stCondLst>
                              <p:cond delay="0"/>
                            </p:stCondLst>
                            <p:childTnLst>
                              <p:par>
                                <p:cTn id="28" presetID="2" presetClass="entr" presetSubtype="8" fill="hold" grpId="4" nodeType="clickEffect">
                                  <p:stCondLst>
                                    <p:cond delay="0"/>
                                  </p:stCondLst>
                                  <p:childTnLst>
                                    <p:set>
                                      <p:cBhvr>
                                        <p:cTn id="29" dur="1" fill="hold">
                                          <p:stCondLst>
                                            <p:cond delay="0"/>
                                          </p:stCondLst>
                                        </p:cTn>
                                        <p:tgtEl>
                                          <p:spTgt spid="89095"/>
                                        </p:tgtEl>
                                        <p:attrNameLst>
                                          <p:attrName>style.visibility</p:attrName>
                                        </p:attrNameLst>
                                      </p:cBhvr>
                                      <p:to>
                                        <p:strVal val="visible"/>
                                      </p:to>
                                    </p:set>
                                    <p:anim calcmode="lin" valueType="num">
                                      <p:cBhvr additive="base">
                                        <p:cTn id="30" dur="500" fill="hold"/>
                                        <p:tgtEl>
                                          <p:spTgt spid="89095"/>
                                        </p:tgtEl>
                                        <p:attrNameLst>
                                          <p:attrName>ppt_x</p:attrName>
                                        </p:attrNameLst>
                                      </p:cBhvr>
                                      <p:tavLst>
                                        <p:tav tm="0">
                                          <p:val>
                                            <p:strVal val="0-#ppt_w/2"/>
                                          </p:val>
                                        </p:tav>
                                        <p:tav tm="100000">
                                          <p:val>
                                            <p:strVal val="#ppt_x"/>
                                          </p:val>
                                        </p:tav>
                                      </p:tavLst>
                                    </p:anim>
                                    <p:anim calcmode="lin" valueType="num">
                                      <p:cBhvr additive="base">
                                        <p:cTn id="31" dur="500" fill="hold"/>
                                        <p:tgtEl>
                                          <p:spTgt spid="89095"/>
                                        </p:tgtEl>
                                        <p:attrNameLst>
                                          <p:attrName>ppt_y</p:attrName>
                                        </p:attrNameLst>
                                      </p:cBhvr>
                                      <p:tavLst>
                                        <p:tav tm="0">
                                          <p:val>
                                            <p:strVal val="#ppt_y"/>
                                          </p:val>
                                        </p:tav>
                                        <p:tav tm="100000">
                                          <p:val>
                                            <p:strVal val="#ppt_y"/>
                                          </p:val>
                                        </p:tav>
                                      </p:tavLst>
                                    </p:anim>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2" presetClass="entr" presetSubtype="8" fill="hold" grpId="1" nodeType="clickEffect">
                                  <p:stCondLst>
                                    <p:cond delay="0"/>
                                  </p:stCondLst>
                                  <p:childTnLst>
                                    <p:set>
                                      <p:cBhvr>
                                        <p:cTn id="36" dur="1" fill="hold">
                                          <p:stCondLst>
                                            <p:cond delay="0"/>
                                          </p:stCondLst>
                                        </p:cTn>
                                        <p:tgtEl>
                                          <p:spTgt spid="89092"/>
                                        </p:tgtEl>
                                        <p:attrNameLst>
                                          <p:attrName>style.visibility</p:attrName>
                                        </p:attrNameLst>
                                      </p:cBhvr>
                                      <p:to>
                                        <p:strVal val="visible"/>
                                      </p:to>
                                    </p:set>
                                    <p:anim calcmode="lin" valueType="num">
                                      <p:cBhvr additive="base">
                                        <p:cTn id="37" dur="500" fill="hold"/>
                                        <p:tgtEl>
                                          <p:spTgt spid="89092"/>
                                        </p:tgtEl>
                                        <p:attrNameLst>
                                          <p:attrName>ppt_x</p:attrName>
                                        </p:attrNameLst>
                                      </p:cBhvr>
                                      <p:tavLst>
                                        <p:tav tm="0">
                                          <p:val>
                                            <p:strVal val="0-#ppt_w/2"/>
                                          </p:val>
                                        </p:tav>
                                        <p:tav tm="100000">
                                          <p:val>
                                            <p:strVal val="#ppt_x"/>
                                          </p:val>
                                        </p:tav>
                                      </p:tavLst>
                                    </p:anim>
                                    <p:anim calcmode="lin" valueType="num">
                                      <p:cBhvr additive="base">
                                        <p:cTn id="38" dur="500" fill="hold"/>
                                        <p:tgtEl>
                                          <p:spTgt spid="89092"/>
                                        </p:tgtEl>
                                        <p:attrNameLst>
                                          <p:attrName>ppt_y</p:attrName>
                                        </p:attrNameLst>
                                      </p:cBhvr>
                                      <p:tavLst>
                                        <p:tav tm="0">
                                          <p:val>
                                            <p:strVal val="#ppt_y"/>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indefinite"/>
                            </p:stCondLst>
                          </p:cTn>
                        </p:par>
                        <p:par>
                          <p:cTn id="41" fill="hold" nodeType="afterGroup">
                            <p:stCondLst>
                              <p:cond delay="0"/>
                            </p:stCondLst>
                            <p:childTnLst>
                              <p:par>
                                <p:cTn id="42" presetID="15" presetClass="entr" presetSubtype="0" fill="hold" nodeType="clickEffect">
                                  <p:stCondLst>
                                    <p:cond delay="0"/>
                                  </p:stCondLst>
                                  <p:childTnLst>
                                    <p:set>
                                      <p:cBhvr>
                                        <p:cTn id="43" dur="1" fill="hold">
                                          <p:stCondLst>
                                            <p:cond delay="0"/>
                                          </p:stCondLst>
                                        </p:cTn>
                                        <p:tgtEl>
                                          <p:spTgt spid="89099">
                                            <p:txEl>
                                              <p:pRg st="0" end="0"/>
                                            </p:txEl>
                                          </p:spTgt>
                                        </p:tgtEl>
                                        <p:attrNameLst>
                                          <p:attrName>style.visibility</p:attrName>
                                        </p:attrNameLst>
                                      </p:cBhvr>
                                      <p:to>
                                        <p:strVal val="visible"/>
                                      </p:to>
                                    </p:set>
                                    <p:anim calcmode="lin" valueType="num">
                                      <p:cBhvr>
                                        <p:cTn id="44" dur="1000" fill="hold"/>
                                        <p:tgtEl>
                                          <p:spTgt spid="89099">
                                            <p:txEl>
                                              <p:pRg st="0" end="0"/>
                                            </p:txEl>
                                          </p:spTgt>
                                        </p:tgtEl>
                                        <p:attrNameLst>
                                          <p:attrName>ppt_w</p:attrName>
                                        </p:attrNameLst>
                                      </p:cBhvr>
                                      <p:tavLst>
                                        <p:tav tm="0">
                                          <p:val>
                                            <p:fltVal val="0"/>
                                          </p:val>
                                        </p:tav>
                                        <p:tav tm="100000">
                                          <p:val>
                                            <p:strVal val="#ppt_w"/>
                                          </p:val>
                                        </p:tav>
                                      </p:tavLst>
                                    </p:anim>
                                    <p:anim calcmode="lin" valueType="num">
                                      <p:cBhvr>
                                        <p:cTn id="45" dur="1000" fill="hold"/>
                                        <p:tgtEl>
                                          <p:spTgt spid="89099">
                                            <p:txEl>
                                              <p:pRg st="0" end="0"/>
                                            </p:txEl>
                                          </p:spTgt>
                                        </p:tgtEl>
                                        <p:attrNameLst>
                                          <p:attrName>ppt_h</p:attrName>
                                        </p:attrNameLst>
                                      </p:cBhvr>
                                      <p:tavLst>
                                        <p:tav tm="0">
                                          <p:val>
                                            <p:fltVal val="0"/>
                                          </p:val>
                                        </p:tav>
                                        <p:tav tm="100000">
                                          <p:val>
                                            <p:strVal val="#ppt_h"/>
                                          </p:val>
                                        </p:tav>
                                      </p:tavLst>
                                    </p:anim>
                                    <p:anim calcmode="lin" valueType="num">
                                      <p:cBhvr>
                                        <p:cTn id="46" dur="1000" fill="hold"/>
                                        <p:tgtEl>
                                          <p:spTgt spid="89099">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47" dur="1000" fill="hold"/>
                                        <p:tgtEl>
                                          <p:spTgt spid="89099">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48" fill="hold" nodeType="clickPar">
                      <p:stCondLst>
                        <p:cond delay="indefinite"/>
                      </p:stCondLst>
                      <p:childTnLst>
                        <p:par>
                          <p:cTn id="49" fill="hold" nodeType="withGroup">
                            <p:stCondLst>
                              <p:cond delay="indefinite"/>
                            </p:stCondLst>
                          </p:cTn>
                        </p:par>
                        <p:par>
                          <p:cTn id="50" fill="hold" nodeType="afterGroup">
                            <p:stCondLst>
                              <p:cond delay="0"/>
                            </p:stCondLst>
                            <p:childTnLst>
                              <p:par>
                                <p:cTn id="51" presetID="15" presetClass="entr" presetSubtype="0" fill="hold" nodeType="clickEffect">
                                  <p:stCondLst>
                                    <p:cond delay="0"/>
                                  </p:stCondLst>
                                  <p:childTnLst>
                                    <p:set>
                                      <p:cBhvr>
                                        <p:cTn id="52" dur="1" fill="hold">
                                          <p:stCondLst>
                                            <p:cond delay="0"/>
                                          </p:stCondLst>
                                        </p:cTn>
                                        <p:tgtEl>
                                          <p:spTgt spid="89100">
                                            <p:txEl>
                                              <p:pRg st="0" end="0"/>
                                            </p:txEl>
                                          </p:spTgt>
                                        </p:tgtEl>
                                        <p:attrNameLst>
                                          <p:attrName>style.visibility</p:attrName>
                                        </p:attrNameLst>
                                      </p:cBhvr>
                                      <p:to>
                                        <p:strVal val="visible"/>
                                      </p:to>
                                    </p:set>
                                    <p:anim calcmode="lin" valueType="num">
                                      <p:cBhvr>
                                        <p:cTn id="53" dur="1000" fill="hold"/>
                                        <p:tgtEl>
                                          <p:spTgt spid="89100">
                                            <p:txEl>
                                              <p:pRg st="0" end="0"/>
                                            </p:txEl>
                                          </p:spTgt>
                                        </p:tgtEl>
                                        <p:attrNameLst>
                                          <p:attrName>ppt_w</p:attrName>
                                        </p:attrNameLst>
                                      </p:cBhvr>
                                      <p:tavLst>
                                        <p:tav tm="0">
                                          <p:val>
                                            <p:fltVal val="0"/>
                                          </p:val>
                                        </p:tav>
                                        <p:tav tm="100000">
                                          <p:val>
                                            <p:strVal val="#ppt_w"/>
                                          </p:val>
                                        </p:tav>
                                      </p:tavLst>
                                    </p:anim>
                                    <p:anim calcmode="lin" valueType="num">
                                      <p:cBhvr>
                                        <p:cTn id="54" dur="1000" fill="hold"/>
                                        <p:tgtEl>
                                          <p:spTgt spid="89100">
                                            <p:txEl>
                                              <p:pRg st="0" end="0"/>
                                            </p:txEl>
                                          </p:spTgt>
                                        </p:tgtEl>
                                        <p:attrNameLst>
                                          <p:attrName>ppt_h</p:attrName>
                                        </p:attrNameLst>
                                      </p:cBhvr>
                                      <p:tavLst>
                                        <p:tav tm="0">
                                          <p:val>
                                            <p:fltVal val="0"/>
                                          </p:val>
                                        </p:tav>
                                        <p:tav tm="100000">
                                          <p:val>
                                            <p:strVal val="#ppt_h"/>
                                          </p:val>
                                        </p:tav>
                                      </p:tavLst>
                                    </p:anim>
                                    <p:anim calcmode="lin" valueType="num">
                                      <p:cBhvr>
                                        <p:cTn id="55" dur="1000" fill="hold"/>
                                        <p:tgtEl>
                                          <p:spTgt spid="89100">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56" dur="1000" fill="hold"/>
                                        <p:tgtEl>
                                          <p:spTgt spid="89100">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090" grpId="0"/>
      <p:bldP spid="89092" grpId="1"/>
      <p:bldP spid="89093" grpId="2"/>
      <p:bldP spid="89094" grpId="3"/>
      <p:bldP spid="89095" grpId="4"/>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左大括号 90113"/>
          <p:cNvSpPr/>
          <p:nvPr/>
        </p:nvSpPr>
        <p:spPr>
          <a:xfrm>
            <a:off x="2895600" y="685800"/>
            <a:ext cx="381000" cy="5562600"/>
          </a:xfrm>
          <a:prstGeom prst="leftBrace">
            <a:avLst>
              <a:gd name="adj1" fmla="val 121599"/>
              <a:gd name="adj2" fmla="val 47319"/>
            </a:avLst>
          </a:prstGeom>
          <a:noFill/>
          <a:ln w="28575" cap="flat" cmpd="sng">
            <a:solidFill>
              <a:srgbClr val="FFCCFF"/>
            </a:solidFill>
            <a:prstDash val="solid"/>
            <a:round/>
            <a:headEnd type="none" w="med" len="med"/>
            <a:tailEnd type="none" w="med" len="med"/>
          </a:ln>
        </p:spPr>
        <p:txBody>
          <a:bodyPr wrap="none" anchor="ctr"/>
          <a:lstStyle/>
          <a:p>
            <a:pPr algn="ctr"/>
            <a:endParaRPr lang="zh-CN">
              <a:solidFill>
                <a:srgbClr val="FFFF00"/>
              </a:solidFill>
              <a:latin typeface="Times New Roman" pitchFamily="18" charset="0"/>
              <a:ea typeface="宋体" panose="02010600030101010101" pitchFamily="2" charset="-122"/>
            </a:endParaRPr>
          </a:p>
        </p:txBody>
      </p:sp>
      <p:sp>
        <p:nvSpPr>
          <p:cNvPr id="90115" name="左大括号 90114"/>
          <p:cNvSpPr/>
          <p:nvPr/>
        </p:nvSpPr>
        <p:spPr>
          <a:xfrm>
            <a:off x="3657600" y="2209800"/>
            <a:ext cx="304800" cy="914400"/>
          </a:xfrm>
          <a:prstGeom prst="leftBrace">
            <a:avLst>
              <a:gd name="adj1" fmla="val 25000"/>
              <a:gd name="adj2" fmla="val 52083"/>
            </a:avLst>
          </a:prstGeom>
          <a:noFill/>
          <a:ln w="28575" cap="flat" cmpd="sng">
            <a:solidFill>
              <a:srgbClr val="FF99CC"/>
            </a:solidFill>
            <a:prstDash val="solid"/>
            <a:round/>
            <a:headEnd type="none" w="med" len="med"/>
            <a:tailEnd type="none" w="med" len="med"/>
          </a:ln>
        </p:spPr>
        <p:txBody>
          <a:bodyPr anchor="t"/>
          <a:lstStyle/>
          <a:p>
            <a:endParaRPr lang="zh-CN" altLang="en-US">
              <a:latin typeface="Times New Roman" pitchFamily="18" charset="0"/>
              <a:ea typeface="宋体" panose="02010600030101010101" pitchFamily="2" charset="-122"/>
            </a:endParaRPr>
          </a:p>
        </p:txBody>
      </p:sp>
      <p:sp>
        <p:nvSpPr>
          <p:cNvPr id="90116" name="文本框 90115"/>
          <p:cNvSpPr txBox="1"/>
          <p:nvPr/>
        </p:nvSpPr>
        <p:spPr>
          <a:xfrm>
            <a:off x="2051685" y="1676400"/>
            <a:ext cx="859790" cy="3657600"/>
          </a:xfrm>
          <a:prstGeom prst="rect">
            <a:avLst/>
          </a:prstGeom>
          <a:noFill/>
          <a:ln w="9525">
            <a:noFill/>
          </a:ln>
        </p:spPr>
        <p:txBody>
          <a:bodyPr vert="eaVert" anchor="t">
            <a:spAutoFit/>
          </a:bodyPr>
          <a:lstStyle/>
          <a:p>
            <a:pPr>
              <a:spcBef>
                <a:spcPct val="50000"/>
              </a:spcBef>
            </a:pPr>
            <a:r>
              <a:rPr lang="zh-CN" altLang="en-US" sz="4400">
                <a:solidFill>
                  <a:schemeClr val="tx2"/>
                </a:solidFill>
                <a:latin typeface="Times New Roman" pitchFamily="18" charset="0"/>
                <a:ea typeface="华文细黑" panose="02010600040101010101" pitchFamily="2" charset="-122"/>
              </a:rPr>
              <a:t>伶官传序</a:t>
            </a:r>
          </a:p>
        </p:txBody>
      </p:sp>
      <p:sp>
        <p:nvSpPr>
          <p:cNvPr id="90117" name="文本框 90116"/>
          <p:cNvSpPr txBox="1"/>
          <p:nvPr/>
        </p:nvSpPr>
        <p:spPr>
          <a:xfrm>
            <a:off x="3276600" y="381000"/>
            <a:ext cx="1447800" cy="645160"/>
          </a:xfrm>
          <a:prstGeom prst="rect">
            <a:avLst/>
          </a:prstGeom>
          <a:noFill/>
          <a:ln w="9525">
            <a:noFill/>
          </a:ln>
        </p:spPr>
        <p:txBody>
          <a:bodyPr anchor="t">
            <a:spAutoFit/>
          </a:bodyPr>
          <a:lstStyle/>
          <a:p>
            <a:pPr>
              <a:spcBef>
                <a:spcPct val="50000"/>
              </a:spcBef>
            </a:pPr>
            <a:r>
              <a:rPr lang="zh-CN" altLang="en-US" sz="3600">
                <a:latin typeface="Times New Roman" pitchFamily="18" charset="0"/>
                <a:ea typeface="华文细黑" panose="02010600040101010101" pitchFamily="2" charset="-122"/>
              </a:rPr>
              <a:t>论点</a:t>
            </a:r>
          </a:p>
        </p:txBody>
      </p:sp>
      <p:sp>
        <p:nvSpPr>
          <p:cNvPr id="90118" name="文本框 90117"/>
          <p:cNvSpPr txBox="1"/>
          <p:nvPr/>
        </p:nvSpPr>
        <p:spPr>
          <a:xfrm>
            <a:off x="3276600" y="1143000"/>
            <a:ext cx="1447800" cy="645160"/>
          </a:xfrm>
          <a:prstGeom prst="rect">
            <a:avLst/>
          </a:prstGeom>
          <a:noFill/>
          <a:ln w="9525">
            <a:noFill/>
          </a:ln>
        </p:spPr>
        <p:txBody>
          <a:bodyPr anchor="t">
            <a:spAutoFit/>
          </a:bodyPr>
          <a:lstStyle/>
          <a:p>
            <a:pPr>
              <a:spcBef>
                <a:spcPct val="50000"/>
              </a:spcBef>
            </a:pPr>
            <a:r>
              <a:rPr lang="zh-CN" altLang="en-US" sz="3600">
                <a:latin typeface="Times New Roman" pitchFamily="18" charset="0"/>
                <a:ea typeface="华文细黑" panose="02010600040101010101" pitchFamily="2" charset="-122"/>
              </a:rPr>
              <a:t>论证</a:t>
            </a:r>
          </a:p>
        </p:txBody>
      </p:sp>
      <p:sp>
        <p:nvSpPr>
          <p:cNvPr id="90119" name="文本框 90118"/>
          <p:cNvSpPr txBox="1"/>
          <p:nvPr/>
        </p:nvSpPr>
        <p:spPr>
          <a:xfrm>
            <a:off x="3200400" y="5105400"/>
            <a:ext cx="1828800" cy="645160"/>
          </a:xfrm>
          <a:prstGeom prst="rect">
            <a:avLst/>
          </a:prstGeom>
          <a:noFill/>
          <a:ln w="9525">
            <a:noFill/>
          </a:ln>
        </p:spPr>
        <p:txBody>
          <a:bodyPr anchor="t">
            <a:spAutoFit/>
          </a:bodyPr>
          <a:lstStyle/>
          <a:p>
            <a:pPr>
              <a:spcBef>
                <a:spcPct val="50000"/>
              </a:spcBef>
            </a:pPr>
            <a:r>
              <a:rPr lang="zh-CN" altLang="en-US" sz="3600">
                <a:latin typeface="Times New Roman" pitchFamily="18" charset="0"/>
                <a:ea typeface="华文细黑" panose="02010600040101010101" pitchFamily="2" charset="-122"/>
              </a:rPr>
              <a:t>结论</a:t>
            </a:r>
          </a:p>
        </p:txBody>
      </p:sp>
      <p:sp>
        <p:nvSpPr>
          <p:cNvPr id="90120" name="文本框 90119"/>
          <p:cNvSpPr txBox="1"/>
          <p:nvPr/>
        </p:nvSpPr>
        <p:spPr>
          <a:xfrm>
            <a:off x="3200400" y="5867400"/>
            <a:ext cx="1447800" cy="645160"/>
          </a:xfrm>
          <a:prstGeom prst="rect">
            <a:avLst/>
          </a:prstGeom>
          <a:noFill/>
          <a:ln w="9525">
            <a:noFill/>
          </a:ln>
        </p:spPr>
        <p:txBody>
          <a:bodyPr anchor="t">
            <a:spAutoFit/>
          </a:bodyPr>
          <a:lstStyle/>
          <a:p>
            <a:pPr>
              <a:spcBef>
                <a:spcPct val="50000"/>
              </a:spcBef>
            </a:pPr>
            <a:r>
              <a:rPr lang="zh-CN" altLang="en-US" sz="3600">
                <a:latin typeface="Times New Roman" pitchFamily="18" charset="0"/>
                <a:ea typeface="华文细黑" panose="02010600040101010101" pitchFamily="2" charset="-122"/>
              </a:rPr>
              <a:t>推论</a:t>
            </a:r>
          </a:p>
        </p:txBody>
      </p:sp>
      <p:sp>
        <p:nvSpPr>
          <p:cNvPr id="90121" name="文本框 90120"/>
          <p:cNvSpPr txBox="1"/>
          <p:nvPr/>
        </p:nvSpPr>
        <p:spPr>
          <a:xfrm>
            <a:off x="4267200" y="381000"/>
            <a:ext cx="5257800" cy="521970"/>
          </a:xfrm>
          <a:prstGeom prst="rect">
            <a:avLst/>
          </a:prstGeom>
          <a:noFill/>
          <a:ln w="9525">
            <a:noFill/>
          </a:ln>
        </p:spPr>
        <p:txBody>
          <a:bodyPr anchor="t">
            <a:spAutoFit/>
          </a:bodyPr>
          <a:lstStyle/>
          <a:p>
            <a:pPr>
              <a:spcBef>
                <a:spcPct val="50000"/>
              </a:spcBef>
            </a:pPr>
            <a:r>
              <a:rPr lang="zh-CN" altLang="en-US" sz="2800">
                <a:solidFill>
                  <a:srgbClr val="FF9999"/>
                </a:solidFill>
                <a:latin typeface="Times New Roman" pitchFamily="18" charset="0"/>
                <a:ea typeface="华文细黑" panose="02010600040101010101" pitchFamily="2" charset="-122"/>
              </a:rPr>
              <a:t>盛衰之理，岂非人事</a:t>
            </a:r>
          </a:p>
        </p:txBody>
      </p:sp>
      <p:sp>
        <p:nvSpPr>
          <p:cNvPr id="90122" name="文本框 90121"/>
          <p:cNvSpPr txBox="1"/>
          <p:nvPr/>
        </p:nvSpPr>
        <p:spPr>
          <a:xfrm>
            <a:off x="4267200" y="1157288"/>
            <a:ext cx="5257800" cy="521970"/>
          </a:xfrm>
          <a:prstGeom prst="rect">
            <a:avLst/>
          </a:prstGeom>
          <a:noFill/>
          <a:ln w="9525">
            <a:noFill/>
          </a:ln>
        </p:spPr>
        <p:txBody>
          <a:bodyPr anchor="t">
            <a:spAutoFit/>
          </a:bodyPr>
          <a:lstStyle/>
          <a:p>
            <a:pPr>
              <a:spcBef>
                <a:spcPct val="50000"/>
              </a:spcBef>
            </a:pPr>
            <a:r>
              <a:rPr lang="zh-CN" altLang="en-US" sz="2800">
                <a:solidFill>
                  <a:srgbClr val="FF9999"/>
                </a:solidFill>
                <a:latin typeface="Times New Roman" pitchFamily="18" charset="0"/>
                <a:ea typeface="华文细黑" panose="02010600040101010101" pitchFamily="2" charset="-122"/>
              </a:rPr>
              <a:t>举庄宗为例，原其得与失</a:t>
            </a:r>
          </a:p>
        </p:txBody>
      </p:sp>
      <p:sp>
        <p:nvSpPr>
          <p:cNvPr id="90123" name="文本框 90122"/>
          <p:cNvSpPr txBox="1"/>
          <p:nvPr/>
        </p:nvSpPr>
        <p:spPr>
          <a:xfrm>
            <a:off x="3121025" y="2438400"/>
            <a:ext cx="736600" cy="762000"/>
          </a:xfrm>
          <a:prstGeom prst="rect">
            <a:avLst/>
          </a:prstGeom>
          <a:noFill/>
          <a:ln w="9525">
            <a:noFill/>
          </a:ln>
        </p:spPr>
        <p:txBody>
          <a:bodyPr vert="eaVert" anchor="t">
            <a:spAutoFit/>
          </a:bodyPr>
          <a:lstStyle/>
          <a:p>
            <a:pPr>
              <a:spcBef>
                <a:spcPct val="50000"/>
              </a:spcBef>
            </a:pPr>
            <a:r>
              <a:rPr lang="zh-CN" altLang="en-US" sz="3600">
                <a:solidFill>
                  <a:schemeClr val="folHlink"/>
                </a:solidFill>
                <a:latin typeface="Times New Roman" pitchFamily="18" charset="0"/>
                <a:ea typeface="方正舒体" panose="02010601030101010101" pitchFamily="2" charset="-122"/>
              </a:rPr>
              <a:t>事</a:t>
            </a:r>
          </a:p>
        </p:txBody>
      </p:sp>
      <p:sp>
        <p:nvSpPr>
          <p:cNvPr id="90124" name="文本框 90123"/>
          <p:cNvSpPr txBox="1"/>
          <p:nvPr/>
        </p:nvSpPr>
        <p:spPr>
          <a:xfrm>
            <a:off x="3121025" y="3886200"/>
            <a:ext cx="736600" cy="762000"/>
          </a:xfrm>
          <a:prstGeom prst="rect">
            <a:avLst/>
          </a:prstGeom>
          <a:noFill/>
          <a:ln w="9525">
            <a:noFill/>
          </a:ln>
        </p:spPr>
        <p:txBody>
          <a:bodyPr vert="eaVert" anchor="t">
            <a:spAutoFit/>
          </a:bodyPr>
          <a:lstStyle/>
          <a:p>
            <a:pPr>
              <a:spcBef>
                <a:spcPct val="50000"/>
              </a:spcBef>
            </a:pPr>
            <a:r>
              <a:rPr lang="zh-CN" altLang="en-US" sz="3600">
                <a:solidFill>
                  <a:schemeClr val="folHlink"/>
                </a:solidFill>
                <a:latin typeface="Times New Roman" pitchFamily="18" charset="0"/>
                <a:ea typeface="方正舒体" panose="02010601030101010101" pitchFamily="2" charset="-122"/>
              </a:rPr>
              <a:t>理</a:t>
            </a:r>
          </a:p>
        </p:txBody>
      </p:sp>
      <p:sp>
        <p:nvSpPr>
          <p:cNvPr id="90125" name="文本框 90124"/>
          <p:cNvSpPr txBox="1"/>
          <p:nvPr/>
        </p:nvSpPr>
        <p:spPr>
          <a:xfrm>
            <a:off x="3730625" y="1905000"/>
            <a:ext cx="736600" cy="762000"/>
          </a:xfrm>
          <a:prstGeom prst="rect">
            <a:avLst/>
          </a:prstGeom>
          <a:noFill/>
          <a:ln w="9525">
            <a:noFill/>
          </a:ln>
        </p:spPr>
        <p:txBody>
          <a:bodyPr vert="eaVert" anchor="t">
            <a:spAutoFit/>
          </a:bodyPr>
          <a:lstStyle/>
          <a:p>
            <a:pPr>
              <a:spcBef>
                <a:spcPct val="50000"/>
              </a:spcBef>
            </a:pPr>
            <a:r>
              <a:rPr lang="zh-CN" altLang="en-US" sz="3600">
                <a:solidFill>
                  <a:schemeClr val="folHlink"/>
                </a:solidFill>
                <a:latin typeface="Times New Roman" pitchFamily="18" charset="0"/>
                <a:ea typeface="华文行楷" panose="02010800040101010101" pitchFamily="2" charset="-122"/>
              </a:rPr>
              <a:t>得</a:t>
            </a:r>
          </a:p>
        </p:txBody>
      </p:sp>
      <p:sp>
        <p:nvSpPr>
          <p:cNvPr id="90126" name="文本框 90125"/>
          <p:cNvSpPr txBox="1"/>
          <p:nvPr/>
        </p:nvSpPr>
        <p:spPr>
          <a:xfrm>
            <a:off x="3730625" y="2819400"/>
            <a:ext cx="736600" cy="762000"/>
          </a:xfrm>
          <a:prstGeom prst="rect">
            <a:avLst/>
          </a:prstGeom>
          <a:noFill/>
          <a:ln w="9525">
            <a:noFill/>
          </a:ln>
        </p:spPr>
        <p:txBody>
          <a:bodyPr vert="eaVert" anchor="t">
            <a:spAutoFit/>
          </a:bodyPr>
          <a:lstStyle/>
          <a:p>
            <a:pPr>
              <a:spcBef>
                <a:spcPct val="50000"/>
              </a:spcBef>
            </a:pPr>
            <a:r>
              <a:rPr lang="zh-CN" altLang="en-US" sz="3600">
                <a:solidFill>
                  <a:schemeClr val="folHlink"/>
                </a:solidFill>
                <a:latin typeface="Times New Roman" pitchFamily="18" charset="0"/>
                <a:ea typeface="华文行楷" panose="02010800040101010101" pitchFamily="2" charset="-122"/>
              </a:rPr>
              <a:t>失</a:t>
            </a:r>
          </a:p>
        </p:txBody>
      </p:sp>
      <p:sp>
        <p:nvSpPr>
          <p:cNvPr id="90127" name="左大括号 90126"/>
          <p:cNvSpPr/>
          <p:nvPr/>
        </p:nvSpPr>
        <p:spPr>
          <a:xfrm>
            <a:off x="3733800" y="3733800"/>
            <a:ext cx="228600" cy="914400"/>
          </a:xfrm>
          <a:prstGeom prst="leftBrace">
            <a:avLst>
              <a:gd name="adj1" fmla="val 33314"/>
              <a:gd name="adj2" fmla="val 50000"/>
            </a:avLst>
          </a:prstGeom>
          <a:noFill/>
          <a:ln w="28575" cap="flat" cmpd="sng">
            <a:solidFill>
              <a:srgbClr val="FF99CC"/>
            </a:solidFill>
            <a:prstDash val="solid"/>
            <a:round/>
            <a:headEnd type="none" w="med" len="med"/>
            <a:tailEnd type="none" w="med" len="med"/>
          </a:ln>
        </p:spPr>
        <p:txBody>
          <a:bodyPr anchor="t"/>
          <a:lstStyle/>
          <a:p>
            <a:endParaRPr lang="zh-CN" altLang="en-US">
              <a:latin typeface="Times New Roman" pitchFamily="18" charset="0"/>
              <a:ea typeface="宋体" panose="02010600030101010101" pitchFamily="2" charset="-122"/>
            </a:endParaRPr>
          </a:p>
        </p:txBody>
      </p:sp>
      <p:sp>
        <p:nvSpPr>
          <p:cNvPr id="90128" name="文本框 90127"/>
          <p:cNvSpPr txBox="1"/>
          <p:nvPr/>
        </p:nvSpPr>
        <p:spPr>
          <a:xfrm>
            <a:off x="3730625" y="3505200"/>
            <a:ext cx="736600" cy="762000"/>
          </a:xfrm>
          <a:prstGeom prst="rect">
            <a:avLst/>
          </a:prstGeom>
          <a:noFill/>
          <a:ln w="9525">
            <a:noFill/>
          </a:ln>
        </p:spPr>
        <p:txBody>
          <a:bodyPr vert="eaVert" anchor="t">
            <a:spAutoFit/>
          </a:bodyPr>
          <a:lstStyle/>
          <a:p>
            <a:pPr>
              <a:spcBef>
                <a:spcPct val="50000"/>
              </a:spcBef>
            </a:pPr>
            <a:r>
              <a:rPr lang="zh-CN" altLang="en-US" sz="3600">
                <a:solidFill>
                  <a:srgbClr val="CCFF66"/>
                </a:solidFill>
                <a:latin typeface="Times New Roman" pitchFamily="18" charset="0"/>
                <a:ea typeface="华文新魏" panose="02010800040101010101" pitchFamily="2" charset="-122"/>
              </a:rPr>
              <a:t>盛</a:t>
            </a:r>
          </a:p>
        </p:txBody>
      </p:sp>
      <p:sp>
        <p:nvSpPr>
          <p:cNvPr id="90129" name="文本框 90128"/>
          <p:cNvSpPr txBox="1"/>
          <p:nvPr/>
        </p:nvSpPr>
        <p:spPr>
          <a:xfrm>
            <a:off x="3759200" y="4343400"/>
            <a:ext cx="736600" cy="762000"/>
          </a:xfrm>
          <a:prstGeom prst="rect">
            <a:avLst/>
          </a:prstGeom>
          <a:noFill/>
          <a:ln w="9525">
            <a:noFill/>
          </a:ln>
        </p:spPr>
        <p:txBody>
          <a:bodyPr vert="eaVert" anchor="t">
            <a:spAutoFit/>
          </a:bodyPr>
          <a:lstStyle/>
          <a:p>
            <a:pPr>
              <a:spcBef>
                <a:spcPct val="50000"/>
              </a:spcBef>
            </a:pPr>
            <a:r>
              <a:rPr lang="zh-CN" altLang="en-US" sz="3600">
                <a:solidFill>
                  <a:srgbClr val="CCFF66"/>
                </a:solidFill>
                <a:latin typeface="Times New Roman" pitchFamily="18" charset="0"/>
                <a:ea typeface="华文新魏" panose="02010800040101010101" pitchFamily="2" charset="-122"/>
              </a:rPr>
              <a:t>衰</a:t>
            </a:r>
          </a:p>
        </p:txBody>
      </p:sp>
      <p:sp>
        <p:nvSpPr>
          <p:cNvPr id="90130" name="文本框 90129"/>
          <p:cNvSpPr txBox="1"/>
          <p:nvPr/>
        </p:nvSpPr>
        <p:spPr>
          <a:xfrm>
            <a:off x="4267200" y="1905000"/>
            <a:ext cx="6477000" cy="521970"/>
          </a:xfrm>
          <a:prstGeom prst="rect">
            <a:avLst/>
          </a:prstGeom>
          <a:noFill/>
          <a:ln w="9525">
            <a:noFill/>
          </a:ln>
        </p:spPr>
        <p:txBody>
          <a:bodyPr anchor="t">
            <a:spAutoFit/>
          </a:bodyPr>
          <a:lstStyle/>
          <a:p>
            <a:pPr>
              <a:spcBef>
                <a:spcPct val="50000"/>
              </a:spcBef>
            </a:pPr>
            <a:r>
              <a:rPr lang="zh-CN" altLang="en-US" sz="2800">
                <a:solidFill>
                  <a:srgbClr val="FF9999"/>
                </a:solidFill>
                <a:latin typeface="Times New Roman" pitchFamily="18" charset="0"/>
                <a:ea typeface="华文细黑" panose="02010600040101010101" pitchFamily="2" charset="-122"/>
              </a:rPr>
              <a:t>接受父命报仇雪耻，系燕父子函梁君臣</a:t>
            </a:r>
          </a:p>
        </p:txBody>
      </p:sp>
      <p:sp>
        <p:nvSpPr>
          <p:cNvPr id="90131" name="文本框 90130"/>
          <p:cNvSpPr txBox="1"/>
          <p:nvPr/>
        </p:nvSpPr>
        <p:spPr>
          <a:xfrm>
            <a:off x="4267200" y="2833688"/>
            <a:ext cx="6477000" cy="521970"/>
          </a:xfrm>
          <a:prstGeom prst="rect">
            <a:avLst/>
          </a:prstGeom>
          <a:noFill/>
          <a:ln w="9525">
            <a:noFill/>
          </a:ln>
        </p:spPr>
        <p:txBody>
          <a:bodyPr anchor="t">
            <a:spAutoFit/>
          </a:bodyPr>
          <a:lstStyle/>
          <a:p>
            <a:pPr>
              <a:spcBef>
                <a:spcPct val="50000"/>
              </a:spcBef>
            </a:pPr>
            <a:r>
              <a:rPr lang="zh-CN" altLang="en-US" sz="2800">
                <a:solidFill>
                  <a:srgbClr val="FF9999"/>
                </a:solidFill>
                <a:latin typeface="Times New Roman" pitchFamily="18" charset="0"/>
                <a:ea typeface="华文细黑" panose="02010600040101010101" pitchFamily="2" charset="-122"/>
              </a:rPr>
              <a:t>一夫作难仓皇东出，伶人困之身死国灭</a:t>
            </a:r>
          </a:p>
        </p:txBody>
      </p:sp>
      <p:sp>
        <p:nvSpPr>
          <p:cNvPr id="90132" name="文本框 90131"/>
          <p:cNvSpPr txBox="1"/>
          <p:nvPr/>
        </p:nvSpPr>
        <p:spPr>
          <a:xfrm>
            <a:off x="4267200" y="3519488"/>
            <a:ext cx="6477000" cy="521970"/>
          </a:xfrm>
          <a:prstGeom prst="rect">
            <a:avLst/>
          </a:prstGeom>
          <a:noFill/>
          <a:ln w="9525">
            <a:noFill/>
          </a:ln>
        </p:spPr>
        <p:txBody>
          <a:bodyPr anchor="t">
            <a:spAutoFit/>
          </a:bodyPr>
          <a:lstStyle/>
          <a:p>
            <a:pPr>
              <a:spcBef>
                <a:spcPct val="50000"/>
              </a:spcBef>
            </a:pPr>
            <a:r>
              <a:rPr lang="zh-CN" altLang="en-US" sz="2800">
                <a:solidFill>
                  <a:srgbClr val="FF9999"/>
                </a:solidFill>
                <a:latin typeface="Times New Roman" pitchFamily="18" charset="0"/>
                <a:ea typeface="华文细黑" panose="02010600040101010101" pitchFamily="2" charset="-122"/>
              </a:rPr>
              <a:t>意气之盛，可谓壮哉！</a:t>
            </a:r>
          </a:p>
        </p:txBody>
      </p:sp>
      <p:sp>
        <p:nvSpPr>
          <p:cNvPr id="90133" name="文本框 90132"/>
          <p:cNvSpPr txBox="1"/>
          <p:nvPr/>
        </p:nvSpPr>
        <p:spPr>
          <a:xfrm>
            <a:off x="4267200" y="4357688"/>
            <a:ext cx="6477000" cy="521970"/>
          </a:xfrm>
          <a:prstGeom prst="rect">
            <a:avLst/>
          </a:prstGeom>
          <a:noFill/>
          <a:ln w="9525">
            <a:noFill/>
          </a:ln>
        </p:spPr>
        <p:txBody>
          <a:bodyPr anchor="t">
            <a:spAutoFit/>
          </a:bodyPr>
          <a:lstStyle/>
          <a:p>
            <a:pPr>
              <a:spcBef>
                <a:spcPct val="50000"/>
              </a:spcBef>
            </a:pPr>
            <a:r>
              <a:rPr lang="zh-CN" altLang="en-US" sz="2800">
                <a:solidFill>
                  <a:srgbClr val="FF9999"/>
                </a:solidFill>
                <a:latin typeface="Times New Roman" pitchFamily="18" charset="0"/>
                <a:ea typeface="华文细黑" panose="02010600040101010101" pitchFamily="2" charset="-122"/>
              </a:rPr>
              <a:t>泣下沾襟，何其衰也！</a:t>
            </a:r>
          </a:p>
        </p:txBody>
      </p:sp>
      <p:sp>
        <p:nvSpPr>
          <p:cNvPr id="90134" name="文本框 90133"/>
          <p:cNvSpPr txBox="1"/>
          <p:nvPr/>
        </p:nvSpPr>
        <p:spPr>
          <a:xfrm>
            <a:off x="4724400" y="5105400"/>
            <a:ext cx="6477000" cy="583565"/>
          </a:xfrm>
          <a:prstGeom prst="rect">
            <a:avLst/>
          </a:prstGeom>
          <a:noFill/>
          <a:ln w="9525">
            <a:noFill/>
          </a:ln>
        </p:spPr>
        <p:txBody>
          <a:bodyPr anchor="t">
            <a:spAutoFit/>
          </a:bodyPr>
          <a:lstStyle/>
          <a:p>
            <a:pPr>
              <a:spcBef>
                <a:spcPct val="50000"/>
              </a:spcBef>
            </a:pPr>
            <a:r>
              <a:rPr lang="zh-CN" altLang="en-US" sz="3200">
                <a:solidFill>
                  <a:schemeClr val="folHlink"/>
                </a:solidFill>
                <a:latin typeface="Times New Roman" pitchFamily="18" charset="0"/>
                <a:ea typeface="华文细黑" panose="02010600040101010101" pitchFamily="2" charset="-122"/>
              </a:rPr>
              <a:t>忧劳可以兴国，逸豫可以亡身</a:t>
            </a:r>
          </a:p>
        </p:txBody>
      </p:sp>
      <p:sp>
        <p:nvSpPr>
          <p:cNvPr id="90135" name="文本框 90134"/>
          <p:cNvSpPr txBox="1"/>
          <p:nvPr/>
        </p:nvSpPr>
        <p:spPr>
          <a:xfrm>
            <a:off x="4191000" y="5867400"/>
            <a:ext cx="6477000" cy="583565"/>
          </a:xfrm>
          <a:prstGeom prst="rect">
            <a:avLst/>
          </a:prstGeom>
          <a:noFill/>
          <a:ln w="9525">
            <a:noFill/>
          </a:ln>
        </p:spPr>
        <p:txBody>
          <a:bodyPr anchor="t">
            <a:spAutoFit/>
          </a:bodyPr>
          <a:lstStyle/>
          <a:p>
            <a:pPr>
              <a:spcBef>
                <a:spcPct val="50000"/>
              </a:spcBef>
            </a:pPr>
            <a:r>
              <a:rPr lang="zh-CN" altLang="en-US" sz="3200">
                <a:solidFill>
                  <a:schemeClr val="folHlink"/>
                </a:solidFill>
                <a:latin typeface="Times New Roman" pitchFamily="18" charset="0"/>
                <a:ea typeface="华文细黑" panose="02010600040101010101" pitchFamily="2" charset="-122"/>
              </a:rPr>
              <a:t>祸患常积于忽微，智勇多困于所溺</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1" nodeType="clickEffect">
                                  <p:stCondLst>
                                    <p:cond delay="0"/>
                                  </p:stCondLst>
                                  <p:childTnLst>
                                    <p:set>
                                      <p:cBhvr>
                                        <p:cTn id="6" dur="1" fill="hold">
                                          <p:stCondLst>
                                            <p:cond delay="0"/>
                                          </p:stCondLst>
                                        </p:cTn>
                                        <p:tgtEl>
                                          <p:spTgt spid="90116"/>
                                        </p:tgtEl>
                                        <p:attrNameLst>
                                          <p:attrName>style.visibility</p:attrName>
                                        </p:attrNameLst>
                                      </p:cBhvr>
                                      <p:to>
                                        <p:strVal val="visible"/>
                                      </p:to>
                                    </p:set>
                                    <p:anim calcmode="lin" valueType="num">
                                      <p:cBhvr additive="base">
                                        <p:cTn id="7" dur="500" fill="hold"/>
                                        <p:tgtEl>
                                          <p:spTgt spid="90116"/>
                                        </p:tgtEl>
                                        <p:attrNameLst>
                                          <p:attrName>ppt_x</p:attrName>
                                        </p:attrNameLst>
                                      </p:cBhvr>
                                      <p:tavLst>
                                        <p:tav tm="0">
                                          <p:val>
                                            <p:strVal val="0-#ppt_w/2"/>
                                          </p:val>
                                        </p:tav>
                                        <p:tav tm="100000">
                                          <p:val>
                                            <p:strVal val="#ppt_x"/>
                                          </p:val>
                                        </p:tav>
                                      </p:tavLst>
                                    </p:anim>
                                    <p:anim calcmode="lin" valueType="num">
                                      <p:cBhvr additive="base">
                                        <p:cTn id="8" dur="500" fill="hold"/>
                                        <p:tgtEl>
                                          <p:spTgt spid="90116"/>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4" presetClass="entr" presetSubtype="32" fill="hold" grpId="0" nodeType="clickEffect">
                                  <p:stCondLst>
                                    <p:cond delay="0"/>
                                  </p:stCondLst>
                                  <p:childTnLst>
                                    <p:set>
                                      <p:cBhvr>
                                        <p:cTn id="13" dur="1" fill="hold">
                                          <p:stCondLst>
                                            <p:cond delay="0"/>
                                          </p:stCondLst>
                                        </p:cTn>
                                        <p:tgtEl>
                                          <p:spTgt spid="90114"/>
                                        </p:tgtEl>
                                        <p:attrNameLst>
                                          <p:attrName>style.visibility</p:attrName>
                                        </p:attrNameLst>
                                      </p:cBhvr>
                                      <p:to>
                                        <p:strVal val="visible"/>
                                      </p:to>
                                    </p:set>
                                    <p:animEffect transition="in" filter="box(out)">
                                      <p:cBhvr>
                                        <p:cTn id="14" dur="500"/>
                                        <p:tgtEl>
                                          <p:spTgt spid="90114"/>
                                        </p:tgtEl>
                                      </p:cBhvr>
                                    </p:animEffect>
                                  </p:childTnLst>
                                </p:cTn>
                              </p:par>
                            </p:childTnLst>
                          </p:cTn>
                        </p:par>
                      </p:childTnLst>
                    </p:cTn>
                  </p:par>
                  <p:par>
                    <p:cTn id="15" fill="hold" nodeType="clickPar">
                      <p:stCondLst>
                        <p:cond delay="indefinite"/>
                      </p:stCondLst>
                      <p:childTnLst>
                        <p:par>
                          <p:cTn id="16" fill="hold" nodeType="withGroup">
                            <p:stCondLst>
                              <p:cond delay="indefinite"/>
                            </p:stCondLst>
                          </p:cTn>
                        </p:par>
                        <p:par>
                          <p:cTn id="17" fill="hold" nodeType="afterGroup">
                            <p:stCondLst>
                              <p:cond delay="0"/>
                            </p:stCondLst>
                            <p:childTnLst>
                              <p:par>
                                <p:cTn id="18" presetID="9" presetClass="entr" presetSubtype="0" fill="hold" grpId="2" nodeType="clickEffect">
                                  <p:stCondLst>
                                    <p:cond delay="0"/>
                                  </p:stCondLst>
                                  <p:iterate type="wd">
                                    <p:tmPct val="100000"/>
                                  </p:iterate>
                                  <p:childTnLst>
                                    <p:set>
                                      <p:cBhvr>
                                        <p:cTn id="19" dur="1" fill="hold">
                                          <p:stCondLst>
                                            <p:cond delay="0"/>
                                          </p:stCondLst>
                                        </p:cTn>
                                        <p:tgtEl>
                                          <p:spTgt spid="90117"/>
                                        </p:tgtEl>
                                        <p:attrNameLst>
                                          <p:attrName>style.visibility</p:attrName>
                                        </p:attrNameLst>
                                      </p:cBhvr>
                                      <p:to>
                                        <p:strVal val="visible"/>
                                      </p:to>
                                    </p:set>
                                    <p:animEffect transition="in" filter="dissolve">
                                      <p:cBhvr>
                                        <p:cTn id="20" dur="300"/>
                                        <p:tgtEl>
                                          <p:spTgt spid="90117"/>
                                        </p:tgtEl>
                                      </p:cBhvr>
                                    </p:animEffect>
                                  </p:childTnLst>
                                </p:cTn>
                              </p:par>
                            </p:childTnLst>
                          </p:cTn>
                        </p:par>
                      </p:childTnLst>
                    </p:cTn>
                  </p:par>
                  <p:par>
                    <p:cTn id="21" fill="hold" nodeType="clickPar">
                      <p:stCondLst>
                        <p:cond delay="indefinite"/>
                      </p:stCondLst>
                      <p:childTnLst>
                        <p:par>
                          <p:cTn id="22" fill="hold" nodeType="withGroup">
                            <p:stCondLst>
                              <p:cond delay="indefinite"/>
                            </p:stCondLst>
                          </p:cTn>
                        </p:par>
                        <p:par>
                          <p:cTn id="23" fill="hold" nodeType="afterGroup">
                            <p:stCondLst>
                              <p:cond delay="0"/>
                            </p:stCondLst>
                            <p:childTnLst>
                              <p:par>
                                <p:cTn id="24" presetID="9" presetClass="entr" presetSubtype="0" fill="hold" grpId="3" nodeType="clickEffect">
                                  <p:stCondLst>
                                    <p:cond delay="0"/>
                                  </p:stCondLst>
                                  <p:iterate type="wd">
                                    <p:tmPct val="100000"/>
                                  </p:iterate>
                                  <p:childTnLst>
                                    <p:set>
                                      <p:cBhvr>
                                        <p:cTn id="25" dur="1" fill="hold">
                                          <p:stCondLst>
                                            <p:cond delay="0"/>
                                          </p:stCondLst>
                                        </p:cTn>
                                        <p:tgtEl>
                                          <p:spTgt spid="90118"/>
                                        </p:tgtEl>
                                        <p:attrNameLst>
                                          <p:attrName>style.visibility</p:attrName>
                                        </p:attrNameLst>
                                      </p:cBhvr>
                                      <p:to>
                                        <p:strVal val="visible"/>
                                      </p:to>
                                    </p:set>
                                    <p:animEffect transition="in" filter="dissolve">
                                      <p:cBhvr>
                                        <p:cTn id="26" dur="300"/>
                                        <p:tgtEl>
                                          <p:spTgt spid="90118"/>
                                        </p:tgtEl>
                                      </p:cBhvr>
                                    </p:animEffect>
                                  </p:childTnLst>
                                </p:cTn>
                              </p:par>
                            </p:childTnLst>
                          </p:cTn>
                        </p:par>
                      </p:childTnLst>
                    </p:cTn>
                  </p:par>
                  <p:par>
                    <p:cTn id="27" fill="hold" nodeType="clickPar">
                      <p:stCondLst>
                        <p:cond delay="indefinite"/>
                      </p:stCondLst>
                      <p:childTnLst>
                        <p:par>
                          <p:cTn id="28" fill="hold" nodeType="withGroup">
                            <p:stCondLst>
                              <p:cond delay="indefinite"/>
                            </p:stCondLst>
                          </p:cTn>
                        </p:par>
                        <p:par>
                          <p:cTn id="29" fill="hold" nodeType="afterGroup">
                            <p:stCondLst>
                              <p:cond delay="0"/>
                            </p:stCondLst>
                            <p:childTnLst>
                              <p:par>
                                <p:cTn id="30" presetID="9" presetClass="entr" presetSubtype="0" fill="hold" grpId="4" nodeType="clickEffect">
                                  <p:stCondLst>
                                    <p:cond delay="0"/>
                                  </p:stCondLst>
                                  <p:iterate type="wd">
                                    <p:tmPct val="100000"/>
                                  </p:iterate>
                                  <p:childTnLst>
                                    <p:set>
                                      <p:cBhvr>
                                        <p:cTn id="31" dur="1" fill="hold">
                                          <p:stCondLst>
                                            <p:cond delay="0"/>
                                          </p:stCondLst>
                                        </p:cTn>
                                        <p:tgtEl>
                                          <p:spTgt spid="90119"/>
                                        </p:tgtEl>
                                        <p:attrNameLst>
                                          <p:attrName>style.visibility</p:attrName>
                                        </p:attrNameLst>
                                      </p:cBhvr>
                                      <p:to>
                                        <p:strVal val="visible"/>
                                      </p:to>
                                    </p:set>
                                    <p:animEffect transition="in" filter="dissolve">
                                      <p:cBhvr>
                                        <p:cTn id="32" dur="300"/>
                                        <p:tgtEl>
                                          <p:spTgt spid="90119"/>
                                        </p:tgtEl>
                                      </p:cBhvr>
                                    </p:animEffect>
                                  </p:childTnLst>
                                </p:cTn>
                              </p:par>
                            </p:childTnLst>
                          </p:cTn>
                        </p:par>
                      </p:childTnLst>
                    </p:cTn>
                  </p:par>
                  <p:par>
                    <p:cTn id="33" fill="hold" nodeType="clickPar">
                      <p:stCondLst>
                        <p:cond delay="indefinite"/>
                      </p:stCondLst>
                      <p:childTnLst>
                        <p:par>
                          <p:cTn id="34" fill="hold" nodeType="withGroup">
                            <p:stCondLst>
                              <p:cond delay="indefinite"/>
                            </p:stCondLst>
                          </p:cTn>
                        </p:par>
                        <p:par>
                          <p:cTn id="35" fill="hold" nodeType="afterGroup">
                            <p:stCondLst>
                              <p:cond delay="0"/>
                            </p:stCondLst>
                            <p:childTnLst>
                              <p:par>
                                <p:cTn id="36" presetID="9" presetClass="entr" presetSubtype="0" fill="hold" grpId="5" nodeType="clickEffect">
                                  <p:stCondLst>
                                    <p:cond delay="0"/>
                                  </p:stCondLst>
                                  <p:iterate type="wd">
                                    <p:tmPct val="100000"/>
                                  </p:iterate>
                                  <p:childTnLst>
                                    <p:set>
                                      <p:cBhvr>
                                        <p:cTn id="37" dur="1" fill="hold">
                                          <p:stCondLst>
                                            <p:cond delay="0"/>
                                          </p:stCondLst>
                                        </p:cTn>
                                        <p:tgtEl>
                                          <p:spTgt spid="90120"/>
                                        </p:tgtEl>
                                        <p:attrNameLst>
                                          <p:attrName>style.visibility</p:attrName>
                                        </p:attrNameLst>
                                      </p:cBhvr>
                                      <p:to>
                                        <p:strVal val="visible"/>
                                      </p:to>
                                    </p:set>
                                    <p:animEffect transition="in" filter="dissolve">
                                      <p:cBhvr>
                                        <p:cTn id="38" dur="300"/>
                                        <p:tgtEl>
                                          <p:spTgt spid="90120"/>
                                        </p:tgtEl>
                                      </p:cBhvr>
                                    </p:animEffect>
                                  </p:childTnLst>
                                </p:cTn>
                              </p:par>
                            </p:childTnLst>
                          </p:cTn>
                        </p:par>
                      </p:childTnLst>
                    </p:cTn>
                  </p:par>
                  <p:par>
                    <p:cTn id="39" fill="hold" nodeType="clickPar">
                      <p:stCondLst>
                        <p:cond delay="indefinite"/>
                      </p:stCondLst>
                      <p:childTnLst>
                        <p:par>
                          <p:cTn id="40" fill="hold" nodeType="withGroup">
                            <p:stCondLst>
                              <p:cond delay="indefinite"/>
                            </p:stCondLst>
                          </p:cTn>
                        </p:par>
                        <p:par>
                          <p:cTn id="41" fill="hold" nodeType="afterGroup">
                            <p:stCondLst>
                              <p:cond delay="0"/>
                            </p:stCondLst>
                            <p:childTnLst>
                              <p:par>
                                <p:cTn id="42" presetID="12" presetClass="entr" presetSubtype="1" fill="hold" grpId="6" nodeType="clickEffect">
                                  <p:stCondLst>
                                    <p:cond delay="0"/>
                                  </p:stCondLst>
                                  <p:iterate type="wd">
                                    <p:tmPct val="100000"/>
                                  </p:iterate>
                                  <p:childTnLst>
                                    <p:set>
                                      <p:cBhvr>
                                        <p:cTn id="43" dur="1" fill="hold">
                                          <p:stCondLst>
                                            <p:cond delay="0"/>
                                          </p:stCondLst>
                                        </p:cTn>
                                        <p:tgtEl>
                                          <p:spTgt spid="90121"/>
                                        </p:tgtEl>
                                        <p:attrNameLst>
                                          <p:attrName>style.visibility</p:attrName>
                                        </p:attrNameLst>
                                      </p:cBhvr>
                                      <p:to>
                                        <p:strVal val="visible"/>
                                      </p:to>
                                    </p:set>
                                    <p:animEffect transition="in" filter="slide(fromTop)">
                                      <p:cBhvr>
                                        <p:cTn id="44" dur="300"/>
                                        <p:tgtEl>
                                          <p:spTgt spid="90121"/>
                                        </p:tgtEl>
                                      </p:cBhvr>
                                    </p:animEffect>
                                  </p:childTnLst>
                                </p:cTn>
                              </p:par>
                            </p:childTnLst>
                          </p:cTn>
                        </p:par>
                      </p:childTnLst>
                    </p:cTn>
                  </p:par>
                  <p:par>
                    <p:cTn id="45" fill="hold" nodeType="clickPar">
                      <p:stCondLst>
                        <p:cond delay="indefinite"/>
                      </p:stCondLst>
                      <p:childTnLst>
                        <p:par>
                          <p:cTn id="46" fill="hold" nodeType="withGroup">
                            <p:stCondLst>
                              <p:cond delay="indefinite"/>
                            </p:stCondLst>
                          </p:cTn>
                        </p:par>
                        <p:par>
                          <p:cTn id="47" fill="hold" nodeType="afterGroup">
                            <p:stCondLst>
                              <p:cond delay="0"/>
                            </p:stCondLst>
                            <p:childTnLst>
                              <p:par>
                                <p:cTn id="48" presetID="12" presetClass="entr" presetSubtype="4" fill="hold" grpId="7" nodeType="clickEffect">
                                  <p:stCondLst>
                                    <p:cond delay="0"/>
                                  </p:stCondLst>
                                  <p:iterate type="wd">
                                    <p:tmPct val="100000"/>
                                  </p:iterate>
                                  <p:childTnLst>
                                    <p:set>
                                      <p:cBhvr>
                                        <p:cTn id="49" dur="1" fill="hold">
                                          <p:stCondLst>
                                            <p:cond delay="0"/>
                                          </p:stCondLst>
                                        </p:cTn>
                                        <p:tgtEl>
                                          <p:spTgt spid="90122"/>
                                        </p:tgtEl>
                                        <p:attrNameLst>
                                          <p:attrName>style.visibility</p:attrName>
                                        </p:attrNameLst>
                                      </p:cBhvr>
                                      <p:to>
                                        <p:strVal val="visible"/>
                                      </p:to>
                                    </p:set>
                                    <p:animEffect transition="in" filter="slide(fromBottom)">
                                      <p:cBhvr>
                                        <p:cTn id="50" dur="300"/>
                                        <p:tgtEl>
                                          <p:spTgt spid="90122"/>
                                        </p:tgtEl>
                                      </p:cBhvr>
                                    </p:animEffect>
                                  </p:childTnLst>
                                </p:cTn>
                              </p:par>
                            </p:childTnLst>
                          </p:cTn>
                        </p:par>
                      </p:childTnLst>
                    </p:cTn>
                  </p:par>
                  <p:par>
                    <p:cTn id="51" fill="hold" nodeType="clickPar">
                      <p:stCondLst>
                        <p:cond delay="indefinite"/>
                      </p:stCondLst>
                      <p:childTnLst>
                        <p:par>
                          <p:cTn id="52" fill="hold" nodeType="withGroup">
                            <p:stCondLst>
                              <p:cond delay="indefinite"/>
                            </p:stCondLst>
                          </p:cTn>
                        </p:par>
                        <p:par>
                          <p:cTn id="53" fill="hold" nodeType="afterGroup">
                            <p:stCondLst>
                              <p:cond delay="0"/>
                            </p:stCondLst>
                            <p:childTnLst>
                              <p:par>
                                <p:cTn id="54" presetID="15" presetClass="entr" presetSubtype="0" fill="hold" grpId="8" nodeType="clickEffect">
                                  <p:stCondLst>
                                    <p:cond delay="0"/>
                                  </p:stCondLst>
                                  <p:childTnLst>
                                    <p:set>
                                      <p:cBhvr>
                                        <p:cTn id="55" dur="1" fill="hold">
                                          <p:stCondLst>
                                            <p:cond delay="0"/>
                                          </p:stCondLst>
                                        </p:cTn>
                                        <p:tgtEl>
                                          <p:spTgt spid="90123"/>
                                        </p:tgtEl>
                                        <p:attrNameLst>
                                          <p:attrName>style.visibility</p:attrName>
                                        </p:attrNameLst>
                                      </p:cBhvr>
                                      <p:to>
                                        <p:strVal val="visible"/>
                                      </p:to>
                                    </p:set>
                                    <p:anim calcmode="lin" valueType="num">
                                      <p:cBhvr>
                                        <p:cTn id="56" dur="1000" fill="hold"/>
                                        <p:tgtEl>
                                          <p:spTgt spid="90123"/>
                                        </p:tgtEl>
                                        <p:attrNameLst>
                                          <p:attrName>ppt_w</p:attrName>
                                        </p:attrNameLst>
                                      </p:cBhvr>
                                      <p:tavLst>
                                        <p:tav tm="0">
                                          <p:val>
                                            <p:fltVal val="0"/>
                                          </p:val>
                                        </p:tav>
                                        <p:tav tm="100000">
                                          <p:val>
                                            <p:strVal val="#ppt_w"/>
                                          </p:val>
                                        </p:tav>
                                      </p:tavLst>
                                    </p:anim>
                                    <p:anim calcmode="lin" valueType="num">
                                      <p:cBhvr>
                                        <p:cTn id="57" dur="1000" fill="hold"/>
                                        <p:tgtEl>
                                          <p:spTgt spid="90123"/>
                                        </p:tgtEl>
                                        <p:attrNameLst>
                                          <p:attrName>ppt_h</p:attrName>
                                        </p:attrNameLst>
                                      </p:cBhvr>
                                      <p:tavLst>
                                        <p:tav tm="0">
                                          <p:val>
                                            <p:fltVal val="0"/>
                                          </p:val>
                                        </p:tav>
                                        <p:tav tm="100000">
                                          <p:val>
                                            <p:strVal val="#ppt_h"/>
                                          </p:val>
                                        </p:tav>
                                      </p:tavLst>
                                    </p:anim>
                                    <p:anim calcmode="lin" valueType="num">
                                      <p:cBhvr>
                                        <p:cTn id="58" dur="1000" fill="hold"/>
                                        <p:tgtEl>
                                          <p:spTgt spid="90123"/>
                                        </p:tgtEl>
                                        <p:attrNameLst>
                                          <p:attrName>ppt_x</p:attrName>
                                        </p:attrNameLst>
                                      </p:cBhvr>
                                      <p:tavLst>
                                        <p:tav tm="0" fmla="#ppt_x+(cos(-2*pi*(1-$))*-#ppt_x-sin(-2*pi*(1-$))*(1-#ppt_y))*(1-$)">
                                          <p:val>
                                            <p:fltVal val="0"/>
                                          </p:val>
                                        </p:tav>
                                        <p:tav tm="100000">
                                          <p:val>
                                            <p:fltVal val="1"/>
                                          </p:val>
                                        </p:tav>
                                      </p:tavLst>
                                    </p:anim>
                                    <p:anim calcmode="lin" valueType="num">
                                      <p:cBhvr>
                                        <p:cTn id="59" dur="1000" fill="hold"/>
                                        <p:tgtEl>
                                          <p:spTgt spid="90123"/>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60" fill="hold" nodeType="clickPar">
                      <p:stCondLst>
                        <p:cond delay="indefinite"/>
                      </p:stCondLst>
                      <p:childTnLst>
                        <p:par>
                          <p:cTn id="61" fill="hold" nodeType="withGroup">
                            <p:stCondLst>
                              <p:cond delay="indefinite"/>
                            </p:stCondLst>
                          </p:cTn>
                        </p:par>
                        <p:par>
                          <p:cTn id="62" fill="hold" nodeType="afterGroup">
                            <p:stCondLst>
                              <p:cond delay="0"/>
                            </p:stCondLst>
                            <p:childTnLst>
                              <p:par>
                                <p:cTn id="63" presetID="4" presetClass="entr" presetSubtype="32" fill="hold" nodeType="clickEffect">
                                  <p:stCondLst>
                                    <p:cond delay="0"/>
                                  </p:stCondLst>
                                  <p:childTnLst>
                                    <p:set>
                                      <p:cBhvr>
                                        <p:cTn id="64" dur="1" fill="hold">
                                          <p:stCondLst>
                                            <p:cond delay="0"/>
                                          </p:stCondLst>
                                        </p:cTn>
                                        <p:tgtEl>
                                          <p:spTgt spid="90115"/>
                                        </p:tgtEl>
                                        <p:attrNameLst>
                                          <p:attrName>style.visibility</p:attrName>
                                        </p:attrNameLst>
                                      </p:cBhvr>
                                      <p:to>
                                        <p:strVal val="visible"/>
                                      </p:to>
                                    </p:set>
                                    <p:animEffect transition="in" filter="box(out)">
                                      <p:cBhvr>
                                        <p:cTn id="65" dur="500"/>
                                        <p:tgtEl>
                                          <p:spTgt spid="90115"/>
                                        </p:tgtEl>
                                      </p:cBhvr>
                                    </p:animEffect>
                                  </p:childTnLst>
                                </p:cTn>
                              </p:par>
                            </p:childTnLst>
                          </p:cTn>
                        </p:par>
                      </p:childTnLst>
                    </p:cTn>
                  </p:par>
                  <p:par>
                    <p:cTn id="66" fill="hold" nodeType="clickPar">
                      <p:stCondLst>
                        <p:cond delay="indefinite"/>
                      </p:stCondLst>
                      <p:childTnLst>
                        <p:par>
                          <p:cTn id="67" fill="hold" nodeType="withGroup">
                            <p:stCondLst>
                              <p:cond delay="indefinite"/>
                            </p:stCondLst>
                          </p:cTn>
                        </p:par>
                        <p:par>
                          <p:cTn id="68" fill="hold" nodeType="afterGroup">
                            <p:stCondLst>
                              <p:cond delay="0"/>
                            </p:stCondLst>
                            <p:childTnLst>
                              <p:par>
                                <p:cTn id="69" presetID="15" presetClass="entr" presetSubtype="0" fill="hold" grpId="9" nodeType="clickEffect">
                                  <p:stCondLst>
                                    <p:cond delay="0"/>
                                  </p:stCondLst>
                                  <p:childTnLst>
                                    <p:set>
                                      <p:cBhvr>
                                        <p:cTn id="70" dur="1" fill="hold">
                                          <p:stCondLst>
                                            <p:cond delay="0"/>
                                          </p:stCondLst>
                                        </p:cTn>
                                        <p:tgtEl>
                                          <p:spTgt spid="90124"/>
                                        </p:tgtEl>
                                        <p:attrNameLst>
                                          <p:attrName>style.visibility</p:attrName>
                                        </p:attrNameLst>
                                      </p:cBhvr>
                                      <p:to>
                                        <p:strVal val="visible"/>
                                      </p:to>
                                    </p:set>
                                    <p:anim calcmode="lin" valueType="num">
                                      <p:cBhvr>
                                        <p:cTn id="71" dur="1000" fill="hold"/>
                                        <p:tgtEl>
                                          <p:spTgt spid="90124"/>
                                        </p:tgtEl>
                                        <p:attrNameLst>
                                          <p:attrName>ppt_w</p:attrName>
                                        </p:attrNameLst>
                                      </p:cBhvr>
                                      <p:tavLst>
                                        <p:tav tm="0">
                                          <p:val>
                                            <p:fltVal val="0"/>
                                          </p:val>
                                        </p:tav>
                                        <p:tav tm="100000">
                                          <p:val>
                                            <p:strVal val="#ppt_w"/>
                                          </p:val>
                                        </p:tav>
                                      </p:tavLst>
                                    </p:anim>
                                    <p:anim calcmode="lin" valueType="num">
                                      <p:cBhvr>
                                        <p:cTn id="72" dur="1000" fill="hold"/>
                                        <p:tgtEl>
                                          <p:spTgt spid="90124"/>
                                        </p:tgtEl>
                                        <p:attrNameLst>
                                          <p:attrName>ppt_h</p:attrName>
                                        </p:attrNameLst>
                                      </p:cBhvr>
                                      <p:tavLst>
                                        <p:tav tm="0">
                                          <p:val>
                                            <p:fltVal val="0"/>
                                          </p:val>
                                        </p:tav>
                                        <p:tav tm="100000">
                                          <p:val>
                                            <p:strVal val="#ppt_h"/>
                                          </p:val>
                                        </p:tav>
                                      </p:tavLst>
                                    </p:anim>
                                    <p:anim calcmode="lin" valueType="num">
                                      <p:cBhvr>
                                        <p:cTn id="73" dur="1000" fill="hold"/>
                                        <p:tgtEl>
                                          <p:spTgt spid="90124"/>
                                        </p:tgtEl>
                                        <p:attrNameLst>
                                          <p:attrName>ppt_x</p:attrName>
                                        </p:attrNameLst>
                                      </p:cBhvr>
                                      <p:tavLst>
                                        <p:tav tm="0" fmla="#ppt_x+(cos(-2*pi*(1-$))*-#ppt_x-sin(-2*pi*(1-$))*(1-#ppt_y))*(1-$)">
                                          <p:val>
                                            <p:fltVal val="0"/>
                                          </p:val>
                                        </p:tav>
                                        <p:tav tm="100000">
                                          <p:val>
                                            <p:fltVal val="1"/>
                                          </p:val>
                                        </p:tav>
                                      </p:tavLst>
                                    </p:anim>
                                    <p:anim calcmode="lin" valueType="num">
                                      <p:cBhvr>
                                        <p:cTn id="74" dur="1000" fill="hold"/>
                                        <p:tgtEl>
                                          <p:spTgt spid="90124"/>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75" fill="hold" nodeType="clickPar">
                      <p:stCondLst>
                        <p:cond delay="indefinite"/>
                      </p:stCondLst>
                      <p:childTnLst>
                        <p:par>
                          <p:cTn id="76" fill="hold" nodeType="withGroup">
                            <p:stCondLst>
                              <p:cond delay="indefinite"/>
                            </p:stCondLst>
                          </p:cTn>
                        </p:par>
                        <p:par>
                          <p:cTn id="77" fill="hold" nodeType="afterGroup">
                            <p:stCondLst>
                              <p:cond delay="0"/>
                            </p:stCondLst>
                            <p:childTnLst>
                              <p:par>
                                <p:cTn id="78" presetID="4" presetClass="entr" presetSubtype="32" fill="hold" nodeType="clickEffect">
                                  <p:stCondLst>
                                    <p:cond delay="0"/>
                                  </p:stCondLst>
                                  <p:childTnLst>
                                    <p:set>
                                      <p:cBhvr>
                                        <p:cTn id="79" dur="1" fill="hold">
                                          <p:stCondLst>
                                            <p:cond delay="0"/>
                                          </p:stCondLst>
                                        </p:cTn>
                                        <p:tgtEl>
                                          <p:spTgt spid="90127"/>
                                        </p:tgtEl>
                                        <p:attrNameLst>
                                          <p:attrName>style.visibility</p:attrName>
                                        </p:attrNameLst>
                                      </p:cBhvr>
                                      <p:to>
                                        <p:strVal val="visible"/>
                                      </p:to>
                                    </p:set>
                                    <p:animEffect transition="in" filter="box(out)">
                                      <p:cBhvr>
                                        <p:cTn id="80" dur="500"/>
                                        <p:tgtEl>
                                          <p:spTgt spid="90127"/>
                                        </p:tgtEl>
                                      </p:cBhvr>
                                    </p:animEffect>
                                  </p:childTnLst>
                                </p:cTn>
                              </p:par>
                            </p:childTnLst>
                          </p:cTn>
                        </p:par>
                      </p:childTnLst>
                    </p:cTn>
                  </p:par>
                  <p:par>
                    <p:cTn id="81" fill="hold" nodeType="clickPar">
                      <p:stCondLst>
                        <p:cond delay="indefinite"/>
                      </p:stCondLst>
                      <p:childTnLst>
                        <p:par>
                          <p:cTn id="82" fill="hold" nodeType="withGroup">
                            <p:stCondLst>
                              <p:cond delay="indefinite"/>
                            </p:stCondLst>
                          </p:cTn>
                        </p:par>
                        <p:par>
                          <p:cTn id="83" fill="hold" nodeType="afterGroup">
                            <p:stCondLst>
                              <p:cond delay="0"/>
                            </p:stCondLst>
                            <p:childTnLst>
                              <p:par>
                                <p:cTn id="84" presetID="9" presetClass="entr" presetSubtype="0" fill="hold" grpId="10" nodeType="clickEffect">
                                  <p:stCondLst>
                                    <p:cond delay="0"/>
                                  </p:stCondLst>
                                  <p:childTnLst>
                                    <p:set>
                                      <p:cBhvr>
                                        <p:cTn id="85" dur="1" fill="hold">
                                          <p:stCondLst>
                                            <p:cond delay="0"/>
                                          </p:stCondLst>
                                        </p:cTn>
                                        <p:tgtEl>
                                          <p:spTgt spid="90125"/>
                                        </p:tgtEl>
                                        <p:attrNameLst>
                                          <p:attrName>style.visibility</p:attrName>
                                        </p:attrNameLst>
                                      </p:cBhvr>
                                      <p:to>
                                        <p:strVal val="visible"/>
                                      </p:to>
                                    </p:set>
                                    <p:animEffect transition="in" filter="dissolve">
                                      <p:cBhvr>
                                        <p:cTn id="86" dur="500"/>
                                        <p:tgtEl>
                                          <p:spTgt spid="90125"/>
                                        </p:tgtEl>
                                      </p:cBhvr>
                                    </p:animEffect>
                                  </p:childTnLst>
                                </p:cTn>
                              </p:par>
                            </p:childTnLst>
                          </p:cTn>
                        </p:par>
                      </p:childTnLst>
                    </p:cTn>
                  </p:par>
                  <p:par>
                    <p:cTn id="87" fill="hold" nodeType="clickPar">
                      <p:stCondLst>
                        <p:cond delay="indefinite"/>
                      </p:stCondLst>
                      <p:childTnLst>
                        <p:par>
                          <p:cTn id="88" fill="hold" nodeType="withGroup">
                            <p:stCondLst>
                              <p:cond delay="indefinite"/>
                            </p:stCondLst>
                          </p:cTn>
                        </p:par>
                        <p:par>
                          <p:cTn id="89" fill="hold" nodeType="afterGroup">
                            <p:stCondLst>
                              <p:cond delay="0"/>
                            </p:stCondLst>
                            <p:childTnLst>
                              <p:par>
                                <p:cTn id="90" presetID="9" presetClass="entr" presetSubtype="0" fill="hold" grpId="11" nodeType="clickEffect">
                                  <p:stCondLst>
                                    <p:cond delay="0"/>
                                  </p:stCondLst>
                                  <p:childTnLst>
                                    <p:set>
                                      <p:cBhvr>
                                        <p:cTn id="91" dur="1" fill="hold">
                                          <p:stCondLst>
                                            <p:cond delay="0"/>
                                          </p:stCondLst>
                                        </p:cTn>
                                        <p:tgtEl>
                                          <p:spTgt spid="90126"/>
                                        </p:tgtEl>
                                        <p:attrNameLst>
                                          <p:attrName>style.visibility</p:attrName>
                                        </p:attrNameLst>
                                      </p:cBhvr>
                                      <p:to>
                                        <p:strVal val="visible"/>
                                      </p:to>
                                    </p:set>
                                    <p:animEffect transition="in" filter="dissolve">
                                      <p:cBhvr>
                                        <p:cTn id="92" dur="500"/>
                                        <p:tgtEl>
                                          <p:spTgt spid="90126"/>
                                        </p:tgtEl>
                                      </p:cBhvr>
                                    </p:animEffect>
                                  </p:childTnLst>
                                </p:cTn>
                              </p:par>
                            </p:childTnLst>
                          </p:cTn>
                        </p:par>
                      </p:childTnLst>
                    </p:cTn>
                  </p:par>
                  <p:par>
                    <p:cTn id="93" fill="hold" nodeType="clickPar">
                      <p:stCondLst>
                        <p:cond delay="indefinite"/>
                      </p:stCondLst>
                      <p:childTnLst>
                        <p:par>
                          <p:cTn id="94" fill="hold" nodeType="withGroup">
                            <p:stCondLst>
                              <p:cond delay="indefinite"/>
                            </p:stCondLst>
                          </p:cTn>
                        </p:par>
                        <p:par>
                          <p:cTn id="95" fill="hold" nodeType="afterGroup">
                            <p:stCondLst>
                              <p:cond delay="0"/>
                            </p:stCondLst>
                            <p:childTnLst>
                              <p:par>
                                <p:cTn id="96" presetID="12" presetClass="entr" presetSubtype="1" fill="hold" grpId="14" nodeType="clickEffect">
                                  <p:stCondLst>
                                    <p:cond delay="0"/>
                                  </p:stCondLst>
                                  <p:iterate type="wd">
                                    <p:tmPct val="100000"/>
                                  </p:iterate>
                                  <p:childTnLst>
                                    <p:set>
                                      <p:cBhvr>
                                        <p:cTn id="97" dur="1" fill="hold">
                                          <p:stCondLst>
                                            <p:cond delay="0"/>
                                          </p:stCondLst>
                                        </p:cTn>
                                        <p:tgtEl>
                                          <p:spTgt spid="90130"/>
                                        </p:tgtEl>
                                        <p:attrNameLst>
                                          <p:attrName>style.visibility</p:attrName>
                                        </p:attrNameLst>
                                      </p:cBhvr>
                                      <p:to>
                                        <p:strVal val="visible"/>
                                      </p:to>
                                    </p:set>
                                    <p:animEffect transition="in" filter="slide(fromTop)">
                                      <p:cBhvr>
                                        <p:cTn id="98" dur="300"/>
                                        <p:tgtEl>
                                          <p:spTgt spid="90130"/>
                                        </p:tgtEl>
                                      </p:cBhvr>
                                    </p:animEffect>
                                  </p:childTnLst>
                                </p:cTn>
                              </p:par>
                            </p:childTnLst>
                          </p:cTn>
                        </p:par>
                      </p:childTnLst>
                    </p:cTn>
                  </p:par>
                  <p:par>
                    <p:cTn id="99" fill="hold" nodeType="clickPar">
                      <p:stCondLst>
                        <p:cond delay="indefinite"/>
                      </p:stCondLst>
                      <p:childTnLst>
                        <p:par>
                          <p:cTn id="100" fill="hold" nodeType="withGroup">
                            <p:stCondLst>
                              <p:cond delay="indefinite"/>
                            </p:stCondLst>
                          </p:cTn>
                        </p:par>
                        <p:par>
                          <p:cTn id="101" fill="hold" nodeType="afterGroup">
                            <p:stCondLst>
                              <p:cond delay="0"/>
                            </p:stCondLst>
                            <p:childTnLst>
                              <p:par>
                                <p:cTn id="102" presetID="12" presetClass="entr" presetSubtype="4" fill="hold" grpId="15" nodeType="clickEffect">
                                  <p:stCondLst>
                                    <p:cond delay="0"/>
                                  </p:stCondLst>
                                  <p:iterate type="wd">
                                    <p:tmPct val="100000"/>
                                  </p:iterate>
                                  <p:childTnLst>
                                    <p:set>
                                      <p:cBhvr>
                                        <p:cTn id="103" dur="1" fill="hold">
                                          <p:stCondLst>
                                            <p:cond delay="0"/>
                                          </p:stCondLst>
                                        </p:cTn>
                                        <p:tgtEl>
                                          <p:spTgt spid="90131"/>
                                        </p:tgtEl>
                                        <p:attrNameLst>
                                          <p:attrName>style.visibility</p:attrName>
                                        </p:attrNameLst>
                                      </p:cBhvr>
                                      <p:to>
                                        <p:strVal val="visible"/>
                                      </p:to>
                                    </p:set>
                                    <p:animEffect transition="in" filter="slide(fromBottom)">
                                      <p:cBhvr>
                                        <p:cTn id="104" dur="300"/>
                                        <p:tgtEl>
                                          <p:spTgt spid="90131"/>
                                        </p:tgtEl>
                                      </p:cBhvr>
                                    </p:animEffect>
                                  </p:childTnLst>
                                </p:cTn>
                              </p:par>
                            </p:childTnLst>
                          </p:cTn>
                        </p:par>
                      </p:childTnLst>
                    </p:cTn>
                  </p:par>
                  <p:par>
                    <p:cTn id="105" fill="hold" nodeType="clickPar">
                      <p:stCondLst>
                        <p:cond delay="indefinite"/>
                      </p:stCondLst>
                      <p:childTnLst>
                        <p:par>
                          <p:cTn id="106" fill="hold" nodeType="withGroup">
                            <p:stCondLst>
                              <p:cond delay="indefinite"/>
                            </p:stCondLst>
                          </p:cTn>
                        </p:par>
                        <p:par>
                          <p:cTn id="107" fill="hold" nodeType="afterGroup">
                            <p:stCondLst>
                              <p:cond delay="0"/>
                            </p:stCondLst>
                            <p:childTnLst>
                              <p:par>
                                <p:cTn id="108" presetID="9" presetClass="entr" presetSubtype="0" fill="hold" grpId="12" nodeType="clickEffect">
                                  <p:stCondLst>
                                    <p:cond delay="0"/>
                                  </p:stCondLst>
                                  <p:childTnLst>
                                    <p:set>
                                      <p:cBhvr>
                                        <p:cTn id="109" dur="1" fill="hold">
                                          <p:stCondLst>
                                            <p:cond delay="0"/>
                                          </p:stCondLst>
                                        </p:cTn>
                                        <p:tgtEl>
                                          <p:spTgt spid="90128"/>
                                        </p:tgtEl>
                                        <p:attrNameLst>
                                          <p:attrName>style.visibility</p:attrName>
                                        </p:attrNameLst>
                                      </p:cBhvr>
                                      <p:to>
                                        <p:strVal val="visible"/>
                                      </p:to>
                                    </p:set>
                                    <p:animEffect transition="in" filter="dissolve">
                                      <p:cBhvr>
                                        <p:cTn id="110" dur="500"/>
                                        <p:tgtEl>
                                          <p:spTgt spid="90128"/>
                                        </p:tgtEl>
                                      </p:cBhvr>
                                    </p:animEffect>
                                  </p:childTnLst>
                                </p:cTn>
                              </p:par>
                            </p:childTnLst>
                          </p:cTn>
                        </p:par>
                      </p:childTnLst>
                    </p:cTn>
                  </p:par>
                  <p:par>
                    <p:cTn id="111" fill="hold" nodeType="clickPar">
                      <p:stCondLst>
                        <p:cond delay="indefinite"/>
                      </p:stCondLst>
                      <p:childTnLst>
                        <p:par>
                          <p:cTn id="112" fill="hold" nodeType="withGroup">
                            <p:stCondLst>
                              <p:cond delay="indefinite"/>
                            </p:stCondLst>
                          </p:cTn>
                        </p:par>
                        <p:par>
                          <p:cTn id="113" fill="hold" nodeType="afterGroup">
                            <p:stCondLst>
                              <p:cond delay="0"/>
                            </p:stCondLst>
                            <p:childTnLst>
                              <p:par>
                                <p:cTn id="114" presetID="9" presetClass="entr" presetSubtype="0" fill="hold" grpId="13" nodeType="clickEffect">
                                  <p:stCondLst>
                                    <p:cond delay="0"/>
                                  </p:stCondLst>
                                  <p:childTnLst>
                                    <p:set>
                                      <p:cBhvr>
                                        <p:cTn id="115" dur="1" fill="hold">
                                          <p:stCondLst>
                                            <p:cond delay="0"/>
                                          </p:stCondLst>
                                        </p:cTn>
                                        <p:tgtEl>
                                          <p:spTgt spid="90129"/>
                                        </p:tgtEl>
                                        <p:attrNameLst>
                                          <p:attrName>style.visibility</p:attrName>
                                        </p:attrNameLst>
                                      </p:cBhvr>
                                      <p:to>
                                        <p:strVal val="visible"/>
                                      </p:to>
                                    </p:set>
                                    <p:animEffect transition="in" filter="dissolve">
                                      <p:cBhvr>
                                        <p:cTn id="116" dur="500"/>
                                        <p:tgtEl>
                                          <p:spTgt spid="90129"/>
                                        </p:tgtEl>
                                      </p:cBhvr>
                                    </p:animEffect>
                                  </p:childTnLst>
                                </p:cTn>
                              </p:par>
                            </p:childTnLst>
                          </p:cTn>
                        </p:par>
                      </p:childTnLst>
                    </p:cTn>
                  </p:par>
                  <p:par>
                    <p:cTn id="117" fill="hold" nodeType="clickPar">
                      <p:stCondLst>
                        <p:cond delay="indefinite"/>
                      </p:stCondLst>
                      <p:childTnLst>
                        <p:par>
                          <p:cTn id="118" fill="hold" nodeType="withGroup">
                            <p:stCondLst>
                              <p:cond delay="indefinite"/>
                            </p:stCondLst>
                          </p:cTn>
                        </p:par>
                        <p:par>
                          <p:cTn id="119" fill="hold" nodeType="afterGroup">
                            <p:stCondLst>
                              <p:cond delay="0"/>
                            </p:stCondLst>
                            <p:childTnLst>
                              <p:par>
                                <p:cTn id="120" presetID="12" presetClass="entr" presetSubtype="1" fill="hold" grpId="16" nodeType="clickEffect">
                                  <p:stCondLst>
                                    <p:cond delay="0"/>
                                  </p:stCondLst>
                                  <p:iterate type="wd">
                                    <p:tmPct val="100000"/>
                                  </p:iterate>
                                  <p:childTnLst>
                                    <p:set>
                                      <p:cBhvr>
                                        <p:cTn id="121" dur="1" fill="hold">
                                          <p:stCondLst>
                                            <p:cond delay="0"/>
                                          </p:stCondLst>
                                        </p:cTn>
                                        <p:tgtEl>
                                          <p:spTgt spid="90132"/>
                                        </p:tgtEl>
                                        <p:attrNameLst>
                                          <p:attrName>style.visibility</p:attrName>
                                        </p:attrNameLst>
                                      </p:cBhvr>
                                      <p:to>
                                        <p:strVal val="visible"/>
                                      </p:to>
                                    </p:set>
                                    <p:animEffect transition="in" filter="slide(fromTop)">
                                      <p:cBhvr>
                                        <p:cTn id="122" dur="300"/>
                                        <p:tgtEl>
                                          <p:spTgt spid="90132"/>
                                        </p:tgtEl>
                                      </p:cBhvr>
                                    </p:animEffect>
                                  </p:childTnLst>
                                </p:cTn>
                              </p:par>
                            </p:childTnLst>
                          </p:cTn>
                        </p:par>
                      </p:childTnLst>
                    </p:cTn>
                  </p:par>
                  <p:par>
                    <p:cTn id="123" fill="hold" nodeType="clickPar">
                      <p:stCondLst>
                        <p:cond delay="indefinite"/>
                      </p:stCondLst>
                      <p:childTnLst>
                        <p:par>
                          <p:cTn id="124" fill="hold" nodeType="withGroup">
                            <p:stCondLst>
                              <p:cond delay="indefinite"/>
                            </p:stCondLst>
                          </p:cTn>
                        </p:par>
                        <p:par>
                          <p:cTn id="125" fill="hold" nodeType="afterGroup">
                            <p:stCondLst>
                              <p:cond delay="0"/>
                            </p:stCondLst>
                            <p:childTnLst>
                              <p:par>
                                <p:cTn id="126" presetID="12" presetClass="entr" presetSubtype="4" fill="hold" grpId="17" nodeType="clickEffect">
                                  <p:stCondLst>
                                    <p:cond delay="0"/>
                                  </p:stCondLst>
                                  <p:iterate type="wd">
                                    <p:tmPct val="100000"/>
                                  </p:iterate>
                                  <p:childTnLst>
                                    <p:set>
                                      <p:cBhvr>
                                        <p:cTn id="127" dur="1" fill="hold">
                                          <p:stCondLst>
                                            <p:cond delay="0"/>
                                          </p:stCondLst>
                                        </p:cTn>
                                        <p:tgtEl>
                                          <p:spTgt spid="90133"/>
                                        </p:tgtEl>
                                        <p:attrNameLst>
                                          <p:attrName>style.visibility</p:attrName>
                                        </p:attrNameLst>
                                      </p:cBhvr>
                                      <p:to>
                                        <p:strVal val="visible"/>
                                      </p:to>
                                    </p:set>
                                    <p:animEffect transition="in" filter="slide(fromBottom)">
                                      <p:cBhvr>
                                        <p:cTn id="128" dur="300"/>
                                        <p:tgtEl>
                                          <p:spTgt spid="90133"/>
                                        </p:tgtEl>
                                      </p:cBhvr>
                                    </p:animEffect>
                                  </p:childTnLst>
                                </p:cTn>
                              </p:par>
                            </p:childTnLst>
                          </p:cTn>
                        </p:par>
                      </p:childTnLst>
                    </p:cTn>
                  </p:par>
                  <p:par>
                    <p:cTn id="129" fill="hold" nodeType="clickPar">
                      <p:stCondLst>
                        <p:cond delay="indefinite"/>
                      </p:stCondLst>
                      <p:childTnLst>
                        <p:par>
                          <p:cTn id="130" fill="hold" nodeType="withGroup">
                            <p:stCondLst>
                              <p:cond delay="indefinite"/>
                            </p:stCondLst>
                          </p:cTn>
                        </p:par>
                        <p:par>
                          <p:cTn id="131" fill="hold" nodeType="afterGroup">
                            <p:stCondLst>
                              <p:cond delay="0"/>
                            </p:stCondLst>
                            <p:childTnLst>
                              <p:par>
                                <p:cTn id="132" presetID="12" presetClass="entr" presetSubtype="8" fill="hold" grpId="18" nodeType="clickEffect">
                                  <p:stCondLst>
                                    <p:cond delay="0"/>
                                  </p:stCondLst>
                                  <p:childTnLst>
                                    <p:set>
                                      <p:cBhvr>
                                        <p:cTn id="133" dur="1" fill="hold">
                                          <p:stCondLst>
                                            <p:cond delay="0"/>
                                          </p:stCondLst>
                                        </p:cTn>
                                        <p:tgtEl>
                                          <p:spTgt spid="90134"/>
                                        </p:tgtEl>
                                        <p:attrNameLst>
                                          <p:attrName>style.visibility</p:attrName>
                                        </p:attrNameLst>
                                      </p:cBhvr>
                                      <p:to>
                                        <p:strVal val="visible"/>
                                      </p:to>
                                    </p:set>
                                    <p:animEffect transition="in" filter="slide(fromLeft)">
                                      <p:cBhvr>
                                        <p:cTn id="134" dur="500"/>
                                        <p:tgtEl>
                                          <p:spTgt spid="90134"/>
                                        </p:tgtEl>
                                      </p:cBhvr>
                                    </p:animEffect>
                                  </p:childTnLst>
                                </p:cTn>
                              </p:par>
                            </p:childTnLst>
                          </p:cTn>
                        </p:par>
                      </p:childTnLst>
                    </p:cTn>
                  </p:par>
                  <p:par>
                    <p:cTn id="135" fill="hold" nodeType="clickPar">
                      <p:stCondLst>
                        <p:cond delay="indefinite"/>
                      </p:stCondLst>
                      <p:childTnLst>
                        <p:par>
                          <p:cTn id="136" fill="hold" nodeType="withGroup">
                            <p:stCondLst>
                              <p:cond delay="indefinite"/>
                            </p:stCondLst>
                          </p:cTn>
                        </p:par>
                        <p:par>
                          <p:cTn id="137" fill="hold" nodeType="afterGroup">
                            <p:stCondLst>
                              <p:cond delay="0"/>
                            </p:stCondLst>
                            <p:childTnLst>
                              <p:par>
                                <p:cTn id="138" presetID="12" presetClass="entr" presetSubtype="2" fill="hold" grpId="19" nodeType="clickEffect">
                                  <p:stCondLst>
                                    <p:cond delay="0"/>
                                  </p:stCondLst>
                                  <p:childTnLst>
                                    <p:set>
                                      <p:cBhvr>
                                        <p:cTn id="139" dur="1" fill="hold">
                                          <p:stCondLst>
                                            <p:cond delay="0"/>
                                          </p:stCondLst>
                                        </p:cTn>
                                        <p:tgtEl>
                                          <p:spTgt spid="90135"/>
                                        </p:tgtEl>
                                        <p:attrNameLst>
                                          <p:attrName>style.visibility</p:attrName>
                                        </p:attrNameLst>
                                      </p:cBhvr>
                                      <p:to>
                                        <p:strVal val="visible"/>
                                      </p:to>
                                    </p:set>
                                    <p:animEffect transition="in" filter="slide(fromRight)">
                                      <p:cBhvr>
                                        <p:cTn id="140" dur="500"/>
                                        <p:tgtEl>
                                          <p:spTgt spid="901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114" grpId="0" animBg="1"/>
      <p:bldP spid="90116" grpId="1"/>
      <p:bldP spid="90117" grpId="2"/>
      <p:bldP spid="90118" grpId="3"/>
      <p:bldP spid="90119" grpId="4"/>
      <p:bldP spid="90120" grpId="5"/>
      <p:bldP spid="90121" grpId="6"/>
      <p:bldP spid="90122" grpId="7"/>
      <p:bldP spid="90123" grpId="8"/>
      <p:bldP spid="90124" grpId="9"/>
      <p:bldP spid="90125" grpId="10"/>
      <p:bldP spid="90126" grpId="11"/>
      <p:bldP spid="90128" grpId="12"/>
      <p:bldP spid="90129" grpId="13"/>
      <p:bldP spid="90130" grpId="14"/>
      <p:bldP spid="90131" grpId="15"/>
      <p:bldP spid="90132" grpId="16"/>
      <p:bldP spid="90133" grpId="17"/>
      <p:bldP spid="90134" grpId="18"/>
      <p:bldP spid="90135" grpId="19"/>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3" name="图片 84993" descr="back06"/>
          <p:cNvPicPr>
            <a:picLocks noChangeAspect="1"/>
          </p:cNvPicPr>
          <p:nvPr/>
        </p:nvPicPr>
        <p:blipFill>
          <a:blip r:embed="rId2"/>
          <a:stretch>
            <a:fillRect/>
          </a:stretch>
        </p:blipFill>
        <p:spPr>
          <a:xfrm>
            <a:off x="1524000" y="-141287"/>
            <a:ext cx="9144000" cy="6999287"/>
          </a:xfrm>
          <a:prstGeom prst="rect">
            <a:avLst/>
          </a:prstGeom>
          <a:noFill/>
          <a:ln w="9525">
            <a:noFill/>
          </a:ln>
        </p:spPr>
      </p:pic>
      <p:sp>
        <p:nvSpPr>
          <p:cNvPr id="84995" name="文本框 84994"/>
          <p:cNvSpPr txBox="1"/>
          <p:nvPr/>
        </p:nvSpPr>
        <p:spPr>
          <a:xfrm>
            <a:off x="3733800" y="381000"/>
            <a:ext cx="4183380" cy="645160"/>
          </a:xfrm>
          <a:prstGeom prst="rect">
            <a:avLst/>
          </a:prstGeom>
          <a:noFill/>
          <a:ln w="9525">
            <a:noFill/>
          </a:ln>
        </p:spPr>
        <p:txBody>
          <a:bodyPr wrap="none" anchor="t">
            <a:spAutoFit/>
          </a:bodyPr>
          <a:lstStyle/>
          <a:p>
            <a:r>
              <a:rPr lang="zh-CN" altLang="en-US" sz="3600">
                <a:solidFill>
                  <a:srgbClr val="FF3399"/>
                </a:solidFill>
                <a:latin typeface="Times New Roman" pitchFamily="18" charset="0"/>
                <a:ea typeface="华文新魏" panose="02010800040101010101" pitchFamily="2" charset="-122"/>
              </a:rPr>
              <a:t>盛衰之理   岂非人事</a:t>
            </a:r>
          </a:p>
        </p:txBody>
      </p:sp>
      <p:sp>
        <p:nvSpPr>
          <p:cNvPr id="84996" name="文本框 84995"/>
          <p:cNvSpPr txBox="1"/>
          <p:nvPr/>
        </p:nvSpPr>
        <p:spPr>
          <a:xfrm>
            <a:off x="3962400" y="1219200"/>
            <a:ext cx="3840480" cy="645160"/>
          </a:xfrm>
          <a:prstGeom prst="rect">
            <a:avLst/>
          </a:prstGeom>
          <a:noFill/>
          <a:ln w="9525">
            <a:noFill/>
          </a:ln>
        </p:spPr>
        <p:txBody>
          <a:bodyPr wrap="none" anchor="t">
            <a:spAutoFit/>
          </a:bodyPr>
          <a:lstStyle/>
          <a:p>
            <a:r>
              <a:rPr lang="zh-CN" altLang="en-US" sz="3600">
                <a:solidFill>
                  <a:srgbClr val="FF3399"/>
                </a:solidFill>
                <a:latin typeface="Times New Roman" pitchFamily="18" charset="0"/>
                <a:ea typeface="华文新魏" panose="02010800040101010101" pitchFamily="2" charset="-122"/>
              </a:rPr>
              <a:t>（庄宗得失可知）</a:t>
            </a:r>
          </a:p>
        </p:txBody>
      </p:sp>
      <p:sp>
        <p:nvSpPr>
          <p:cNvPr id="84997" name="左大括号 84996"/>
          <p:cNvSpPr/>
          <p:nvPr/>
        </p:nvSpPr>
        <p:spPr>
          <a:xfrm rot="5400000">
            <a:off x="5562600" y="457200"/>
            <a:ext cx="609600" cy="3200400"/>
          </a:xfrm>
          <a:prstGeom prst="leftBrace">
            <a:avLst>
              <a:gd name="adj1" fmla="val 43750"/>
              <a:gd name="adj2" fmla="val 48366"/>
            </a:avLst>
          </a:prstGeom>
          <a:noFill/>
          <a:ln w="9525" cap="flat" cmpd="sng">
            <a:solidFill>
              <a:srgbClr val="751E03"/>
            </a:solidFill>
            <a:prstDash val="solid"/>
            <a:round/>
            <a:headEnd type="none" w="med" len="med"/>
            <a:tailEnd type="none" w="med" len="med"/>
          </a:ln>
        </p:spPr>
        <p:txBody>
          <a:bodyPr anchor="t"/>
          <a:lstStyle/>
          <a:p>
            <a:endParaRPr lang="zh-CN" altLang="en-US">
              <a:latin typeface="Times New Roman" pitchFamily="18" charset="0"/>
              <a:ea typeface="宋体" panose="02010600030101010101" pitchFamily="2" charset="-122"/>
            </a:endParaRPr>
          </a:p>
        </p:txBody>
      </p:sp>
      <p:sp>
        <p:nvSpPr>
          <p:cNvPr id="84998" name="文本框 84997"/>
          <p:cNvSpPr txBox="1"/>
          <p:nvPr/>
        </p:nvSpPr>
        <p:spPr>
          <a:xfrm>
            <a:off x="3353435" y="2362200"/>
            <a:ext cx="1808480" cy="583565"/>
          </a:xfrm>
          <a:prstGeom prst="rect">
            <a:avLst/>
          </a:prstGeom>
          <a:noFill/>
          <a:ln w="9525">
            <a:noFill/>
          </a:ln>
        </p:spPr>
        <p:txBody>
          <a:bodyPr wrap="none" anchor="t">
            <a:spAutoFit/>
          </a:bodyPr>
          <a:lstStyle/>
          <a:p>
            <a:pPr algn="ctr"/>
            <a:r>
              <a:rPr lang="zh-CN" altLang="en-US" sz="3200">
                <a:solidFill>
                  <a:srgbClr val="CC0066"/>
                </a:solidFill>
                <a:latin typeface="Times New Roman" pitchFamily="18" charset="0"/>
                <a:ea typeface="华文新魏" panose="02010800040101010101" pitchFamily="2" charset="-122"/>
              </a:rPr>
              <a:t>恪守父命</a:t>
            </a:r>
          </a:p>
        </p:txBody>
      </p:sp>
      <p:sp>
        <p:nvSpPr>
          <p:cNvPr id="84999" name="文本框 84998"/>
          <p:cNvSpPr txBox="1"/>
          <p:nvPr/>
        </p:nvSpPr>
        <p:spPr>
          <a:xfrm>
            <a:off x="6553835" y="2286000"/>
            <a:ext cx="1808480" cy="583565"/>
          </a:xfrm>
          <a:prstGeom prst="rect">
            <a:avLst/>
          </a:prstGeom>
          <a:noFill/>
          <a:ln w="9525">
            <a:noFill/>
          </a:ln>
        </p:spPr>
        <p:txBody>
          <a:bodyPr wrap="none" anchor="t">
            <a:spAutoFit/>
          </a:bodyPr>
          <a:lstStyle/>
          <a:p>
            <a:pPr algn="ctr"/>
            <a:r>
              <a:rPr lang="zh-CN" altLang="en-US" sz="3200">
                <a:solidFill>
                  <a:srgbClr val="CC0066"/>
                </a:solidFill>
                <a:latin typeface="Times New Roman" pitchFamily="18" charset="0"/>
                <a:ea typeface="华文新魏" panose="02010800040101010101" pitchFamily="2" charset="-122"/>
              </a:rPr>
              <a:t>仇雠已灭</a:t>
            </a:r>
          </a:p>
        </p:txBody>
      </p:sp>
      <p:sp>
        <p:nvSpPr>
          <p:cNvPr id="85000" name="下箭头 84999"/>
          <p:cNvSpPr/>
          <p:nvPr/>
        </p:nvSpPr>
        <p:spPr>
          <a:xfrm>
            <a:off x="4038600" y="2895600"/>
            <a:ext cx="381000" cy="533400"/>
          </a:xfrm>
          <a:prstGeom prst="downArrow">
            <a:avLst>
              <a:gd name="adj1" fmla="val 50000"/>
              <a:gd name="adj2" fmla="val 35000"/>
            </a:avLst>
          </a:prstGeom>
          <a:noFill/>
          <a:ln w="9525" cap="flat" cmpd="sng">
            <a:solidFill>
              <a:srgbClr val="751E03"/>
            </a:solidFill>
            <a:prstDash val="solid"/>
            <a:miter/>
            <a:headEnd type="none" w="med" len="med"/>
            <a:tailEnd type="none" w="med" len="med"/>
          </a:ln>
        </p:spPr>
        <p:txBody>
          <a:bodyPr anchor="t"/>
          <a:lstStyle/>
          <a:p>
            <a:endParaRPr lang="zh-CN" altLang="en-US">
              <a:latin typeface="Times New Roman" pitchFamily="18" charset="0"/>
              <a:ea typeface="宋体" panose="02010600030101010101" pitchFamily="2" charset="-122"/>
            </a:endParaRPr>
          </a:p>
        </p:txBody>
      </p:sp>
      <p:sp>
        <p:nvSpPr>
          <p:cNvPr id="85001" name="下箭头 85000"/>
          <p:cNvSpPr/>
          <p:nvPr/>
        </p:nvSpPr>
        <p:spPr>
          <a:xfrm>
            <a:off x="7315200" y="2819400"/>
            <a:ext cx="381000" cy="533400"/>
          </a:xfrm>
          <a:prstGeom prst="downArrow">
            <a:avLst>
              <a:gd name="adj1" fmla="val 50000"/>
              <a:gd name="adj2" fmla="val 35000"/>
            </a:avLst>
          </a:prstGeom>
          <a:noFill/>
          <a:ln w="9525" cap="flat" cmpd="sng">
            <a:solidFill>
              <a:srgbClr val="751E03"/>
            </a:solidFill>
            <a:prstDash val="solid"/>
            <a:miter/>
            <a:headEnd type="none" w="med" len="med"/>
            <a:tailEnd type="none" w="med" len="med"/>
          </a:ln>
        </p:spPr>
        <p:txBody>
          <a:bodyPr anchor="t"/>
          <a:lstStyle/>
          <a:p>
            <a:endParaRPr lang="zh-CN" altLang="en-US">
              <a:latin typeface="Times New Roman" pitchFamily="18" charset="0"/>
              <a:ea typeface="宋体" panose="02010600030101010101" pitchFamily="2" charset="-122"/>
            </a:endParaRPr>
          </a:p>
        </p:txBody>
      </p:sp>
      <p:sp>
        <p:nvSpPr>
          <p:cNvPr id="85002" name="文本框 85001"/>
          <p:cNvSpPr txBox="1"/>
          <p:nvPr/>
        </p:nvSpPr>
        <p:spPr>
          <a:xfrm>
            <a:off x="3959860" y="3906838"/>
            <a:ext cx="309880" cy="368300"/>
          </a:xfrm>
          <a:prstGeom prst="rect">
            <a:avLst/>
          </a:prstGeom>
          <a:noFill/>
          <a:ln w="9525">
            <a:noFill/>
          </a:ln>
        </p:spPr>
        <p:txBody>
          <a:bodyPr wrap="none" anchor="t">
            <a:spAutoFit/>
          </a:bodyPr>
          <a:lstStyle/>
          <a:p>
            <a:pPr algn="ctr"/>
            <a:endParaRPr lang="zh-CN">
              <a:latin typeface="Times New Roman" pitchFamily="18" charset="0"/>
              <a:ea typeface="宋体" panose="02010600030101010101" pitchFamily="2" charset="-122"/>
            </a:endParaRPr>
          </a:p>
        </p:txBody>
      </p:sp>
      <p:sp>
        <p:nvSpPr>
          <p:cNvPr id="85003" name="文本框 85002"/>
          <p:cNvSpPr txBox="1"/>
          <p:nvPr/>
        </p:nvSpPr>
        <p:spPr>
          <a:xfrm>
            <a:off x="3353435" y="3276600"/>
            <a:ext cx="1808480" cy="583565"/>
          </a:xfrm>
          <a:prstGeom prst="rect">
            <a:avLst/>
          </a:prstGeom>
          <a:noFill/>
          <a:ln w="9525">
            <a:noFill/>
          </a:ln>
        </p:spPr>
        <p:txBody>
          <a:bodyPr wrap="none" anchor="t">
            <a:spAutoFit/>
          </a:bodyPr>
          <a:lstStyle/>
          <a:p>
            <a:pPr algn="ctr"/>
            <a:r>
              <a:rPr lang="zh-CN" altLang="en-US" sz="3200">
                <a:solidFill>
                  <a:srgbClr val="CC0066"/>
                </a:solidFill>
                <a:latin typeface="Times New Roman" pitchFamily="18" charset="0"/>
                <a:ea typeface="华文新魏" panose="02010800040101010101" pitchFamily="2" charset="-122"/>
              </a:rPr>
              <a:t>意气之盛</a:t>
            </a:r>
          </a:p>
        </p:txBody>
      </p:sp>
      <p:sp>
        <p:nvSpPr>
          <p:cNvPr id="85004" name="文本框 85003"/>
          <p:cNvSpPr txBox="1"/>
          <p:nvPr/>
        </p:nvSpPr>
        <p:spPr>
          <a:xfrm>
            <a:off x="6630035" y="3276600"/>
            <a:ext cx="1808480" cy="583565"/>
          </a:xfrm>
          <a:prstGeom prst="rect">
            <a:avLst/>
          </a:prstGeom>
          <a:noFill/>
          <a:ln w="9525">
            <a:noFill/>
          </a:ln>
        </p:spPr>
        <p:txBody>
          <a:bodyPr wrap="none" anchor="t">
            <a:spAutoFit/>
          </a:bodyPr>
          <a:lstStyle/>
          <a:p>
            <a:pPr algn="ctr"/>
            <a:r>
              <a:rPr lang="zh-CN" altLang="en-US" sz="3200">
                <a:solidFill>
                  <a:srgbClr val="CC0066"/>
                </a:solidFill>
                <a:latin typeface="Times New Roman" pitchFamily="18" charset="0"/>
                <a:ea typeface="华文新魏" panose="02010800040101010101" pitchFamily="2" charset="-122"/>
              </a:rPr>
              <a:t>何其衰也</a:t>
            </a:r>
          </a:p>
        </p:txBody>
      </p:sp>
      <p:sp>
        <p:nvSpPr>
          <p:cNvPr id="85005" name="任意多边形 85004"/>
          <p:cNvSpPr/>
          <p:nvPr/>
        </p:nvSpPr>
        <p:spPr>
          <a:xfrm rot="10800000">
            <a:off x="4191000" y="3962400"/>
            <a:ext cx="3505200" cy="685800"/>
          </a:xfrm>
          <a:custGeom>
            <a:avLst/>
            <a:gdLst/>
            <a:ahLst/>
            <a:cxnLst>
              <a:cxn ang="270">
                <a:pos x="10800" y="0"/>
              </a:cxn>
              <a:cxn ang="180">
                <a:pos x="0" y="15428"/>
              </a:cxn>
              <a:cxn ang="90">
                <a:pos x="10800" y="18514"/>
              </a:cxn>
              <a:cxn ang="0">
                <a:pos x="21600" y="15428"/>
              </a:cxn>
            </a:cxnLst>
            <a:rect l="0" t="0" r="0" b="0"/>
            <a:pathLst>
              <a:path w="21600" h="21600">
                <a:moveTo>
                  <a:pt x="10800" y="0"/>
                </a:moveTo>
                <a:lnTo>
                  <a:pt x="6480" y="6171"/>
                </a:lnTo>
                <a:lnTo>
                  <a:pt x="8640" y="6171"/>
                </a:lnTo>
                <a:lnTo>
                  <a:pt x="8640" y="12342"/>
                </a:lnTo>
                <a:lnTo>
                  <a:pt x="4319" y="12342"/>
                </a:lnTo>
                <a:lnTo>
                  <a:pt x="4319" y="9257"/>
                </a:lnTo>
                <a:lnTo>
                  <a:pt x="0" y="15428"/>
                </a:lnTo>
                <a:lnTo>
                  <a:pt x="4319" y="21600"/>
                </a:lnTo>
                <a:lnTo>
                  <a:pt x="4319" y="18514"/>
                </a:lnTo>
                <a:lnTo>
                  <a:pt x="17280" y="18514"/>
                </a:lnTo>
                <a:lnTo>
                  <a:pt x="17280" y="21600"/>
                </a:lnTo>
                <a:lnTo>
                  <a:pt x="21600" y="15428"/>
                </a:lnTo>
                <a:lnTo>
                  <a:pt x="17280" y="9257"/>
                </a:lnTo>
                <a:lnTo>
                  <a:pt x="17280" y="12342"/>
                </a:lnTo>
                <a:lnTo>
                  <a:pt x="12960" y="12342"/>
                </a:lnTo>
                <a:lnTo>
                  <a:pt x="12960" y="6171"/>
                </a:lnTo>
                <a:lnTo>
                  <a:pt x="15120" y="6171"/>
                </a:lnTo>
                <a:close/>
              </a:path>
            </a:pathLst>
          </a:custGeom>
          <a:noFill/>
          <a:ln w="9525" cap="flat" cmpd="sng">
            <a:solidFill>
              <a:srgbClr val="751E03"/>
            </a:solidFill>
            <a:prstDash val="solid"/>
            <a:miter/>
            <a:headEnd type="none" w="med" len="med"/>
            <a:tailEnd type="none" w="med" len="med"/>
          </a:ln>
        </p:spPr>
        <p:txBody>
          <a:bodyPr/>
          <a:lstStyle/>
          <a:p>
            <a:endParaRPr lang="zh-CN" altLang="en-US"/>
          </a:p>
        </p:txBody>
      </p:sp>
      <p:sp>
        <p:nvSpPr>
          <p:cNvPr id="85006" name="文本框 85005"/>
          <p:cNvSpPr txBox="1"/>
          <p:nvPr/>
        </p:nvSpPr>
        <p:spPr>
          <a:xfrm>
            <a:off x="2820035" y="3962400"/>
            <a:ext cx="1402080" cy="583565"/>
          </a:xfrm>
          <a:prstGeom prst="rect">
            <a:avLst/>
          </a:prstGeom>
          <a:noFill/>
          <a:ln w="9525">
            <a:noFill/>
          </a:ln>
        </p:spPr>
        <p:txBody>
          <a:bodyPr wrap="none" anchor="t">
            <a:spAutoFit/>
          </a:bodyPr>
          <a:lstStyle/>
          <a:p>
            <a:pPr algn="ctr"/>
            <a:r>
              <a:rPr lang="zh-CN" altLang="en-US" sz="3200">
                <a:solidFill>
                  <a:srgbClr val="CC0066"/>
                </a:solidFill>
                <a:latin typeface="Times New Roman" pitchFamily="18" charset="0"/>
                <a:ea typeface="华文新魏" panose="02010800040101010101" pitchFamily="2" charset="-122"/>
              </a:rPr>
              <a:t>得之易</a:t>
            </a:r>
          </a:p>
        </p:txBody>
      </p:sp>
      <p:sp>
        <p:nvSpPr>
          <p:cNvPr id="85007" name="文本框 85006"/>
          <p:cNvSpPr txBox="1"/>
          <p:nvPr/>
        </p:nvSpPr>
        <p:spPr>
          <a:xfrm>
            <a:off x="7773035" y="3810000"/>
            <a:ext cx="1402080" cy="583565"/>
          </a:xfrm>
          <a:prstGeom prst="rect">
            <a:avLst/>
          </a:prstGeom>
          <a:noFill/>
          <a:ln w="9525">
            <a:noFill/>
          </a:ln>
        </p:spPr>
        <p:txBody>
          <a:bodyPr wrap="none" anchor="t">
            <a:spAutoFit/>
          </a:bodyPr>
          <a:lstStyle/>
          <a:p>
            <a:pPr algn="ctr"/>
            <a:r>
              <a:rPr lang="zh-CN" altLang="en-US" sz="3200">
                <a:solidFill>
                  <a:srgbClr val="CC0066"/>
                </a:solidFill>
                <a:latin typeface="Times New Roman" pitchFamily="18" charset="0"/>
                <a:ea typeface="华文新魏" panose="02010800040101010101" pitchFamily="2" charset="-122"/>
              </a:rPr>
              <a:t>守之难</a:t>
            </a:r>
          </a:p>
        </p:txBody>
      </p:sp>
      <p:sp>
        <p:nvSpPr>
          <p:cNvPr id="85008" name="文本框 85007"/>
          <p:cNvSpPr txBox="1"/>
          <p:nvPr/>
        </p:nvSpPr>
        <p:spPr>
          <a:xfrm>
            <a:off x="5029835" y="4648200"/>
            <a:ext cx="1808480" cy="583565"/>
          </a:xfrm>
          <a:prstGeom prst="rect">
            <a:avLst/>
          </a:prstGeom>
          <a:noFill/>
          <a:ln w="9525">
            <a:noFill/>
          </a:ln>
        </p:spPr>
        <p:txBody>
          <a:bodyPr wrap="none" anchor="t">
            <a:spAutoFit/>
          </a:bodyPr>
          <a:lstStyle/>
          <a:p>
            <a:pPr algn="ctr"/>
            <a:r>
              <a:rPr lang="zh-CN" altLang="en-US" sz="3200">
                <a:solidFill>
                  <a:srgbClr val="CC0066"/>
                </a:solidFill>
                <a:latin typeface="Times New Roman" pitchFamily="18" charset="0"/>
                <a:ea typeface="华文新魏" panose="02010800040101010101" pitchFamily="2" charset="-122"/>
              </a:rPr>
              <a:t>成败皆人</a:t>
            </a:r>
          </a:p>
        </p:txBody>
      </p:sp>
      <p:sp>
        <p:nvSpPr>
          <p:cNvPr id="85009" name="燕尾形箭头 85008"/>
          <p:cNvSpPr/>
          <p:nvPr/>
        </p:nvSpPr>
        <p:spPr>
          <a:xfrm>
            <a:off x="5486400" y="3429000"/>
            <a:ext cx="976313" cy="257175"/>
          </a:xfrm>
          <a:prstGeom prst="notchedRightArrow">
            <a:avLst>
              <a:gd name="adj1" fmla="val 50000"/>
              <a:gd name="adj2" fmla="val 94889"/>
            </a:avLst>
          </a:prstGeom>
          <a:noFill/>
          <a:ln w="9525" cap="flat" cmpd="sng">
            <a:solidFill>
              <a:srgbClr val="751E03"/>
            </a:solidFill>
            <a:prstDash val="solid"/>
            <a:miter/>
            <a:headEnd type="none" w="med" len="med"/>
            <a:tailEnd type="none" w="med" len="med"/>
          </a:ln>
        </p:spPr>
        <p:txBody>
          <a:bodyPr anchor="t"/>
          <a:lstStyle/>
          <a:p>
            <a:endParaRPr lang="zh-CN" altLang="en-US">
              <a:latin typeface="Times New Roman" pitchFamily="18" charset="0"/>
              <a:ea typeface="宋体" panose="02010600030101010101" pitchFamily="2" charset="-122"/>
            </a:endParaRPr>
          </a:p>
        </p:txBody>
      </p:sp>
      <p:sp>
        <p:nvSpPr>
          <p:cNvPr id="85010" name="燕尾形 85009"/>
          <p:cNvSpPr/>
          <p:nvPr/>
        </p:nvSpPr>
        <p:spPr>
          <a:xfrm rot="5400000">
            <a:off x="5676900" y="5448300"/>
            <a:ext cx="609600" cy="228600"/>
          </a:xfrm>
          <a:prstGeom prst="chevron">
            <a:avLst>
              <a:gd name="adj" fmla="val 66654"/>
            </a:avLst>
          </a:prstGeom>
          <a:noFill/>
          <a:ln w="9525" cap="flat" cmpd="sng">
            <a:solidFill>
              <a:schemeClr val="tx1"/>
            </a:solidFill>
            <a:prstDash val="solid"/>
            <a:miter/>
            <a:headEnd type="none" w="med" len="med"/>
            <a:tailEnd type="none" w="med" len="med"/>
          </a:ln>
        </p:spPr>
        <p:txBody>
          <a:bodyPr anchor="t"/>
          <a:lstStyle/>
          <a:p>
            <a:endParaRPr lang="zh-CN" altLang="en-US">
              <a:latin typeface="Times New Roman" pitchFamily="18" charset="0"/>
              <a:ea typeface="宋体" panose="02010600030101010101" pitchFamily="2" charset="-122"/>
            </a:endParaRPr>
          </a:p>
        </p:txBody>
      </p:sp>
      <p:sp>
        <p:nvSpPr>
          <p:cNvPr id="85011" name="文本框 85010"/>
          <p:cNvSpPr txBox="1"/>
          <p:nvPr/>
        </p:nvSpPr>
        <p:spPr>
          <a:xfrm>
            <a:off x="3928110" y="5614988"/>
            <a:ext cx="4183380" cy="645160"/>
          </a:xfrm>
          <a:prstGeom prst="rect">
            <a:avLst/>
          </a:prstGeom>
          <a:noFill/>
          <a:ln w="9525">
            <a:noFill/>
          </a:ln>
        </p:spPr>
        <p:txBody>
          <a:bodyPr wrap="none" anchor="t">
            <a:spAutoFit/>
          </a:bodyPr>
          <a:lstStyle/>
          <a:p>
            <a:pPr algn="ctr"/>
            <a:r>
              <a:rPr lang="zh-CN" altLang="en-US" sz="3600">
                <a:solidFill>
                  <a:srgbClr val="FF3399"/>
                </a:solidFill>
                <a:latin typeface="Times New Roman" pitchFamily="18" charset="0"/>
                <a:ea typeface="华文新魏" panose="02010800040101010101" pitchFamily="2" charset="-122"/>
              </a:rPr>
              <a:t>谦得益           满招损</a:t>
            </a:r>
          </a:p>
        </p:txBody>
      </p:sp>
      <p:sp>
        <p:nvSpPr>
          <p:cNvPr id="18451" name="动作按钮: 后退或前一项 85011">
            <a:hlinkClick r:id="" action="ppaction://hlinkshowjump?jump=previousslide"/>
          </p:cNvPr>
          <p:cNvSpPr/>
          <p:nvPr/>
        </p:nvSpPr>
        <p:spPr>
          <a:xfrm>
            <a:off x="9601200" y="5943600"/>
            <a:ext cx="661988" cy="433388"/>
          </a:xfrm>
          <a:prstGeom prst="actionButtonBackPrevious">
            <a:avLst/>
          </a:prstGeom>
          <a:noFill/>
          <a:ln w="9525" cap="flat" cmpd="sng">
            <a:solidFill>
              <a:schemeClr val="accent1"/>
            </a:solidFill>
            <a:prstDash val="solid"/>
            <a:miter/>
            <a:headEnd type="none" w="med" len="med"/>
            <a:tailEnd type="none" w="med" len="med"/>
          </a:ln>
        </p:spPr>
        <p:txBody>
          <a:bodyPr anchor="t"/>
          <a:lstStyle/>
          <a:p>
            <a:endParaRPr lang="zh-CN" altLang="en-US">
              <a:latin typeface="Times New Roman" pitchFamily="18" charset="0"/>
              <a:ea typeface="宋体" panose="02010600030101010101" pitchFamily="2" charset="-122"/>
            </a:endParaRPr>
          </a:p>
        </p:txBody>
      </p:sp>
      <p:sp>
        <p:nvSpPr>
          <p:cNvPr id="18452" name="椭圆 85012"/>
          <p:cNvSpPr/>
          <p:nvPr/>
        </p:nvSpPr>
        <p:spPr>
          <a:xfrm>
            <a:off x="3429000" y="304800"/>
            <a:ext cx="4876800" cy="914400"/>
          </a:xfrm>
          <a:prstGeom prst="ellipse">
            <a:avLst/>
          </a:prstGeom>
          <a:noFill/>
          <a:ln w="9525" cap="flat" cmpd="sng">
            <a:solidFill>
              <a:srgbClr val="FF5050"/>
            </a:solidFill>
            <a:prstDash val="solid"/>
            <a:round/>
            <a:headEnd type="none" w="med" len="med"/>
            <a:tailEnd type="none" w="med" len="med"/>
          </a:ln>
        </p:spPr>
        <p:txBody>
          <a:bodyPr anchor="t"/>
          <a:lstStyle/>
          <a:p>
            <a:endParaRPr lang="zh-CN" altLang="en-US">
              <a:latin typeface="Times New Roman" pitchFamily="18" charset="0"/>
              <a:ea typeface="宋体" panose="02010600030101010101" pitchFamily="2" charset="-122"/>
            </a:endParaRPr>
          </a:p>
        </p:txBody>
      </p:sp>
      <p:sp>
        <p:nvSpPr>
          <p:cNvPr id="18453" name="椭圆 85013"/>
          <p:cNvSpPr/>
          <p:nvPr/>
        </p:nvSpPr>
        <p:spPr>
          <a:xfrm>
            <a:off x="4876800" y="4572000"/>
            <a:ext cx="2286000" cy="685800"/>
          </a:xfrm>
          <a:prstGeom prst="ellipse">
            <a:avLst/>
          </a:prstGeom>
          <a:noFill/>
          <a:ln w="9525" cap="flat" cmpd="sng">
            <a:solidFill>
              <a:srgbClr val="FF5050"/>
            </a:solidFill>
            <a:prstDash val="solid"/>
            <a:round/>
            <a:headEnd type="none" w="med" len="med"/>
            <a:tailEnd type="none" w="med" len="med"/>
          </a:ln>
        </p:spPr>
        <p:txBody>
          <a:bodyPr anchor="t"/>
          <a:lstStyle/>
          <a:p>
            <a:endParaRPr lang="zh-CN" altLang="en-US">
              <a:latin typeface="Times New Roman" pitchFamily="18" charset="0"/>
              <a:ea typeface="宋体" panose="02010600030101010101" pitchFamily="2" charset="-122"/>
            </a:endParaRPr>
          </a:p>
        </p:txBody>
      </p:sp>
      <p:sp>
        <p:nvSpPr>
          <p:cNvPr id="18454" name="椭圆 85014"/>
          <p:cNvSpPr/>
          <p:nvPr/>
        </p:nvSpPr>
        <p:spPr>
          <a:xfrm>
            <a:off x="2743200" y="3886200"/>
            <a:ext cx="1447800" cy="685800"/>
          </a:xfrm>
          <a:prstGeom prst="ellipse">
            <a:avLst/>
          </a:prstGeom>
          <a:noFill/>
          <a:ln w="9525" cap="flat" cmpd="sng">
            <a:solidFill>
              <a:schemeClr val="accent1"/>
            </a:solidFill>
            <a:prstDash val="solid"/>
            <a:round/>
            <a:headEnd type="none" w="med" len="med"/>
            <a:tailEnd type="none" w="med" len="med"/>
          </a:ln>
        </p:spPr>
        <p:txBody>
          <a:bodyPr anchor="t"/>
          <a:lstStyle/>
          <a:p>
            <a:endParaRPr lang="zh-CN" altLang="en-US">
              <a:latin typeface="Times New Roman" pitchFamily="18" charset="0"/>
              <a:ea typeface="宋体" panose="02010600030101010101" pitchFamily="2" charset="-122"/>
            </a:endParaRPr>
          </a:p>
        </p:txBody>
      </p:sp>
      <p:sp>
        <p:nvSpPr>
          <p:cNvPr id="18455" name="椭圆 85015"/>
          <p:cNvSpPr/>
          <p:nvPr/>
        </p:nvSpPr>
        <p:spPr>
          <a:xfrm>
            <a:off x="7696200" y="3810000"/>
            <a:ext cx="1524000" cy="685800"/>
          </a:xfrm>
          <a:prstGeom prst="ellipse">
            <a:avLst/>
          </a:prstGeom>
          <a:noFill/>
          <a:ln w="9525" cap="flat" cmpd="sng">
            <a:solidFill>
              <a:schemeClr val="accent1"/>
            </a:solidFill>
            <a:prstDash val="solid"/>
            <a:round/>
            <a:headEnd type="none" w="med" len="med"/>
            <a:tailEnd type="none" w="med" len="med"/>
          </a:ln>
        </p:spPr>
        <p:txBody>
          <a:bodyPr anchor="t"/>
          <a:lstStyle/>
          <a:p>
            <a:endParaRPr lang="zh-CN" altLang="en-US">
              <a:latin typeface="Times New Roman" pitchFamily="18"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1" fill="hold" grpId="0" nodeType="clickEffect">
                                  <p:stCondLst>
                                    <p:cond delay="0"/>
                                  </p:stCondLst>
                                  <p:childTnLst>
                                    <p:set>
                                      <p:cBhvr>
                                        <p:cTn id="6" dur="1" fill="hold">
                                          <p:stCondLst>
                                            <p:cond delay="0"/>
                                          </p:stCondLst>
                                        </p:cTn>
                                        <p:tgtEl>
                                          <p:spTgt spid="84995"/>
                                        </p:tgtEl>
                                        <p:attrNameLst>
                                          <p:attrName>style.visibility</p:attrName>
                                        </p:attrNameLst>
                                      </p:cBhvr>
                                      <p:to>
                                        <p:strVal val="visible"/>
                                      </p:to>
                                    </p:set>
                                    <p:anim calcmode="lin" valueType="num">
                                      <p:cBhvr additive="base">
                                        <p:cTn id="7" dur="500" fill="hold"/>
                                        <p:tgtEl>
                                          <p:spTgt spid="84995"/>
                                        </p:tgtEl>
                                        <p:attrNameLst>
                                          <p:attrName>ppt_x</p:attrName>
                                        </p:attrNameLst>
                                      </p:cBhvr>
                                      <p:tavLst>
                                        <p:tav tm="0">
                                          <p:val>
                                            <p:strVal val="#ppt_x"/>
                                          </p:val>
                                        </p:tav>
                                        <p:tav tm="100000">
                                          <p:val>
                                            <p:strVal val="#ppt_x"/>
                                          </p:val>
                                        </p:tav>
                                      </p:tavLst>
                                    </p:anim>
                                    <p:anim calcmode="lin" valueType="num">
                                      <p:cBhvr additive="base">
                                        <p:cTn id="8" dur="500" fill="hold"/>
                                        <p:tgtEl>
                                          <p:spTgt spid="84995"/>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8" fill="hold" grpId="1" nodeType="clickEffect">
                                  <p:stCondLst>
                                    <p:cond delay="0"/>
                                  </p:stCondLst>
                                  <p:childTnLst>
                                    <p:set>
                                      <p:cBhvr>
                                        <p:cTn id="13" dur="1" fill="hold">
                                          <p:stCondLst>
                                            <p:cond delay="0"/>
                                          </p:stCondLst>
                                        </p:cTn>
                                        <p:tgtEl>
                                          <p:spTgt spid="84996"/>
                                        </p:tgtEl>
                                        <p:attrNameLst>
                                          <p:attrName>style.visibility</p:attrName>
                                        </p:attrNameLst>
                                      </p:cBhvr>
                                      <p:to>
                                        <p:strVal val="visible"/>
                                      </p:to>
                                    </p:set>
                                    <p:anim calcmode="lin" valueType="num">
                                      <p:cBhvr additive="base">
                                        <p:cTn id="14" dur="500" fill="hold"/>
                                        <p:tgtEl>
                                          <p:spTgt spid="84996"/>
                                        </p:tgtEl>
                                        <p:attrNameLst>
                                          <p:attrName>ppt_x</p:attrName>
                                        </p:attrNameLst>
                                      </p:cBhvr>
                                      <p:tavLst>
                                        <p:tav tm="0">
                                          <p:val>
                                            <p:strVal val="0-#ppt_w/2"/>
                                          </p:val>
                                        </p:tav>
                                        <p:tav tm="100000">
                                          <p:val>
                                            <p:strVal val="#ppt_x"/>
                                          </p:val>
                                        </p:tav>
                                      </p:tavLst>
                                    </p:anim>
                                    <p:anim calcmode="lin" valueType="num">
                                      <p:cBhvr additive="base">
                                        <p:cTn id="15" dur="500" fill="hold"/>
                                        <p:tgtEl>
                                          <p:spTgt spid="84996"/>
                                        </p:tgtEl>
                                        <p:attrNameLst>
                                          <p:attrName>ppt_y</p:attrName>
                                        </p:attrNameLst>
                                      </p:cBhvr>
                                      <p:tavLst>
                                        <p:tav tm="0">
                                          <p:val>
                                            <p:strVal val="#ppt_y"/>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1" presetClass="entr" presetSubtype="0" fill="hold" nodeType="clickEffect">
                                  <p:stCondLst>
                                    <p:cond delay="0"/>
                                  </p:stCondLst>
                                  <p:childTnLst>
                                    <p:set>
                                      <p:cBhvr>
                                        <p:cTn id="20" dur="1" fill="hold">
                                          <p:stCondLst>
                                            <p:cond delay="499"/>
                                          </p:stCondLst>
                                        </p:cTn>
                                        <p:tgtEl>
                                          <p:spTgt spid="84997"/>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indefinite"/>
                            </p:stCondLst>
                          </p:cTn>
                        </p:par>
                        <p:par>
                          <p:cTn id="23" fill="hold" nodeType="afterGroup">
                            <p:stCondLst>
                              <p:cond delay="0"/>
                            </p:stCondLst>
                            <p:childTnLst>
                              <p:par>
                                <p:cTn id="24" presetID="3" presetClass="entr" presetSubtype="5" fill="hold" grpId="2" nodeType="clickEffect">
                                  <p:stCondLst>
                                    <p:cond delay="0"/>
                                  </p:stCondLst>
                                  <p:childTnLst>
                                    <p:set>
                                      <p:cBhvr>
                                        <p:cTn id="25" dur="1" fill="hold">
                                          <p:stCondLst>
                                            <p:cond delay="0"/>
                                          </p:stCondLst>
                                        </p:cTn>
                                        <p:tgtEl>
                                          <p:spTgt spid="84998"/>
                                        </p:tgtEl>
                                        <p:attrNameLst>
                                          <p:attrName>style.visibility</p:attrName>
                                        </p:attrNameLst>
                                      </p:cBhvr>
                                      <p:to>
                                        <p:strVal val="visible"/>
                                      </p:to>
                                    </p:set>
                                    <p:animEffect transition="in" filter="blinds(vertical)">
                                      <p:cBhvr>
                                        <p:cTn id="26" dur="500"/>
                                        <p:tgtEl>
                                          <p:spTgt spid="84998"/>
                                        </p:tgtEl>
                                      </p:cBhvr>
                                    </p:animEffect>
                                  </p:childTnLst>
                                </p:cTn>
                              </p:par>
                            </p:childTnLst>
                          </p:cTn>
                        </p:par>
                      </p:childTnLst>
                    </p:cTn>
                  </p:par>
                  <p:par>
                    <p:cTn id="27" fill="hold" nodeType="clickPar">
                      <p:stCondLst>
                        <p:cond delay="indefinite"/>
                      </p:stCondLst>
                      <p:childTnLst>
                        <p:par>
                          <p:cTn id="28" fill="hold" nodeType="withGroup">
                            <p:stCondLst>
                              <p:cond delay="indefinite"/>
                            </p:stCondLst>
                          </p:cTn>
                        </p:par>
                        <p:par>
                          <p:cTn id="29" fill="hold" nodeType="afterGroup">
                            <p:stCondLst>
                              <p:cond delay="0"/>
                            </p:stCondLst>
                            <p:childTnLst>
                              <p:par>
                                <p:cTn id="30" presetID="1" presetClass="entr" presetSubtype="0" fill="hold" nodeType="clickEffect">
                                  <p:stCondLst>
                                    <p:cond delay="0"/>
                                  </p:stCondLst>
                                  <p:childTnLst>
                                    <p:set>
                                      <p:cBhvr>
                                        <p:cTn id="31" dur="1" fill="hold">
                                          <p:stCondLst>
                                            <p:cond delay="499"/>
                                          </p:stCondLst>
                                        </p:cTn>
                                        <p:tgtEl>
                                          <p:spTgt spid="85000"/>
                                        </p:tgtEl>
                                        <p:attrNameLst>
                                          <p:attrName>style.visibility</p:attrName>
                                        </p:attrNameLst>
                                      </p:cBhvr>
                                      <p:to>
                                        <p:strVal val="visible"/>
                                      </p:to>
                                    </p:set>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2" presetClass="entr" presetSubtype="8" fill="hold" grpId="5" nodeType="clickEffect">
                                  <p:stCondLst>
                                    <p:cond delay="0"/>
                                  </p:stCondLst>
                                  <p:childTnLst>
                                    <p:set>
                                      <p:cBhvr>
                                        <p:cTn id="36" dur="1" fill="hold">
                                          <p:stCondLst>
                                            <p:cond delay="0"/>
                                          </p:stCondLst>
                                        </p:cTn>
                                        <p:tgtEl>
                                          <p:spTgt spid="85003"/>
                                        </p:tgtEl>
                                        <p:attrNameLst>
                                          <p:attrName>style.visibility</p:attrName>
                                        </p:attrNameLst>
                                      </p:cBhvr>
                                      <p:to>
                                        <p:strVal val="visible"/>
                                      </p:to>
                                    </p:set>
                                    <p:anim calcmode="lin" valueType="num">
                                      <p:cBhvr additive="base">
                                        <p:cTn id="37" dur="500" fill="hold"/>
                                        <p:tgtEl>
                                          <p:spTgt spid="85003"/>
                                        </p:tgtEl>
                                        <p:attrNameLst>
                                          <p:attrName>ppt_x</p:attrName>
                                        </p:attrNameLst>
                                      </p:cBhvr>
                                      <p:tavLst>
                                        <p:tav tm="0">
                                          <p:val>
                                            <p:strVal val="0-#ppt_w/2"/>
                                          </p:val>
                                        </p:tav>
                                        <p:tav tm="100000">
                                          <p:val>
                                            <p:strVal val="#ppt_x"/>
                                          </p:val>
                                        </p:tav>
                                      </p:tavLst>
                                    </p:anim>
                                    <p:anim calcmode="lin" valueType="num">
                                      <p:cBhvr additive="base">
                                        <p:cTn id="38" dur="500" fill="hold"/>
                                        <p:tgtEl>
                                          <p:spTgt spid="85003"/>
                                        </p:tgtEl>
                                        <p:attrNameLst>
                                          <p:attrName>ppt_y</p:attrName>
                                        </p:attrNameLst>
                                      </p:cBhvr>
                                      <p:tavLst>
                                        <p:tav tm="0">
                                          <p:val>
                                            <p:strVal val="#ppt_y"/>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indefinite"/>
                            </p:stCondLst>
                          </p:cTn>
                        </p:par>
                        <p:par>
                          <p:cTn id="41" fill="hold" nodeType="afterGroup">
                            <p:stCondLst>
                              <p:cond delay="0"/>
                            </p:stCondLst>
                            <p:childTnLst>
                              <p:par>
                                <p:cTn id="42" presetID="3" presetClass="entr" presetSubtype="5" fill="hold" grpId="3" nodeType="clickEffect">
                                  <p:stCondLst>
                                    <p:cond delay="0"/>
                                  </p:stCondLst>
                                  <p:childTnLst>
                                    <p:set>
                                      <p:cBhvr>
                                        <p:cTn id="43" dur="1" fill="hold">
                                          <p:stCondLst>
                                            <p:cond delay="0"/>
                                          </p:stCondLst>
                                        </p:cTn>
                                        <p:tgtEl>
                                          <p:spTgt spid="84999"/>
                                        </p:tgtEl>
                                        <p:attrNameLst>
                                          <p:attrName>style.visibility</p:attrName>
                                        </p:attrNameLst>
                                      </p:cBhvr>
                                      <p:to>
                                        <p:strVal val="visible"/>
                                      </p:to>
                                    </p:set>
                                    <p:animEffect transition="in" filter="blinds(vertical)">
                                      <p:cBhvr>
                                        <p:cTn id="44" dur="500"/>
                                        <p:tgtEl>
                                          <p:spTgt spid="84999"/>
                                        </p:tgtEl>
                                      </p:cBhvr>
                                    </p:animEffect>
                                  </p:childTnLst>
                                </p:cTn>
                              </p:par>
                            </p:childTnLst>
                          </p:cTn>
                        </p:par>
                      </p:childTnLst>
                    </p:cTn>
                  </p:par>
                  <p:par>
                    <p:cTn id="45" fill="hold" nodeType="clickPar">
                      <p:stCondLst>
                        <p:cond delay="indefinite"/>
                      </p:stCondLst>
                      <p:childTnLst>
                        <p:par>
                          <p:cTn id="46" fill="hold" nodeType="withGroup">
                            <p:stCondLst>
                              <p:cond delay="indefinite"/>
                            </p:stCondLst>
                          </p:cTn>
                        </p:par>
                        <p:par>
                          <p:cTn id="47" fill="hold" nodeType="afterGroup">
                            <p:stCondLst>
                              <p:cond delay="0"/>
                            </p:stCondLst>
                            <p:childTnLst>
                              <p:par>
                                <p:cTn id="48" presetID="1" presetClass="entr" presetSubtype="0" fill="hold" nodeType="clickEffect">
                                  <p:stCondLst>
                                    <p:cond delay="0"/>
                                  </p:stCondLst>
                                  <p:childTnLst>
                                    <p:set>
                                      <p:cBhvr>
                                        <p:cTn id="49" dur="1" fill="hold">
                                          <p:stCondLst>
                                            <p:cond delay="499"/>
                                          </p:stCondLst>
                                        </p:cTn>
                                        <p:tgtEl>
                                          <p:spTgt spid="85001"/>
                                        </p:tgtEl>
                                        <p:attrNameLst>
                                          <p:attrName>style.visibility</p:attrName>
                                        </p:attrNameLst>
                                      </p:cBhvr>
                                      <p:to>
                                        <p:strVal val="visible"/>
                                      </p:to>
                                    </p:set>
                                  </p:childTnLst>
                                </p:cTn>
                              </p:par>
                            </p:childTnLst>
                          </p:cTn>
                        </p:par>
                      </p:childTnLst>
                    </p:cTn>
                  </p:par>
                  <p:par>
                    <p:cTn id="50" fill="hold" nodeType="clickPar">
                      <p:stCondLst>
                        <p:cond delay="indefinite"/>
                      </p:stCondLst>
                      <p:childTnLst>
                        <p:par>
                          <p:cTn id="51" fill="hold" nodeType="withGroup">
                            <p:stCondLst>
                              <p:cond delay="indefinite"/>
                            </p:stCondLst>
                          </p:cTn>
                        </p:par>
                        <p:par>
                          <p:cTn id="52" fill="hold" nodeType="afterGroup">
                            <p:stCondLst>
                              <p:cond delay="0"/>
                            </p:stCondLst>
                            <p:childTnLst>
                              <p:par>
                                <p:cTn id="53" presetID="2" presetClass="entr" presetSubtype="2" fill="hold" grpId="6" nodeType="clickEffect">
                                  <p:stCondLst>
                                    <p:cond delay="0"/>
                                  </p:stCondLst>
                                  <p:childTnLst>
                                    <p:set>
                                      <p:cBhvr>
                                        <p:cTn id="54" dur="1" fill="hold">
                                          <p:stCondLst>
                                            <p:cond delay="0"/>
                                          </p:stCondLst>
                                        </p:cTn>
                                        <p:tgtEl>
                                          <p:spTgt spid="85004"/>
                                        </p:tgtEl>
                                        <p:attrNameLst>
                                          <p:attrName>style.visibility</p:attrName>
                                        </p:attrNameLst>
                                      </p:cBhvr>
                                      <p:to>
                                        <p:strVal val="visible"/>
                                      </p:to>
                                    </p:set>
                                    <p:anim calcmode="lin" valueType="num">
                                      <p:cBhvr additive="base">
                                        <p:cTn id="55" dur="500" fill="hold"/>
                                        <p:tgtEl>
                                          <p:spTgt spid="85004"/>
                                        </p:tgtEl>
                                        <p:attrNameLst>
                                          <p:attrName>ppt_x</p:attrName>
                                        </p:attrNameLst>
                                      </p:cBhvr>
                                      <p:tavLst>
                                        <p:tav tm="0">
                                          <p:val>
                                            <p:strVal val="1+#ppt_w/2"/>
                                          </p:val>
                                        </p:tav>
                                        <p:tav tm="100000">
                                          <p:val>
                                            <p:strVal val="#ppt_x"/>
                                          </p:val>
                                        </p:tav>
                                      </p:tavLst>
                                    </p:anim>
                                    <p:anim calcmode="lin" valueType="num">
                                      <p:cBhvr additive="base">
                                        <p:cTn id="56" dur="500" fill="hold"/>
                                        <p:tgtEl>
                                          <p:spTgt spid="85004"/>
                                        </p:tgtEl>
                                        <p:attrNameLst>
                                          <p:attrName>ppt_y</p:attrName>
                                        </p:attrNameLst>
                                      </p:cBhvr>
                                      <p:tavLst>
                                        <p:tav tm="0">
                                          <p:val>
                                            <p:strVal val="#ppt_y"/>
                                          </p:val>
                                        </p:tav>
                                        <p:tav tm="100000">
                                          <p:val>
                                            <p:strVal val="#ppt_y"/>
                                          </p:val>
                                        </p:tav>
                                      </p:tavLst>
                                    </p:anim>
                                  </p:childTnLst>
                                </p:cTn>
                              </p:par>
                            </p:childTnLst>
                          </p:cTn>
                        </p:par>
                      </p:childTnLst>
                    </p:cTn>
                  </p:par>
                  <p:par>
                    <p:cTn id="57" fill="hold" nodeType="clickPar">
                      <p:stCondLst>
                        <p:cond delay="indefinite"/>
                      </p:stCondLst>
                      <p:childTnLst>
                        <p:par>
                          <p:cTn id="58" fill="hold" nodeType="withGroup">
                            <p:stCondLst>
                              <p:cond delay="indefinite"/>
                            </p:stCondLst>
                          </p:cTn>
                        </p:par>
                        <p:par>
                          <p:cTn id="59" fill="hold" nodeType="afterGroup">
                            <p:stCondLst>
                              <p:cond delay="0"/>
                            </p:stCondLst>
                            <p:childTnLst>
                              <p:par>
                                <p:cTn id="60" presetID="1" presetClass="entr" presetSubtype="0" fill="hold" nodeType="clickEffect">
                                  <p:stCondLst>
                                    <p:cond delay="0"/>
                                  </p:stCondLst>
                                  <p:childTnLst>
                                    <p:set>
                                      <p:cBhvr>
                                        <p:cTn id="61" dur="1" fill="hold">
                                          <p:stCondLst>
                                            <p:cond delay="499"/>
                                          </p:stCondLst>
                                        </p:cTn>
                                        <p:tgtEl>
                                          <p:spTgt spid="85009"/>
                                        </p:tgtEl>
                                        <p:attrNameLst>
                                          <p:attrName>style.visibility</p:attrName>
                                        </p:attrNameLst>
                                      </p:cBhvr>
                                      <p:to>
                                        <p:strVal val="visible"/>
                                      </p:to>
                                    </p:set>
                                  </p:childTnLst>
                                </p:cTn>
                              </p:par>
                            </p:childTnLst>
                          </p:cTn>
                        </p:par>
                      </p:childTnLst>
                    </p:cTn>
                  </p:par>
                  <p:par>
                    <p:cTn id="62" fill="hold" nodeType="clickPar">
                      <p:stCondLst>
                        <p:cond delay="indefinite"/>
                      </p:stCondLst>
                      <p:childTnLst>
                        <p:par>
                          <p:cTn id="63" fill="hold" nodeType="withGroup">
                            <p:stCondLst>
                              <p:cond delay="indefinite"/>
                            </p:stCondLst>
                          </p:cTn>
                        </p:par>
                        <p:par>
                          <p:cTn id="64" fill="hold" nodeType="afterGroup">
                            <p:stCondLst>
                              <p:cond delay="0"/>
                            </p:stCondLst>
                            <p:childTnLst>
                              <p:par>
                                <p:cTn id="65" presetID="1" presetClass="entr" presetSubtype="0" fill="hold" nodeType="clickEffect">
                                  <p:stCondLst>
                                    <p:cond delay="0"/>
                                  </p:stCondLst>
                                  <p:childTnLst>
                                    <p:set>
                                      <p:cBhvr>
                                        <p:cTn id="66" dur="1" fill="hold">
                                          <p:stCondLst>
                                            <p:cond delay="499"/>
                                          </p:stCondLst>
                                        </p:cTn>
                                        <p:tgtEl>
                                          <p:spTgt spid="85005"/>
                                        </p:tgtEl>
                                        <p:attrNameLst>
                                          <p:attrName>style.visibility</p:attrName>
                                        </p:attrNameLst>
                                      </p:cBhvr>
                                      <p:to>
                                        <p:strVal val="visible"/>
                                      </p:to>
                                    </p:set>
                                  </p:childTnLst>
                                </p:cTn>
                              </p:par>
                            </p:childTnLst>
                          </p:cTn>
                        </p:par>
                      </p:childTnLst>
                    </p:cTn>
                  </p:par>
                  <p:par>
                    <p:cTn id="67" fill="hold" nodeType="clickPar">
                      <p:stCondLst>
                        <p:cond delay="indefinite"/>
                      </p:stCondLst>
                      <p:childTnLst>
                        <p:par>
                          <p:cTn id="68" fill="hold" nodeType="withGroup">
                            <p:stCondLst>
                              <p:cond delay="indefinite"/>
                            </p:stCondLst>
                          </p:cTn>
                        </p:par>
                        <p:par>
                          <p:cTn id="69" fill="hold" nodeType="afterGroup">
                            <p:stCondLst>
                              <p:cond delay="0"/>
                            </p:stCondLst>
                            <p:childTnLst>
                              <p:par>
                                <p:cTn id="70" presetID="1" presetClass="entr" presetSubtype="0" fill="hold" grpId="4" nodeType="clickEffect">
                                  <p:stCondLst>
                                    <p:cond delay="0"/>
                                  </p:stCondLst>
                                  <p:childTnLst>
                                    <p:set>
                                      <p:cBhvr>
                                        <p:cTn id="71" dur="1" fill="hold">
                                          <p:stCondLst>
                                            <p:cond delay="499"/>
                                          </p:stCondLst>
                                        </p:cTn>
                                        <p:tgtEl>
                                          <p:spTgt spid="85002"/>
                                        </p:tgtEl>
                                        <p:attrNameLst>
                                          <p:attrName>style.visibility</p:attrName>
                                        </p:attrNameLst>
                                      </p:cBhvr>
                                      <p:to>
                                        <p:strVal val="visible"/>
                                      </p:to>
                                    </p:set>
                                  </p:childTnLst>
                                </p:cTn>
                              </p:par>
                            </p:childTnLst>
                          </p:cTn>
                        </p:par>
                      </p:childTnLst>
                    </p:cTn>
                  </p:par>
                  <p:par>
                    <p:cTn id="72" fill="hold" nodeType="clickPar">
                      <p:stCondLst>
                        <p:cond delay="indefinite"/>
                      </p:stCondLst>
                      <p:childTnLst>
                        <p:par>
                          <p:cTn id="73" fill="hold" nodeType="withGroup">
                            <p:stCondLst>
                              <p:cond delay="indefinite"/>
                            </p:stCondLst>
                          </p:cTn>
                        </p:par>
                        <p:par>
                          <p:cTn id="74" fill="hold" nodeType="afterGroup">
                            <p:stCondLst>
                              <p:cond delay="0"/>
                            </p:stCondLst>
                            <p:childTnLst>
                              <p:par>
                                <p:cTn id="75" presetID="2" presetClass="entr" presetSubtype="8" fill="hold" grpId="7" nodeType="clickEffect">
                                  <p:stCondLst>
                                    <p:cond delay="0"/>
                                  </p:stCondLst>
                                  <p:childTnLst>
                                    <p:set>
                                      <p:cBhvr>
                                        <p:cTn id="76" dur="1" fill="hold">
                                          <p:stCondLst>
                                            <p:cond delay="0"/>
                                          </p:stCondLst>
                                        </p:cTn>
                                        <p:tgtEl>
                                          <p:spTgt spid="85006"/>
                                        </p:tgtEl>
                                        <p:attrNameLst>
                                          <p:attrName>style.visibility</p:attrName>
                                        </p:attrNameLst>
                                      </p:cBhvr>
                                      <p:to>
                                        <p:strVal val="visible"/>
                                      </p:to>
                                    </p:set>
                                    <p:anim calcmode="lin" valueType="num">
                                      <p:cBhvr additive="base">
                                        <p:cTn id="77" dur="500" fill="hold"/>
                                        <p:tgtEl>
                                          <p:spTgt spid="85006"/>
                                        </p:tgtEl>
                                        <p:attrNameLst>
                                          <p:attrName>ppt_x</p:attrName>
                                        </p:attrNameLst>
                                      </p:cBhvr>
                                      <p:tavLst>
                                        <p:tav tm="0">
                                          <p:val>
                                            <p:strVal val="0-#ppt_w/2"/>
                                          </p:val>
                                        </p:tav>
                                        <p:tav tm="100000">
                                          <p:val>
                                            <p:strVal val="#ppt_x"/>
                                          </p:val>
                                        </p:tav>
                                      </p:tavLst>
                                    </p:anim>
                                    <p:anim calcmode="lin" valueType="num">
                                      <p:cBhvr additive="base">
                                        <p:cTn id="78" dur="500" fill="hold"/>
                                        <p:tgtEl>
                                          <p:spTgt spid="85006"/>
                                        </p:tgtEl>
                                        <p:attrNameLst>
                                          <p:attrName>ppt_y</p:attrName>
                                        </p:attrNameLst>
                                      </p:cBhvr>
                                      <p:tavLst>
                                        <p:tav tm="0">
                                          <p:val>
                                            <p:strVal val="#ppt_y"/>
                                          </p:val>
                                        </p:tav>
                                        <p:tav tm="100000">
                                          <p:val>
                                            <p:strVal val="#ppt_y"/>
                                          </p:val>
                                        </p:tav>
                                      </p:tavLst>
                                    </p:anim>
                                  </p:childTnLst>
                                </p:cTn>
                              </p:par>
                            </p:childTnLst>
                          </p:cTn>
                        </p:par>
                      </p:childTnLst>
                    </p:cTn>
                  </p:par>
                  <p:par>
                    <p:cTn id="79" fill="hold" nodeType="clickPar">
                      <p:stCondLst>
                        <p:cond delay="indefinite"/>
                      </p:stCondLst>
                      <p:childTnLst>
                        <p:par>
                          <p:cTn id="80" fill="hold" nodeType="withGroup">
                            <p:stCondLst>
                              <p:cond delay="indefinite"/>
                            </p:stCondLst>
                          </p:cTn>
                        </p:par>
                        <p:par>
                          <p:cTn id="81" fill="hold" nodeType="afterGroup">
                            <p:stCondLst>
                              <p:cond delay="0"/>
                            </p:stCondLst>
                            <p:childTnLst>
                              <p:par>
                                <p:cTn id="82" presetID="2" presetClass="entr" presetSubtype="2" fill="hold" grpId="8" nodeType="clickEffect">
                                  <p:stCondLst>
                                    <p:cond delay="0"/>
                                  </p:stCondLst>
                                  <p:childTnLst>
                                    <p:set>
                                      <p:cBhvr>
                                        <p:cTn id="83" dur="1" fill="hold">
                                          <p:stCondLst>
                                            <p:cond delay="0"/>
                                          </p:stCondLst>
                                        </p:cTn>
                                        <p:tgtEl>
                                          <p:spTgt spid="85007"/>
                                        </p:tgtEl>
                                        <p:attrNameLst>
                                          <p:attrName>style.visibility</p:attrName>
                                        </p:attrNameLst>
                                      </p:cBhvr>
                                      <p:to>
                                        <p:strVal val="visible"/>
                                      </p:to>
                                    </p:set>
                                    <p:anim calcmode="lin" valueType="num">
                                      <p:cBhvr additive="base">
                                        <p:cTn id="84" dur="500" fill="hold"/>
                                        <p:tgtEl>
                                          <p:spTgt spid="85007"/>
                                        </p:tgtEl>
                                        <p:attrNameLst>
                                          <p:attrName>ppt_x</p:attrName>
                                        </p:attrNameLst>
                                      </p:cBhvr>
                                      <p:tavLst>
                                        <p:tav tm="0">
                                          <p:val>
                                            <p:strVal val="1+#ppt_w/2"/>
                                          </p:val>
                                        </p:tav>
                                        <p:tav tm="100000">
                                          <p:val>
                                            <p:strVal val="#ppt_x"/>
                                          </p:val>
                                        </p:tav>
                                      </p:tavLst>
                                    </p:anim>
                                    <p:anim calcmode="lin" valueType="num">
                                      <p:cBhvr additive="base">
                                        <p:cTn id="85" dur="500" fill="hold"/>
                                        <p:tgtEl>
                                          <p:spTgt spid="85007"/>
                                        </p:tgtEl>
                                        <p:attrNameLst>
                                          <p:attrName>ppt_y</p:attrName>
                                        </p:attrNameLst>
                                      </p:cBhvr>
                                      <p:tavLst>
                                        <p:tav tm="0">
                                          <p:val>
                                            <p:strVal val="#ppt_y"/>
                                          </p:val>
                                        </p:tav>
                                        <p:tav tm="100000">
                                          <p:val>
                                            <p:strVal val="#ppt_y"/>
                                          </p:val>
                                        </p:tav>
                                      </p:tavLst>
                                    </p:anim>
                                  </p:childTnLst>
                                </p:cTn>
                              </p:par>
                            </p:childTnLst>
                          </p:cTn>
                        </p:par>
                      </p:childTnLst>
                    </p:cTn>
                  </p:par>
                  <p:par>
                    <p:cTn id="86" fill="hold" nodeType="clickPar">
                      <p:stCondLst>
                        <p:cond delay="indefinite"/>
                      </p:stCondLst>
                      <p:childTnLst>
                        <p:par>
                          <p:cTn id="87" fill="hold" nodeType="withGroup">
                            <p:stCondLst>
                              <p:cond delay="indefinite"/>
                            </p:stCondLst>
                          </p:cTn>
                        </p:par>
                        <p:par>
                          <p:cTn id="88" fill="hold" nodeType="afterGroup">
                            <p:stCondLst>
                              <p:cond delay="0"/>
                            </p:stCondLst>
                            <p:childTnLst>
                              <p:par>
                                <p:cTn id="89" presetID="3" presetClass="entr" presetSubtype="5" fill="hold" grpId="9" nodeType="clickEffect">
                                  <p:stCondLst>
                                    <p:cond delay="0"/>
                                  </p:stCondLst>
                                  <p:childTnLst>
                                    <p:set>
                                      <p:cBhvr>
                                        <p:cTn id="90" dur="1" fill="hold">
                                          <p:stCondLst>
                                            <p:cond delay="0"/>
                                          </p:stCondLst>
                                        </p:cTn>
                                        <p:tgtEl>
                                          <p:spTgt spid="85008"/>
                                        </p:tgtEl>
                                        <p:attrNameLst>
                                          <p:attrName>style.visibility</p:attrName>
                                        </p:attrNameLst>
                                      </p:cBhvr>
                                      <p:to>
                                        <p:strVal val="visible"/>
                                      </p:to>
                                    </p:set>
                                    <p:animEffect transition="in" filter="blinds(vertical)">
                                      <p:cBhvr>
                                        <p:cTn id="91" dur="500"/>
                                        <p:tgtEl>
                                          <p:spTgt spid="85008"/>
                                        </p:tgtEl>
                                      </p:cBhvr>
                                    </p:animEffect>
                                  </p:childTnLst>
                                </p:cTn>
                              </p:par>
                            </p:childTnLst>
                          </p:cTn>
                        </p:par>
                      </p:childTnLst>
                    </p:cTn>
                  </p:par>
                  <p:par>
                    <p:cTn id="92" fill="hold" nodeType="clickPar">
                      <p:stCondLst>
                        <p:cond delay="indefinite"/>
                      </p:stCondLst>
                      <p:childTnLst>
                        <p:par>
                          <p:cTn id="93" fill="hold" nodeType="withGroup">
                            <p:stCondLst>
                              <p:cond delay="indefinite"/>
                            </p:stCondLst>
                          </p:cTn>
                        </p:par>
                        <p:par>
                          <p:cTn id="94" fill="hold" nodeType="afterGroup">
                            <p:stCondLst>
                              <p:cond delay="0"/>
                            </p:stCondLst>
                            <p:childTnLst>
                              <p:par>
                                <p:cTn id="95" presetID="1" presetClass="entr" presetSubtype="0" fill="hold" nodeType="clickEffect">
                                  <p:stCondLst>
                                    <p:cond delay="0"/>
                                  </p:stCondLst>
                                  <p:childTnLst>
                                    <p:set>
                                      <p:cBhvr>
                                        <p:cTn id="96" dur="1" fill="hold">
                                          <p:stCondLst>
                                            <p:cond delay="499"/>
                                          </p:stCondLst>
                                        </p:cTn>
                                        <p:tgtEl>
                                          <p:spTgt spid="85010"/>
                                        </p:tgtEl>
                                        <p:attrNameLst>
                                          <p:attrName>style.visibility</p:attrName>
                                        </p:attrNameLst>
                                      </p:cBhvr>
                                      <p:to>
                                        <p:strVal val="visible"/>
                                      </p:to>
                                    </p:set>
                                  </p:childTnLst>
                                </p:cTn>
                              </p:par>
                            </p:childTnLst>
                          </p:cTn>
                        </p:par>
                      </p:childTnLst>
                    </p:cTn>
                  </p:par>
                  <p:par>
                    <p:cTn id="97" fill="hold" nodeType="clickPar">
                      <p:stCondLst>
                        <p:cond delay="indefinite"/>
                      </p:stCondLst>
                      <p:childTnLst>
                        <p:par>
                          <p:cTn id="98" fill="hold" nodeType="withGroup">
                            <p:stCondLst>
                              <p:cond delay="indefinite"/>
                            </p:stCondLst>
                          </p:cTn>
                        </p:par>
                        <p:par>
                          <p:cTn id="99" fill="hold" nodeType="afterGroup">
                            <p:stCondLst>
                              <p:cond delay="0"/>
                            </p:stCondLst>
                            <p:childTnLst>
                              <p:par>
                                <p:cTn id="100" presetID="3" presetClass="entr" presetSubtype="5" fill="hold" grpId="10" nodeType="clickEffect">
                                  <p:stCondLst>
                                    <p:cond delay="0"/>
                                  </p:stCondLst>
                                  <p:childTnLst>
                                    <p:set>
                                      <p:cBhvr>
                                        <p:cTn id="101" dur="1" fill="hold">
                                          <p:stCondLst>
                                            <p:cond delay="0"/>
                                          </p:stCondLst>
                                        </p:cTn>
                                        <p:tgtEl>
                                          <p:spTgt spid="85011"/>
                                        </p:tgtEl>
                                        <p:attrNameLst>
                                          <p:attrName>style.visibility</p:attrName>
                                        </p:attrNameLst>
                                      </p:cBhvr>
                                      <p:to>
                                        <p:strVal val="visible"/>
                                      </p:to>
                                    </p:set>
                                    <p:animEffect transition="in" filter="blinds(vertical)">
                                      <p:cBhvr>
                                        <p:cTn id="102" dur="500"/>
                                        <p:tgtEl>
                                          <p:spTgt spid="850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995" grpId="0"/>
      <p:bldP spid="84996" grpId="1"/>
      <p:bldP spid="84998" grpId="2"/>
      <p:bldP spid="84999" grpId="3"/>
      <p:bldP spid="85002" grpId="4"/>
      <p:bldP spid="85003" grpId="5"/>
      <p:bldP spid="85004" grpId="6"/>
      <p:bldP spid="85006" grpId="7"/>
      <p:bldP spid="85007" grpId="8"/>
      <p:bldP spid="85008" grpId="9"/>
      <p:bldP spid="85011" grpId="1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文本占位符 91137"/>
          <p:cNvSpPr>
            <a:spLocks noGrp="1"/>
          </p:cNvSpPr>
          <p:nvPr>
            <p:ph idx="1"/>
          </p:nvPr>
        </p:nvSpPr>
        <p:spPr>
          <a:xfrm>
            <a:off x="2570163" y="1916113"/>
            <a:ext cx="6910387" cy="3321050"/>
          </a:xfrm>
        </p:spPr>
        <p:txBody>
          <a:bodyPr wrap="square" lIns="91440" tIns="45720" rIns="91440" bIns="45720" anchor="t"/>
          <a:lstStyle/>
          <a:p>
            <a:r>
              <a:rPr lang="en-US" altLang="zh-CN" sz="4000">
                <a:solidFill>
                  <a:schemeClr val="folHlink"/>
                </a:solidFill>
                <a:ea typeface="华文细黑" panose="02010600040101010101" pitchFamily="2" charset="-122"/>
              </a:rPr>
              <a:t> </a:t>
            </a:r>
            <a:r>
              <a:rPr lang="zh-CN" altLang="en-US" sz="4000">
                <a:solidFill>
                  <a:schemeClr val="folHlink"/>
                </a:solidFill>
                <a:ea typeface="华文细黑" panose="02010600040101010101" pitchFamily="2" charset="-122"/>
              </a:rPr>
              <a:t>写作特色</a:t>
            </a:r>
          </a:p>
          <a:p>
            <a:pPr>
              <a:buNone/>
            </a:pPr>
            <a:r>
              <a:rPr lang="zh-CN" altLang="en-US" sz="3600">
                <a:ea typeface="华文细黑" panose="02010600040101010101" pitchFamily="2" charset="-122"/>
              </a:rPr>
              <a:t>   清人王符曾、沈德潜评价</a:t>
            </a:r>
            <a:r>
              <a:rPr lang="en-US" altLang="zh-CN" sz="3600">
                <a:ea typeface="华文细黑" panose="02010600040101010101" pitchFamily="2" charset="-122"/>
              </a:rPr>
              <a:t>《</a:t>
            </a:r>
            <a:r>
              <a:rPr lang="zh-CN" altLang="en-US" sz="3600">
                <a:ea typeface="华文细黑" panose="02010600040101010101" pitchFamily="2" charset="-122"/>
              </a:rPr>
              <a:t>伶官传序</a:t>
            </a:r>
            <a:r>
              <a:rPr lang="en-US" altLang="zh-CN" sz="3600">
                <a:ea typeface="华文细黑" panose="02010600040101010101" pitchFamily="2" charset="-122"/>
              </a:rPr>
              <a:t>》</a:t>
            </a:r>
            <a:r>
              <a:rPr lang="zh-CN" altLang="en-US" sz="3600">
                <a:ea typeface="华文细黑" panose="02010600040101010101" pitchFamily="2" charset="-122"/>
              </a:rPr>
              <a:t>，都认为关键是“善用抑扬之法”，你能看出文中是怎样使用这种笔法的吗？</a:t>
            </a:r>
          </a:p>
        </p:txBody>
      </p:sp>
      <p:sp>
        <p:nvSpPr>
          <p:cNvPr id="91139" name="标题 91138"/>
          <p:cNvSpPr>
            <a:spLocks noGrp="1"/>
          </p:cNvSpPr>
          <p:nvPr>
            <p:ph type="title"/>
          </p:nvPr>
        </p:nvSpPr>
        <p:spPr>
          <a:xfrm>
            <a:off x="3000375" y="5373688"/>
            <a:ext cx="5381625" cy="493712"/>
          </a:xfrm>
        </p:spPr>
        <p:txBody>
          <a:bodyPr wrap="square" lIns="91440" tIns="45720" rIns="91440" bIns="45720" anchor="ctr"/>
          <a:lstStyle/>
          <a:p>
            <a:pPr algn="just">
              <a:spcBef>
                <a:spcPct val="50000"/>
              </a:spcBef>
            </a:pPr>
            <a:r>
              <a:rPr lang="zh-CN" altLang="en-US" sz="3600" b="1">
                <a:solidFill>
                  <a:schemeClr val="tx1"/>
                </a:solidFill>
                <a:effectLst/>
                <a:latin typeface="华文细黑" panose="02010600040101010101" pitchFamily="2" charset="-122"/>
                <a:ea typeface="华文细黑" panose="02010600040101010101" pitchFamily="2" charset="-122"/>
              </a:rPr>
              <a:t>采用欲抑先扬的手法。</a:t>
            </a:r>
          </a:p>
        </p:txBody>
      </p:sp>
      <p:sp>
        <p:nvSpPr>
          <p:cNvPr id="19459" name="文本框 91139"/>
          <p:cNvSpPr txBox="1"/>
          <p:nvPr/>
        </p:nvSpPr>
        <p:spPr>
          <a:xfrm>
            <a:off x="1774825" y="260350"/>
            <a:ext cx="2160588" cy="1014730"/>
          </a:xfrm>
          <a:prstGeom prst="rect">
            <a:avLst/>
          </a:prstGeom>
          <a:noFill/>
          <a:ln w="9525">
            <a:noFill/>
          </a:ln>
        </p:spPr>
        <p:txBody>
          <a:bodyPr anchor="t">
            <a:spAutoFit/>
          </a:bodyPr>
          <a:lstStyle/>
          <a:p>
            <a:pPr>
              <a:spcBef>
                <a:spcPct val="50000"/>
              </a:spcBef>
            </a:pPr>
            <a:r>
              <a:rPr lang="zh-CN" altLang="en-US" sz="6000">
                <a:latin typeface="Garamond" panose="02020404030301010803" pitchFamily="18" charset="0"/>
                <a:ea typeface="隶书" panose="02010509060101010101" pitchFamily="49" charset="-122"/>
              </a:rPr>
              <a:t>小结</a:t>
            </a:r>
          </a:p>
        </p:txBody>
      </p:sp>
      <p:sp>
        <p:nvSpPr>
          <p:cNvPr id="19460" name="文本框 91140"/>
          <p:cNvSpPr txBox="1"/>
          <p:nvPr/>
        </p:nvSpPr>
        <p:spPr>
          <a:xfrm>
            <a:off x="2133600" y="1752600"/>
            <a:ext cx="7848600" cy="4523105"/>
          </a:xfrm>
          <a:prstGeom prst="rect">
            <a:avLst/>
          </a:prstGeom>
          <a:noFill/>
          <a:ln w="9525" cap="flat" cmpd="sng">
            <a:solidFill>
              <a:srgbClr val="CCFF66"/>
            </a:solidFill>
            <a:prstDash val="solid"/>
            <a:miter/>
            <a:headEnd type="none" w="med" len="med"/>
            <a:tailEnd type="none" w="med" len="med"/>
          </a:ln>
        </p:spPr>
        <p:txBody>
          <a:bodyPr anchor="t">
            <a:spAutoFit/>
          </a:bodyPr>
          <a:lstStyle/>
          <a:p>
            <a:pPr>
              <a:spcBef>
                <a:spcPct val="50000"/>
              </a:spcBef>
            </a:pPr>
            <a:endParaRPr lang="en-US" altLang="zh-CN" sz="1800">
              <a:latin typeface="Garamond" panose="02020404030301010803" pitchFamily="18" charset="0"/>
              <a:ea typeface="宋体" panose="02010600030101010101" pitchFamily="2" charset="-122"/>
            </a:endParaRPr>
          </a:p>
          <a:p>
            <a:pPr>
              <a:spcBef>
                <a:spcPct val="50000"/>
              </a:spcBef>
            </a:pPr>
            <a:endParaRPr lang="en-US" altLang="zh-CN" sz="1800">
              <a:latin typeface="Garamond" panose="02020404030301010803" pitchFamily="18" charset="0"/>
              <a:ea typeface="宋体" panose="02010600030101010101" pitchFamily="2" charset="-122"/>
            </a:endParaRPr>
          </a:p>
          <a:p>
            <a:pPr>
              <a:spcBef>
                <a:spcPct val="50000"/>
              </a:spcBef>
            </a:pPr>
            <a:endParaRPr lang="en-US" altLang="zh-CN" sz="1800">
              <a:latin typeface="Garamond" panose="02020404030301010803" pitchFamily="18" charset="0"/>
              <a:ea typeface="宋体" panose="02010600030101010101" pitchFamily="2" charset="-122"/>
            </a:endParaRPr>
          </a:p>
          <a:p>
            <a:pPr>
              <a:spcBef>
                <a:spcPct val="50000"/>
              </a:spcBef>
            </a:pPr>
            <a:endParaRPr lang="en-US" altLang="zh-CN" sz="1800">
              <a:latin typeface="Garamond" panose="02020404030301010803" pitchFamily="18" charset="0"/>
              <a:ea typeface="宋体" panose="02010600030101010101" pitchFamily="2" charset="-122"/>
            </a:endParaRPr>
          </a:p>
          <a:p>
            <a:pPr>
              <a:spcBef>
                <a:spcPct val="50000"/>
              </a:spcBef>
            </a:pPr>
            <a:endParaRPr lang="en-US" altLang="zh-CN" sz="1800">
              <a:latin typeface="Garamond" panose="02020404030301010803" pitchFamily="18" charset="0"/>
              <a:ea typeface="宋体" panose="02010600030101010101" pitchFamily="2" charset="-122"/>
            </a:endParaRPr>
          </a:p>
          <a:p>
            <a:pPr>
              <a:spcBef>
                <a:spcPct val="50000"/>
              </a:spcBef>
            </a:pPr>
            <a:endParaRPr lang="en-US" altLang="zh-CN" sz="1800">
              <a:latin typeface="Garamond" panose="02020404030301010803" pitchFamily="18" charset="0"/>
              <a:ea typeface="宋体" panose="02010600030101010101" pitchFamily="2" charset="-122"/>
            </a:endParaRPr>
          </a:p>
          <a:p>
            <a:pPr>
              <a:spcBef>
                <a:spcPct val="50000"/>
              </a:spcBef>
            </a:pPr>
            <a:endParaRPr lang="en-US" altLang="zh-CN" sz="1800">
              <a:latin typeface="Garamond" panose="02020404030301010803" pitchFamily="18" charset="0"/>
              <a:ea typeface="宋体" panose="02010600030101010101" pitchFamily="2" charset="-122"/>
            </a:endParaRPr>
          </a:p>
          <a:p>
            <a:pPr>
              <a:spcBef>
                <a:spcPct val="50000"/>
              </a:spcBef>
            </a:pPr>
            <a:endParaRPr lang="en-US" altLang="zh-CN" sz="1800">
              <a:latin typeface="Garamond" panose="02020404030301010803" pitchFamily="18" charset="0"/>
              <a:ea typeface="宋体" panose="02010600030101010101" pitchFamily="2" charset="-122"/>
            </a:endParaRPr>
          </a:p>
          <a:p>
            <a:pPr>
              <a:spcBef>
                <a:spcPct val="50000"/>
              </a:spcBef>
            </a:pPr>
            <a:endParaRPr lang="en-US" altLang="zh-CN" sz="1800">
              <a:latin typeface="Garamond" panose="02020404030301010803" pitchFamily="18" charset="0"/>
              <a:ea typeface="宋体" panose="02010600030101010101" pitchFamily="2" charset="-122"/>
            </a:endParaRPr>
          </a:p>
          <a:p>
            <a:pPr>
              <a:spcBef>
                <a:spcPct val="50000"/>
              </a:spcBef>
            </a:pPr>
            <a:endParaRPr lang="en-US" altLang="zh-CN" sz="1800">
              <a:latin typeface="Garamond" panose="02020404030301010803" pitchFamily="18" charset="0"/>
              <a:ea typeface="宋体" panose="02010600030101010101" pitchFamily="2" charset="-122"/>
            </a:endParaRPr>
          </a:p>
          <a:p>
            <a:pPr>
              <a:spcBef>
                <a:spcPct val="50000"/>
              </a:spcBef>
            </a:pPr>
            <a:endParaRPr lang="en-US" altLang="zh-CN" sz="1800">
              <a:latin typeface="Garamond" panose="02020404030301010803" pitchFamily="18" charset="0"/>
              <a:ea typeface="宋体" panose="02010600030101010101" pitchFamily="2" charset="-122"/>
            </a:endParaRPr>
          </a:p>
        </p:txBody>
      </p:sp>
      <p:pic>
        <p:nvPicPr>
          <p:cNvPr id="19461" name="图片 91141" descr="0MMM"/>
          <p:cNvPicPr>
            <a:picLocks noChangeAspect="1"/>
          </p:cNvPicPr>
          <p:nvPr/>
        </p:nvPicPr>
        <p:blipFill>
          <a:blip r:embed="rId2"/>
          <a:stretch>
            <a:fillRect/>
          </a:stretch>
        </p:blipFill>
        <p:spPr>
          <a:xfrm>
            <a:off x="1524000" y="1295400"/>
            <a:ext cx="9144000" cy="762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1139"/>
                                        </p:tgtEl>
                                        <p:attrNameLst>
                                          <p:attrName>style.visibility</p:attrName>
                                        </p:attrNameLst>
                                      </p:cBhvr>
                                      <p:to>
                                        <p:strVal val="visible"/>
                                      </p:to>
                                    </p:set>
                                    <p:anim calcmode="lin" valueType="num">
                                      <p:cBhvr additive="base">
                                        <p:cTn id="7" dur="500" fill="hold"/>
                                        <p:tgtEl>
                                          <p:spTgt spid="91139"/>
                                        </p:tgtEl>
                                        <p:attrNameLst>
                                          <p:attrName>ppt_x</p:attrName>
                                        </p:attrNameLst>
                                      </p:cBhvr>
                                      <p:tavLst>
                                        <p:tav tm="0">
                                          <p:val>
                                            <p:strVal val="#ppt_x"/>
                                          </p:val>
                                        </p:tav>
                                        <p:tav tm="100000">
                                          <p:val>
                                            <p:strVal val="#ppt_x"/>
                                          </p:val>
                                        </p:tav>
                                      </p:tavLst>
                                    </p:anim>
                                    <p:anim calcmode="lin" valueType="num">
                                      <p:cBhvr additive="base">
                                        <p:cTn id="8" dur="500" fill="hold"/>
                                        <p:tgtEl>
                                          <p:spTgt spid="911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13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文本框 99329"/>
          <p:cNvSpPr txBox="1"/>
          <p:nvPr/>
        </p:nvSpPr>
        <p:spPr>
          <a:xfrm>
            <a:off x="1524000" y="228600"/>
            <a:ext cx="2514600" cy="706755"/>
          </a:xfrm>
          <a:prstGeom prst="rect">
            <a:avLst/>
          </a:prstGeom>
          <a:solidFill>
            <a:srgbClr val="00FF00">
              <a:alpha val="50000"/>
            </a:srgbClr>
          </a:solidFill>
          <a:ln w="9525">
            <a:noFill/>
          </a:ln>
        </p:spPr>
        <p:txBody>
          <a:bodyPr anchor="t">
            <a:spAutoFit/>
          </a:bodyPr>
          <a:lstStyle/>
          <a:p>
            <a:pPr>
              <a:spcBef>
                <a:spcPct val="50000"/>
              </a:spcBef>
            </a:pPr>
            <a:r>
              <a:rPr lang="zh-CN" altLang="en-US" sz="4000" b="1">
                <a:solidFill>
                  <a:srgbClr val="FF5050"/>
                </a:solidFill>
                <a:latin typeface="Times New Roman" pitchFamily="18" charset="0"/>
                <a:ea typeface="华文新魏" panose="02010800040101010101" pitchFamily="2" charset="-122"/>
              </a:rPr>
              <a:t>名句积累：</a:t>
            </a:r>
          </a:p>
        </p:txBody>
      </p:sp>
      <p:sp>
        <p:nvSpPr>
          <p:cNvPr id="99331" name="文本框 99330"/>
          <p:cNvSpPr txBox="1"/>
          <p:nvPr/>
        </p:nvSpPr>
        <p:spPr>
          <a:xfrm>
            <a:off x="1752600" y="990600"/>
            <a:ext cx="8915400" cy="3969385"/>
          </a:xfrm>
          <a:prstGeom prst="rect">
            <a:avLst/>
          </a:prstGeom>
          <a:solidFill>
            <a:schemeClr val="folHlink"/>
          </a:solidFill>
          <a:ln w="9525">
            <a:noFill/>
          </a:ln>
        </p:spPr>
        <p:txBody>
          <a:bodyPr anchor="t">
            <a:spAutoFit/>
          </a:bodyPr>
          <a:lstStyle/>
          <a:p>
            <a:pPr>
              <a:spcBef>
                <a:spcPct val="50000"/>
              </a:spcBef>
            </a:pPr>
            <a:r>
              <a:rPr lang="en-US" altLang="zh-CN" sz="3600" b="1">
                <a:solidFill>
                  <a:srgbClr val="040000"/>
                </a:solidFill>
                <a:latin typeface="Times New Roman" pitchFamily="18" charset="0"/>
                <a:ea typeface="方正舒体" panose="02010601030101010101" pitchFamily="2" charset="-122"/>
              </a:rPr>
              <a:t>1</a:t>
            </a:r>
            <a:r>
              <a:rPr lang="zh-CN" altLang="en-US" sz="3600" b="1">
                <a:solidFill>
                  <a:srgbClr val="040000"/>
                </a:solidFill>
                <a:latin typeface="Times New Roman" pitchFamily="18" charset="0"/>
                <a:ea typeface="方正舒体" panose="02010601030101010101" pitchFamily="2" charset="-122"/>
              </a:rPr>
              <a:t>、“满招损，谦得益。”</a:t>
            </a:r>
          </a:p>
          <a:p>
            <a:pPr>
              <a:spcBef>
                <a:spcPct val="50000"/>
              </a:spcBef>
            </a:pPr>
            <a:endParaRPr lang="zh-CN" altLang="en-US" sz="3600" b="1">
              <a:solidFill>
                <a:srgbClr val="040000"/>
              </a:solidFill>
              <a:latin typeface="Times New Roman" pitchFamily="18" charset="0"/>
              <a:ea typeface="方正舒体" panose="02010601030101010101" pitchFamily="2" charset="-122"/>
            </a:endParaRPr>
          </a:p>
          <a:p>
            <a:pPr>
              <a:spcBef>
                <a:spcPct val="50000"/>
              </a:spcBef>
            </a:pPr>
            <a:r>
              <a:rPr lang="en-US" altLang="zh-CN" sz="3600" b="1">
                <a:solidFill>
                  <a:srgbClr val="040000"/>
                </a:solidFill>
                <a:latin typeface="Times New Roman" pitchFamily="18" charset="0"/>
                <a:ea typeface="方正舒体" panose="02010601030101010101" pitchFamily="2" charset="-122"/>
              </a:rPr>
              <a:t>2</a:t>
            </a:r>
            <a:r>
              <a:rPr lang="zh-CN" altLang="en-US" sz="3600" b="1">
                <a:solidFill>
                  <a:srgbClr val="040000"/>
                </a:solidFill>
                <a:latin typeface="Times New Roman" pitchFamily="18" charset="0"/>
                <a:ea typeface="方正舒体" panose="02010601030101010101" pitchFamily="2" charset="-122"/>
              </a:rPr>
              <a:t>、“忧劳可以兴国，逸豫可以亡身。”</a:t>
            </a:r>
          </a:p>
          <a:p>
            <a:pPr>
              <a:spcBef>
                <a:spcPct val="50000"/>
              </a:spcBef>
            </a:pPr>
            <a:endParaRPr lang="zh-CN" altLang="en-US" sz="3600" b="1">
              <a:solidFill>
                <a:srgbClr val="040000"/>
              </a:solidFill>
              <a:latin typeface="Times New Roman" pitchFamily="18" charset="0"/>
              <a:ea typeface="方正舒体" panose="02010601030101010101" pitchFamily="2" charset="-122"/>
            </a:endParaRPr>
          </a:p>
          <a:p>
            <a:pPr>
              <a:spcBef>
                <a:spcPct val="50000"/>
              </a:spcBef>
            </a:pPr>
            <a:r>
              <a:rPr lang="en-US" altLang="zh-CN" sz="3600" b="1">
                <a:solidFill>
                  <a:srgbClr val="040000"/>
                </a:solidFill>
                <a:latin typeface="Times New Roman" pitchFamily="18" charset="0"/>
                <a:ea typeface="方正舒体" panose="02010601030101010101" pitchFamily="2" charset="-122"/>
              </a:rPr>
              <a:t>3</a:t>
            </a:r>
            <a:r>
              <a:rPr lang="zh-CN" altLang="en-US" sz="3600" b="1">
                <a:solidFill>
                  <a:srgbClr val="040000"/>
                </a:solidFill>
                <a:latin typeface="Times New Roman" pitchFamily="18" charset="0"/>
                <a:ea typeface="方正舒体" panose="02010601030101010101" pitchFamily="2" charset="-122"/>
              </a:rPr>
              <a:t>、“祸患常积于忽微，智勇多困于所溺。”</a:t>
            </a:r>
          </a:p>
        </p:txBody>
      </p:sp>
      <p:sp>
        <p:nvSpPr>
          <p:cNvPr id="99332" name="文本框 99331"/>
          <p:cNvSpPr txBox="1"/>
          <p:nvPr/>
        </p:nvSpPr>
        <p:spPr>
          <a:xfrm>
            <a:off x="2514600" y="1828800"/>
            <a:ext cx="7696200" cy="645160"/>
          </a:xfrm>
          <a:prstGeom prst="rect">
            <a:avLst/>
          </a:prstGeom>
          <a:noFill/>
          <a:ln w="9525">
            <a:noFill/>
          </a:ln>
        </p:spPr>
        <p:txBody>
          <a:bodyPr anchor="t">
            <a:spAutoFit/>
          </a:bodyPr>
          <a:lstStyle/>
          <a:p>
            <a:r>
              <a:rPr lang="zh-CN" altLang="en-US" sz="3600">
                <a:solidFill>
                  <a:srgbClr val="FF33CC"/>
                </a:solidFill>
                <a:latin typeface="Times New Roman" pitchFamily="18" charset="0"/>
                <a:ea typeface="华文新魏" panose="02010800040101010101" pitchFamily="2" charset="-122"/>
              </a:rPr>
              <a:t>释：自满招来损害，谦虚得到好处。</a:t>
            </a:r>
          </a:p>
        </p:txBody>
      </p:sp>
      <p:sp>
        <p:nvSpPr>
          <p:cNvPr id="99333" name="文本框 99332"/>
          <p:cNvSpPr txBox="1"/>
          <p:nvPr/>
        </p:nvSpPr>
        <p:spPr>
          <a:xfrm>
            <a:off x="2438400" y="3200400"/>
            <a:ext cx="7696200" cy="1198880"/>
          </a:xfrm>
          <a:prstGeom prst="rect">
            <a:avLst/>
          </a:prstGeom>
          <a:noFill/>
          <a:ln w="9525">
            <a:noFill/>
          </a:ln>
        </p:spPr>
        <p:txBody>
          <a:bodyPr anchor="t">
            <a:spAutoFit/>
          </a:bodyPr>
          <a:lstStyle/>
          <a:p>
            <a:pPr>
              <a:spcBef>
                <a:spcPct val="50000"/>
              </a:spcBef>
            </a:pPr>
            <a:r>
              <a:rPr lang="zh-CN" altLang="en-US" sz="3600">
                <a:solidFill>
                  <a:srgbClr val="FF33CC"/>
                </a:solidFill>
                <a:latin typeface="Times New Roman" pitchFamily="18" charset="0"/>
                <a:ea typeface="华文新魏" panose="02010800040101010101" pitchFamily="2" charset="-122"/>
              </a:rPr>
              <a:t>释：忧虑辛劳可以使国家兴盛，安闲享乐可以使自身灭亡。</a:t>
            </a:r>
          </a:p>
        </p:txBody>
      </p:sp>
      <p:sp>
        <p:nvSpPr>
          <p:cNvPr id="99334" name="文本框 99333"/>
          <p:cNvSpPr txBox="1"/>
          <p:nvPr/>
        </p:nvSpPr>
        <p:spPr>
          <a:xfrm>
            <a:off x="2438400" y="4876800"/>
            <a:ext cx="7924800" cy="1753235"/>
          </a:xfrm>
          <a:prstGeom prst="rect">
            <a:avLst/>
          </a:prstGeom>
          <a:solidFill>
            <a:schemeClr val="folHlink"/>
          </a:solidFill>
          <a:ln w="9525">
            <a:noFill/>
          </a:ln>
        </p:spPr>
        <p:txBody>
          <a:bodyPr anchor="t">
            <a:spAutoFit/>
          </a:bodyPr>
          <a:lstStyle/>
          <a:p>
            <a:pPr>
              <a:spcBef>
                <a:spcPct val="50000"/>
              </a:spcBef>
            </a:pPr>
            <a:r>
              <a:rPr lang="zh-CN" altLang="en-US" sz="3600">
                <a:solidFill>
                  <a:srgbClr val="FF33CC"/>
                </a:solidFill>
                <a:latin typeface="Times New Roman" pitchFamily="18" charset="0"/>
                <a:ea typeface="华文新魏" panose="02010800040101010101" pitchFamily="2" charset="-122"/>
              </a:rPr>
              <a:t>释：祸患常常是从细微的事情积累起来的，人的才智勇气往往被他溺爱的事物困扰。</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7" presetClass="entr" presetSubtype="4" fill="hold" grpId="0" nodeType="clickEffect">
                                  <p:stCondLst>
                                    <p:cond delay="0"/>
                                  </p:stCondLst>
                                  <p:childTnLst>
                                    <p:set>
                                      <p:cBhvr>
                                        <p:cTn id="6" dur="1" fill="hold">
                                          <p:stCondLst>
                                            <p:cond delay="0"/>
                                          </p:stCondLst>
                                        </p:cTn>
                                        <p:tgtEl>
                                          <p:spTgt spid="99331"/>
                                        </p:tgtEl>
                                        <p:attrNameLst>
                                          <p:attrName>style.visibility</p:attrName>
                                        </p:attrNameLst>
                                      </p:cBhvr>
                                      <p:to>
                                        <p:strVal val="visible"/>
                                      </p:to>
                                    </p:set>
                                    <p:anim calcmode="lin" valueType="num">
                                      <p:cBhvr additive="base">
                                        <p:cTn id="7" dur="5000" fill="hold"/>
                                        <p:tgtEl>
                                          <p:spTgt spid="99331"/>
                                        </p:tgtEl>
                                        <p:attrNameLst>
                                          <p:attrName>ppt_x</p:attrName>
                                        </p:attrNameLst>
                                      </p:cBhvr>
                                      <p:tavLst>
                                        <p:tav tm="0">
                                          <p:val>
                                            <p:strVal val="#ppt_x"/>
                                          </p:val>
                                        </p:tav>
                                        <p:tav tm="100000">
                                          <p:val>
                                            <p:strVal val="#ppt_x"/>
                                          </p:val>
                                        </p:tav>
                                      </p:tavLst>
                                    </p:anim>
                                    <p:anim calcmode="lin" valueType="num">
                                      <p:cBhvr additive="base">
                                        <p:cTn id="8" dur="5000" fill="hold"/>
                                        <p:tgtEl>
                                          <p:spTgt spid="99331"/>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9" presetClass="entr" presetSubtype="0" fill="hold" grpId="1" nodeType="clickEffect">
                                  <p:stCondLst>
                                    <p:cond delay="0"/>
                                  </p:stCondLst>
                                  <p:iterate type="lt">
                                    <p:tmPct val="100000"/>
                                  </p:iterate>
                                  <p:childTnLst>
                                    <p:set>
                                      <p:cBhvr>
                                        <p:cTn id="13" dur="1" fill="hold">
                                          <p:stCondLst>
                                            <p:cond delay="0"/>
                                          </p:stCondLst>
                                        </p:cTn>
                                        <p:tgtEl>
                                          <p:spTgt spid="99332"/>
                                        </p:tgtEl>
                                        <p:attrNameLst>
                                          <p:attrName>style.visibility</p:attrName>
                                        </p:attrNameLst>
                                      </p:cBhvr>
                                      <p:to>
                                        <p:strVal val="visible"/>
                                      </p:to>
                                    </p:set>
                                    <p:animEffect transition="in" filter="dissolve">
                                      <p:cBhvr>
                                        <p:cTn id="14" dur="75"/>
                                        <p:tgtEl>
                                          <p:spTgt spid="99332"/>
                                        </p:tgtEl>
                                      </p:cBhvr>
                                    </p:animEffect>
                                  </p:childTnLst>
                                </p:cTn>
                              </p:par>
                            </p:childTnLst>
                          </p:cTn>
                        </p:par>
                      </p:childTnLst>
                    </p:cTn>
                  </p:par>
                  <p:par>
                    <p:cTn id="15" fill="hold" nodeType="clickPar">
                      <p:stCondLst>
                        <p:cond delay="indefinite"/>
                      </p:stCondLst>
                      <p:childTnLst>
                        <p:par>
                          <p:cTn id="16" fill="hold" nodeType="withGroup">
                            <p:stCondLst>
                              <p:cond delay="indefinite"/>
                            </p:stCondLst>
                          </p:cTn>
                        </p:par>
                        <p:par>
                          <p:cTn id="17" fill="hold" nodeType="afterGroup">
                            <p:stCondLst>
                              <p:cond delay="0"/>
                            </p:stCondLst>
                            <p:childTnLst>
                              <p:par>
                                <p:cTn id="18" presetID="9" presetClass="entr" presetSubtype="0" fill="hold" grpId="2" nodeType="clickEffect">
                                  <p:stCondLst>
                                    <p:cond delay="0"/>
                                  </p:stCondLst>
                                  <p:iterate type="lt">
                                    <p:tmPct val="100000"/>
                                  </p:iterate>
                                  <p:childTnLst>
                                    <p:set>
                                      <p:cBhvr>
                                        <p:cTn id="19" dur="1" fill="hold">
                                          <p:stCondLst>
                                            <p:cond delay="0"/>
                                          </p:stCondLst>
                                        </p:cTn>
                                        <p:tgtEl>
                                          <p:spTgt spid="99333"/>
                                        </p:tgtEl>
                                        <p:attrNameLst>
                                          <p:attrName>style.visibility</p:attrName>
                                        </p:attrNameLst>
                                      </p:cBhvr>
                                      <p:to>
                                        <p:strVal val="visible"/>
                                      </p:to>
                                    </p:set>
                                    <p:animEffect transition="in" filter="dissolve">
                                      <p:cBhvr>
                                        <p:cTn id="20" dur="75"/>
                                        <p:tgtEl>
                                          <p:spTgt spid="99333"/>
                                        </p:tgtEl>
                                      </p:cBhvr>
                                    </p:animEffect>
                                  </p:childTnLst>
                                </p:cTn>
                              </p:par>
                            </p:childTnLst>
                          </p:cTn>
                        </p:par>
                      </p:childTnLst>
                    </p:cTn>
                  </p:par>
                  <p:par>
                    <p:cTn id="21" fill="hold" nodeType="clickPar">
                      <p:stCondLst>
                        <p:cond delay="indefinite"/>
                      </p:stCondLst>
                      <p:childTnLst>
                        <p:par>
                          <p:cTn id="22" fill="hold" nodeType="withGroup">
                            <p:stCondLst>
                              <p:cond delay="indefinite"/>
                            </p:stCondLst>
                          </p:cTn>
                        </p:par>
                        <p:par>
                          <p:cTn id="23" fill="hold" nodeType="afterGroup">
                            <p:stCondLst>
                              <p:cond delay="0"/>
                            </p:stCondLst>
                            <p:childTnLst>
                              <p:par>
                                <p:cTn id="24" presetID="9" presetClass="entr" presetSubtype="0" fill="hold" grpId="3" nodeType="clickEffect">
                                  <p:stCondLst>
                                    <p:cond delay="0"/>
                                  </p:stCondLst>
                                  <p:iterate type="lt">
                                    <p:tmPct val="100000"/>
                                  </p:iterate>
                                  <p:childTnLst>
                                    <p:set>
                                      <p:cBhvr>
                                        <p:cTn id="25" dur="1" fill="hold">
                                          <p:stCondLst>
                                            <p:cond delay="0"/>
                                          </p:stCondLst>
                                        </p:cTn>
                                        <p:tgtEl>
                                          <p:spTgt spid="99334"/>
                                        </p:tgtEl>
                                        <p:attrNameLst>
                                          <p:attrName>style.visibility</p:attrName>
                                        </p:attrNameLst>
                                      </p:cBhvr>
                                      <p:to>
                                        <p:strVal val="visible"/>
                                      </p:to>
                                    </p:set>
                                    <p:animEffect transition="in" filter="dissolve">
                                      <p:cBhvr>
                                        <p:cTn id="26" dur="75"/>
                                        <p:tgtEl>
                                          <p:spTgt spid="993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331" grpId="0" animBg="1"/>
      <p:bldP spid="99332" grpId="1"/>
      <p:bldP spid="99333" grpId="2"/>
      <p:bldP spid="99334" grpId="3"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1" name="图片 78849" descr="suqin02"/>
          <p:cNvPicPr>
            <a:picLocks noChangeAspect="1"/>
          </p:cNvPicPr>
          <p:nvPr/>
        </p:nvPicPr>
        <p:blipFill>
          <a:blip r:embed="rId2">
            <a:lum bright="52002" contrast="-64000"/>
          </a:blip>
          <a:stretch>
            <a:fillRect/>
          </a:stretch>
        </p:blipFill>
        <p:spPr>
          <a:xfrm>
            <a:off x="1524000" y="0"/>
            <a:ext cx="9139238" cy="6858000"/>
          </a:xfrm>
          <a:prstGeom prst="rect">
            <a:avLst/>
          </a:prstGeom>
          <a:noFill/>
          <a:ln w="9525">
            <a:noFill/>
          </a:ln>
        </p:spPr>
      </p:pic>
      <p:sp>
        <p:nvSpPr>
          <p:cNvPr id="5122" name="文本框 78850"/>
          <p:cNvSpPr txBox="1"/>
          <p:nvPr/>
        </p:nvSpPr>
        <p:spPr>
          <a:xfrm>
            <a:off x="2803525" y="-360362"/>
            <a:ext cx="309880" cy="368300"/>
          </a:xfrm>
          <a:prstGeom prst="rect">
            <a:avLst/>
          </a:prstGeom>
          <a:noFill/>
          <a:ln w="9525">
            <a:noFill/>
          </a:ln>
        </p:spPr>
        <p:txBody>
          <a:bodyPr wrap="none" anchor="t">
            <a:spAutoFit/>
          </a:bodyPr>
          <a:lstStyle/>
          <a:p>
            <a:endParaRPr lang="zh-CN">
              <a:latin typeface="Times New Roman" pitchFamily="18" charset="0"/>
              <a:ea typeface="宋体" panose="02010600030101010101" pitchFamily="2" charset="-122"/>
            </a:endParaRPr>
          </a:p>
        </p:txBody>
      </p:sp>
      <p:sp>
        <p:nvSpPr>
          <p:cNvPr id="5123" name="文本框 78851"/>
          <p:cNvSpPr txBox="1"/>
          <p:nvPr/>
        </p:nvSpPr>
        <p:spPr>
          <a:xfrm>
            <a:off x="4953000" y="685800"/>
            <a:ext cx="2045335" cy="1014730"/>
          </a:xfrm>
          <a:prstGeom prst="rect">
            <a:avLst/>
          </a:prstGeom>
          <a:noFill/>
          <a:ln w="9525">
            <a:noFill/>
          </a:ln>
        </p:spPr>
        <p:txBody>
          <a:bodyPr wrap="none" anchor="t">
            <a:spAutoFit/>
          </a:bodyPr>
          <a:lstStyle/>
          <a:p>
            <a:r>
              <a:rPr lang="en-US" altLang="zh-CN" sz="6000">
                <a:solidFill>
                  <a:srgbClr val="CC0066"/>
                </a:solidFill>
                <a:latin typeface="Times New Roman" pitchFamily="18" charset="0"/>
                <a:ea typeface="华文琥珀" panose="02010800040101010101" pitchFamily="2" charset="-122"/>
              </a:rPr>
              <a:t>“</a:t>
            </a:r>
            <a:r>
              <a:rPr lang="zh-CN" altLang="en-US" sz="6000">
                <a:solidFill>
                  <a:srgbClr val="CC0066"/>
                </a:solidFill>
                <a:latin typeface="Times New Roman" pitchFamily="18" charset="0"/>
                <a:ea typeface="华文琥珀" panose="02010800040101010101" pitchFamily="2" charset="-122"/>
              </a:rPr>
              <a:t>序”</a:t>
            </a:r>
          </a:p>
        </p:txBody>
      </p:sp>
      <p:sp>
        <p:nvSpPr>
          <p:cNvPr id="5124" name="文本框 78852"/>
          <p:cNvSpPr txBox="1"/>
          <p:nvPr/>
        </p:nvSpPr>
        <p:spPr>
          <a:xfrm>
            <a:off x="2286000" y="2057400"/>
            <a:ext cx="7315200" cy="3784600"/>
          </a:xfrm>
          <a:prstGeom prst="rect">
            <a:avLst/>
          </a:prstGeom>
          <a:noFill/>
          <a:ln w="9525">
            <a:noFill/>
          </a:ln>
        </p:spPr>
        <p:txBody>
          <a:bodyPr anchor="t">
            <a:spAutoFit/>
          </a:bodyPr>
          <a:lstStyle/>
          <a:p>
            <a:r>
              <a:rPr lang="en-US" altLang="zh-CN" sz="3200" dirty="0">
                <a:solidFill>
                  <a:srgbClr val="FF3399"/>
                </a:solidFill>
                <a:latin typeface="华文新魏" panose="02010800040101010101" pitchFamily="2" charset="-122"/>
                <a:ea typeface="华文新魏" panose="02010800040101010101" pitchFamily="2" charset="-122"/>
              </a:rPr>
              <a:t>          </a:t>
            </a:r>
            <a:r>
              <a:rPr lang="zh-CN" altLang="en-US" sz="4000" dirty="0">
                <a:solidFill>
                  <a:srgbClr val="FF3399"/>
                </a:solidFill>
                <a:latin typeface="华文新魏" panose="02010800040101010101" pitchFamily="2" charset="-122"/>
                <a:ea typeface="华文新魏" panose="02010800040101010101" pitchFamily="2" charset="-122"/>
              </a:rPr>
              <a:t>序作为一种文体，相当于今天某些文章的“前言”或者编者的“按语”，它的内容或是提纲契领地评价该书内容，或者叙述著书作文的缘由，以便有助于读者理解下面有关书或文的内容。</a:t>
            </a:r>
          </a:p>
        </p:txBody>
      </p:sp>
      <p:sp>
        <p:nvSpPr>
          <p:cNvPr id="5125" name="文本框 78853"/>
          <p:cNvSpPr txBox="1"/>
          <p:nvPr/>
        </p:nvSpPr>
        <p:spPr>
          <a:xfrm>
            <a:off x="2117725" y="4897438"/>
            <a:ext cx="309880" cy="368300"/>
          </a:xfrm>
          <a:prstGeom prst="rect">
            <a:avLst/>
          </a:prstGeom>
          <a:noFill/>
          <a:ln w="9525">
            <a:noFill/>
          </a:ln>
        </p:spPr>
        <p:txBody>
          <a:bodyPr wrap="none" anchor="t">
            <a:spAutoFit/>
          </a:bodyPr>
          <a:lstStyle/>
          <a:p>
            <a:endParaRPr lang="zh-CN">
              <a:latin typeface="Times New Roman" pitchFamily="18" charset="0"/>
              <a:ea typeface="宋体" panose="02010600030101010101" pitchFamily="2" charset="-122"/>
            </a:endParaRP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文本框 100353"/>
          <p:cNvSpPr txBox="1"/>
          <p:nvPr/>
        </p:nvSpPr>
        <p:spPr>
          <a:xfrm>
            <a:off x="2133600" y="609600"/>
            <a:ext cx="7848600" cy="3322955"/>
          </a:xfrm>
          <a:prstGeom prst="rect">
            <a:avLst/>
          </a:prstGeom>
          <a:noFill/>
          <a:ln w="9525">
            <a:noFill/>
          </a:ln>
        </p:spPr>
        <p:txBody>
          <a:bodyPr anchor="t">
            <a:spAutoFit/>
          </a:bodyPr>
          <a:lstStyle/>
          <a:p>
            <a:pPr>
              <a:spcBef>
                <a:spcPct val="50000"/>
              </a:spcBef>
            </a:pPr>
            <a:r>
              <a:rPr lang="zh-CN" altLang="en-US" sz="4400" b="1">
                <a:solidFill>
                  <a:srgbClr val="FF5050"/>
                </a:solidFill>
                <a:latin typeface="Times New Roman" pitchFamily="18" charset="0"/>
                <a:ea typeface="黑体" panose="02010609060101010101" charset="-122"/>
              </a:rPr>
              <a:t>思考：</a:t>
            </a:r>
          </a:p>
          <a:p>
            <a:pPr>
              <a:spcBef>
                <a:spcPct val="50000"/>
              </a:spcBef>
            </a:pPr>
            <a:r>
              <a:rPr lang="zh-CN" altLang="en-US" sz="4400" b="1">
                <a:solidFill>
                  <a:srgbClr val="FF5050"/>
                </a:solidFill>
                <a:latin typeface="Times New Roman" pitchFamily="18" charset="0"/>
                <a:ea typeface="黑体" panose="02010609060101010101" charset="-122"/>
              </a:rPr>
              <a:t>       </a:t>
            </a:r>
            <a:r>
              <a:rPr lang="zh-CN" altLang="en-US" sz="4000" b="1">
                <a:solidFill>
                  <a:schemeClr val="folHlink"/>
                </a:solidFill>
                <a:latin typeface="Times New Roman" pitchFamily="18" charset="0"/>
                <a:ea typeface="华文新魏" panose="02010800040101010101" pitchFamily="2" charset="-122"/>
              </a:rPr>
              <a:t>在一百多年后的北宋中叶，作者重新提这件史实，有何意义？</a:t>
            </a:r>
          </a:p>
          <a:p>
            <a:pPr>
              <a:spcBef>
                <a:spcPct val="50000"/>
              </a:spcBef>
            </a:pPr>
            <a:endParaRPr lang="zh-CN" altLang="en-US" sz="4000" b="1">
              <a:solidFill>
                <a:srgbClr val="3333FF"/>
              </a:solidFill>
              <a:latin typeface="Times New Roman" pitchFamily="18" charset="0"/>
              <a:ea typeface="华文隶书" panose="02010800040101010101" pitchFamily="2" charset="-122"/>
            </a:endParaRPr>
          </a:p>
        </p:txBody>
      </p:sp>
      <p:sp>
        <p:nvSpPr>
          <p:cNvPr id="100355" name="文本框 100354"/>
          <p:cNvSpPr txBox="1"/>
          <p:nvPr/>
        </p:nvSpPr>
        <p:spPr>
          <a:xfrm>
            <a:off x="2286000" y="2971800"/>
            <a:ext cx="7772400" cy="3046095"/>
          </a:xfrm>
          <a:prstGeom prst="rect">
            <a:avLst/>
          </a:prstGeom>
          <a:noFill/>
          <a:ln w="12700">
            <a:noFill/>
          </a:ln>
        </p:spPr>
        <p:txBody>
          <a:bodyPr anchor="t">
            <a:spAutoFit/>
          </a:bodyPr>
          <a:lstStyle/>
          <a:p>
            <a:pPr>
              <a:spcBef>
                <a:spcPct val="50000"/>
              </a:spcBef>
            </a:pPr>
            <a:r>
              <a:rPr lang="zh-CN" altLang="en-US" sz="3200" b="1">
                <a:solidFill>
                  <a:srgbClr val="FF0000"/>
                </a:solidFill>
                <a:latin typeface="Times New Roman" pitchFamily="18" charset="0"/>
                <a:ea typeface="隶书" panose="02010509060101010101" pitchFamily="49" charset="-122"/>
              </a:rPr>
              <a:t>明确：</a:t>
            </a:r>
            <a:r>
              <a:rPr lang="zh-CN" altLang="en-US" sz="3200" b="1">
                <a:latin typeface="Times New Roman" pitchFamily="18" charset="0"/>
                <a:ea typeface="隶书" panose="02010509060101010101" pitchFamily="49" charset="-122"/>
              </a:rPr>
              <a:t>文章总结了后唐庄宗李存勖得天下而后失天下的历史教训，阐明了国家盛衰取决于人事的道理。</a:t>
            </a:r>
            <a:r>
              <a:rPr lang="zh-CN" altLang="en-US" sz="3200" b="1">
                <a:solidFill>
                  <a:srgbClr val="FF0000"/>
                </a:solidFill>
                <a:latin typeface="Times New Roman" pitchFamily="18" charset="0"/>
                <a:ea typeface="隶书" panose="02010509060101010101" pitchFamily="49" charset="-122"/>
              </a:rPr>
              <a:t>欧阳修写</a:t>
            </a:r>
            <a:r>
              <a:rPr lang="en-US" altLang="zh-CN" sz="3200" b="1">
                <a:solidFill>
                  <a:srgbClr val="FF0000"/>
                </a:solidFill>
                <a:latin typeface="Times New Roman" pitchFamily="18" charset="0"/>
                <a:ea typeface="隶书" panose="02010509060101010101" pitchFamily="49" charset="-122"/>
              </a:rPr>
              <a:t>《</a:t>
            </a:r>
            <a:r>
              <a:rPr lang="zh-CN" altLang="en-US" sz="3200" b="1">
                <a:solidFill>
                  <a:srgbClr val="FF0000"/>
                </a:solidFill>
                <a:latin typeface="Times New Roman" pitchFamily="18" charset="0"/>
                <a:ea typeface="隶书" panose="02010509060101010101" pitchFamily="49" charset="-122"/>
              </a:rPr>
              <a:t>伶官传</a:t>
            </a:r>
            <a:r>
              <a:rPr lang="en-US" altLang="zh-CN" sz="3200" b="1">
                <a:solidFill>
                  <a:srgbClr val="FF0000"/>
                </a:solidFill>
                <a:latin typeface="Times New Roman" pitchFamily="18" charset="0"/>
                <a:ea typeface="隶书" panose="02010509060101010101" pitchFamily="49" charset="-122"/>
              </a:rPr>
              <a:t>》</a:t>
            </a:r>
            <a:r>
              <a:rPr lang="zh-CN" altLang="en-US" sz="3200" b="1">
                <a:solidFill>
                  <a:srgbClr val="FF0000"/>
                </a:solidFill>
                <a:latin typeface="Times New Roman" pitchFamily="18" charset="0"/>
                <a:ea typeface="隶书" panose="02010509060101010101" pitchFamily="49" charset="-122"/>
              </a:rPr>
              <a:t>并冠以短序，是为了告戒北宋统治者吸取后唐庄宗李存勖宠信伶人而身死国灭的历史教训，力戒骄奢，防微杜渐，励精图治。</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3" presetClass="entr" presetSubtype="528" fill="hold" grpId="0" nodeType="clickEffect">
                                  <p:stCondLst>
                                    <p:cond delay="0"/>
                                  </p:stCondLst>
                                  <p:childTnLst>
                                    <p:set>
                                      <p:cBhvr>
                                        <p:cTn id="6" dur="1" fill="hold">
                                          <p:stCondLst>
                                            <p:cond delay="0"/>
                                          </p:stCondLst>
                                        </p:cTn>
                                        <p:tgtEl>
                                          <p:spTgt spid="100354"/>
                                        </p:tgtEl>
                                        <p:attrNameLst>
                                          <p:attrName>style.visibility</p:attrName>
                                        </p:attrNameLst>
                                      </p:cBhvr>
                                      <p:to>
                                        <p:strVal val="visible"/>
                                      </p:to>
                                    </p:set>
                                    <p:anim calcmode="lin" valueType="num">
                                      <p:cBhvr>
                                        <p:cTn id="7" dur="500" fill="hold"/>
                                        <p:tgtEl>
                                          <p:spTgt spid="100354"/>
                                        </p:tgtEl>
                                        <p:attrNameLst>
                                          <p:attrName>ppt_w</p:attrName>
                                        </p:attrNameLst>
                                      </p:cBhvr>
                                      <p:tavLst>
                                        <p:tav tm="0">
                                          <p:val>
                                            <p:fltVal val="0"/>
                                          </p:val>
                                        </p:tav>
                                        <p:tav tm="100000">
                                          <p:val>
                                            <p:strVal val="#ppt_w"/>
                                          </p:val>
                                        </p:tav>
                                      </p:tavLst>
                                    </p:anim>
                                    <p:anim calcmode="lin" valueType="num">
                                      <p:cBhvr>
                                        <p:cTn id="8" dur="500" fill="hold"/>
                                        <p:tgtEl>
                                          <p:spTgt spid="100354"/>
                                        </p:tgtEl>
                                        <p:attrNameLst>
                                          <p:attrName>ppt_h</p:attrName>
                                        </p:attrNameLst>
                                      </p:cBhvr>
                                      <p:tavLst>
                                        <p:tav tm="0">
                                          <p:val>
                                            <p:fltVal val="0"/>
                                          </p:val>
                                        </p:tav>
                                        <p:tav tm="100000">
                                          <p:val>
                                            <p:strVal val="#ppt_h"/>
                                          </p:val>
                                        </p:tav>
                                      </p:tavLst>
                                    </p:anim>
                                    <p:anim calcmode="lin" valueType="num">
                                      <p:cBhvr>
                                        <p:cTn id="9" dur="500" fill="hold"/>
                                        <p:tgtEl>
                                          <p:spTgt spid="100354"/>
                                        </p:tgtEl>
                                        <p:attrNameLst>
                                          <p:attrName>ppt_x</p:attrName>
                                        </p:attrNameLst>
                                      </p:cBhvr>
                                      <p:tavLst>
                                        <p:tav tm="0">
                                          <p:val>
                                            <p:fltVal val="0.5"/>
                                          </p:val>
                                        </p:tav>
                                        <p:tav tm="100000">
                                          <p:val>
                                            <p:strVal val="#ppt_x"/>
                                          </p:val>
                                        </p:tav>
                                      </p:tavLst>
                                    </p:anim>
                                    <p:anim calcmode="lin" valueType="num">
                                      <p:cBhvr>
                                        <p:cTn id="10" dur="500" fill="hold"/>
                                        <p:tgtEl>
                                          <p:spTgt spid="100354"/>
                                        </p:tgtEl>
                                        <p:attrNameLst>
                                          <p:attrName>ppt_y</p:attrName>
                                        </p:attrNameLst>
                                      </p:cBhvr>
                                      <p:tavLst>
                                        <p:tav tm="0">
                                          <p:val>
                                            <p:fltVal val="0.5"/>
                                          </p:val>
                                        </p:tav>
                                        <p:tav tm="100000">
                                          <p:val>
                                            <p:strVal val="#ppt_y"/>
                                          </p:val>
                                        </p:tav>
                                      </p:tavLst>
                                    </p:anim>
                                  </p:childTnLst>
                                </p:cTn>
                              </p:par>
                            </p:childTnLst>
                          </p:cTn>
                        </p:par>
                      </p:childTnLst>
                    </p:cTn>
                  </p:par>
                  <p:par>
                    <p:cTn id="11" fill="hold" nodeType="clickPar">
                      <p:stCondLst>
                        <p:cond delay="indefinite"/>
                      </p:stCondLst>
                      <p:childTnLst>
                        <p:par>
                          <p:cTn id="12" fill="hold" nodeType="withGroup">
                            <p:stCondLst>
                              <p:cond delay="indefinite"/>
                            </p:stCondLst>
                          </p:cTn>
                        </p:par>
                        <p:par>
                          <p:cTn id="13" fill="hold" nodeType="afterGroup">
                            <p:stCondLst>
                              <p:cond delay="0"/>
                            </p:stCondLst>
                            <p:childTnLst>
                              <p:par>
                                <p:cTn id="14" presetID="9" presetClass="entr" presetSubtype="0" fill="hold" grpId="1" nodeType="clickEffect">
                                  <p:stCondLst>
                                    <p:cond delay="0"/>
                                  </p:stCondLst>
                                  <p:iterate type="lt">
                                    <p:tmPct val="100000"/>
                                  </p:iterate>
                                  <p:childTnLst>
                                    <p:set>
                                      <p:cBhvr>
                                        <p:cTn id="15" dur="1" fill="hold">
                                          <p:stCondLst>
                                            <p:cond delay="0"/>
                                          </p:stCondLst>
                                        </p:cTn>
                                        <p:tgtEl>
                                          <p:spTgt spid="100355"/>
                                        </p:tgtEl>
                                        <p:attrNameLst>
                                          <p:attrName>style.visibility</p:attrName>
                                        </p:attrNameLst>
                                      </p:cBhvr>
                                      <p:to>
                                        <p:strVal val="visible"/>
                                      </p:to>
                                    </p:set>
                                    <p:animEffect transition="in" filter="dissolve">
                                      <p:cBhvr>
                                        <p:cTn id="16" dur="75"/>
                                        <p:tgtEl>
                                          <p:spTgt spid="1003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354" grpId="0"/>
      <p:bldP spid="100355"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文本框 94209"/>
          <p:cNvSpPr txBox="1"/>
          <p:nvPr/>
        </p:nvSpPr>
        <p:spPr>
          <a:xfrm>
            <a:off x="1524000" y="0"/>
            <a:ext cx="2438400" cy="706755"/>
          </a:xfrm>
          <a:prstGeom prst="rect">
            <a:avLst/>
          </a:prstGeom>
          <a:gradFill rotWithShape="0">
            <a:gsLst>
              <a:gs pos="0">
                <a:srgbClr val="FF66FF"/>
              </a:gs>
              <a:gs pos="50000">
                <a:srgbClr val="0000FF"/>
              </a:gs>
              <a:gs pos="100000">
                <a:srgbClr val="FF66FF"/>
              </a:gs>
            </a:gsLst>
            <a:lin ang="5400000" scaled="1"/>
          </a:gradFill>
          <a:ln w="9525">
            <a:noFill/>
          </a:ln>
        </p:spPr>
        <p:txBody>
          <a:bodyPr anchor="t">
            <a:spAutoFit/>
          </a:bodyPr>
          <a:lstStyle/>
          <a:p>
            <a:pPr>
              <a:spcBef>
                <a:spcPct val="50000"/>
              </a:spcBef>
            </a:pPr>
            <a:r>
              <a:rPr lang="zh-CN" altLang="en-US" sz="4000" b="1">
                <a:solidFill>
                  <a:srgbClr val="66FF99"/>
                </a:solidFill>
                <a:latin typeface="Times New Roman" pitchFamily="18" charset="0"/>
                <a:ea typeface="华文新魏" panose="02010800040101010101" pitchFamily="2" charset="-122"/>
              </a:rPr>
              <a:t>作者介绍：</a:t>
            </a:r>
          </a:p>
        </p:txBody>
      </p:sp>
      <p:pic>
        <p:nvPicPr>
          <p:cNvPr id="94211" name="图片 94210" descr="人物"/>
          <p:cNvPicPr>
            <a:picLocks noChangeAspect="1"/>
          </p:cNvPicPr>
          <p:nvPr/>
        </p:nvPicPr>
        <p:blipFill>
          <a:blip r:embed="rId2"/>
          <a:stretch>
            <a:fillRect/>
          </a:stretch>
        </p:blipFill>
        <p:spPr>
          <a:xfrm>
            <a:off x="1752600" y="1600200"/>
            <a:ext cx="3352800" cy="4572000"/>
          </a:xfrm>
          <a:prstGeom prst="rect">
            <a:avLst/>
          </a:prstGeom>
          <a:noFill/>
          <a:ln w="9525">
            <a:noFill/>
          </a:ln>
        </p:spPr>
      </p:pic>
      <p:sp>
        <p:nvSpPr>
          <p:cNvPr id="94212" name="矩形 94211"/>
          <p:cNvSpPr/>
          <p:nvPr/>
        </p:nvSpPr>
        <p:spPr>
          <a:xfrm>
            <a:off x="5486400" y="533400"/>
            <a:ext cx="4876800" cy="5507990"/>
          </a:xfrm>
          <a:prstGeom prst="rect">
            <a:avLst/>
          </a:prstGeom>
          <a:noFill/>
          <a:ln w="9525">
            <a:noFill/>
          </a:ln>
        </p:spPr>
        <p:txBody>
          <a:bodyPr anchor="t">
            <a:spAutoFit/>
          </a:bodyPr>
          <a:lstStyle/>
          <a:p>
            <a:pPr>
              <a:spcBef>
                <a:spcPct val="50000"/>
              </a:spcBef>
            </a:pPr>
            <a:r>
              <a:rPr lang="en-US" altLang="zh-CN" sz="2800" b="1">
                <a:solidFill>
                  <a:srgbClr val="CC3300"/>
                </a:solidFill>
                <a:latin typeface="Times New Roman" pitchFamily="18" charset="0"/>
                <a:ea typeface="黑体" panose="02010609060101010101" charset="-122"/>
              </a:rPr>
              <a:t>         </a:t>
            </a:r>
            <a:r>
              <a:rPr lang="zh-CN" altLang="en-US" sz="3200" b="1">
                <a:solidFill>
                  <a:srgbClr val="CC3300"/>
                </a:solidFill>
                <a:latin typeface="Times New Roman" pitchFamily="18" charset="0"/>
                <a:ea typeface="隶书" panose="02010509060101010101" pitchFamily="49" charset="-122"/>
              </a:rPr>
              <a:t>欧阳修：字</a:t>
            </a:r>
            <a:r>
              <a:rPr lang="zh-CN" altLang="en-US" sz="3200" b="1">
                <a:solidFill>
                  <a:schemeClr val="folHlink"/>
                </a:solidFill>
                <a:latin typeface="Times New Roman" pitchFamily="18" charset="0"/>
                <a:ea typeface="隶书" panose="02010509060101010101" pitchFamily="49" charset="-122"/>
              </a:rPr>
              <a:t>永叔，</a:t>
            </a:r>
            <a:r>
              <a:rPr lang="zh-CN" altLang="en-US" sz="3200" b="1">
                <a:solidFill>
                  <a:srgbClr val="CC3300"/>
                </a:solidFill>
                <a:latin typeface="Times New Roman" pitchFamily="18" charset="0"/>
                <a:ea typeface="隶书" panose="02010509060101010101" pitchFamily="49" charset="-122"/>
              </a:rPr>
              <a:t>号</a:t>
            </a:r>
            <a:r>
              <a:rPr lang="zh-CN" altLang="en-US" sz="3200" b="1">
                <a:solidFill>
                  <a:schemeClr val="folHlink"/>
                </a:solidFill>
                <a:latin typeface="Times New Roman" pitchFamily="18" charset="0"/>
                <a:ea typeface="隶书" panose="02010509060101010101" pitchFamily="49" charset="-122"/>
              </a:rPr>
              <a:t>醉翁、六一居士 ，</a:t>
            </a:r>
            <a:r>
              <a:rPr lang="zh-CN" altLang="en-US" sz="3200" b="1">
                <a:solidFill>
                  <a:srgbClr val="CC3300"/>
                </a:solidFill>
                <a:latin typeface="Times New Roman" pitchFamily="18" charset="0"/>
                <a:ea typeface="隶书" panose="02010509060101010101" pitchFamily="49" charset="-122"/>
              </a:rPr>
              <a:t>谥号</a:t>
            </a:r>
            <a:r>
              <a:rPr lang="zh-CN" altLang="en-US" sz="3200" b="1">
                <a:solidFill>
                  <a:schemeClr val="folHlink"/>
                </a:solidFill>
                <a:latin typeface="Times New Roman" pitchFamily="18" charset="0"/>
                <a:ea typeface="隶书" panose="02010509060101010101" pitchFamily="49" charset="-122"/>
              </a:rPr>
              <a:t>文忠 ，</a:t>
            </a:r>
            <a:r>
              <a:rPr lang="zh-CN" altLang="en-US" sz="3200" b="1">
                <a:solidFill>
                  <a:srgbClr val="CC3300"/>
                </a:solidFill>
                <a:latin typeface="Times New Roman" pitchFamily="18" charset="0"/>
                <a:ea typeface="隶书" panose="02010509060101010101" pitchFamily="49" charset="-122"/>
              </a:rPr>
              <a:t>北宋吉水人。著名文学家、史学家，北宋中叶的文坛领袖，诗文革新运动的倡导者。“唐宋八大家”中宋代的五位</a:t>
            </a:r>
            <a:r>
              <a:rPr lang="zh-CN" altLang="en-US" b="1">
                <a:solidFill>
                  <a:schemeClr val="tx2"/>
                </a:solidFill>
                <a:latin typeface="Times New Roman" pitchFamily="18" charset="0"/>
                <a:ea typeface="隶书" panose="02010509060101010101" pitchFamily="49" charset="-122"/>
              </a:rPr>
              <a:t>（</a:t>
            </a:r>
            <a:r>
              <a:rPr lang="zh-CN" altLang="en-US" sz="3200" b="1">
                <a:solidFill>
                  <a:schemeClr val="folHlink"/>
                </a:solidFill>
                <a:latin typeface="Times New Roman" pitchFamily="18" charset="0"/>
                <a:ea typeface="隶书" panose="02010509060101010101" pitchFamily="49" charset="-122"/>
              </a:rPr>
              <a:t>苏洵、苏轼、苏辙、王安石、曾巩</a:t>
            </a:r>
            <a:r>
              <a:rPr lang="zh-CN" altLang="en-US" b="1">
                <a:solidFill>
                  <a:schemeClr val="folHlink"/>
                </a:solidFill>
                <a:latin typeface="Times New Roman" pitchFamily="18" charset="0"/>
                <a:ea typeface="隶书" panose="02010509060101010101" pitchFamily="49" charset="-122"/>
              </a:rPr>
              <a:t>）</a:t>
            </a:r>
            <a:r>
              <a:rPr lang="zh-CN" altLang="en-US" sz="3200" b="1">
                <a:solidFill>
                  <a:srgbClr val="CC3300"/>
                </a:solidFill>
                <a:latin typeface="Times New Roman" pitchFamily="18" charset="0"/>
                <a:ea typeface="隶书" panose="02010509060101010101" pitchFamily="49" charset="-122"/>
              </a:rPr>
              <a:t>都是他的学生。他在诗、文、书法、文论等各方面都很有成就。</a:t>
            </a:r>
            <a:r>
              <a:rPr lang="zh-CN" altLang="en-US" sz="2800" b="1" u="sng">
                <a:solidFill>
                  <a:srgbClr val="CC3300"/>
                </a:solidFill>
                <a:latin typeface="Times New Roman" pitchFamily="18" charset="0"/>
                <a:ea typeface="黑体" panose="02010609060101010101" charset="-122"/>
              </a:rPr>
              <a:t>                                                </a:t>
            </a:r>
            <a:r>
              <a:rPr lang="zh-CN" altLang="en-US" sz="2800" b="1">
                <a:solidFill>
                  <a:srgbClr val="CC3300"/>
                </a:solidFill>
                <a:latin typeface="Times New Roman" pitchFamily="18" charset="0"/>
                <a:ea typeface="黑体" panose="02010609060101010101" charset="-122"/>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42" fill="hold" nodeType="clickEffect">
                                  <p:stCondLst>
                                    <p:cond delay="0"/>
                                  </p:stCondLst>
                                  <p:childTnLst>
                                    <p:set>
                                      <p:cBhvr>
                                        <p:cTn id="6" dur="1" fill="hold">
                                          <p:stCondLst>
                                            <p:cond delay="0"/>
                                          </p:stCondLst>
                                        </p:cTn>
                                        <p:tgtEl>
                                          <p:spTgt spid="94211"/>
                                        </p:tgtEl>
                                        <p:attrNameLst>
                                          <p:attrName>style.visibility</p:attrName>
                                        </p:attrNameLst>
                                      </p:cBhvr>
                                      <p:to>
                                        <p:strVal val="visible"/>
                                      </p:to>
                                    </p:set>
                                    <p:animEffect transition="in" filter="barn(outHorizontal)">
                                      <p:cBhvr>
                                        <p:cTn id="7" dur="500"/>
                                        <p:tgtEl>
                                          <p:spTgt spid="94211"/>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7" presetClass="entr" presetSubtype="4" fill="hold" grpId="0" nodeType="clickEffect">
                                  <p:stCondLst>
                                    <p:cond delay="0"/>
                                  </p:stCondLst>
                                  <p:childTnLst>
                                    <p:set>
                                      <p:cBhvr>
                                        <p:cTn id="12" dur="1" fill="hold">
                                          <p:stCondLst>
                                            <p:cond delay="0"/>
                                          </p:stCondLst>
                                        </p:cTn>
                                        <p:tgtEl>
                                          <p:spTgt spid="94212">
                                            <p:txEl>
                                              <p:pRg st="0" end="0"/>
                                            </p:txEl>
                                          </p:spTgt>
                                        </p:tgtEl>
                                        <p:attrNameLst>
                                          <p:attrName>style.visibility</p:attrName>
                                        </p:attrNameLst>
                                      </p:cBhvr>
                                      <p:to>
                                        <p:strVal val="visible"/>
                                      </p:to>
                                    </p:set>
                                    <p:anim calcmode="lin" valueType="num">
                                      <p:cBhvr additive="base">
                                        <p:cTn id="13" dur="5000" fill="hold"/>
                                        <p:tgtEl>
                                          <p:spTgt spid="94212">
                                            <p:txEl>
                                              <p:pRg st="0" end="0"/>
                                            </p:txEl>
                                          </p:spTgt>
                                        </p:tgtEl>
                                        <p:attrNameLst>
                                          <p:attrName>ppt_x</p:attrName>
                                        </p:attrNameLst>
                                      </p:cBhvr>
                                      <p:tavLst>
                                        <p:tav tm="0">
                                          <p:val>
                                            <p:strVal val="#ppt_x"/>
                                          </p:val>
                                        </p:tav>
                                        <p:tav tm="100000">
                                          <p:val>
                                            <p:strVal val="#ppt_x"/>
                                          </p:val>
                                        </p:tav>
                                      </p:tavLst>
                                    </p:anim>
                                    <p:anim calcmode="lin" valueType="num">
                                      <p:cBhvr additive="base">
                                        <p:cTn id="14" dur="5000" fill="hold"/>
                                        <p:tgtEl>
                                          <p:spTgt spid="9421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212"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文本框 93185"/>
          <p:cNvSpPr txBox="1"/>
          <p:nvPr/>
        </p:nvSpPr>
        <p:spPr>
          <a:xfrm>
            <a:off x="2362200" y="609600"/>
            <a:ext cx="8001000" cy="5477510"/>
          </a:xfrm>
          <a:prstGeom prst="rect">
            <a:avLst/>
          </a:prstGeom>
          <a:noFill/>
          <a:ln w="9525">
            <a:noFill/>
          </a:ln>
        </p:spPr>
        <p:txBody>
          <a:bodyPr anchor="t">
            <a:spAutoFit/>
          </a:bodyPr>
          <a:lstStyle/>
          <a:p>
            <a:pPr algn="just">
              <a:spcBef>
                <a:spcPct val="50000"/>
              </a:spcBef>
            </a:pPr>
            <a:r>
              <a:rPr lang="zh-CN" altLang="en-US" sz="4400" b="1">
                <a:solidFill>
                  <a:srgbClr val="FF5050"/>
                </a:solidFill>
                <a:latin typeface="Times New Roman" pitchFamily="18" charset="0"/>
                <a:ea typeface="宋体" panose="02010600030101010101" pitchFamily="2" charset="-122"/>
              </a:rPr>
              <a:t>时代背景：</a:t>
            </a:r>
          </a:p>
          <a:p>
            <a:pPr>
              <a:spcBef>
                <a:spcPct val="50000"/>
              </a:spcBef>
            </a:pPr>
            <a:r>
              <a:rPr lang="zh-CN" altLang="en-US" sz="3600" b="1">
                <a:latin typeface="Times New Roman" pitchFamily="18" charset="0"/>
                <a:ea typeface="宋体" panose="02010600030101010101" pitchFamily="2" charset="-122"/>
              </a:rPr>
              <a:t>        北宋王朝建立后，随着土地和财富的高度集中，北宋的统治集团日益腐化。由于北方少数民族的不断进犯，民族矛盾也日益尖锐。面对这种形势，北宋王朝不但不力求振作，反而忍受耻辱，每年都要靠纳币输绢以求苟安。在这样的历史背景下，欧阳修通过后唐庄宗李存勖的兴亡史进行讽谏。</a:t>
            </a:r>
            <a:r>
              <a:rPr lang="zh-CN" altLang="en-US" b="1">
                <a:latin typeface="Times New Roman" pitchFamily="18" charset="0"/>
                <a:ea typeface="宋体" panose="02010600030101010101" pitchFamily="2" charset="-122"/>
              </a:rPr>
              <a:t> </a:t>
            </a: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文本占位符 53249"/>
          <p:cNvSpPr>
            <a:spLocks noGrp="1"/>
          </p:cNvSpPr>
          <p:nvPr>
            <p:ph type="body" sz="half" idx="1"/>
          </p:nvPr>
        </p:nvSpPr>
        <p:spPr>
          <a:xfrm>
            <a:off x="1847850" y="304800"/>
            <a:ext cx="8424863" cy="5761038"/>
          </a:xfrm>
        </p:spPr>
        <p:txBody>
          <a:bodyPr wrap="square" lIns="91440" tIns="45720" rIns="91440" bIns="45720" anchor="t"/>
          <a:lstStyle/>
          <a:p>
            <a:pPr>
              <a:lnSpc>
                <a:spcPct val="80000"/>
              </a:lnSpc>
              <a:buNone/>
            </a:pPr>
            <a:r>
              <a:rPr lang="en-US" altLang="zh-CN" sz="800" b="1"/>
              <a:t>       </a:t>
            </a:r>
          </a:p>
          <a:p>
            <a:pPr>
              <a:lnSpc>
                <a:spcPct val="80000"/>
              </a:lnSpc>
              <a:buNone/>
            </a:pPr>
            <a:endParaRPr lang="en-US" altLang="zh-CN" sz="800" b="1"/>
          </a:p>
          <a:p>
            <a:pPr>
              <a:lnSpc>
                <a:spcPct val="80000"/>
              </a:lnSpc>
              <a:buNone/>
            </a:pPr>
            <a:endParaRPr lang="en-US" altLang="zh-CN" sz="800" b="1"/>
          </a:p>
          <a:p>
            <a:pPr>
              <a:lnSpc>
                <a:spcPct val="80000"/>
              </a:lnSpc>
              <a:buNone/>
            </a:pPr>
            <a:r>
              <a:rPr lang="en-US" altLang="zh-CN" sz="800" b="1"/>
              <a:t>                                        </a:t>
            </a:r>
            <a:r>
              <a:rPr lang="en-US" altLang="zh-CN" sz="2800">
                <a:latin typeface="MingLiU" pitchFamily="49" charset="-120"/>
                <a:ea typeface="MingLiU" pitchFamily="49" charset="-120"/>
              </a:rPr>
              <a:t>《</a:t>
            </a:r>
            <a:r>
              <a:rPr lang="zh-CN" altLang="en-US" sz="2800" b="1">
                <a:latin typeface="MingLiU" pitchFamily="49" charset="-120"/>
                <a:ea typeface="MingLiU" pitchFamily="49" charset="-120"/>
              </a:rPr>
              <a:t>伶官传序</a:t>
            </a:r>
            <a:r>
              <a:rPr lang="en-US" altLang="zh-CN" sz="2800" b="1">
                <a:latin typeface="MingLiU" pitchFamily="49" charset="-120"/>
                <a:ea typeface="MingLiU" pitchFamily="49" charset="-120"/>
              </a:rPr>
              <a:t>》</a:t>
            </a:r>
            <a:r>
              <a:rPr lang="zh-CN" altLang="en-US" sz="2800" b="1">
                <a:latin typeface="MingLiU" pitchFamily="49" charset="-120"/>
                <a:ea typeface="MingLiU" pitchFamily="49" charset="-120"/>
              </a:rPr>
              <a:t>是欧阳为新五代史</a:t>
            </a:r>
            <a:r>
              <a:rPr lang="en-US" altLang="zh-CN" sz="2800" b="1">
                <a:latin typeface="MingLiU" pitchFamily="49" charset="-120"/>
                <a:ea typeface="MingLiU" pitchFamily="49" charset="-120"/>
              </a:rPr>
              <a:t>•</a:t>
            </a:r>
            <a:r>
              <a:rPr lang="zh-CN" altLang="en-US" sz="2800" b="1">
                <a:latin typeface="MingLiU" pitchFamily="49" charset="-120"/>
                <a:ea typeface="MingLiU" pitchFamily="49" charset="-120"/>
              </a:rPr>
              <a:t>伶官传作的序。五代（</a:t>
            </a:r>
            <a:r>
              <a:rPr lang="en-US" altLang="zh-CN" sz="2800" b="1">
                <a:latin typeface="MingLiU" pitchFamily="49" charset="-120"/>
                <a:ea typeface="MingLiU" pitchFamily="49" charset="-120"/>
              </a:rPr>
              <a:t>907--960),</a:t>
            </a:r>
            <a:r>
              <a:rPr lang="zh-CN" altLang="en-US" sz="2800" b="1">
                <a:latin typeface="MingLiU" pitchFamily="49" charset="-120"/>
                <a:ea typeface="MingLiU" pitchFamily="49" charset="-120"/>
              </a:rPr>
              <a:t>指唐宋之间的五个朝代</a:t>
            </a:r>
            <a:r>
              <a:rPr lang="en-US" altLang="zh-CN" sz="2800" b="1">
                <a:latin typeface="MingLiU" pitchFamily="49" charset="-120"/>
                <a:ea typeface="MingLiU" pitchFamily="49" charset="-120"/>
              </a:rPr>
              <a:t>,</a:t>
            </a:r>
            <a:r>
              <a:rPr lang="zh-CN" altLang="en-US" sz="2800" b="1">
                <a:latin typeface="MingLiU" pitchFamily="49" charset="-120"/>
                <a:ea typeface="MingLiU" pitchFamily="49" charset="-120"/>
              </a:rPr>
              <a:t>即后梁、后唐、后晋、后汉、后周，是我国历史上的动荡时期。后唐庄宗李存勖称帝后，迷恋伶人，“常身与俳优（杂耍艺人）杂戏于庭，伶人由此用事”，遂被败政乱国的伶官景进、史彦琼、郭从谦等包围。</a:t>
            </a:r>
          </a:p>
          <a:p>
            <a:pPr>
              <a:lnSpc>
                <a:spcPct val="80000"/>
              </a:lnSpc>
              <a:buNone/>
            </a:pPr>
            <a:r>
              <a:rPr lang="zh-CN" altLang="en-US" sz="2800" b="1">
                <a:latin typeface="MingLiU" pitchFamily="49" charset="-120"/>
                <a:ea typeface="MingLiU" pitchFamily="49" charset="-120"/>
              </a:rPr>
              <a:t>  后叛乱四起，</a:t>
            </a:r>
          </a:p>
          <a:p>
            <a:pPr>
              <a:lnSpc>
                <a:spcPct val="80000"/>
              </a:lnSpc>
              <a:buNone/>
            </a:pPr>
            <a:r>
              <a:rPr lang="zh-CN" altLang="en-US" sz="2800" b="1">
                <a:latin typeface="MingLiU" pitchFamily="49" charset="-120"/>
                <a:ea typeface="MingLiU" pitchFamily="49" charset="-120"/>
              </a:rPr>
              <a:t>  庄宗亲征败回，</a:t>
            </a:r>
          </a:p>
          <a:p>
            <a:pPr>
              <a:lnSpc>
                <a:spcPct val="80000"/>
              </a:lnSpc>
              <a:buNone/>
            </a:pPr>
            <a:r>
              <a:rPr lang="zh-CN" altLang="en-US" sz="2800" b="1">
                <a:latin typeface="MingLiU" pitchFamily="49" charset="-120"/>
                <a:ea typeface="MingLiU" pitchFamily="49" charset="-120"/>
              </a:rPr>
              <a:t>  众叛亲离，伶官</a:t>
            </a:r>
          </a:p>
          <a:p>
            <a:pPr>
              <a:lnSpc>
                <a:spcPct val="80000"/>
              </a:lnSpc>
              <a:buNone/>
            </a:pPr>
            <a:r>
              <a:rPr lang="zh-CN" altLang="en-US" sz="2800" b="1">
                <a:latin typeface="MingLiU" pitchFamily="49" charset="-120"/>
                <a:ea typeface="MingLiU" pitchFamily="49" charset="-120"/>
              </a:rPr>
              <a:t>  又乘危作乱用乱</a:t>
            </a:r>
          </a:p>
          <a:p>
            <a:pPr>
              <a:lnSpc>
                <a:spcPct val="80000"/>
              </a:lnSpc>
              <a:buNone/>
            </a:pPr>
            <a:r>
              <a:rPr lang="zh-CN" altLang="en-US" sz="2800" b="1">
                <a:latin typeface="MingLiU" pitchFamily="49" charset="-120"/>
                <a:ea typeface="MingLiU" pitchFamily="49" charset="-120"/>
              </a:rPr>
              <a:t>  箭射死庄宗。                     </a:t>
            </a:r>
          </a:p>
          <a:p>
            <a:pPr>
              <a:lnSpc>
                <a:spcPct val="80000"/>
              </a:lnSpc>
              <a:buNone/>
            </a:pPr>
            <a:r>
              <a:rPr lang="zh-CN" altLang="en-US" sz="2800" b="1">
                <a:latin typeface="MingLiU" pitchFamily="49" charset="-120"/>
                <a:ea typeface="MingLiU" pitchFamily="49" charset="-120"/>
              </a:rPr>
              <a:t>    </a:t>
            </a:r>
            <a:endParaRPr lang="zh-CN" altLang="en-US" sz="2800" b="1">
              <a:solidFill>
                <a:srgbClr val="000099"/>
              </a:solidFill>
              <a:latin typeface="MingLiU" pitchFamily="49" charset="-120"/>
              <a:ea typeface="MingLiU" pitchFamily="49" charset="-120"/>
            </a:endParaRPr>
          </a:p>
        </p:txBody>
      </p:sp>
      <p:sp>
        <p:nvSpPr>
          <p:cNvPr id="8194" name="文本框 53250"/>
          <p:cNvSpPr txBox="1"/>
          <p:nvPr/>
        </p:nvSpPr>
        <p:spPr>
          <a:xfrm>
            <a:off x="1847850" y="549275"/>
            <a:ext cx="8569325" cy="5769610"/>
          </a:xfrm>
          <a:prstGeom prst="rect">
            <a:avLst/>
          </a:prstGeom>
          <a:noFill/>
          <a:ln w="9525">
            <a:noFill/>
          </a:ln>
        </p:spPr>
        <p:txBody>
          <a:bodyPr anchor="t">
            <a:spAutoFit/>
          </a:bodyPr>
          <a:lstStyle/>
          <a:p>
            <a:pPr>
              <a:spcBef>
                <a:spcPct val="50000"/>
              </a:spcBef>
            </a:pPr>
            <a:endParaRPr lang="en-US" altLang="zh-CN" sz="1800">
              <a:latin typeface="Garamond" panose="02020404030301010803" pitchFamily="18" charset="0"/>
              <a:ea typeface="宋体" panose="02010600030101010101" pitchFamily="2" charset="-122"/>
            </a:endParaRPr>
          </a:p>
          <a:p>
            <a:pPr>
              <a:spcBef>
                <a:spcPct val="50000"/>
              </a:spcBef>
            </a:pPr>
            <a:endParaRPr lang="en-US" altLang="zh-CN" sz="1800">
              <a:latin typeface="Garamond" panose="02020404030301010803" pitchFamily="18" charset="0"/>
              <a:ea typeface="宋体" panose="02010600030101010101" pitchFamily="2" charset="-122"/>
            </a:endParaRPr>
          </a:p>
          <a:p>
            <a:pPr>
              <a:spcBef>
                <a:spcPct val="50000"/>
              </a:spcBef>
            </a:pPr>
            <a:endParaRPr lang="en-US" altLang="zh-CN" sz="1800">
              <a:latin typeface="Garamond" panose="02020404030301010803" pitchFamily="18" charset="0"/>
              <a:ea typeface="宋体" panose="02010600030101010101" pitchFamily="2" charset="-122"/>
            </a:endParaRPr>
          </a:p>
          <a:p>
            <a:pPr>
              <a:spcBef>
                <a:spcPct val="50000"/>
              </a:spcBef>
            </a:pPr>
            <a:endParaRPr lang="en-US" altLang="zh-CN" sz="1800">
              <a:latin typeface="Garamond" panose="02020404030301010803" pitchFamily="18" charset="0"/>
              <a:ea typeface="宋体" panose="02010600030101010101" pitchFamily="2" charset="-122"/>
            </a:endParaRPr>
          </a:p>
          <a:p>
            <a:pPr>
              <a:spcBef>
                <a:spcPct val="50000"/>
              </a:spcBef>
            </a:pPr>
            <a:endParaRPr lang="en-US" altLang="zh-CN" sz="1800">
              <a:latin typeface="Garamond" panose="02020404030301010803" pitchFamily="18" charset="0"/>
              <a:ea typeface="宋体" panose="02010600030101010101" pitchFamily="2" charset="-122"/>
            </a:endParaRPr>
          </a:p>
          <a:p>
            <a:pPr>
              <a:spcBef>
                <a:spcPct val="50000"/>
              </a:spcBef>
            </a:pPr>
            <a:endParaRPr lang="en-US" altLang="zh-CN" sz="1800">
              <a:latin typeface="Garamond" panose="02020404030301010803" pitchFamily="18" charset="0"/>
              <a:ea typeface="宋体" panose="02010600030101010101" pitchFamily="2" charset="-122"/>
            </a:endParaRPr>
          </a:p>
          <a:p>
            <a:pPr>
              <a:spcBef>
                <a:spcPct val="50000"/>
              </a:spcBef>
            </a:pPr>
            <a:endParaRPr lang="en-US" altLang="zh-CN" sz="1800">
              <a:latin typeface="Garamond" panose="02020404030301010803" pitchFamily="18" charset="0"/>
              <a:ea typeface="宋体" panose="02010600030101010101" pitchFamily="2" charset="-122"/>
            </a:endParaRPr>
          </a:p>
          <a:p>
            <a:pPr>
              <a:spcBef>
                <a:spcPct val="50000"/>
              </a:spcBef>
            </a:pPr>
            <a:endParaRPr lang="en-US" altLang="zh-CN" sz="1800">
              <a:latin typeface="Garamond" panose="02020404030301010803" pitchFamily="18" charset="0"/>
              <a:ea typeface="宋体" panose="02010600030101010101" pitchFamily="2" charset="-122"/>
            </a:endParaRPr>
          </a:p>
          <a:p>
            <a:pPr>
              <a:spcBef>
                <a:spcPct val="50000"/>
              </a:spcBef>
            </a:pPr>
            <a:endParaRPr lang="en-US" altLang="zh-CN" sz="1800">
              <a:latin typeface="Garamond" panose="02020404030301010803" pitchFamily="18" charset="0"/>
              <a:ea typeface="宋体" panose="02010600030101010101" pitchFamily="2" charset="-122"/>
            </a:endParaRPr>
          </a:p>
          <a:p>
            <a:pPr>
              <a:spcBef>
                <a:spcPct val="50000"/>
              </a:spcBef>
            </a:pPr>
            <a:endParaRPr lang="en-US" altLang="zh-CN" sz="1800">
              <a:latin typeface="Garamond" panose="02020404030301010803" pitchFamily="18" charset="0"/>
              <a:ea typeface="宋体" panose="02010600030101010101" pitchFamily="2" charset="-122"/>
            </a:endParaRPr>
          </a:p>
          <a:p>
            <a:pPr>
              <a:spcBef>
                <a:spcPct val="50000"/>
              </a:spcBef>
            </a:pPr>
            <a:endParaRPr lang="en-US" altLang="zh-CN" sz="1800">
              <a:latin typeface="Garamond" panose="02020404030301010803" pitchFamily="18" charset="0"/>
              <a:ea typeface="宋体" panose="02010600030101010101" pitchFamily="2" charset="-122"/>
            </a:endParaRPr>
          </a:p>
          <a:p>
            <a:pPr>
              <a:spcBef>
                <a:spcPct val="50000"/>
              </a:spcBef>
            </a:pPr>
            <a:endParaRPr lang="en-US" altLang="zh-CN" sz="1800">
              <a:latin typeface="Garamond" panose="02020404030301010803" pitchFamily="18" charset="0"/>
              <a:ea typeface="宋体" panose="02010600030101010101" pitchFamily="2" charset="-122"/>
            </a:endParaRPr>
          </a:p>
          <a:p>
            <a:pPr>
              <a:spcBef>
                <a:spcPct val="50000"/>
              </a:spcBef>
            </a:pPr>
            <a:endParaRPr lang="en-US" altLang="zh-CN" sz="1800">
              <a:latin typeface="Garamond" panose="02020404030301010803" pitchFamily="18" charset="0"/>
              <a:ea typeface="宋体" panose="02010600030101010101" pitchFamily="2" charset="-122"/>
            </a:endParaRPr>
          </a:p>
          <a:p>
            <a:pPr>
              <a:spcBef>
                <a:spcPct val="50000"/>
              </a:spcBef>
            </a:pPr>
            <a:endParaRPr lang="en-US" altLang="zh-CN" sz="1800">
              <a:latin typeface="Garamond" panose="02020404030301010803" pitchFamily="18" charset="0"/>
              <a:ea typeface="宋体" panose="02010600030101010101" pitchFamily="2" charset="-122"/>
            </a:endParaRPr>
          </a:p>
        </p:txBody>
      </p:sp>
      <p:sp>
        <p:nvSpPr>
          <p:cNvPr id="8195" name="文本框 53251"/>
          <p:cNvSpPr txBox="1"/>
          <p:nvPr/>
        </p:nvSpPr>
        <p:spPr>
          <a:xfrm>
            <a:off x="1919288" y="404813"/>
            <a:ext cx="8497887" cy="368300"/>
          </a:xfrm>
          <a:prstGeom prst="rect">
            <a:avLst/>
          </a:prstGeom>
          <a:noFill/>
          <a:ln w="9525">
            <a:noFill/>
          </a:ln>
        </p:spPr>
        <p:txBody>
          <a:bodyPr anchor="t">
            <a:spAutoFit/>
          </a:bodyPr>
          <a:lstStyle/>
          <a:p>
            <a:pPr>
              <a:spcBef>
                <a:spcPct val="50000"/>
              </a:spcBef>
            </a:pPr>
            <a:endParaRPr lang="zh-CN" sz="1800">
              <a:latin typeface="Garamond" panose="02020404030301010803" pitchFamily="18" charset="0"/>
              <a:ea typeface="宋体" panose="02010600030101010101" pitchFamily="2" charset="-122"/>
            </a:endParaRPr>
          </a:p>
        </p:txBody>
      </p:sp>
      <p:sp>
        <p:nvSpPr>
          <p:cNvPr id="8196" name="文本框 53252"/>
          <p:cNvSpPr txBox="1"/>
          <p:nvPr/>
        </p:nvSpPr>
        <p:spPr>
          <a:xfrm>
            <a:off x="1981200" y="533400"/>
            <a:ext cx="8362950" cy="5769610"/>
          </a:xfrm>
          <a:prstGeom prst="rect">
            <a:avLst/>
          </a:prstGeom>
          <a:noFill/>
          <a:ln w="12700" cap="flat" cmpd="sng">
            <a:solidFill>
              <a:srgbClr val="00FFFF"/>
            </a:solidFill>
            <a:prstDash val="solid"/>
            <a:miter/>
            <a:headEnd type="none" w="med" len="med"/>
            <a:tailEnd type="none" w="med" len="med"/>
          </a:ln>
        </p:spPr>
        <p:txBody>
          <a:bodyPr anchor="t">
            <a:spAutoFit/>
          </a:bodyPr>
          <a:lstStyle/>
          <a:p>
            <a:pPr>
              <a:spcBef>
                <a:spcPct val="50000"/>
              </a:spcBef>
            </a:pPr>
            <a:endParaRPr lang="en-US" altLang="zh-CN" sz="1800">
              <a:latin typeface="Garamond" panose="02020404030301010803" pitchFamily="18" charset="0"/>
              <a:ea typeface="宋体" panose="02010600030101010101" pitchFamily="2" charset="-122"/>
            </a:endParaRPr>
          </a:p>
          <a:p>
            <a:pPr>
              <a:spcBef>
                <a:spcPct val="50000"/>
              </a:spcBef>
            </a:pPr>
            <a:endParaRPr lang="en-US" altLang="zh-CN" sz="1800">
              <a:latin typeface="Garamond" panose="02020404030301010803" pitchFamily="18" charset="0"/>
              <a:ea typeface="宋体" panose="02010600030101010101" pitchFamily="2" charset="-122"/>
            </a:endParaRPr>
          </a:p>
          <a:p>
            <a:pPr>
              <a:spcBef>
                <a:spcPct val="50000"/>
              </a:spcBef>
            </a:pPr>
            <a:endParaRPr lang="en-US" altLang="zh-CN" sz="1800">
              <a:latin typeface="Garamond" panose="02020404030301010803" pitchFamily="18" charset="0"/>
              <a:ea typeface="宋体" panose="02010600030101010101" pitchFamily="2" charset="-122"/>
            </a:endParaRPr>
          </a:p>
          <a:p>
            <a:pPr>
              <a:spcBef>
                <a:spcPct val="50000"/>
              </a:spcBef>
            </a:pPr>
            <a:endParaRPr lang="en-US" altLang="zh-CN" sz="1800">
              <a:latin typeface="Garamond" panose="02020404030301010803" pitchFamily="18" charset="0"/>
              <a:ea typeface="宋体" panose="02010600030101010101" pitchFamily="2" charset="-122"/>
            </a:endParaRPr>
          </a:p>
          <a:p>
            <a:pPr>
              <a:spcBef>
                <a:spcPct val="50000"/>
              </a:spcBef>
            </a:pPr>
            <a:endParaRPr lang="en-US" altLang="zh-CN" sz="1800">
              <a:latin typeface="Garamond" panose="02020404030301010803" pitchFamily="18" charset="0"/>
              <a:ea typeface="宋体" panose="02010600030101010101" pitchFamily="2" charset="-122"/>
            </a:endParaRPr>
          </a:p>
          <a:p>
            <a:pPr>
              <a:spcBef>
                <a:spcPct val="50000"/>
              </a:spcBef>
            </a:pPr>
            <a:endParaRPr lang="en-US" altLang="zh-CN" sz="1800">
              <a:latin typeface="Garamond" panose="02020404030301010803" pitchFamily="18" charset="0"/>
              <a:ea typeface="宋体" panose="02010600030101010101" pitchFamily="2" charset="-122"/>
            </a:endParaRPr>
          </a:p>
          <a:p>
            <a:pPr>
              <a:spcBef>
                <a:spcPct val="50000"/>
              </a:spcBef>
            </a:pPr>
            <a:endParaRPr lang="en-US" altLang="zh-CN" sz="1800">
              <a:latin typeface="Garamond" panose="02020404030301010803" pitchFamily="18" charset="0"/>
              <a:ea typeface="宋体" panose="02010600030101010101" pitchFamily="2" charset="-122"/>
            </a:endParaRPr>
          </a:p>
          <a:p>
            <a:pPr>
              <a:spcBef>
                <a:spcPct val="50000"/>
              </a:spcBef>
            </a:pPr>
            <a:endParaRPr lang="en-US" altLang="zh-CN" sz="1800">
              <a:latin typeface="Garamond" panose="02020404030301010803" pitchFamily="18" charset="0"/>
              <a:ea typeface="宋体" panose="02010600030101010101" pitchFamily="2" charset="-122"/>
            </a:endParaRPr>
          </a:p>
          <a:p>
            <a:pPr>
              <a:spcBef>
                <a:spcPct val="50000"/>
              </a:spcBef>
            </a:pPr>
            <a:endParaRPr lang="en-US" altLang="zh-CN" sz="1800">
              <a:latin typeface="Garamond" panose="02020404030301010803" pitchFamily="18" charset="0"/>
              <a:ea typeface="宋体" panose="02010600030101010101" pitchFamily="2" charset="-122"/>
            </a:endParaRPr>
          </a:p>
          <a:p>
            <a:pPr>
              <a:spcBef>
                <a:spcPct val="50000"/>
              </a:spcBef>
            </a:pPr>
            <a:endParaRPr lang="en-US" altLang="zh-CN" sz="1800">
              <a:latin typeface="Garamond" panose="02020404030301010803" pitchFamily="18" charset="0"/>
              <a:ea typeface="宋体" panose="02010600030101010101" pitchFamily="2" charset="-122"/>
            </a:endParaRPr>
          </a:p>
          <a:p>
            <a:pPr>
              <a:spcBef>
                <a:spcPct val="50000"/>
              </a:spcBef>
            </a:pPr>
            <a:endParaRPr lang="en-US" altLang="zh-CN" sz="1800">
              <a:latin typeface="Garamond" panose="02020404030301010803" pitchFamily="18" charset="0"/>
              <a:ea typeface="宋体" panose="02010600030101010101" pitchFamily="2" charset="-122"/>
            </a:endParaRPr>
          </a:p>
          <a:p>
            <a:pPr>
              <a:spcBef>
                <a:spcPct val="50000"/>
              </a:spcBef>
            </a:pPr>
            <a:endParaRPr lang="en-US" altLang="zh-CN" sz="1800">
              <a:latin typeface="Garamond" panose="02020404030301010803" pitchFamily="18" charset="0"/>
              <a:ea typeface="宋体" panose="02010600030101010101" pitchFamily="2" charset="-122"/>
            </a:endParaRPr>
          </a:p>
          <a:p>
            <a:pPr>
              <a:spcBef>
                <a:spcPct val="50000"/>
              </a:spcBef>
            </a:pPr>
            <a:endParaRPr lang="en-US" altLang="zh-CN" sz="1800">
              <a:latin typeface="Garamond" panose="02020404030301010803" pitchFamily="18" charset="0"/>
              <a:ea typeface="宋体" panose="02010600030101010101" pitchFamily="2" charset="-122"/>
            </a:endParaRPr>
          </a:p>
          <a:p>
            <a:pPr>
              <a:spcBef>
                <a:spcPct val="50000"/>
              </a:spcBef>
            </a:pPr>
            <a:endParaRPr lang="en-US" altLang="zh-CN" sz="1800">
              <a:latin typeface="Garamond" panose="02020404030301010803" pitchFamily="18" charset="0"/>
              <a:ea typeface="宋体" panose="02010600030101010101" pitchFamily="2" charset="-122"/>
            </a:endParaRPr>
          </a:p>
        </p:txBody>
      </p:sp>
      <p:pic>
        <p:nvPicPr>
          <p:cNvPr id="8197" name="图片 53253" descr="096"/>
          <p:cNvPicPr>
            <a:picLocks noChangeAspect="1"/>
          </p:cNvPicPr>
          <p:nvPr/>
        </p:nvPicPr>
        <p:blipFill>
          <a:blip r:embed="rId2"/>
          <a:stretch>
            <a:fillRect/>
          </a:stretch>
        </p:blipFill>
        <p:spPr>
          <a:xfrm>
            <a:off x="4876800" y="2895600"/>
            <a:ext cx="5029200" cy="3201988"/>
          </a:xfrm>
          <a:prstGeom prst="rect">
            <a:avLst/>
          </a:prstGeom>
          <a:noFill/>
          <a:ln w="12700" cap="flat" cmpd="sng">
            <a:solidFill>
              <a:srgbClr val="CCFF66"/>
            </a:solidFill>
            <a:prstDash val="solid"/>
            <a:miter/>
            <a:headEnd type="none" w="med" len="med"/>
            <a:tailEnd type="none" w="med" len="med"/>
          </a:ln>
        </p:spPr>
      </p:pic>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文本占位符 68609"/>
          <p:cNvSpPr>
            <a:spLocks noGrp="1"/>
          </p:cNvSpPr>
          <p:nvPr>
            <p:ph type="body" idx="1"/>
          </p:nvPr>
        </p:nvSpPr>
        <p:spPr>
          <a:xfrm>
            <a:off x="1981200" y="1628775"/>
            <a:ext cx="8686800" cy="5229225"/>
          </a:xfrm>
        </p:spPr>
        <p:txBody>
          <a:bodyPr/>
          <a:lstStyle/>
          <a:p>
            <a:pPr>
              <a:buNone/>
            </a:pPr>
            <a:r>
              <a:rPr lang="en-US" altLang="zh-CN" sz="2800"/>
              <a:t>   </a:t>
            </a:r>
            <a:r>
              <a:rPr lang="zh-CN" altLang="en-US" sz="2800" b="1"/>
              <a:t>呜呼！盛衰之</a:t>
            </a:r>
            <a:r>
              <a:rPr lang="zh-CN" altLang="en-US" sz="2800" b="1">
                <a:solidFill>
                  <a:srgbClr val="FF0000"/>
                </a:solidFill>
              </a:rPr>
              <a:t>理</a:t>
            </a:r>
            <a:r>
              <a:rPr lang="zh-CN" altLang="en-US" sz="2800" b="1"/>
              <a:t>，</a:t>
            </a:r>
            <a:r>
              <a:rPr lang="zh-CN" altLang="en-US" sz="2800" b="1">
                <a:solidFill>
                  <a:srgbClr val="0000CC"/>
                </a:solidFill>
              </a:rPr>
              <a:t>虽</a:t>
            </a:r>
            <a:r>
              <a:rPr lang="zh-CN" altLang="en-US" sz="2800" b="1"/>
              <a:t>曰天命，</a:t>
            </a:r>
            <a:r>
              <a:rPr lang="zh-CN" altLang="en-US" sz="2800" b="1">
                <a:solidFill>
                  <a:srgbClr val="0000CC"/>
                </a:solidFill>
              </a:rPr>
              <a:t>岂非</a:t>
            </a:r>
            <a:r>
              <a:rPr lang="zh-CN" altLang="en-US" sz="2800" b="1"/>
              <a:t>人事哉！</a:t>
            </a:r>
            <a:r>
              <a:rPr lang="zh-CN" altLang="en-US" sz="2800" b="1">
                <a:solidFill>
                  <a:srgbClr val="FF0000"/>
                </a:solidFill>
              </a:rPr>
              <a:t>原</a:t>
            </a:r>
            <a:r>
              <a:rPr lang="zh-CN" altLang="en-US" sz="2800" b="1"/>
              <a:t>庄</a:t>
            </a:r>
            <a:endParaRPr lang="zh-CN" altLang="en-US" sz="2800" b="1" u="sng"/>
          </a:p>
          <a:p>
            <a:pPr>
              <a:buNone/>
            </a:pPr>
            <a:r>
              <a:rPr lang="zh-CN" altLang="en-US" sz="2800" b="1">
                <a:solidFill>
                  <a:srgbClr val="FF0000"/>
                </a:solidFill>
              </a:rPr>
              <a:t>                         道理   虽然         难道   不是      推究</a:t>
            </a:r>
            <a:endParaRPr lang="zh-CN" altLang="en-US" sz="2800" b="1" u="sng">
              <a:solidFill>
                <a:srgbClr val="FF0000"/>
              </a:solidFill>
            </a:endParaRPr>
          </a:p>
          <a:p>
            <a:pPr>
              <a:buNone/>
            </a:pPr>
            <a:r>
              <a:rPr lang="zh-CN" altLang="en-US" sz="2800" b="1"/>
              <a:t>宗之</a:t>
            </a:r>
            <a:r>
              <a:rPr lang="zh-CN" altLang="en-US" sz="2800" b="1">
                <a:solidFill>
                  <a:srgbClr val="FF0000"/>
                </a:solidFill>
              </a:rPr>
              <a:t>所以</a:t>
            </a:r>
            <a:r>
              <a:rPr lang="zh-CN" altLang="en-US" sz="2800" b="1"/>
              <a:t>得天下，与其所以失之者，可以知</a:t>
            </a:r>
            <a:r>
              <a:rPr lang="zh-CN" altLang="en-US" sz="2800" b="1">
                <a:solidFill>
                  <a:srgbClr val="0000CC"/>
                </a:solidFill>
              </a:rPr>
              <a:t>之</a:t>
            </a:r>
            <a:r>
              <a:rPr lang="zh-CN" altLang="en-US" sz="2800" b="1"/>
              <a:t>矣。</a:t>
            </a:r>
            <a:r>
              <a:rPr lang="zh-CN" altLang="en-US" sz="2000" b="1"/>
              <a:t> </a:t>
            </a:r>
          </a:p>
          <a:p>
            <a:pPr>
              <a:buNone/>
            </a:pPr>
            <a:r>
              <a:rPr lang="zh-CN" altLang="en-US" sz="2800" b="1">
                <a:solidFill>
                  <a:srgbClr val="FF0000"/>
                </a:solidFill>
              </a:rPr>
              <a:t>  </a:t>
            </a:r>
            <a:r>
              <a:rPr lang="en-US" altLang="zh-CN" sz="2800" b="1">
                <a:solidFill>
                  <a:srgbClr val="FF0000"/>
                </a:solidFill>
              </a:rPr>
              <a:t>……</a:t>
            </a:r>
            <a:r>
              <a:rPr lang="zh-CN" altLang="en-US" sz="2800" b="1">
                <a:solidFill>
                  <a:srgbClr val="FF0000"/>
                </a:solidFill>
              </a:rPr>
              <a:t>的原因                                         代“这个道理”</a:t>
            </a:r>
          </a:p>
          <a:p>
            <a:pPr>
              <a:buNone/>
            </a:pPr>
            <a:endParaRPr lang="zh-CN" altLang="en-US" sz="2000" b="1"/>
          </a:p>
          <a:p>
            <a:pPr>
              <a:buNone/>
            </a:pPr>
            <a:r>
              <a:rPr lang="zh-CN" altLang="en-US" b="1">
                <a:solidFill>
                  <a:srgbClr val="0000CC"/>
                </a:solidFill>
              </a:rPr>
              <a:t>唉！盛衰的道理，虽说是天命决定的，难道说不是人事造成的吗？推究庄宗所以取得天下，与他所以失去天下的原因，就可以明白了</a:t>
            </a:r>
            <a:r>
              <a:rPr lang="zh-CN" altLang="en-US" sz="2800">
                <a:solidFill>
                  <a:schemeClr val="folHlink"/>
                </a:solidFill>
              </a:rPr>
              <a:t>。</a:t>
            </a:r>
            <a:r>
              <a:rPr lang="en-US" altLang="zh-CN" sz="2800"/>
              <a:t> </a:t>
            </a:r>
          </a:p>
        </p:txBody>
      </p:sp>
      <p:pic>
        <p:nvPicPr>
          <p:cNvPr id="68611" name="图片 68610" descr="head"/>
          <p:cNvPicPr>
            <a:picLocks noChangeAspect="1"/>
          </p:cNvPicPr>
          <p:nvPr/>
        </p:nvPicPr>
        <p:blipFill>
          <a:blip r:embed="rId2"/>
          <a:stretch>
            <a:fillRect/>
          </a:stretch>
        </p:blipFill>
        <p:spPr>
          <a:xfrm>
            <a:off x="1524000" y="0"/>
            <a:ext cx="9144000" cy="733425"/>
          </a:xfrm>
          <a:prstGeom prst="rect">
            <a:avLst/>
          </a:prstGeom>
          <a:noFill/>
          <a:ln w="9525">
            <a:noFill/>
          </a:ln>
        </p:spPr>
      </p:pic>
      <p:sp>
        <p:nvSpPr>
          <p:cNvPr id="68612" name="文本框 68611"/>
          <p:cNvSpPr txBox="1"/>
          <p:nvPr/>
        </p:nvSpPr>
        <p:spPr>
          <a:xfrm>
            <a:off x="4224338" y="692150"/>
            <a:ext cx="2632710" cy="583565"/>
          </a:xfrm>
          <a:prstGeom prst="rect">
            <a:avLst/>
          </a:prstGeom>
          <a:noFill/>
          <a:ln w="9525">
            <a:noFill/>
          </a:ln>
        </p:spPr>
        <p:txBody>
          <a:bodyPr wrap="none" anchor="t">
            <a:spAutoFit/>
          </a:bodyPr>
          <a:lstStyle/>
          <a:p>
            <a:pPr lvl="0"/>
            <a:r>
              <a:rPr lang="zh-CN" altLang="en-US" sz="3200" b="1">
                <a:latin typeface="Times New Roman" pitchFamily="18" charset="0"/>
                <a:ea typeface="宋体" panose="02010600030101010101" pitchFamily="2" charset="-122"/>
              </a:rPr>
              <a:t>分析第一段：</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68610">
                                            <p:txEl>
                                              <p:pRg st="1" end="1"/>
                                            </p:txEl>
                                          </p:spTgt>
                                        </p:tgtEl>
                                        <p:attrNameLst>
                                          <p:attrName>style.visibility</p:attrName>
                                        </p:attrNameLst>
                                      </p:cBhvr>
                                      <p:to>
                                        <p:strVal val="visible"/>
                                      </p:to>
                                    </p:set>
                                    <p:anim calcmode="lin" valueType="num">
                                      <p:cBhvr additive="base">
                                        <p:cTn id="7" dur="500" fill="hold"/>
                                        <p:tgtEl>
                                          <p:spTgt spid="68610">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861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4" fill="hold" nodeType="clickEffect">
                                  <p:stCondLst>
                                    <p:cond delay="0"/>
                                  </p:stCondLst>
                                  <p:childTnLst>
                                    <p:set>
                                      <p:cBhvr>
                                        <p:cTn id="13" dur="1" fill="hold">
                                          <p:stCondLst>
                                            <p:cond delay="0"/>
                                          </p:stCondLst>
                                        </p:cTn>
                                        <p:tgtEl>
                                          <p:spTgt spid="68610">
                                            <p:txEl>
                                              <p:pRg st="3" end="3"/>
                                            </p:txEl>
                                          </p:spTgt>
                                        </p:tgtEl>
                                        <p:attrNameLst>
                                          <p:attrName>style.visibility</p:attrName>
                                        </p:attrNameLst>
                                      </p:cBhvr>
                                      <p:to>
                                        <p:strVal val="visible"/>
                                      </p:to>
                                    </p:set>
                                    <p:anim calcmode="lin" valueType="num">
                                      <p:cBhvr additive="base">
                                        <p:cTn id="14" dur="500" fill="hold"/>
                                        <p:tgtEl>
                                          <p:spTgt spid="68610">
                                            <p:txEl>
                                              <p:pRg st="3" end="3"/>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68610">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文本占位符 70657"/>
          <p:cNvSpPr>
            <a:spLocks noGrp="1"/>
          </p:cNvSpPr>
          <p:nvPr>
            <p:ph type="body" idx="1"/>
          </p:nvPr>
        </p:nvSpPr>
        <p:spPr>
          <a:xfrm>
            <a:off x="1919288" y="908050"/>
            <a:ext cx="8748712" cy="5949950"/>
          </a:xfrm>
        </p:spPr>
        <p:txBody>
          <a:bodyPr/>
          <a:lstStyle/>
          <a:p>
            <a:pPr>
              <a:lnSpc>
                <a:spcPct val="80000"/>
              </a:lnSpc>
              <a:buNone/>
            </a:pPr>
            <a:r>
              <a:rPr lang="en-US" altLang="zh-CN" sz="2800"/>
              <a:t>          </a:t>
            </a:r>
            <a:r>
              <a:rPr lang="zh-CN" altLang="en-US" sz="2800" b="1"/>
              <a:t>世言晋王</a:t>
            </a:r>
            <a:r>
              <a:rPr lang="zh-CN" altLang="en-US" sz="2800" b="1">
                <a:solidFill>
                  <a:srgbClr val="0000CC"/>
                </a:solidFill>
              </a:rPr>
              <a:t>之</a:t>
            </a:r>
            <a:r>
              <a:rPr lang="zh-CN" altLang="en-US" sz="2800" b="1"/>
              <a:t>将终也，以三矢赐庄宗，而</a:t>
            </a:r>
            <a:r>
              <a:rPr lang="zh-CN" altLang="en-US" sz="2800" b="1">
                <a:solidFill>
                  <a:srgbClr val="FF0000"/>
                </a:solidFill>
              </a:rPr>
              <a:t>告</a:t>
            </a:r>
            <a:r>
              <a:rPr lang="zh-CN" altLang="en-US" sz="2800" b="1"/>
              <a:t>之</a:t>
            </a:r>
          </a:p>
          <a:p>
            <a:pPr>
              <a:lnSpc>
                <a:spcPct val="80000"/>
              </a:lnSpc>
              <a:buNone/>
            </a:pPr>
            <a:r>
              <a:rPr lang="zh-CN" altLang="en-US" sz="2800" b="1"/>
              <a:t>                  </a:t>
            </a:r>
            <a:r>
              <a:rPr lang="zh-CN" altLang="en-US" sz="2800" b="1">
                <a:solidFill>
                  <a:srgbClr val="FF3300"/>
                </a:solidFill>
              </a:rPr>
              <a:t>用于主谓间，取独                          告诉</a:t>
            </a:r>
          </a:p>
          <a:p>
            <a:pPr>
              <a:lnSpc>
                <a:spcPct val="80000"/>
              </a:lnSpc>
              <a:buNone/>
            </a:pPr>
            <a:r>
              <a:rPr lang="zh-CN" altLang="en-US" sz="2800" b="1"/>
              <a:t>   曰：“</a:t>
            </a:r>
            <a:r>
              <a:rPr lang="zh-CN" altLang="en-US" sz="2800" b="1" u="sng"/>
              <a:t>梁，吾仇也</a:t>
            </a:r>
            <a:r>
              <a:rPr lang="zh-CN" altLang="en-US" sz="2800" b="1"/>
              <a:t>；燕王，吾所</a:t>
            </a:r>
            <a:r>
              <a:rPr lang="zh-CN" altLang="en-US" sz="2800" b="1">
                <a:solidFill>
                  <a:srgbClr val="FF0000"/>
                </a:solidFill>
              </a:rPr>
              <a:t>立</a:t>
            </a:r>
            <a:r>
              <a:rPr lang="zh-CN" altLang="en-US" sz="2800" b="1"/>
              <a:t>；契丹与吾约为</a:t>
            </a:r>
          </a:p>
          <a:p>
            <a:pPr>
              <a:lnSpc>
                <a:spcPct val="80000"/>
              </a:lnSpc>
              <a:buNone/>
            </a:pPr>
            <a:r>
              <a:rPr lang="zh-CN" altLang="en-US" sz="2800" b="1"/>
              <a:t>             </a:t>
            </a:r>
            <a:r>
              <a:rPr lang="zh-CN" altLang="en-US" sz="2000" b="1"/>
              <a:t> </a:t>
            </a:r>
            <a:r>
              <a:rPr lang="zh-CN" altLang="en-US" sz="2800" b="1">
                <a:solidFill>
                  <a:srgbClr val="FF3300"/>
                </a:solidFill>
              </a:rPr>
              <a:t>判断句</a:t>
            </a:r>
            <a:r>
              <a:rPr lang="zh-CN" altLang="en-US" sz="2800" b="1"/>
              <a:t>                   </a:t>
            </a:r>
            <a:r>
              <a:rPr lang="zh-CN" altLang="en-US" sz="2800" b="1">
                <a:solidFill>
                  <a:srgbClr val="FF3300"/>
                </a:solidFill>
              </a:rPr>
              <a:t>统治者的确立或即位</a:t>
            </a:r>
          </a:p>
          <a:p>
            <a:pPr>
              <a:lnSpc>
                <a:spcPct val="80000"/>
              </a:lnSpc>
              <a:buNone/>
            </a:pPr>
            <a:r>
              <a:rPr lang="zh-CN" altLang="en-US" sz="2800" b="1"/>
              <a:t>  兄弟，而皆背晋</a:t>
            </a:r>
            <a:r>
              <a:rPr lang="zh-CN" altLang="en-US" sz="2800" b="1" u="sng">
                <a:solidFill>
                  <a:srgbClr val="0000CC"/>
                </a:solidFill>
              </a:rPr>
              <a:t>以</a:t>
            </a:r>
            <a:r>
              <a:rPr lang="zh-CN" altLang="en-US" sz="2800" b="1"/>
              <a:t>归梁。</a:t>
            </a:r>
            <a:r>
              <a:rPr lang="zh-CN" altLang="en-US" sz="2800" b="1" u="sng"/>
              <a:t>此三者，吾遗恨也</a:t>
            </a:r>
            <a:r>
              <a:rPr lang="zh-CN" altLang="en-US" sz="2800" b="1"/>
              <a:t>。与尔</a:t>
            </a:r>
          </a:p>
          <a:p>
            <a:pPr>
              <a:lnSpc>
                <a:spcPct val="80000"/>
              </a:lnSpc>
              <a:buNone/>
            </a:pPr>
            <a:r>
              <a:rPr lang="zh-CN" altLang="en-US" sz="2800" b="1">
                <a:solidFill>
                  <a:srgbClr val="FF3300"/>
                </a:solidFill>
              </a:rPr>
              <a:t>                             而                      判断句</a:t>
            </a:r>
          </a:p>
          <a:p>
            <a:pPr>
              <a:lnSpc>
                <a:spcPct val="80000"/>
              </a:lnSpc>
              <a:buNone/>
            </a:pPr>
            <a:r>
              <a:rPr lang="zh-CN" altLang="en-US" sz="2800" b="1"/>
              <a:t>  三矢，尔</a:t>
            </a:r>
            <a:r>
              <a:rPr lang="zh-CN" altLang="en-US" sz="2800" b="1" u="sng">
                <a:solidFill>
                  <a:srgbClr val="FF3300"/>
                </a:solidFill>
              </a:rPr>
              <a:t>其</a:t>
            </a:r>
            <a:r>
              <a:rPr lang="zh-CN" altLang="en-US" sz="2800" b="1"/>
              <a:t>无忘乃父之志。”庄宗</a:t>
            </a:r>
            <a:r>
              <a:rPr lang="zh-CN" altLang="en-US" sz="2800" b="1">
                <a:solidFill>
                  <a:srgbClr val="FF0000"/>
                </a:solidFill>
              </a:rPr>
              <a:t>受</a:t>
            </a:r>
            <a:r>
              <a:rPr lang="zh-CN" altLang="en-US" sz="2800" b="1">
                <a:solidFill>
                  <a:srgbClr val="0000CC"/>
                </a:solidFill>
              </a:rPr>
              <a:t>而</a:t>
            </a:r>
            <a:r>
              <a:rPr lang="zh-CN" altLang="en-US" sz="2800" b="1"/>
              <a:t>藏之</a:t>
            </a:r>
            <a:r>
              <a:rPr lang="zh-CN" altLang="en-US" sz="2800" b="1">
                <a:solidFill>
                  <a:srgbClr val="0000CC"/>
                </a:solidFill>
              </a:rPr>
              <a:t>于</a:t>
            </a:r>
            <a:r>
              <a:rPr lang="zh-CN" altLang="en-US" sz="2800" b="1"/>
              <a:t>庙。</a:t>
            </a:r>
          </a:p>
          <a:p>
            <a:pPr>
              <a:lnSpc>
                <a:spcPct val="80000"/>
              </a:lnSpc>
              <a:buNone/>
            </a:pPr>
            <a:r>
              <a:rPr lang="zh-CN" altLang="en-US" sz="2800" b="1"/>
              <a:t>                </a:t>
            </a:r>
            <a:r>
              <a:rPr lang="zh-CN" altLang="en-US" sz="2800" b="1">
                <a:solidFill>
                  <a:srgbClr val="FF3300"/>
                </a:solidFill>
              </a:rPr>
              <a:t>一定，应该                   接受  并且    在</a:t>
            </a:r>
          </a:p>
          <a:p>
            <a:pPr>
              <a:lnSpc>
                <a:spcPct val="80000"/>
              </a:lnSpc>
              <a:buNone/>
            </a:pPr>
            <a:r>
              <a:rPr lang="zh-CN" altLang="en-US" sz="2800" b="1"/>
              <a:t>  其后用兵，则遣从事</a:t>
            </a:r>
            <a:r>
              <a:rPr lang="zh-CN" altLang="en-US" sz="2800" b="1">
                <a:solidFill>
                  <a:srgbClr val="0000CC"/>
                </a:solidFill>
              </a:rPr>
              <a:t>以</a:t>
            </a:r>
            <a:r>
              <a:rPr lang="zh-CN" altLang="en-US" sz="2800" b="1"/>
              <a:t>一少牢</a:t>
            </a:r>
            <a:r>
              <a:rPr lang="zh-CN" altLang="en-US" sz="2800" b="1">
                <a:solidFill>
                  <a:srgbClr val="FF0000"/>
                </a:solidFill>
              </a:rPr>
              <a:t>告庙</a:t>
            </a:r>
            <a:r>
              <a:rPr lang="zh-CN" altLang="en-US" sz="2800" b="1"/>
              <a:t>，请其矢，</a:t>
            </a:r>
            <a:r>
              <a:rPr lang="zh-CN" altLang="en-US" sz="2800" b="1" u="sng"/>
              <a:t>盛以           </a:t>
            </a:r>
          </a:p>
          <a:p>
            <a:pPr>
              <a:lnSpc>
                <a:spcPct val="80000"/>
              </a:lnSpc>
              <a:buNone/>
            </a:pPr>
            <a:r>
              <a:rPr lang="zh-CN" altLang="en-US" sz="2800" b="1">
                <a:solidFill>
                  <a:srgbClr val="FF3300"/>
                </a:solidFill>
              </a:rPr>
              <a:t>                                     用    省“于”，介后   </a:t>
            </a:r>
            <a:r>
              <a:rPr lang="zh-CN" altLang="en-US" sz="2800" b="1">
                <a:solidFill>
                  <a:srgbClr val="0000CC"/>
                </a:solidFill>
              </a:rPr>
              <a:t>省“之”，介后</a:t>
            </a:r>
            <a:r>
              <a:rPr lang="zh-CN" altLang="en-US" sz="2800" b="1" u="sng"/>
              <a:t>                                           </a:t>
            </a:r>
          </a:p>
          <a:p>
            <a:pPr>
              <a:lnSpc>
                <a:spcPct val="80000"/>
              </a:lnSpc>
              <a:buNone/>
            </a:pPr>
            <a:r>
              <a:rPr lang="zh-CN" altLang="en-US" sz="2800" b="1" u="sng"/>
              <a:t> 锦囊</a:t>
            </a:r>
            <a:r>
              <a:rPr lang="zh-CN" altLang="en-US" sz="2800" b="1"/>
              <a:t>，</a:t>
            </a:r>
            <a:r>
              <a:rPr lang="zh-CN" altLang="en-US" sz="2800" b="1" u="sng"/>
              <a:t>负而前驱</a:t>
            </a:r>
            <a:r>
              <a:rPr lang="zh-CN" altLang="en-US" sz="2800" b="1"/>
              <a:t>，及凯旋而纳之。</a:t>
            </a:r>
          </a:p>
          <a:p>
            <a:pPr>
              <a:lnSpc>
                <a:spcPct val="80000"/>
              </a:lnSpc>
              <a:buNone/>
            </a:pPr>
            <a:r>
              <a:rPr lang="zh-CN" altLang="en-US" sz="2800" b="1"/>
              <a:t>        </a:t>
            </a:r>
            <a:r>
              <a:rPr lang="zh-CN" altLang="en-US" sz="2800" b="1">
                <a:solidFill>
                  <a:srgbClr val="FF3300"/>
                </a:solidFill>
              </a:rPr>
              <a:t>省“之”，代“三矢”</a:t>
            </a:r>
            <a:r>
              <a:rPr lang="en-US" altLang="zh-CN" sz="2800" b="1">
                <a:solidFill>
                  <a:srgbClr val="FF3300"/>
                </a:solidFill>
              </a:rPr>
              <a:t> </a:t>
            </a:r>
          </a:p>
        </p:txBody>
      </p:sp>
      <p:pic>
        <p:nvPicPr>
          <p:cNvPr id="70659" name="图片 70658" descr="head"/>
          <p:cNvPicPr>
            <a:picLocks noChangeAspect="1"/>
          </p:cNvPicPr>
          <p:nvPr/>
        </p:nvPicPr>
        <p:blipFill>
          <a:blip r:embed="rId2"/>
          <a:stretch>
            <a:fillRect/>
          </a:stretch>
        </p:blipFill>
        <p:spPr>
          <a:xfrm>
            <a:off x="1524000" y="0"/>
            <a:ext cx="9144000" cy="733425"/>
          </a:xfrm>
          <a:prstGeom prst="rect">
            <a:avLst/>
          </a:prstGeom>
          <a:noFill/>
          <a:ln w="9525">
            <a:noFill/>
          </a:ln>
        </p:spPr>
      </p:pic>
      <p:sp>
        <p:nvSpPr>
          <p:cNvPr id="70660" name="文本框 70659"/>
          <p:cNvSpPr txBox="1"/>
          <p:nvPr/>
        </p:nvSpPr>
        <p:spPr>
          <a:xfrm>
            <a:off x="4008438" y="260350"/>
            <a:ext cx="2632710" cy="583565"/>
          </a:xfrm>
          <a:prstGeom prst="rect">
            <a:avLst/>
          </a:prstGeom>
          <a:noFill/>
          <a:ln w="9525">
            <a:noFill/>
          </a:ln>
        </p:spPr>
        <p:txBody>
          <a:bodyPr wrap="none" anchor="t">
            <a:spAutoFit/>
          </a:bodyPr>
          <a:lstStyle/>
          <a:p>
            <a:pPr lvl="0"/>
            <a:r>
              <a:rPr lang="zh-CN" altLang="en-US" sz="3200" b="1">
                <a:latin typeface="Times New Roman" pitchFamily="18" charset="0"/>
                <a:ea typeface="宋体" panose="02010600030101010101" pitchFamily="2" charset="-122"/>
              </a:rPr>
              <a:t>分析第二段：</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70658">
                                            <p:txEl>
                                              <p:pRg st="1" end="1"/>
                                            </p:txEl>
                                          </p:spTgt>
                                        </p:tgtEl>
                                        <p:attrNameLst>
                                          <p:attrName>style.visibility</p:attrName>
                                        </p:attrNameLst>
                                      </p:cBhvr>
                                      <p:to>
                                        <p:strVal val="visible"/>
                                      </p:to>
                                    </p:set>
                                    <p:anim calcmode="lin" valueType="num">
                                      <p:cBhvr additive="base">
                                        <p:cTn id="7" dur="500" fill="hold"/>
                                        <p:tgtEl>
                                          <p:spTgt spid="70658">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065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4" fill="hold" nodeType="clickEffect">
                                  <p:stCondLst>
                                    <p:cond delay="0"/>
                                  </p:stCondLst>
                                  <p:childTnLst>
                                    <p:set>
                                      <p:cBhvr>
                                        <p:cTn id="13" dur="1" fill="hold">
                                          <p:stCondLst>
                                            <p:cond delay="0"/>
                                          </p:stCondLst>
                                        </p:cTn>
                                        <p:tgtEl>
                                          <p:spTgt spid="70658">
                                            <p:txEl>
                                              <p:pRg st="3" end="3"/>
                                            </p:txEl>
                                          </p:spTgt>
                                        </p:tgtEl>
                                        <p:attrNameLst>
                                          <p:attrName>style.visibility</p:attrName>
                                        </p:attrNameLst>
                                      </p:cBhvr>
                                      <p:to>
                                        <p:strVal val="visible"/>
                                      </p:to>
                                    </p:set>
                                    <p:anim calcmode="lin" valueType="num">
                                      <p:cBhvr additive="base">
                                        <p:cTn id="14" dur="500" fill="hold"/>
                                        <p:tgtEl>
                                          <p:spTgt spid="70658">
                                            <p:txEl>
                                              <p:pRg st="3" end="3"/>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70658">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2" presetClass="entr" presetSubtype="4" fill="hold" nodeType="clickEffect">
                                  <p:stCondLst>
                                    <p:cond delay="0"/>
                                  </p:stCondLst>
                                  <p:childTnLst>
                                    <p:set>
                                      <p:cBhvr>
                                        <p:cTn id="20" dur="1" fill="hold">
                                          <p:stCondLst>
                                            <p:cond delay="0"/>
                                          </p:stCondLst>
                                        </p:cTn>
                                        <p:tgtEl>
                                          <p:spTgt spid="70658">
                                            <p:txEl>
                                              <p:pRg st="5" end="5"/>
                                            </p:txEl>
                                          </p:spTgt>
                                        </p:tgtEl>
                                        <p:attrNameLst>
                                          <p:attrName>style.visibility</p:attrName>
                                        </p:attrNameLst>
                                      </p:cBhvr>
                                      <p:to>
                                        <p:strVal val="visible"/>
                                      </p:to>
                                    </p:set>
                                    <p:anim calcmode="lin" valueType="num">
                                      <p:cBhvr additive="base">
                                        <p:cTn id="21" dur="500" fill="hold"/>
                                        <p:tgtEl>
                                          <p:spTgt spid="70658">
                                            <p:txEl>
                                              <p:pRg st="5" end="5"/>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70658">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indefinite"/>
                            </p:stCondLst>
                          </p:cTn>
                        </p:par>
                        <p:par>
                          <p:cTn id="25" fill="hold" nodeType="afterGroup">
                            <p:stCondLst>
                              <p:cond delay="0"/>
                            </p:stCondLst>
                            <p:childTnLst>
                              <p:par>
                                <p:cTn id="26" presetID="2" presetClass="entr" presetSubtype="4" fill="hold" nodeType="clickEffect">
                                  <p:stCondLst>
                                    <p:cond delay="0"/>
                                  </p:stCondLst>
                                  <p:childTnLst>
                                    <p:set>
                                      <p:cBhvr>
                                        <p:cTn id="27" dur="1" fill="hold">
                                          <p:stCondLst>
                                            <p:cond delay="0"/>
                                          </p:stCondLst>
                                        </p:cTn>
                                        <p:tgtEl>
                                          <p:spTgt spid="70658">
                                            <p:txEl>
                                              <p:pRg st="7" end="7"/>
                                            </p:txEl>
                                          </p:spTgt>
                                        </p:tgtEl>
                                        <p:attrNameLst>
                                          <p:attrName>style.visibility</p:attrName>
                                        </p:attrNameLst>
                                      </p:cBhvr>
                                      <p:to>
                                        <p:strVal val="visible"/>
                                      </p:to>
                                    </p:set>
                                    <p:anim calcmode="lin" valueType="num">
                                      <p:cBhvr additive="base">
                                        <p:cTn id="28" dur="500" fill="hold"/>
                                        <p:tgtEl>
                                          <p:spTgt spid="70658">
                                            <p:txEl>
                                              <p:pRg st="7" end="7"/>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70658">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2" name="矩形 73731"/>
          <p:cNvSpPr/>
          <p:nvPr/>
        </p:nvSpPr>
        <p:spPr>
          <a:xfrm>
            <a:off x="1992313" y="692150"/>
            <a:ext cx="8280400" cy="5507990"/>
          </a:xfrm>
          <a:prstGeom prst="rect">
            <a:avLst/>
          </a:prstGeom>
          <a:noFill/>
          <a:ln w="9525">
            <a:noFill/>
          </a:ln>
        </p:spPr>
        <p:txBody>
          <a:bodyPr>
            <a:spAutoFit/>
          </a:bodyPr>
          <a:lstStyle/>
          <a:p>
            <a:pPr lvl="0"/>
            <a:r>
              <a:rPr lang="en-US" altLang="zh-CN" sz="2400" b="1">
                <a:solidFill>
                  <a:srgbClr val="FF3300"/>
                </a:solidFill>
                <a:latin typeface="Times New Roman" pitchFamily="18" charset="0"/>
                <a:ea typeface="宋体" panose="02010600030101010101" pitchFamily="2" charset="-122"/>
              </a:rPr>
              <a:t>        </a:t>
            </a:r>
            <a:r>
              <a:rPr lang="zh-CN" altLang="en-US" sz="3200" b="1" u="sng">
                <a:solidFill>
                  <a:srgbClr val="FF3300"/>
                </a:solidFill>
                <a:latin typeface="Times New Roman" pitchFamily="18" charset="0"/>
                <a:ea typeface="宋体" panose="02010600030101010101" pitchFamily="2" charset="-122"/>
              </a:rPr>
              <a:t>方</a:t>
            </a:r>
            <a:r>
              <a:rPr lang="zh-CN" altLang="en-US" sz="3200" b="1" u="sng">
                <a:latin typeface="Times New Roman" pitchFamily="18" charset="0"/>
                <a:ea typeface="宋体" panose="02010600030101010101" pitchFamily="2" charset="-122"/>
              </a:rPr>
              <a:t>其</a:t>
            </a:r>
            <a:r>
              <a:rPr lang="zh-CN" altLang="en-US" sz="3200" b="1" u="sng">
                <a:solidFill>
                  <a:srgbClr val="FF3300"/>
                </a:solidFill>
                <a:latin typeface="Times New Roman" pitchFamily="18" charset="0"/>
                <a:ea typeface="宋体" panose="02010600030101010101" pitchFamily="2" charset="-122"/>
              </a:rPr>
              <a:t>系</a:t>
            </a:r>
            <a:r>
              <a:rPr lang="zh-CN" altLang="en-US" sz="3200" b="1" u="sng">
                <a:latin typeface="Times New Roman" pitchFamily="18" charset="0"/>
                <a:ea typeface="宋体" panose="02010600030101010101" pitchFamily="2" charset="-122"/>
              </a:rPr>
              <a:t>燕父子以</a:t>
            </a:r>
            <a:r>
              <a:rPr lang="zh-CN" altLang="en-US" sz="3200" b="1" u="sng">
                <a:solidFill>
                  <a:srgbClr val="FF3300"/>
                </a:solidFill>
                <a:latin typeface="Times New Roman" pitchFamily="18" charset="0"/>
                <a:ea typeface="宋体" panose="02010600030101010101" pitchFamily="2" charset="-122"/>
              </a:rPr>
              <a:t>组</a:t>
            </a:r>
            <a:r>
              <a:rPr lang="zh-CN" altLang="en-US" sz="3200" b="1">
                <a:solidFill>
                  <a:srgbClr val="FF3300"/>
                </a:solidFill>
                <a:latin typeface="Times New Roman" pitchFamily="18" charset="0"/>
                <a:ea typeface="宋体" panose="02010600030101010101" pitchFamily="2" charset="-122"/>
              </a:rPr>
              <a:t>，</a:t>
            </a:r>
            <a:r>
              <a:rPr lang="zh-CN" altLang="en-US" sz="3200" b="1">
                <a:solidFill>
                  <a:srgbClr val="FF0000"/>
                </a:solidFill>
                <a:latin typeface="Times New Roman" pitchFamily="18" charset="0"/>
                <a:ea typeface="宋体" panose="02010600030101010101" pitchFamily="2" charset="-122"/>
              </a:rPr>
              <a:t>函</a:t>
            </a:r>
            <a:r>
              <a:rPr lang="zh-CN" altLang="en-US" sz="3200" b="1">
                <a:latin typeface="Times New Roman" pitchFamily="18" charset="0"/>
                <a:ea typeface="宋体" panose="02010600030101010101" pitchFamily="2" charset="-122"/>
              </a:rPr>
              <a:t>梁君臣之首，入于</a:t>
            </a:r>
          </a:p>
          <a:p>
            <a:pPr lvl="0"/>
            <a:endParaRPr lang="zh-CN" altLang="en-US" sz="3200" b="1">
              <a:latin typeface="Times New Roman" pitchFamily="18" charset="0"/>
              <a:ea typeface="宋体" panose="02010600030101010101" pitchFamily="2" charset="-122"/>
            </a:endParaRPr>
          </a:p>
          <a:p>
            <a:pPr lvl="0"/>
            <a:r>
              <a:rPr lang="zh-CN" altLang="en-US" sz="3200" b="1">
                <a:latin typeface="Times New Roman" pitchFamily="18" charset="0"/>
                <a:ea typeface="宋体" panose="02010600030101010101" pitchFamily="2" charset="-122"/>
              </a:rPr>
              <a:t>太庙，还矢先王，而</a:t>
            </a:r>
            <a:r>
              <a:rPr lang="zh-CN" altLang="en-US" sz="3200" b="1" u="sng">
                <a:solidFill>
                  <a:srgbClr val="FF3300"/>
                </a:solidFill>
                <a:latin typeface="Times New Roman" pitchFamily="18" charset="0"/>
                <a:ea typeface="宋体" panose="02010600030101010101" pitchFamily="2" charset="-122"/>
              </a:rPr>
              <a:t>告以成功</a:t>
            </a:r>
            <a:r>
              <a:rPr lang="zh-CN" altLang="en-US" sz="3200" b="1">
                <a:latin typeface="Times New Roman" pitchFamily="18" charset="0"/>
                <a:ea typeface="宋体" panose="02010600030101010101" pitchFamily="2" charset="-122"/>
              </a:rPr>
              <a:t>，其意气之</a:t>
            </a:r>
          </a:p>
          <a:p>
            <a:pPr lvl="0"/>
            <a:endParaRPr lang="zh-CN" altLang="en-US" sz="3200" b="1">
              <a:latin typeface="Times New Roman" pitchFamily="18" charset="0"/>
              <a:ea typeface="宋体" panose="02010600030101010101" pitchFamily="2" charset="-122"/>
            </a:endParaRPr>
          </a:p>
          <a:p>
            <a:pPr lvl="0"/>
            <a:r>
              <a:rPr lang="zh-CN" altLang="en-US" sz="3200" b="1" u="sng">
                <a:solidFill>
                  <a:srgbClr val="FF3300"/>
                </a:solidFill>
                <a:latin typeface="Times New Roman" pitchFamily="18" charset="0"/>
                <a:ea typeface="宋体" panose="02010600030101010101" pitchFamily="2" charset="-122"/>
              </a:rPr>
              <a:t>盛</a:t>
            </a:r>
            <a:r>
              <a:rPr lang="zh-CN" altLang="en-US" sz="3200" b="1">
                <a:latin typeface="Times New Roman" pitchFamily="18" charset="0"/>
                <a:ea typeface="宋体" panose="02010600030101010101" pitchFamily="2" charset="-122"/>
              </a:rPr>
              <a:t>，可谓壮哉！及仇雠已灭，天下已定，一</a:t>
            </a:r>
          </a:p>
          <a:p>
            <a:pPr lvl="0"/>
            <a:endParaRPr lang="zh-CN" altLang="en-US" sz="3200" b="1">
              <a:latin typeface="Times New Roman" pitchFamily="18" charset="0"/>
              <a:ea typeface="宋体" panose="02010600030101010101" pitchFamily="2" charset="-122"/>
            </a:endParaRPr>
          </a:p>
          <a:p>
            <a:pPr lvl="0"/>
            <a:r>
              <a:rPr lang="zh-CN" altLang="en-US" sz="3200" b="1">
                <a:latin typeface="Times New Roman" pitchFamily="18" charset="0"/>
                <a:ea typeface="宋体" panose="02010600030101010101" pitchFamily="2" charset="-122"/>
              </a:rPr>
              <a:t>夫夜呼，乱者</a:t>
            </a:r>
            <a:r>
              <a:rPr lang="zh-CN" altLang="en-US" sz="3200" b="1">
                <a:solidFill>
                  <a:srgbClr val="FF0000"/>
                </a:solidFill>
                <a:latin typeface="Times New Roman" pitchFamily="18" charset="0"/>
                <a:ea typeface="宋体" panose="02010600030101010101" pitchFamily="2" charset="-122"/>
              </a:rPr>
              <a:t>四</a:t>
            </a:r>
            <a:r>
              <a:rPr lang="zh-CN" altLang="en-US" sz="3200" b="1">
                <a:latin typeface="Times New Roman" pitchFamily="18" charset="0"/>
                <a:ea typeface="宋体" panose="02010600030101010101" pitchFamily="2" charset="-122"/>
              </a:rPr>
              <a:t>应，仓皇东出，未</a:t>
            </a:r>
            <a:r>
              <a:rPr lang="zh-CN" altLang="en-US" sz="3200" b="1">
                <a:solidFill>
                  <a:srgbClr val="0000CC"/>
                </a:solidFill>
                <a:latin typeface="Times New Roman" pitchFamily="18" charset="0"/>
                <a:ea typeface="宋体" panose="02010600030101010101" pitchFamily="2" charset="-122"/>
              </a:rPr>
              <a:t>及</a:t>
            </a:r>
            <a:r>
              <a:rPr lang="zh-CN" altLang="en-US" sz="3200" b="1">
                <a:latin typeface="Times New Roman" pitchFamily="18" charset="0"/>
                <a:ea typeface="宋体" panose="02010600030101010101" pitchFamily="2" charset="-122"/>
              </a:rPr>
              <a:t>见</a:t>
            </a:r>
            <a:r>
              <a:rPr lang="zh-CN" altLang="en-US" sz="3200" b="1">
                <a:solidFill>
                  <a:srgbClr val="FF0000"/>
                </a:solidFill>
                <a:latin typeface="Times New Roman" pitchFamily="18" charset="0"/>
                <a:ea typeface="宋体" panose="02010600030101010101" pitchFamily="2" charset="-122"/>
              </a:rPr>
              <a:t>贼</a:t>
            </a:r>
            <a:r>
              <a:rPr lang="zh-CN" altLang="en-US" sz="3200" b="1">
                <a:latin typeface="Times New Roman" pitchFamily="18" charset="0"/>
                <a:ea typeface="宋体" panose="02010600030101010101" pitchFamily="2" charset="-122"/>
              </a:rPr>
              <a:t>而</a:t>
            </a:r>
          </a:p>
          <a:p>
            <a:pPr lvl="0"/>
            <a:endParaRPr lang="zh-CN" altLang="en-US" sz="3200" b="1">
              <a:latin typeface="Times New Roman" pitchFamily="18" charset="0"/>
              <a:ea typeface="宋体" panose="02010600030101010101" pitchFamily="2" charset="-122"/>
            </a:endParaRPr>
          </a:p>
          <a:p>
            <a:pPr lvl="0"/>
            <a:r>
              <a:rPr lang="zh-CN" altLang="en-US" sz="3200" b="1">
                <a:latin typeface="Times New Roman" pitchFamily="18" charset="0"/>
                <a:ea typeface="宋体" panose="02010600030101010101" pitchFamily="2" charset="-122"/>
              </a:rPr>
              <a:t>士卒离散，君臣相顾，不知</a:t>
            </a:r>
            <a:r>
              <a:rPr lang="zh-CN" altLang="en-US" sz="3200" b="1">
                <a:solidFill>
                  <a:srgbClr val="FF0000"/>
                </a:solidFill>
                <a:latin typeface="Times New Roman" pitchFamily="18" charset="0"/>
                <a:ea typeface="宋体" panose="02010600030101010101" pitchFamily="2" charset="-122"/>
              </a:rPr>
              <a:t>所归</a:t>
            </a:r>
            <a:r>
              <a:rPr lang="zh-CN" altLang="en-US" sz="3200" b="1">
                <a:latin typeface="Times New Roman" pitchFamily="18" charset="0"/>
                <a:ea typeface="宋体" panose="02010600030101010101" pitchFamily="2" charset="-122"/>
              </a:rPr>
              <a:t>，</a:t>
            </a:r>
            <a:r>
              <a:rPr lang="zh-CN" altLang="en-US" sz="3200" b="1">
                <a:solidFill>
                  <a:srgbClr val="0000CC"/>
                </a:solidFill>
                <a:latin typeface="Times New Roman" pitchFamily="18" charset="0"/>
                <a:ea typeface="宋体" panose="02010600030101010101" pitchFamily="2" charset="-122"/>
              </a:rPr>
              <a:t>至于</a:t>
            </a:r>
            <a:r>
              <a:rPr lang="zh-CN" altLang="en-US" sz="3200" b="1">
                <a:latin typeface="Times New Roman" pitchFamily="18" charset="0"/>
                <a:ea typeface="宋体" panose="02010600030101010101" pitchFamily="2" charset="-122"/>
              </a:rPr>
              <a:t>誓天</a:t>
            </a:r>
          </a:p>
          <a:p>
            <a:pPr lvl="0"/>
            <a:endParaRPr lang="zh-CN" altLang="en-US" sz="3200" b="1">
              <a:latin typeface="Times New Roman" pitchFamily="18" charset="0"/>
              <a:ea typeface="宋体" panose="02010600030101010101" pitchFamily="2" charset="-122"/>
            </a:endParaRPr>
          </a:p>
          <a:p>
            <a:pPr lvl="0"/>
            <a:r>
              <a:rPr lang="zh-CN" altLang="en-US" sz="3200" b="1">
                <a:latin typeface="Times New Roman" pitchFamily="18" charset="0"/>
                <a:ea typeface="宋体" panose="02010600030101010101" pitchFamily="2" charset="-122"/>
              </a:rPr>
              <a:t>断发，泣下沾襟，</a:t>
            </a:r>
            <a:r>
              <a:rPr lang="zh-CN" altLang="en-US" sz="3200" b="1">
                <a:solidFill>
                  <a:srgbClr val="FF0000"/>
                </a:solidFill>
                <a:latin typeface="Times New Roman" pitchFamily="18" charset="0"/>
                <a:ea typeface="宋体" panose="02010600030101010101" pitchFamily="2" charset="-122"/>
              </a:rPr>
              <a:t>何其</a:t>
            </a:r>
            <a:r>
              <a:rPr lang="zh-CN" altLang="en-US" sz="3200" b="1">
                <a:latin typeface="Times New Roman" pitchFamily="18" charset="0"/>
                <a:ea typeface="宋体" panose="02010600030101010101" pitchFamily="2" charset="-122"/>
              </a:rPr>
              <a:t>衰也！</a:t>
            </a:r>
          </a:p>
        </p:txBody>
      </p:sp>
      <p:sp>
        <p:nvSpPr>
          <p:cNvPr id="73733" name="文本框 73732"/>
          <p:cNvSpPr txBox="1"/>
          <p:nvPr/>
        </p:nvSpPr>
        <p:spPr>
          <a:xfrm>
            <a:off x="2640013" y="1196975"/>
            <a:ext cx="3481705" cy="521970"/>
          </a:xfrm>
          <a:prstGeom prst="rect">
            <a:avLst/>
          </a:prstGeom>
          <a:noFill/>
          <a:ln w="9525">
            <a:noFill/>
          </a:ln>
        </p:spPr>
        <p:txBody>
          <a:bodyPr wrap="none" anchor="t">
            <a:spAutoFit/>
          </a:bodyPr>
          <a:lstStyle/>
          <a:p>
            <a:pPr lvl="0"/>
            <a:r>
              <a:rPr lang="zh-CN" altLang="en-US" sz="2800" b="1">
                <a:solidFill>
                  <a:srgbClr val="0000CC"/>
                </a:solidFill>
                <a:latin typeface="Times New Roman" pitchFamily="18" charset="0"/>
                <a:ea typeface="宋体" panose="02010600030101010101" pitchFamily="2" charset="-122"/>
              </a:rPr>
              <a:t>当     捆绑            绳索</a:t>
            </a:r>
          </a:p>
        </p:txBody>
      </p:sp>
      <p:sp>
        <p:nvSpPr>
          <p:cNvPr id="73734" name="文本框 73733"/>
          <p:cNvSpPr txBox="1"/>
          <p:nvPr/>
        </p:nvSpPr>
        <p:spPr>
          <a:xfrm>
            <a:off x="1919288" y="3213100"/>
            <a:ext cx="1100137" cy="521970"/>
          </a:xfrm>
          <a:prstGeom prst="rect">
            <a:avLst/>
          </a:prstGeom>
          <a:noFill/>
          <a:ln w="9525">
            <a:noFill/>
          </a:ln>
        </p:spPr>
        <p:txBody>
          <a:bodyPr>
            <a:spAutoFit/>
          </a:bodyPr>
          <a:lstStyle/>
          <a:p>
            <a:pPr lvl="0"/>
            <a:r>
              <a:rPr lang="zh-CN" altLang="en-US" sz="2800" b="1">
                <a:solidFill>
                  <a:srgbClr val="FF3300"/>
                </a:solidFill>
                <a:latin typeface="Times New Roman" pitchFamily="18" charset="0"/>
                <a:ea typeface="宋体" panose="02010600030101010101" pitchFamily="2" charset="-122"/>
              </a:rPr>
              <a:t>旺盛</a:t>
            </a:r>
          </a:p>
        </p:txBody>
      </p:sp>
      <p:sp>
        <p:nvSpPr>
          <p:cNvPr id="73735" name="文本框 73734"/>
          <p:cNvSpPr txBox="1"/>
          <p:nvPr/>
        </p:nvSpPr>
        <p:spPr>
          <a:xfrm>
            <a:off x="5375275" y="4098925"/>
            <a:ext cx="4556125" cy="521970"/>
          </a:xfrm>
          <a:prstGeom prst="rect">
            <a:avLst/>
          </a:prstGeom>
          <a:noFill/>
          <a:ln w="9525">
            <a:noFill/>
          </a:ln>
        </p:spPr>
        <p:txBody>
          <a:bodyPr wrap="none" anchor="t">
            <a:spAutoFit/>
          </a:bodyPr>
          <a:lstStyle/>
          <a:p>
            <a:pPr lvl="0"/>
            <a:r>
              <a:rPr lang="zh-CN" altLang="en-US" sz="2800" b="1">
                <a:solidFill>
                  <a:srgbClr val="FF3300"/>
                </a:solidFill>
                <a:latin typeface="Times New Roman" pitchFamily="18" charset="0"/>
                <a:ea typeface="宋体" panose="02010600030101010101" pitchFamily="2" charset="-122"/>
              </a:rPr>
              <a:t>匆忙的样子        等到     叛军</a:t>
            </a:r>
          </a:p>
        </p:txBody>
      </p:sp>
      <p:sp>
        <p:nvSpPr>
          <p:cNvPr id="73737" name="文本框 73736"/>
          <p:cNvSpPr txBox="1"/>
          <p:nvPr/>
        </p:nvSpPr>
        <p:spPr>
          <a:xfrm>
            <a:off x="4800600" y="84138"/>
            <a:ext cx="2347913" cy="583565"/>
          </a:xfrm>
          <a:prstGeom prst="rect">
            <a:avLst/>
          </a:prstGeom>
          <a:noFill/>
          <a:ln w="9525">
            <a:noFill/>
          </a:ln>
        </p:spPr>
        <p:txBody>
          <a:bodyPr>
            <a:spAutoFit/>
          </a:bodyPr>
          <a:lstStyle/>
          <a:p>
            <a:pPr lvl="0"/>
            <a:r>
              <a:rPr lang="zh-CN" altLang="en-US" sz="3200" b="1">
                <a:solidFill>
                  <a:srgbClr val="0000CC"/>
                </a:solidFill>
                <a:latin typeface="Times New Roman" pitchFamily="18" charset="0"/>
                <a:ea typeface="宋体" panose="02010600030101010101" pitchFamily="2" charset="-122"/>
              </a:rPr>
              <a:t>第三段分析</a:t>
            </a:r>
          </a:p>
        </p:txBody>
      </p:sp>
      <p:sp>
        <p:nvSpPr>
          <p:cNvPr id="73738" name="文本框 73737"/>
          <p:cNvSpPr txBox="1"/>
          <p:nvPr/>
        </p:nvSpPr>
        <p:spPr>
          <a:xfrm>
            <a:off x="5016500" y="2205038"/>
            <a:ext cx="4238625" cy="521970"/>
          </a:xfrm>
          <a:prstGeom prst="rect">
            <a:avLst/>
          </a:prstGeom>
          <a:noFill/>
          <a:ln w="9525">
            <a:noFill/>
          </a:ln>
        </p:spPr>
        <p:txBody>
          <a:bodyPr>
            <a:spAutoFit/>
          </a:bodyPr>
          <a:lstStyle/>
          <a:p>
            <a:pPr lvl="0"/>
            <a:r>
              <a:rPr lang="zh-CN" altLang="en-US" sz="2800" b="1">
                <a:solidFill>
                  <a:srgbClr val="FF0000"/>
                </a:solidFill>
                <a:latin typeface="Times New Roman" pitchFamily="18" charset="0"/>
                <a:ea typeface="宋体" panose="02010600030101010101" pitchFamily="2" charset="-122"/>
              </a:rPr>
              <a:t>省略句，介词短语后置</a:t>
            </a:r>
          </a:p>
        </p:txBody>
      </p:sp>
      <p:sp>
        <p:nvSpPr>
          <p:cNvPr id="73739" name="文本框 73738"/>
          <p:cNvSpPr txBox="1"/>
          <p:nvPr/>
        </p:nvSpPr>
        <p:spPr>
          <a:xfrm>
            <a:off x="6240463" y="1196975"/>
            <a:ext cx="2112962" cy="521970"/>
          </a:xfrm>
          <a:prstGeom prst="rect">
            <a:avLst/>
          </a:prstGeom>
          <a:noFill/>
          <a:ln w="9525">
            <a:noFill/>
          </a:ln>
        </p:spPr>
        <p:txBody>
          <a:bodyPr>
            <a:spAutoFit/>
          </a:bodyPr>
          <a:lstStyle/>
          <a:p>
            <a:pPr lvl="0"/>
            <a:r>
              <a:rPr lang="zh-CN" altLang="en-US" sz="2800" b="1">
                <a:solidFill>
                  <a:srgbClr val="0000CC"/>
                </a:solidFill>
                <a:latin typeface="Times New Roman" pitchFamily="18" charset="0"/>
                <a:ea typeface="宋体" panose="02010600030101010101" pitchFamily="2" charset="-122"/>
              </a:rPr>
              <a:t>用匣子装着</a:t>
            </a:r>
          </a:p>
        </p:txBody>
      </p:sp>
      <p:sp>
        <p:nvSpPr>
          <p:cNvPr id="73740" name="文本框 73739"/>
          <p:cNvSpPr txBox="1"/>
          <p:nvPr/>
        </p:nvSpPr>
        <p:spPr>
          <a:xfrm>
            <a:off x="6096000" y="5106988"/>
            <a:ext cx="3398520" cy="521970"/>
          </a:xfrm>
          <a:prstGeom prst="rect">
            <a:avLst/>
          </a:prstGeom>
          <a:noFill/>
          <a:ln w="9525">
            <a:noFill/>
          </a:ln>
        </p:spPr>
        <p:txBody>
          <a:bodyPr wrap="none" anchor="t">
            <a:spAutoFit/>
          </a:bodyPr>
          <a:lstStyle/>
          <a:p>
            <a:pPr lvl="0"/>
            <a:r>
              <a:rPr lang="zh-CN" altLang="en-US" sz="2800" b="1">
                <a:solidFill>
                  <a:srgbClr val="FF3300"/>
                </a:solidFill>
                <a:latin typeface="Times New Roman" pitchFamily="18" charset="0"/>
                <a:ea typeface="宋体" panose="02010600030101010101" pitchFamily="2" charset="-122"/>
              </a:rPr>
              <a:t>返回的地方    </a:t>
            </a:r>
            <a:r>
              <a:rPr lang="zh-CN" altLang="en-US" sz="2800" b="1">
                <a:solidFill>
                  <a:srgbClr val="0000CC"/>
                </a:solidFill>
                <a:latin typeface="Times New Roman" pitchFamily="18" charset="0"/>
                <a:ea typeface="宋体" panose="02010600030101010101" pitchFamily="2" charset="-122"/>
              </a:rPr>
              <a:t>以至于</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3733"/>
                                        </p:tgtEl>
                                        <p:attrNameLst>
                                          <p:attrName>style.visibility</p:attrName>
                                        </p:attrNameLst>
                                      </p:cBhvr>
                                      <p:to>
                                        <p:strVal val="visible"/>
                                      </p:to>
                                    </p:set>
                                    <p:anim calcmode="lin" valueType="num">
                                      <p:cBhvr additive="base">
                                        <p:cTn id="7" dur="500" fill="hold"/>
                                        <p:tgtEl>
                                          <p:spTgt spid="73733"/>
                                        </p:tgtEl>
                                        <p:attrNameLst>
                                          <p:attrName>ppt_x</p:attrName>
                                        </p:attrNameLst>
                                      </p:cBhvr>
                                      <p:tavLst>
                                        <p:tav tm="0">
                                          <p:val>
                                            <p:strVal val="#ppt_x"/>
                                          </p:val>
                                        </p:tav>
                                        <p:tav tm="100000">
                                          <p:val>
                                            <p:strVal val="#ppt_x"/>
                                          </p:val>
                                        </p:tav>
                                      </p:tavLst>
                                    </p:anim>
                                    <p:anim calcmode="lin" valueType="num">
                                      <p:cBhvr additive="base">
                                        <p:cTn id="8" dur="500" fill="hold"/>
                                        <p:tgtEl>
                                          <p:spTgt spid="7373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4" fill="hold" grpId="3" nodeType="clickEffect">
                                  <p:stCondLst>
                                    <p:cond delay="0"/>
                                  </p:stCondLst>
                                  <p:childTnLst>
                                    <p:set>
                                      <p:cBhvr>
                                        <p:cTn id="13" dur="1" fill="hold">
                                          <p:stCondLst>
                                            <p:cond delay="0"/>
                                          </p:stCondLst>
                                        </p:cTn>
                                        <p:tgtEl>
                                          <p:spTgt spid="73739"/>
                                        </p:tgtEl>
                                        <p:attrNameLst>
                                          <p:attrName>style.visibility</p:attrName>
                                        </p:attrNameLst>
                                      </p:cBhvr>
                                      <p:to>
                                        <p:strVal val="visible"/>
                                      </p:to>
                                    </p:set>
                                    <p:anim calcmode="lin" valueType="num">
                                      <p:cBhvr additive="base">
                                        <p:cTn id="14" dur="500" fill="hold"/>
                                        <p:tgtEl>
                                          <p:spTgt spid="73739"/>
                                        </p:tgtEl>
                                        <p:attrNameLst>
                                          <p:attrName>ppt_x</p:attrName>
                                        </p:attrNameLst>
                                      </p:cBhvr>
                                      <p:tavLst>
                                        <p:tav tm="0">
                                          <p:val>
                                            <p:strVal val="#ppt_x"/>
                                          </p:val>
                                        </p:tav>
                                        <p:tav tm="100000">
                                          <p:val>
                                            <p:strVal val="#ppt_x"/>
                                          </p:val>
                                        </p:tav>
                                      </p:tavLst>
                                    </p:anim>
                                    <p:anim calcmode="lin" valueType="num">
                                      <p:cBhvr additive="base">
                                        <p:cTn id="15" dur="500" fill="hold"/>
                                        <p:tgtEl>
                                          <p:spTgt spid="73739"/>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2" presetClass="entr" presetSubtype="4" fill="hold" nodeType="clickEffect">
                                  <p:stCondLst>
                                    <p:cond delay="0"/>
                                  </p:stCondLst>
                                  <p:childTnLst>
                                    <p:set>
                                      <p:cBhvr>
                                        <p:cTn id="20" dur="1" fill="hold">
                                          <p:stCondLst>
                                            <p:cond delay="0"/>
                                          </p:stCondLst>
                                        </p:cTn>
                                        <p:tgtEl>
                                          <p:spTgt spid="73738">
                                            <p:txEl>
                                              <p:pRg st="0" end="0"/>
                                            </p:txEl>
                                          </p:spTgt>
                                        </p:tgtEl>
                                        <p:attrNameLst>
                                          <p:attrName>style.visibility</p:attrName>
                                        </p:attrNameLst>
                                      </p:cBhvr>
                                      <p:to>
                                        <p:strVal val="visible"/>
                                      </p:to>
                                    </p:set>
                                    <p:anim calcmode="lin" valueType="num">
                                      <p:cBhvr additive="base">
                                        <p:cTn id="21" dur="500" fill="hold"/>
                                        <p:tgtEl>
                                          <p:spTgt spid="73738">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7373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indefinite"/>
                            </p:stCondLst>
                          </p:cTn>
                        </p:par>
                        <p:par>
                          <p:cTn id="25" fill="hold" nodeType="afterGroup">
                            <p:stCondLst>
                              <p:cond delay="0"/>
                            </p:stCondLst>
                            <p:childTnLst>
                              <p:par>
                                <p:cTn id="26" presetID="2" presetClass="entr" presetSubtype="4" fill="hold" grpId="1" nodeType="clickEffect">
                                  <p:stCondLst>
                                    <p:cond delay="0"/>
                                  </p:stCondLst>
                                  <p:childTnLst>
                                    <p:set>
                                      <p:cBhvr>
                                        <p:cTn id="27" dur="1" fill="hold">
                                          <p:stCondLst>
                                            <p:cond delay="0"/>
                                          </p:stCondLst>
                                        </p:cTn>
                                        <p:tgtEl>
                                          <p:spTgt spid="73734"/>
                                        </p:tgtEl>
                                        <p:attrNameLst>
                                          <p:attrName>style.visibility</p:attrName>
                                        </p:attrNameLst>
                                      </p:cBhvr>
                                      <p:to>
                                        <p:strVal val="visible"/>
                                      </p:to>
                                    </p:set>
                                    <p:anim calcmode="lin" valueType="num">
                                      <p:cBhvr additive="base">
                                        <p:cTn id="28" dur="500" fill="hold"/>
                                        <p:tgtEl>
                                          <p:spTgt spid="73734"/>
                                        </p:tgtEl>
                                        <p:attrNameLst>
                                          <p:attrName>ppt_x</p:attrName>
                                        </p:attrNameLst>
                                      </p:cBhvr>
                                      <p:tavLst>
                                        <p:tav tm="0">
                                          <p:val>
                                            <p:strVal val="#ppt_x"/>
                                          </p:val>
                                        </p:tav>
                                        <p:tav tm="100000">
                                          <p:val>
                                            <p:strVal val="#ppt_x"/>
                                          </p:val>
                                        </p:tav>
                                      </p:tavLst>
                                    </p:anim>
                                    <p:anim calcmode="lin" valueType="num">
                                      <p:cBhvr additive="base">
                                        <p:cTn id="29" dur="500" fill="hold"/>
                                        <p:tgtEl>
                                          <p:spTgt spid="73734"/>
                                        </p:tgtEl>
                                        <p:attrNameLst>
                                          <p:attrName>ppt_y</p:attrName>
                                        </p:attrNameLst>
                                      </p:cBhvr>
                                      <p:tavLst>
                                        <p:tav tm="0">
                                          <p:val>
                                            <p:strVal val="1+#ppt_h/2"/>
                                          </p:val>
                                        </p:tav>
                                        <p:tav tm="100000">
                                          <p:val>
                                            <p:strVal val="#ppt_y"/>
                                          </p:val>
                                        </p:tav>
                                      </p:tavLst>
                                    </p:anim>
                                  </p:childTnLst>
                                </p:cTn>
                              </p:par>
                            </p:childTnLst>
                          </p:cTn>
                        </p:par>
                      </p:childTnLst>
                    </p:cTn>
                  </p:par>
                  <p:par>
                    <p:cTn id="30" fill="hold" nodeType="clickPar">
                      <p:stCondLst>
                        <p:cond delay="indefinite"/>
                      </p:stCondLst>
                      <p:childTnLst>
                        <p:par>
                          <p:cTn id="31" fill="hold" nodeType="withGroup">
                            <p:stCondLst>
                              <p:cond delay="indefinite"/>
                            </p:stCondLst>
                          </p:cTn>
                        </p:par>
                        <p:par>
                          <p:cTn id="32" fill="hold" nodeType="afterGroup">
                            <p:stCondLst>
                              <p:cond delay="0"/>
                            </p:stCondLst>
                            <p:childTnLst>
                              <p:par>
                                <p:cTn id="33" presetID="2" presetClass="entr" presetSubtype="4" fill="hold" grpId="2" nodeType="clickEffect">
                                  <p:stCondLst>
                                    <p:cond delay="0"/>
                                  </p:stCondLst>
                                  <p:childTnLst>
                                    <p:set>
                                      <p:cBhvr>
                                        <p:cTn id="34" dur="1" fill="hold">
                                          <p:stCondLst>
                                            <p:cond delay="0"/>
                                          </p:stCondLst>
                                        </p:cTn>
                                        <p:tgtEl>
                                          <p:spTgt spid="73735"/>
                                        </p:tgtEl>
                                        <p:attrNameLst>
                                          <p:attrName>style.visibility</p:attrName>
                                        </p:attrNameLst>
                                      </p:cBhvr>
                                      <p:to>
                                        <p:strVal val="visible"/>
                                      </p:to>
                                    </p:set>
                                    <p:anim calcmode="lin" valueType="num">
                                      <p:cBhvr additive="base">
                                        <p:cTn id="35" dur="500" fill="hold"/>
                                        <p:tgtEl>
                                          <p:spTgt spid="73735"/>
                                        </p:tgtEl>
                                        <p:attrNameLst>
                                          <p:attrName>ppt_x</p:attrName>
                                        </p:attrNameLst>
                                      </p:cBhvr>
                                      <p:tavLst>
                                        <p:tav tm="0">
                                          <p:val>
                                            <p:strVal val="#ppt_x"/>
                                          </p:val>
                                        </p:tav>
                                        <p:tav tm="100000">
                                          <p:val>
                                            <p:strVal val="#ppt_x"/>
                                          </p:val>
                                        </p:tav>
                                      </p:tavLst>
                                    </p:anim>
                                    <p:anim calcmode="lin" valueType="num">
                                      <p:cBhvr additive="base">
                                        <p:cTn id="36" dur="500" fill="hold"/>
                                        <p:tgtEl>
                                          <p:spTgt spid="73735"/>
                                        </p:tgtEl>
                                        <p:attrNameLst>
                                          <p:attrName>ppt_y</p:attrName>
                                        </p:attrNameLst>
                                      </p:cBhvr>
                                      <p:tavLst>
                                        <p:tav tm="0">
                                          <p:val>
                                            <p:strVal val="1+#ppt_h/2"/>
                                          </p:val>
                                        </p:tav>
                                        <p:tav tm="100000">
                                          <p:val>
                                            <p:strVal val="#ppt_y"/>
                                          </p:val>
                                        </p:tav>
                                      </p:tavLst>
                                    </p:anim>
                                  </p:childTnLst>
                                </p:cTn>
                              </p:par>
                            </p:childTnLst>
                          </p:cTn>
                        </p:par>
                      </p:childTnLst>
                    </p:cTn>
                  </p:par>
                  <p:par>
                    <p:cTn id="37" fill="hold" nodeType="clickPar">
                      <p:stCondLst>
                        <p:cond delay="indefinite"/>
                      </p:stCondLst>
                      <p:childTnLst>
                        <p:par>
                          <p:cTn id="38" fill="hold" nodeType="withGroup">
                            <p:stCondLst>
                              <p:cond delay="indefinite"/>
                            </p:stCondLst>
                          </p:cTn>
                        </p:par>
                        <p:par>
                          <p:cTn id="39" fill="hold" nodeType="afterGroup">
                            <p:stCondLst>
                              <p:cond delay="0"/>
                            </p:stCondLst>
                            <p:childTnLst>
                              <p:par>
                                <p:cTn id="40" presetID="2" presetClass="entr" presetSubtype="4" fill="hold" grpId="4" nodeType="clickEffect">
                                  <p:stCondLst>
                                    <p:cond delay="0"/>
                                  </p:stCondLst>
                                  <p:childTnLst>
                                    <p:set>
                                      <p:cBhvr>
                                        <p:cTn id="41" dur="1" fill="hold">
                                          <p:stCondLst>
                                            <p:cond delay="0"/>
                                          </p:stCondLst>
                                        </p:cTn>
                                        <p:tgtEl>
                                          <p:spTgt spid="73740"/>
                                        </p:tgtEl>
                                        <p:attrNameLst>
                                          <p:attrName>style.visibility</p:attrName>
                                        </p:attrNameLst>
                                      </p:cBhvr>
                                      <p:to>
                                        <p:strVal val="visible"/>
                                      </p:to>
                                    </p:set>
                                    <p:anim calcmode="lin" valueType="num">
                                      <p:cBhvr additive="base">
                                        <p:cTn id="42" dur="500" fill="hold"/>
                                        <p:tgtEl>
                                          <p:spTgt spid="73740"/>
                                        </p:tgtEl>
                                        <p:attrNameLst>
                                          <p:attrName>ppt_x</p:attrName>
                                        </p:attrNameLst>
                                      </p:cBhvr>
                                      <p:tavLst>
                                        <p:tav tm="0">
                                          <p:val>
                                            <p:strVal val="#ppt_x"/>
                                          </p:val>
                                        </p:tav>
                                        <p:tav tm="100000">
                                          <p:val>
                                            <p:strVal val="#ppt_x"/>
                                          </p:val>
                                        </p:tav>
                                      </p:tavLst>
                                    </p:anim>
                                    <p:anim calcmode="lin" valueType="num">
                                      <p:cBhvr additive="base">
                                        <p:cTn id="43" dur="500" fill="hold"/>
                                        <p:tgtEl>
                                          <p:spTgt spid="737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3" grpId="0"/>
      <p:bldP spid="73734" grpId="1"/>
      <p:bldP spid="73735" grpId="2"/>
      <p:bldP spid="73739" grpId="3"/>
      <p:bldP spid="73740" grpId="4"/>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707" name="图片 72706" descr="head"/>
          <p:cNvPicPr>
            <a:picLocks noChangeAspect="1"/>
          </p:cNvPicPr>
          <p:nvPr/>
        </p:nvPicPr>
        <p:blipFill>
          <a:blip r:embed="rId2"/>
          <a:stretch>
            <a:fillRect/>
          </a:stretch>
        </p:blipFill>
        <p:spPr>
          <a:xfrm>
            <a:off x="1524000" y="0"/>
            <a:ext cx="9144000" cy="733425"/>
          </a:xfrm>
          <a:prstGeom prst="rect">
            <a:avLst/>
          </a:prstGeom>
          <a:noFill/>
          <a:ln w="9525">
            <a:noFill/>
          </a:ln>
        </p:spPr>
      </p:pic>
      <p:sp>
        <p:nvSpPr>
          <p:cNvPr id="72708" name="矩形 72707"/>
          <p:cNvSpPr/>
          <p:nvPr/>
        </p:nvSpPr>
        <p:spPr>
          <a:xfrm>
            <a:off x="1898650" y="2286000"/>
            <a:ext cx="309880" cy="386080"/>
          </a:xfrm>
          <a:prstGeom prst="rect">
            <a:avLst/>
          </a:prstGeom>
          <a:noFill/>
          <a:ln w="9525">
            <a:noFill/>
          </a:ln>
        </p:spPr>
        <p:txBody>
          <a:bodyPr wrap="none" anchor="t">
            <a:spAutoFit/>
          </a:bodyPr>
          <a:lstStyle/>
          <a:p>
            <a:pPr lvl="0">
              <a:lnSpc>
                <a:spcPct val="80000"/>
              </a:lnSpc>
              <a:spcBef>
                <a:spcPct val="20000"/>
              </a:spcBef>
            </a:pPr>
            <a:endParaRPr sz="2400" b="1">
              <a:latin typeface="Times New Roman" pitchFamily="18" charset="0"/>
              <a:ea typeface="宋体" panose="02010600030101010101" pitchFamily="2" charset="-122"/>
            </a:endParaRPr>
          </a:p>
        </p:txBody>
      </p:sp>
      <p:sp>
        <p:nvSpPr>
          <p:cNvPr id="72710" name="矩形 72709"/>
          <p:cNvSpPr/>
          <p:nvPr/>
        </p:nvSpPr>
        <p:spPr>
          <a:xfrm>
            <a:off x="1919288" y="981075"/>
            <a:ext cx="8497887" cy="4030980"/>
          </a:xfrm>
          <a:prstGeom prst="rect">
            <a:avLst/>
          </a:prstGeom>
          <a:noFill/>
          <a:ln w="9525">
            <a:noFill/>
          </a:ln>
        </p:spPr>
        <p:txBody>
          <a:bodyPr>
            <a:spAutoFit/>
          </a:bodyPr>
          <a:lstStyle/>
          <a:p>
            <a:pPr lvl="0"/>
            <a:r>
              <a:rPr lang="zh-CN" altLang="en-US" sz="3200" b="1">
                <a:latin typeface="Arial" pitchFamily="34" charset="0"/>
                <a:ea typeface="宋体" panose="02010600030101010101" pitchFamily="2" charset="-122"/>
              </a:rPr>
              <a:t>岂得之难而失</a:t>
            </a:r>
            <a:r>
              <a:rPr lang="zh-CN" altLang="en-US" sz="3200" b="1">
                <a:latin typeface="Times New Roman" pitchFamily="18" charset="0"/>
                <a:ea typeface="宋体" panose="02010600030101010101" pitchFamily="2" charset="-122"/>
              </a:rPr>
              <a:t>之易欤？</a:t>
            </a:r>
            <a:r>
              <a:rPr lang="zh-CN" altLang="en-US" sz="3200" b="1">
                <a:solidFill>
                  <a:srgbClr val="FF0000"/>
                </a:solidFill>
                <a:latin typeface="Times New Roman" pitchFamily="18" charset="0"/>
                <a:ea typeface="宋体" panose="02010600030101010101" pitchFamily="2" charset="-122"/>
              </a:rPr>
              <a:t>抑</a:t>
            </a:r>
            <a:r>
              <a:rPr lang="zh-CN" altLang="en-US" sz="3200" b="1" u="sng">
                <a:solidFill>
                  <a:srgbClr val="0000CC"/>
                </a:solidFill>
                <a:latin typeface="Times New Roman" pitchFamily="18" charset="0"/>
                <a:ea typeface="宋体" panose="02010600030101010101" pitchFamily="2" charset="-122"/>
              </a:rPr>
              <a:t>本</a:t>
            </a:r>
            <a:r>
              <a:rPr lang="zh-CN" altLang="en-US" sz="3200" b="1">
                <a:latin typeface="Times New Roman" pitchFamily="18" charset="0"/>
                <a:ea typeface="宋体" panose="02010600030101010101" pitchFamily="2" charset="-122"/>
              </a:rPr>
              <a:t>其成败之</a:t>
            </a:r>
            <a:r>
              <a:rPr lang="zh-CN" altLang="en-US" sz="3200" b="1">
                <a:solidFill>
                  <a:srgbClr val="FF0000"/>
                </a:solidFill>
                <a:latin typeface="Times New Roman" pitchFamily="18" charset="0"/>
                <a:ea typeface="宋体" panose="02010600030101010101" pitchFamily="2" charset="-122"/>
              </a:rPr>
              <a:t>迹</a:t>
            </a:r>
            <a:r>
              <a:rPr lang="zh-CN" altLang="en-US" sz="3200" b="1">
                <a:latin typeface="Times New Roman" pitchFamily="18" charset="0"/>
                <a:ea typeface="宋体" panose="02010600030101010101" pitchFamily="2" charset="-122"/>
              </a:rPr>
              <a:t>，而皆</a:t>
            </a:r>
          </a:p>
          <a:p>
            <a:pPr lvl="0"/>
            <a:endParaRPr lang="zh-CN" altLang="en-US" sz="3200" b="1">
              <a:latin typeface="Times New Roman" pitchFamily="18" charset="0"/>
              <a:ea typeface="宋体" panose="02010600030101010101" pitchFamily="2" charset="-122"/>
            </a:endParaRPr>
          </a:p>
          <a:p>
            <a:pPr lvl="0"/>
            <a:r>
              <a:rPr lang="zh-CN" altLang="en-US" sz="3200" b="1">
                <a:latin typeface="Times New Roman" pitchFamily="18" charset="0"/>
                <a:ea typeface="宋体" panose="02010600030101010101" pitchFamily="2" charset="-122"/>
              </a:rPr>
              <a:t>自于人欤？</a:t>
            </a:r>
          </a:p>
          <a:p>
            <a:pPr lvl="0"/>
            <a:endParaRPr lang="zh-CN" altLang="en-US" sz="3200" b="1">
              <a:latin typeface="Times New Roman" pitchFamily="18" charset="0"/>
              <a:ea typeface="宋体" panose="02010600030101010101" pitchFamily="2" charset="-122"/>
            </a:endParaRPr>
          </a:p>
          <a:p>
            <a:pPr lvl="0"/>
            <a:endParaRPr lang="zh-CN" altLang="en-US" sz="3200" b="1">
              <a:latin typeface="Times New Roman" pitchFamily="18" charset="0"/>
              <a:ea typeface="宋体" panose="02010600030101010101" pitchFamily="2" charset="-122"/>
            </a:endParaRPr>
          </a:p>
          <a:p>
            <a:pPr lvl="0"/>
            <a:r>
              <a:rPr lang="en-US" altLang="zh-CN" sz="3200" b="1">
                <a:latin typeface="Times New Roman" pitchFamily="18" charset="0"/>
                <a:ea typeface="宋体" panose="02010600030101010101" pitchFamily="2" charset="-122"/>
              </a:rPr>
              <a:t>《</a:t>
            </a:r>
            <a:r>
              <a:rPr lang="zh-CN" altLang="en-US" sz="3200" b="1">
                <a:latin typeface="Times New Roman" pitchFamily="18" charset="0"/>
                <a:ea typeface="宋体" panose="02010600030101010101" pitchFamily="2" charset="-122"/>
              </a:rPr>
              <a:t>书</a:t>
            </a:r>
            <a:r>
              <a:rPr lang="en-US" altLang="zh-CN" sz="3200" b="1">
                <a:latin typeface="Times New Roman" pitchFamily="18" charset="0"/>
                <a:ea typeface="宋体" panose="02010600030101010101" pitchFamily="2" charset="-122"/>
              </a:rPr>
              <a:t>》</a:t>
            </a:r>
            <a:r>
              <a:rPr lang="zh-CN" altLang="en-US" sz="3200" b="1">
                <a:latin typeface="Times New Roman" pitchFamily="18" charset="0"/>
                <a:ea typeface="宋体" panose="02010600030101010101" pitchFamily="2" charset="-122"/>
              </a:rPr>
              <a:t>曰：“满招损，谦受益。”</a:t>
            </a:r>
            <a:r>
              <a:rPr lang="zh-CN" altLang="en-US" sz="3200" b="1" u="sng">
                <a:latin typeface="Times New Roman" pitchFamily="18" charset="0"/>
                <a:ea typeface="宋体" panose="02010600030101010101" pitchFamily="2" charset="-122"/>
              </a:rPr>
              <a:t>忧劳可以</a:t>
            </a:r>
            <a:r>
              <a:rPr lang="zh-CN" altLang="en-US" sz="3200" b="1" u="sng">
                <a:solidFill>
                  <a:srgbClr val="FF0000"/>
                </a:solidFill>
                <a:latin typeface="Times New Roman" pitchFamily="18" charset="0"/>
                <a:ea typeface="宋体" panose="02010600030101010101" pitchFamily="2" charset="-122"/>
              </a:rPr>
              <a:t>兴</a:t>
            </a:r>
          </a:p>
          <a:p>
            <a:pPr lvl="0"/>
            <a:endParaRPr lang="zh-CN" altLang="en-US" sz="3200" b="1" u="sng">
              <a:latin typeface="Times New Roman" pitchFamily="18" charset="0"/>
              <a:ea typeface="宋体" panose="02010600030101010101" pitchFamily="2" charset="-122"/>
            </a:endParaRPr>
          </a:p>
          <a:p>
            <a:pPr lvl="0"/>
            <a:r>
              <a:rPr lang="zh-CN" altLang="en-US" sz="3200" b="1" u="sng">
                <a:latin typeface="Times New Roman" pitchFamily="18" charset="0"/>
                <a:ea typeface="宋体" panose="02010600030101010101" pitchFamily="2" charset="-122"/>
              </a:rPr>
              <a:t>国，逸豫可以</a:t>
            </a:r>
            <a:r>
              <a:rPr lang="zh-CN" altLang="en-US" sz="3200" b="1" u="sng">
                <a:solidFill>
                  <a:srgbClr val="FF0000"/>
                </a:solidFill>
                <a:latin typeface="Times New Roman" pitchFamily="18" charset="0"/>
                <a:ea typeface="宋体" panose="02010600030101010101" pitchFamily="2" charset="-122"/>
              </a:rPr>
              <a:t>亡</a:t>
            </a:r>
            <a:r>
              <a:rPr lang="zh-CN" altLang="en-US" sz="3200" b="1" u="sng">
                <a:latin typeface="Times New Roman" pitchFamily="18" charset="0"/>
                <a:ea typeface="宋体" panose="02010600030101010101" pitchFamily="2" charset="-122"/>
              </a:rPr>
              <a:t>身，自然之理也</a:t>
            </a:r>
            <a:r>
              <a:rPr lang="zh-CN" altLang="en-US" sz="3200" b="1">
                <a:latin typeface="Times New Roman" pitchFamily="18" charset="0"/>
                <a:ea typeface="宋体" panose="02010600030101010101" pitchFamily="2" charset="-122"/>
              </a:rPr>
              <a:t>。</a:t>
            </a:r>
            <a:r>
              <a:rPr lang="zh-CN" altLang="en-US" sz="3200">
                <a:latin typeface="Times New Roman" pitchFamily="18" charset="0"/>
                <a:ea typeface="宋体" panose="02010600030101010101" pitchFamily="2" charset="-122"/>
              </a:rPr>
              <a:t> </a:t>
            </a:r>
          </a:p>
        </p:txBody>
      </p:sp>
      <p:sp>
        <p:nvSpPr>
          <p:cNvPr id="72712" name="文本框 72711"/>
          <p:cNvSpPr txBox="1"/>
          <p:nvPr/>
        </p:nvSpPr>
        <p:spPr>
          <a:xfrm>
            <a:off x="8543925" y="2997200"/>
            <a:ext cx="1612900" cy="521970"/>
          </a:xfrm>
          <a:prstGeom prst="rect">
            <a:avLst/>
          </a:prstGeom>
          <a:noFill/>
          <a:ln w="9525">
            <a:noFill/>
          </a:ln>
        </p:spPr>
        <p:txBody>
          <a:bodyPr wrap="none" anchor="t">
            <a:spAutoFit/>
          </a:bodyPr>
          <a:lstStyle/>
          <a:p>
            <a:pPr lvl="0"/>
            <a:r>
              <a:rPr lang="zh-CN" altLang="en-US" sz="2800" b="1">
                <a:solidFill>
                  <a:srgbClr val="FF0000"/>
                </a:solidFill>
                <a:latin typeface="Times New Roman" pitchFamily="18" charset="0"/>
                <a:ea typeface="宋体" panose="02010600030101010101" pitchFamily="2" charset="-122"/>
              </a:rPr>
              <a:t>使动用法</a:t>
            </a:r>
          </a:p>
        </p:txBody>
      </p:sp>
      <p:sp>
        <p:nvSpPr>
          <p:cNvPr id="72713" name="文本框 72712"/>
          <p:cNvSpPr txBox="1"/>
          <p:nvPr/>
        </p:nvSpPr>
        <p:spPr>
          <a:xfrm>
            <a:off x="5591175" y="1700213"/>
            <a:ext cx="4752975" cy="583565"/>
          </a:xfrm>
          <a:prstGeom prst="rect">
            <a:avLst/>
          </a:prstGeom>
          <a:noFill/>
          <a:ln w="9525">
            <a:noFill/>
          </a:ln>
        </p:spPr>
        <p:txBody>
          <a:bodyPr>
            <a:spAutoFit/>
          </a:bodyPr>
          <a:lstStyle/>
          <a:p>
            <a:pPr lvl="0"/>
            <a:r>
              <a:rPr lang="zh-CN" altLang="en-US" sz="3200" b="1">
                <a:solidFill>
                  <a:srgbClr val="FF3300"/>
                </a:solidFill>
                <a:latin typeface="Times New Roman" pitchFamily="18" charset="0"/>
                <a:ea typeface="宋体" panose="02010600030101010101" pitchFamily="2" charset="-122"/>
              </a:rPr>
              <a:t>或者；</a:t>
            </a:r>
            <a:r>
              <a:rPr lang="zh-CN" altLang="en-US" sz="3200" b="1">
                <a:solidFill>
                  <a:srgbClr val="0000CC"/>
                </a:solidFill>
                <a:latin typeface="Times New Roman" pitchFamily="18" charset="0"/>
                <a:ea typeface="宋体" panose="02010600030101010101" pitchFamily="2" charset="-122"/>
              </a:rPr>
              <a:t>探求，考察</a:t>
            </a:r>
            <a:r>
              <a:rPr lang="zh-CN" altLang="en-US" sz="3200" b="1">
                <a:solidFill>
                  <a:srgbClr val="FF0000"/>
                </a:solidFill>
                <a:latin typeface="Times New Roman" pitchFamily="18" charset="0"/>
                <a:ea typeface="宋体" panose="02010600030101010101" pitchFamily="2" charset="-122"/>
              </a:rPr>
              <a:t>；迹象</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2712"/>
                                        </p:tgtEl>
                                        <p:attrNameLst>
                                          <p:attrName>style.visibility</p:attrName>
                                        </p:attrNameLst>
                                      </p:cBhvr>
                                      <p:to>
                                        <p:strVal val="visible"/>
                                      </p:to>
                                    </p:set>
                                    <p:anim calcmode="lin" valueType="num">
                                      <p:cBhvr additive="base">
                                        <p:cTn id="7" dur="500" fill="hold"/>
                                        <p:tgtEl>
                                          <p:spTgt spid="72712"/>
                                        </p:tgtEl>
                                        <p:attrNameLst>
                                          <p:attrName>ppt_x</p:attrName>
                                        </p:attrNameLst>
                                      </p:cBhvr>
                                      <p:tavLst>
                                        <p:tav tm="0">
                                          <p:val>
                                            <p:strVal val="#ppt_x"/>
                                          </p:val>
                                        </p:tav>
                                        <p:tav tm="100000">
                                          <p:val>
                                            <p:strVal val="#ppt_x"/>
                                          </p:val>
                                        </p:tav>
                                      </p:tavLst>
                                    </p:anim>
                                    <p:anim calcmode="lin" valueType="num">
                                      <p:cBhvr additive="base">
                                        <p:cTn id="8" dur="500" fill="hold"/>
                                        <p:tgtEl>
                                          <p:spTgt spid="7271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4" fill="hold" grpId="1" nodeType="clickEffect">
                                  <p:stCondLst>
                                    <p:cond delay="0"/>
                                  </p:stCondLst>
                                  <p:childTnLst>
                                    <p:set>
                                      <p:cBhvr>
                                        <p:cTn id="13" dur="1" fill="hold">
                                          <p:stCondLst>
                                            <p:cond delay="0"/>
                                          </p:stCondLst>
                                        </p:cTn>
                                        <p:tgtEl>
                                          <p:spTgt spid="72713"/>
                                        </p:tgtEl>
                                        <p:attrNameLst>
                                          <p:attrName>style.visibility</p:attrName>
                                        </p:attrNameLst>
                                      </p:cBhvr>
                                      <p:to>
                                        <p:strVal val="visible"/>
                                      </p:to>
                                    </p:set>
                                    <p:anim calcmode="lin" valueType="num">
                                      <p:cBhvr additive="base">
                                        <p:cTn id="14" dur="500" fill="hold"/>
                                        <p:tgtEl>
                                          <p:spTgt spid="72713"/>
                                        </p:tgtEl>
                                        <p:attrNameLst>
                                          <p:attrName>ppt_x</p:attrName>
                                        </p:attrNameLst>
                                      </p:cBhvr>
                                      <p:tavLst>
                                        <p:tav tm="0">
                                          <p:val>
                                            <p:strVal val="#ppt_x"/>
                                          </p:val>
                                        </p:tav>
                                        <p:tav tm="100000">
                                          <p:val>
                                            <p:strVal val="#ppt_x"/>
                                          </p:val>
                                        </p:tav>
                                      </p:tavLst>
                                    </p:anim>
                                    <p:anim calcmode="lin" valueType="num">
                                      <p:cBhvr additive="base">
                                        <p:cTn id="15" dur="500" fill="hold"/>
                                        <p:tgtEl>
                                          <p:spTgt spid="727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12" grpId="0"/>
      <p:bldP spid="72713" grpId="1"/>
    </p:bldLst>
  </p:timing>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Unix 3.10 unknown"/>
  <p:tag name="AS_RELEASE_DATE" val="2017.06.20"/>
  <p:tag name="AS_TITLE" val="Aspose.Slides for Java"/>
  <p:tag name="AS_VERSION" val="17.6"/>
</p:tagLst>
</file>

<file path=ppt/theme/theme1.xml><?xml version="1.0" encoding="utf-8"?>
<a:theme xmlns:a="http://schemas.openxmlformats.org/drawingml/2006/main" name="Office 主题​​">
  <a:themeElements>
    <a:clrScheme name="自定义 31">
      <a:dk1>
        <a:sysClr val="windowText" lastClr="000000"/>
      </a:dk1>
      <a:lt1>
        <a:sysClr val="window" lastClr="FFFFFF"/>
      </a:lt1>
      <a:dk2>
        <a:srgbClr val="44546A"/>
      </a:dk2>
      <a:lt2>
        <a:srgbClr val="E7E6E6"/>
      </a:lt2>
      <a:accent1>
        <a:srgbClr val="F0886C"/>
      </a:accent1>
      <a:accent2>
        <a:srgbClr val="E7481D"/>
      </a:accent2>
      <a:accent3>
        <a:srgbClr val="B5853D"/>
      </a:accent3>
      <a:accent4>
        <a:srgbClr val="F0886C"/>
      </a:accent4>
      <a:accent5>
        <a:srgbClr val="BF570E"/>
      </a:accent5>
      <a:accent6>
        <a:srgbClr val="B5853D"/>
      </a:accent6>
      <a:hlink>
        <a:srgbClr val="0563C1"/>
      </a:hlink>
      <a:folHlink>
        <a:srgbClr val="954F72"/>
      </a:folHlink>
    </a:clrScheme>
    <a:fontScheme name="自定义 1">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1711</Words>
  <Application>Microsoft Office PowerPoint</Application>
  <PresentationFormat>自定义</PresentationFormat>
  <Paragraphs>284</Paragraphs>
  <Slides>20</Slides>
  <Notes>0</Notes>
  <HiddenSlides>0</HiddenSlides>
  <MMClips>0</MMClips>
  <ScaleCrop>false</ScaleCrop>
  <HeadingPairs>
    <vt:vector size="4" baseType="variant">
      <vt:variant>
        <vt:lpstr>主题</vt:lpstr>
      </vt:variant>
      <vt:variant>
        <vt:i4>1</vt:i4>
      </vt:variant>
      <vt:variant>
        <vt:lpstr>幻灯片标题</vt:lpstr>
      </vt:variant>
      <vt:variant>
        <vt:i4>20</vt:i4>
      </vt:variant>
    </vt:vector>
  </HeadingPairs>
  <TitlesOfParts>
    <vt:vector size="21"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vt:lpstr>
      <vt:lpstr>PowerPoint 演示文稿</vt:lpstr>
      <vt:lpstr>PowerPoint 演示文稿</vt:lpstr>
      <vt:lpstr>PowerPoint 演示文稿</vt:lpstr>
      <vt:lpstr>    盛衰之理，虽曰天命，岂非人事哉！</vt:lpstr>
      <vt:lpstr>PowerPoint 演示文稿</vt:lpstr>
      <vt:lpstr>PowerPoint 演示文稿</vt:lpstr>
      <vt:lpstr>采用欲抑先扬的手法。</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hj</cp:lastModifiedBy>
  <cp:revision>2</cp:revision>
  <cp:lastPrinted>2020-11-22T08:51:39Z</cp:lastPrinted>
  <dcterms:created xsi:type="dcterms:W3CDTF">2020-11-22T08:51:39Z</dcterms:created>
  <dcterms:modified xsi:type="dcterms:W3CDTF">2020-12-14T05:57:03Z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