
<file path=[Content_Types].xml><?xml version="1.0" encoding="utf-8"?>
<Types xmlns="http://schemas.openxmlformats.org/package/2006/content-types">
  <Default Extension="rels" ContentType="application/vnd.openxmlformats-package.relationships+xml"/>
  <Default Extension="jpeg" ContentType="image/jpeg"/>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aveSubsetFonts="1">
  <p:sldMasterIdLst>
    <p:sldMasterId id="2147483660" r:id="rId1"/>
    <p:sldMasterId id="2147483684" r:id="rId2"/>
    <p:sldMasterId id="2147483696" r:id="rId3"/>
    <p:sldMasterId id="2147483708" r:id="rId4"/>
    <p:sldMasterId id="2147483720" r:id="rId5"/>
    <p:sldMasterId id="2147483744" r:id="rId6"/>
  </p:sldMasterIdLst>
  <p:notesMasterIdLst>
    <p:notesMasterId r:id="rId7"/>
  </p:notesMasterIdLst>
  <p:handoutMasterIdLst>
    <p:handoutMasterId r:id="rId8"/>
  </p:handoutMasterIdLst>
  <p:sldIdLst>
    <p:sldId id="256" r:id="rId9"/>
    <p:sldId id="257" r:id="rId10"/>
    <p:sldId id="258" r:id="rId11"/>
    <p:sldId id="263" r:id="rId12"/>
    <p:sldId id="259" r:id="rId13"/>
    <p:sldId id="264" r:id="rId14"/>
    <p:sldId id="260" r:id="rId15"/>
    <p:sldId id="265" r:id="rId16"/>
    <p:sldId id="261" r:id="rId17"/>
    <p:sldId id="266" r:id="rId18"/>
    <p:sldId id="262" r:id="rId19"/>
    <p:sldId id="267" r:id="rId20"/>
    <p:sldId id="268" r:id="rId21"/>
    <p:sldId id="294" r:id="rId22"/>
    <p:sldId id="286" r:id="rId23"/>
    <p:sldId id="287" r:id="rId24"/>
    <p:sldId id="288" r:id="rId25"/>
    <p:sldId id="278" r:id="rId26"/>
    <p:sldId id="270" r:id="rId27"/>
    <p:sldId id="271" r:id="rId28"/>
    <p:sldId id="276" r:id="rId29"/>
    <p:sldId id="277" r:id="rId30"/>
    <p:sldId id="272" r:id="rId31"/>
    <p:sldId id="273" r:id="rId32"/>
    <p:sldId id="280" r:id="rId33"/>
    <p:sldId id="290" r:id="rId34"/>
    <p:sldId id="291" r:id="rId35"/>
    <p:sldId id="292" r:id="rId36"/>
    <p:sldId id="293" r:id="rId37"/>
    <p:sldId id="283" r:id="rId38"/>
    <p:sldId id="282" r:id="rId39"/>
    <p:sldId id="281" r:id="rId40"/>
    <p:sldId id="274" r:id="rId41"/>
  </p:sldIdLst>
  <p:sldSz cx="9144000" cy="6858000" type="screen4x3"/>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605" autoAdjust="0"/>
    <p:restoredTop sz="86369" autoAdjust="0"/>
  </p:normalViewPr>
  <p:slideViewPr>
    <p:cSldViewPr>
      <p:cViewPr varScale="1">
        <p:scale>
          <a:sx n="98" d="100"/>
          <a:sy n="98" d="100"/>
        </p:scale>
        <p:origin x="-114" y="-1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8" d="100"/>
          <a:sy n="78" d="100"/>
        </p:scale>
        <p:origin x="-3066" y="-102"/>
      </p:cViewPr>
      <p:guideLst>
        <p:guide orient="horz" pos="2880"/>
        <p:guide pos="2160"/>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2.xml" /><Relationship Id="rId11" Type="http://schemas.openxmlformats.org/officeDocument/2006/relationships/slide" Target="slides/slide3.xml" /><Relationship Id="rId12" Type="http://schemas.openxmlformats.org/officeDocument/2006/relationships/slide" Target="slides/slide4.xml" /><Relationship Id="rId13" Type="http://schemas.openxmlformats.org/officeDocument/2006/relationships/slide" Target="slides/slide5.xml" /><Relationship Id="rId14" Type="http://schemas.openxmlformats.org/officeDocument/2006/relationships/slide" Target="slides/slide6.xml" /><Relationship Id="rId15" Type="http://schemas.openxmlformats.org/officeDocument/2006/relationships/slide" Target="slides/slide7.xml" /><Relationship Id="rId16" Type="http://schemas.openxmlformats.org/officeDocument/2006/relationships/slide" Target="slides/slide8.xml" /><Relationship Id="rId17" Type="http://schemas.openxmlformats.org/officeDocument/2006/relationships/slide" Target="slides/slide9.xml" /><Relationship Id="rId18" Type="http://schemas.openxmlformats.org/officeDocument/2006/relationships/slide" Target="slides/slide10.xml" /><Relationship Id="rId19" Type="http://schemas.openxmlformats.org/officeDocument/2006/relationships/slide" Target="slides/slide11.xml" /><Relationship Id="rId2" Type="http://schemas.openxmlformats.org/officeDocument/2006/relationships/slideMaster" Target="slideMasters/slideMaster2.xml" /><Relationship Id="rId20" Type="http://schemas.openxmlformats.org/officeDocument/2006/relationships/slide" Target="slides/slide12.xml" /><Relationship Id="rId21" Type="http://schemas.openxmlformats.org/officeDocument/2006/relationships/slide" Target="slides/slide13.xml" /><Relationship Id="rId22" Type="http://schemas.openxmlformats.org/officeDocument/2006/relationships/slide" Target="slides/slide14.xml" /><Relationship Id="rId23" Type="http://schemas.openxmlformats.org/officeDocument/2006/relationships/slide" Target="slides/slide15.xml" /><Relationship Id="rId24" Type="http://schemas.openxmlformats.org/officeDocument/2006/relationships/slide" Target="slides/slide16.xml" /><Relationship Id="rId25" Type="http://schemas.openxmlformats.org/officeDocument/2006/relationships/slide" Target="slides/slide17.xml" /><Relationship Id="rId26" Type="http://schemas.openxmlformats.org/officeDocument/2006/relationships/slide" Target="slides/slide18.xml" /><Relationship Id="rId27" Type="http://schemas.openxmlformats.org/officeDocument/2006/relationships/slide" Target="slides/slide19.xml" /><Relationship Id="rId28" Type="http://schemas.openxmlformats.org/officeDocument/2006/relationships/slide" Target="slides/slide20.xml" /><Relationship Id="rId29" Type="http://schemas.openxmlformats.org/officeDocument/2006/relationships/slide" Target="slides/slide21.xml" /><Relationship Id="rId3" Type="http://schemas.openxmlformats.org/officeDocument/2006/relationships/slideMaster" Target="slideMasters/slideMaster3.xml" /><Relationship Id="rId30" Type="http://schemas.openxmlformats.org/officeDocument/2006/relationships/slide" Target="slides/slide22.xml" /><Relationship Id="rId31" Type="http://schemas.openxmlformats.org/officeDocument/2006/relationships/slide" Target="slides/slide23.xml" /><Relationship Id="rId32" Type="http://schemas.openxmlformats.org/officeDocument/2006/relationships/slide" Target="slides/slide24.xml" /><Relationship Id="rId33" Type="http://schemas.openxmlformats.org/officeDocument/2006/relationships/slide" Target="slides/slide25.xml" /><Relationship Id="rId34" Type="http://schemas.openxmlformats.org/officeDocument/2006/relationships/slide" Target="slides/slide26.xml" /><Relationship Id="rId35" Type="http://schemas.openxmlformats.org/officeDocument/2006/relationships/slide" Target="slides/slide27.xml" /><Relationship Id="rId36" Type="http://schemas.openxmlformats.org/officeDocument/2006/relationships/slide" Target="slides/slide28.xml" /><Relationship Id="rId37" Type="http://schemas.openxmlformats.org/officeDocument/2006/relationships/slide" Target="slides/slide29.xml" /><Relationship Id="rId38" Type="http://schemas.openxmlformats.org/officeDocument/2006/relationships/slide" Target="slides/slide30.xml" /><Relationship Id="rId39" Type="http://schemas.openxmlformats.org/officeDocument/2006/relationships/slide" Target="slides/slide31.xml" /><Relationship Id="rId4" Type="http://schemas.openxmlformats.org/officeDocument/2006/relationships/slideMaster" Target="slideMasters/slideMaster4.xml" /><Relationship Id="rId40" Type="http://schemas.openxmlformats.org/officeDocument/2006/relationships/slide" Target="slides/slide32.xml" /><Relationship Id="rId41" Type="http://schemas.openxmlformats.org/officeDocument/2006/relationships/slide" Target="slides/slide33.xml" /><Relationship Id="rId42" Type="http://schemas.openxmlformats.org/officeDocument/2006/relationships/tags" Target="tags/tag1.xml" /><Relationship Id="rId43" Type="http://schemas.openxmlformats.org/officeDocument/2006/relationships/presProps" Target="presProps.xml" /><Relationship Id="rId44" Type="http://schemas.openxmlformats.org/officeDocument/2006/relationships/viewProps" Target="viewProps.xml" /><Relationship Id="rId45" Type="http://schemas.openxmlformats.org/officeDocument/2006/relationships/theme" Target="theme/theme1.xml" /><Relationship Id="rId46" Type="http://schemas.openxmlformats.org/officeDocument/2006/relationships/tableStyles" Target="tableStyles.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notesMaster" Target="notesMasters/notesMaster1.xml" /><Relationship Id="rId8" Type="http://schemas.openxmlformats.org/officeDocument/2006/relationships/handoutMaster" Target="handoutMasters/handoutMaster1.xml" /><Relationship Id="rId9" Type="http://schemas.openxmlformats.org/officeDocument/2006/relationships/slide" Target="slides/slide1.xml" /></Relationships>
</file>

<file path=ppt/diagrams/_rels/data8.xml.rels>&#65279;<?xml version="1.0" encoding="utf-8" standalone="yes"?><Relationships xmlns="http://schemas.openxmlformats.org/package/2006/relationships"><Relationship Id="rId1" Type="http://schemas.openxmlformats.org/officeDocument/2006/relationships/slide" Target="../slides/slide27.xml" TargetMode="Internal" /><Relationship Id="rId2" Type="http://schemas.openxmlformats.org/officeDocument/2006/relationships/slide" Target="../slides/slide28.xml" TargetMode="Internal" /><Relationship Id="rId3" Type="http://schemas.openxmlformats.org/officeDocument/2006/relationships/slide" Target="../slides/slide29.xml" TargetMode="Internal" /><Relationship Id="rId4" Type="http://schemas.openxmlformats.org/officeDocument/2006/relationships/slide" Target="../slides/slide30.xml" TargetMode="Internal" /><Relationship Id="rId5" Type="http://schemas.openxmlformats.org/officeDocument/2006/relationships/slide" Target="../slides/slide31.xml" TargetMode="Internal" /></Relationships>
</file>

<file path=ppt/diagrams/colors1.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a="http://schemas.openxmlformats.org/drawingml/2006/main" xmlns:dgm="http://schemas.openxmlformats.org/drawingml/2006/diagram"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a="http://schemas.openxmlformats.org/drawingml/2006/main" xmlns:dgm="http://schemas.openxmlformats.org/drawingml/2006/diagram"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a="http://schemas.openxmlformats.org/drawingml/2006/main" xmlns:dgm="http://schemas.openxmlformats.org/drawingml/2006/diagram"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a="http://schemas.openxmlformats.org/drawingml/2006/main" xmlns:r="http://schemas.openxmlformats.org/officeDocument/2006/relationships" xmlns:dgm="http://schemas.openxmlformats.org/drawingml/2006/diagram">
  <dgm:ptLst>
    <dgm:pt modelId="{5AE124A9-BB63-4FCD-BA86-F1245CD28B02}" type="doc">
      <dgm:prSet loTypeId="urn:microsoft.com/office/officeart/2005/8/layout/list1" loCatId="list" qsTypeId="urn:microsoft.com/office/officeart/2005/8/quickstyle/3d1" qsCatId="3D" csTypeId="urn:microsoft.com/office/officeart/2005/8/colors/accent1_2" csCatId="accent1" phldr="1"/>
      <dgm:spPr/>
      <dgm:t>
        <a:bodyPr/>
        <a:lstStyle/>
        <a:p>
          <a:endParaRPr lang="zh-CN" altLang="en-US"/>
        </a:p>
      </dgm:t>
    </dgm:pt>
    <dgm:pt modelId="{F933162B-4D58-4365-B1EC-F3D4F5D0537F}" type="parTrans" cxnId="{4CD09A86-28E4-4456-AC80-5390403BBC89}">
      <dgm:prSet/>
      <dgm:spPr/>
      <dgm:t>
        <a:bodyPr/>
        <a:lstStyle/>
        <a:p>
          <a:endParaRPr lang="zh-CN" altLang="en-US"/>
        </a:p>
      </dgm:t>
    </dgm:pt>
    <dgm:pt modelId="{6BAE1750-F35B-4418-A1A3-DC4ACBEE80B5}">
      <dgm:prSet phldrT="[文本]" custT="1"/>
      <dgm:spPr/>
      <dgm:t>
        <a:bodyPr/>
        <a:lstStyle/>
        <a:p>
          <a:r>
            <a:rPr lang="zh-CN" altLang="en-US" sz="5400" smtClean="0"/>
            <a:t>古代</a:t>
          </a:r>
          <a:endParaRPr lang="en-US" altLang="zh-CN" sz="5400" smtClean="0"/>
        </a:p>
      </dgm:t>
    </dgm:pt>
    <dgm:pt modelId="{E3188EF3-1201-4B79-B086-9FA6DC873E3F}" type="parTrans" cxnId="{C5C6C4A2-4913-4282-A1E8-415DAE53F8F2}">
      <dgm:prSet/>
      <dgm:spPr/>
      <dgm:t>
        <a:bodyPr/>
        <a:lstStyle/>
        <a:p>
          <a:endParaRPr lang="zh-CN" altLang="en-US"/>
        </a:p>
      </dgm:t>
    </dgm:pt>
    <dgm:pt modelId="{A08462CF-2C53-4D77-ADFC-BA2D9A7C3FF5}">
      <dgm:prSet/>
      <dgm:spPr/>
      <dgm:t>
        <a:bodyPr/>
        <a:lstStyle/>
        <a:p>
          <a:endParaRPr lang="zh-CN" altLang="en-US"/>
        </a:p>
      </dgm:t>
    </dgm:pt>
    <dgm:pt modelId="{96FD9DBB-EA86-4CB2-84BD-AD98351BA71B}" type="sibTrans" cxnId="{C5C6C4A2-4913-4282-A1E8-415DAE53F8F2}">
      <dgm:prSet/>
      <dgm:spPr/>
      <dgm:t>
        <a:bodyPr/>
        <a:lstStyle/>
        <a:p>
          <a:endParaRPr lang="zh-CN" altLang="en-US"/>
        </a:p>
      </dgm:t>
    </dgm:pt>
    <dgm:pt modelId="{F3712258-6BA8-4C51-8458-CD785F0ACC47}" type="sibTrans" cxnId="{4CD09A86-28E4-4456-AC80-5390403BBC89}">
      <dgm:prSet/>
      <dgm:spPr/>
      <dgm:t>
        <a:bodyPr/>
        <a:lstStyle/>
        <a:p>
          <a:endParaRPr lang="zh-CN" altLang="en-US"/>
        </a:p>
      </dgm:t>
    </dgm:pt>
    <dgm:pt modelId="{4226387D-3CF3-4B42-8FCD-B98B8F9F6A9C}" type="parTrans" cxnId="{D210BF6A-EE60-4D0B-A75A-1E28BB588474}">
      <dgm:prSet/>
      <dgm:spPr/>
      <dgm:t>
        <a:bodyPr/>
        <a:lstStyle/>
        <a:p>
          <a:endParaRPr lang="zh-CN" altLang="en-US"/>
        </a:p>
      </dgm:t>
    </dgm:pt>
    <dgm:pt modelId="{98AAAE4E-5393-4142-AB47-3D518AA8D172}">
      <dgm:prSet custT="1"/>
      <dgm:spPr/>
      <dgm:t>
        <a:bodyPr/>
        <a:lstStyle/>
        <a:p>
          <a:r>
            <a:rPr lang="zh-CN" altLang="en-US" sz="5400" smtClean="0"/>
            <a:t>近代</a:t>
          </a:r>
          <a:endParaRPr lang="zh-CN" altLang="en-US" sz="5400"/>
        </a:p>
      </dgm:t>
    </dgm:pt>
    <dgm:pt modelId="{C36D6E44-0B8E-4F03-BD3F-3360C32A26FF}" type="sibTrans" cxnId="{D210BF6A-EE60-4D0B-A75A-1E28BB588474}">
      <dgm:prSet/>
      <dgm:spPr/>
      <dgm:t>
        <a:bodyPr/>
        <a:lstStyle/>
        <a:p>
          <a:endParaRPr lang="zh-CN" altLang="en-US"/>
        </a:p>
      </dgm:t>
    </dgm:pt>
    <dgm:pt modelId="{36007255-492C-4947-88AA-3AB11CF65DD8}" type="parTrans" cxnId="{D9FE71CD-EA9D-4C4D-8253-ED7A01867AE2}">
      <dgm:prSet/>
      <dgm:spPr/>
      <dgm:t>
        <a:bodyPr/>
        <a:lstStyle/>
        <a:p>
          <a:endParaRPr lang="zh-CN" altLang="en-US"/>
        </a:p>
      </dgm:t>
    </dgm:pt>
    <dgm:pt modelId="{4BA18071-C542-4738-BF26-42962F74E71E}">
      <dgm:prSet phldrT="[文本]" custT="1"/>
      <dgm:spPr/>
      <dgm:t>
        <a:bodyPr/>
        <a:lstStyle/>
        <a:p>
          <a:r>
            <a:rPr lang="zh-CN" altLang="en-US" sz="5400" smtClean="0"/>
            <a:t>现代</a:t>
          </a:r>
          <a:endParaRPr lang="zh-CN" altLang="en-US" sz="5400"/>
        </a:p>
      </dgm:t>
    </dgm:pt>
    <dgm:pt modelId="{0AC55BB0-1B5B-4D24-9D94-E04C3CEE54D3}" type="sibTrans" cxnId="{D9FE71CD-EA9D-4C4D-8253-ED7A01867AE2}">
      <dgm:prSet/>
      <dgm:spPr/>
      <dgm:t>
        <a:bodyPr/>
        <a:lstStyle/>
        <a:p>
          <a:endParaRPr lang="zh-CN" altLang="en-US"/>
        </a:p>
      </dgm:t>
    </dgm:pt>
    <dgm:pt modelId="{F60DEF87-F869-4EE3-A4F9-9E181ADA09B7}" type="parTrans" cxnId="{CD5C6E1F-D669-406C-927C-21DD6F8B5EF6}">
      <dgm:prSet/>
      <dgm:spPr/>
      <dgm:t>
        <a:bodyPr/>
        <a:lstStyle/>
        <a:p>
          <a:endParaRPr lang="zh-CN" altLang="en-US"/>
        </a:p>
      </dgm:t>
    </dgm:pt>
    <dgm:pt modelId="{47EB01F1-E8E7-424F-A0DA-FF70A35E757B}">
      <dgm:prSet phldrT="[文本]" custT="1"/>
      <dgm:spPr/>
      <dgm:t>
        <a:bodyPr/>
        <a:lstStyle/>
        <a:p>
          <a:r>
            <a:rPr lang="zh-CN" altLang="en-US" sz="5400" smtClean="0"/>
            <a:t>当代</a:t>
          </a:r>
          <a:endParaRPr lang="zh-CN" altLang="en-US" sz="5400"/>
        </a:p>
      </dgm:t>
    </dgm:pt>
    <dgm:pt modelId="{61AA98AE-8C72-4937-A8DD-2372114913CA}" type="sibTrans" cxnId="{CD5C6E1F-D669-406C-927C-21DD6F8B5EF6}">
      <dgm:prSet/>
      <dgm:spPr/>
      <dgm:t>
        <a:bodyPr/>
        <a:lstStyle/>
        <a:p>
          <a:endParaRPr lang="zh-CN" altLang="en-US"/>
        </a:p>
      </dgm:t>
    </dgm:pt>
    <dgm:pt modelId="{EF92C4F8-CD3E-441A-BA43-6FE1E40146E0}" type="pres">
      <dgm:prSet presAssocID="{5AE124A9-BB63-4FCD-BA86-F1245CD28B02}" presName="linear">
        <dgm:presLayoutVars>
          <dgm:dir/>
          <dgm:animLvl val="lvl"/>
          <dgm:resizeHandles val="exact"/>
        </dgm:presLayoutVars>
      </dgm:prSet>
      <dgm:spPr/>
      <dgm:t>
        <a:bodyPr/>
        <a:lstStyle/>
        <a:p>
          <a:endParaRPr lang="zh-CN" altLang="en-US"/>
        </a:p>
      </dgm:t>
    </dgm:pt>
    <dgm:pt modelId="{13B5F504-6047-41E0-BA3A-3DFB2422807C}" type="pres">
      <dgm:prSet presAssocID="{6BAE1750-F35B-4418-A1A3-DC4ACBEE80B5}" presName="parentLin"/>
      <dgm:spPr/>
      <dgm:t>
        <a:bodyPr/>
        <a:lstStyle/>
        <a:p/>
      </dgm:t>
    </dgm:pt>
    <dgm:pt modelId="{FE0D43DD-C47A-4D4C-A38A-27F9140495CE}" type="pres">
      <dgm:prSet presAssocID="{6BAE1750-F35B-4418-A1A3-DC4ACBEE80B5}" presName="parentLeftMargin" presStyleLbl="node1" presStyleCnt="4"/>
      <dgm:spPr/>
      <dgm:t>
        <a:bodyPr/>
        <a:lstStyle/>
        <a:p>
          <a:endParaRPr lang="zh-CN" altLang="en-US"/>
        </a:p>
      </dgm:t>
    </dgm:pt>
    <dgm:pt modelId="{38550596-371F-4788-A2E6-0741E2A4816E}" type="pres">
      <dgm:prSet presAssocID="{6BAE1750-F35B-4418-A1A3-DC4ACBEE80B5}" presName="parentText" presStyleLbl="node1" presStyleCnt="4">
        <dgm:presLayoutVars>
          <dgm:chMax val="0"/>
          <dgm:bulletEnabled val="1"/>
        </dgm:presLayoutVars>
      </dgm:prSet>
      <dgm:spPr/>
      <dgm:t>
        <a:bodyPr/>
        <a:lstStyle/>
        <a:p>
          <a:endParaRPr lang="zh-CN" altLang="en-US"/>
        </a:p>
      </dgm:t>
    </dgm:pt>
    <dgm:pt modelId="{573D045E-F6AD-40D0-ABD0-E87C53FDE9EF}" type="pres">
      <dgm:prSet presAssocID="{6BAE1750-F35B-4418-A1A3-DC4ACBEE80B5}" presName="negativeSpace"/>
      <dgm:spPr/>
      <dgm:t>
        <a:bodyPr/>
        <a:lstStyle/>
        <a:p/>
      </dgm:t>
    </dgm:pt>
    <dgm:pt modelId="{431D3943-9576-43CB-B873-C469BDBB3CEA}" type="pres">
      <dgm:prSet presAssocID="{6BAE1750-F35B-4418-A1A3-DC4ACBEE80B5}" presName="childText" presStyleLbl="conFgAcc1" presStyleCnt="4">
        <dgm:presLayoutVars>
          <dgm:bulletEnabled val="1"/>
        </dgm:presLayoutVars>
      </dgm:prSet>
      <dgm:spPr/>
      <dgm:t>
        <a:bodyPr/>
        <a:lstStyle/>
        <a:p>
          <a:endParaRPr lang="zh-CN" altLang="en-US"/>
        </a:p>
      </dgm:t>
    </dgm:pt>
    <dgm:pt modelId="{9BD5D506-21E7-4464-8C71-E08243E6983B}" type="pres">
      <dgm:prSet presAssocID="{F3712258-6BA8-4C51-8458-CD785F0ACC47}" presName="spaceBetweenRectangles"/>
      <dgm:spPr/>
      <dgm:t>
        <a:bodyPr/>
        <a:lstStyle/>
        <a:p/>
      </dgm:t>
    </dgm:pt>
    <dgm:pt modelId="{C31CF3A6-5AF4-47EF-8D43-B38F859B3D1E}" type="pres">
      <dgm:prSet presAssocID="{98AAAE4E-5393-4142-AB47-3D518AA8D172}" presName="parentLin"/>
      <dgm:spPr/>
      <dgm:t>
        <a:bodyPr/>
        <a:lstStyle/>
        <a:p/>
      </dgm:t>
    </dgm:pt>
    <dgm:pt modelId="{1BCBE4CF-5F54-4FA2-A6EC-949EC1E677DD}" type="pres">
      <dgm:prSet presAssocID="{98AAAE4E-5393-4142-AB47-3D518AA8D172}" presName="parentLeftMargin" presStyleLbl="node1" presStyleIdx="1" presStyleCnt="4"/>
      <dgm:spPr/>
      <dgm:t>
        <a:bodyPr/>
        <a:lstStyle/>
        <a:p>
          <a:endParaRPr lang="zh-CN" altLang="en-US"/>
        </a:p>
      </dgm:t>
    </dgm:pt>
    <dgm:pt modelId="{95205BCC-67C1-49C5-85E9-7EC76B64906B}" type="pres">
      <dgm:prSet presAssocID="{98AAAE4E-5393-4142-AB47-3D518AA8D172}" presName="parentText" presStyleLbl="node1" presStyleIdx="1" presStyleCnt="4">
        <dgm:presLayoutVars>
          <dgm:chMax val="0"/>
          <dgm:bulletEnabled val="1"/>
        </dgm:presLayoutVars>
      </dgm:prSet>
      <dgm:spPr/>
      <dgm:t>
        <a:bodyPr/>
        <a:lstStyle/>
        <a:p>
          <a:endParaRPr lang="zh-CN" altLang="en-US"/>
        </a:p>
      </dgm:t>
    </dgm:pt>
    <dgm:pt modelId="{2F10BF4B-C9A7-437D-B7D5-76AD98F9AC0B}" type="pres">
      <dgm:prSet presAssocID="{98AAAE4E-5393-4142-AB47-3D518AA8D172}" presName="negativeSpace"/>
      <dgm:spPr/>
      <dgm:t>
        <a:bodyPr/>
        <a:lstStyle/>
        <a:p/>
      </dgm:t>
    </dgm:pt>
    <dgm:pt modelId="{9E9309B9-FF67-49E7-ADB1-1BF0138993A9}" type="pres">
      <dgm:prSet presAssocID="{98AAAE4E-5393-4142-AB47-3D518AA8D172}" presName="childText" presStyleLbl="conFgAcc1" presStyleIdx="1" presStyleCnt="4">
        <dgm:presLayoutVars>
          <dgm:bulletEnabled val="1"/>
        </dgm:presLayoutVars>
      </dgm:prSet>
      <dgm:spPr/>
      <dgm:t>
        <a:bodyPr/>
        <a:lstStyle/>
        <a:p/>
      </dgm:t>
    </dgm:pt>
    <dgm:pt modelId="{4CF516CD-6B04-44DA-837B-85854C54DC6A}" type="pres">
      <dgm:prSet presAssocID="{C36D6E44-0B8E-4F03-BD3F-3360C32A26FF}" presName="spaceBetweenRectangles"/>
      <dgm:spPr/>
      <dgm:t>
        <a:bodyPr/>
        <a:lstStyle/>
        <a:p/>
      </dgm:t>
    </dgm:pt>
    <dgm:pt modelId="{0F7812BF-4303-40DB-AB26-1874F89536B9}" type="pres">
      <dgm:prSet presAssocID="{4BA18071-C542-4738-BF26-42962F74E71E}" presName="parentLin"/>
      <dgm:spPr/>
      <dgm:t>
        <a:bodyPr/>
        <a:lstStyle/>
        <a:p/>
      </dgm:t>
    </dgm:pt>
    <dgm:pt modelId="{655B5A2D-3906-4435-A510-88EF2D937D06}" type="pres">
      <dgm:prSet presAssocID="{4BA18071-C542-4738-BF26-42962F74E71E}" presName="parentLeftMargin" presStyleLbl="node1" presStyleIdx="2" presStyleCnt="4"/>
      <dgm:spPr/>
      <dgm:t>
        <a:bodyPr/>
        <a:lstStyle/>
        <a:p>
          <a:endParaRPr lang="zh-CN" altLang="en-US"/>
        </a:p>
      </dgm:t>
    </dgm:pt>
    <dgm:pt modelId="{6C4CAD97-26FC-4BAE-A56E-E15AD77E1EF6}" type="pres">
      <dgm:prSet presAssocID="{4BA18071-C542-4738-BF26-42962F74E71E}" presName="parentText" presStyleLbl="node1" presStyleIdx="2" presStyleCnt="4">
        <dgm:presLayoutVars>
          <dgm:chMax val="0"/>
          <dgm:bulletEnabled val="1"/>
        </dgm:presLayoutVars>
      </dgm:prSet>
      <dgm:spPr/>
      <dgm:t>
        <a:bodyPr/>
        <a:lstStyle/>
        <a:p>
          <a:endParaRPr lang="zh-CN" altLang="en-US"/>
        </a:p>
      </dgm:t>
    </dgm:pt>
    <dgm:pt modelId="{4BDB52EF-5EF1-4794-996F-66813EE2D05D}" type="pres">
      <dgm:prSet presAssocID="{4BA18071-C542-4738-BF26-42962F74E71E}" presName="negativeSpace"/>
      <dgm:spPr/>
      <dgm:t>
        <a:bodyPr/>
        <a:lstStyle/>
        <a:p/>
      </dgm:t>
    </dgm:pt>
    <dgm:pt modelId="{F0EA0733-590A-4592-9959-C47D2E2A9E46}" type="pres">
      <dgm:prSet presAssocID="{4BA18071-C542-4738-BF26-42962F74E71E}" presName="childText" presStyleLbl="conFgAcc1" presStyleIdx="2" presStyleCnt="4">
        <dgm:presLayoutVars>
          <dgm:bulletEnabled val="1"/>
        </dgm:presLayoutVars>
      </dgm:prSet>
      <dgm:spPr/>
      <dgm:t>
        <a:bodyPr/>
        <a:lstStyle/>
        <a:p/>
      </dgm:t>
    </dgm:pt>
    <dgm:pt modelId="{4F60E607-9826-48C4-ABEC-9C7FCD8C9DC7}" type="pres">
      <dgm:prSet presAssocID="{0AC55BB0-1B5B-4D24-9D94-E04C3CEE54D3}" presName="spaceBetweenRectangles"/>
      <dgm:spPr/>
      <dgm:t>
        <a:bodyPr/>
        <a:lstStyle/>
        <a:p/>
      </dgm:t>
    </dgm:pt>
    <dgm:pt modelId="{927E1C71-6CC1-4661-BC0C-04F7BBEA54EB}" type="pres">
      <dgm:prSet presAssocID="{47EB01F1-E8E7-424F-A0DA-FF70A35E757B}" presName="parentLin"/>
      <dgm:spPr/>
      <dgm:t>
        <a:bodyPr/>
        <a:lstStyle/>
        <a:p/>
      </dgm:t>
    </dgm:pt>
    <dgm:pt modelId="{F701ADF3-B146-4D7B-B535-B52CDBE67CAD}" type="pres">
      <dgm:prSet presAssocID="{47EB01F1-E8E7-424F-A0DA-FF70A35E757B}" presName="parentLeftMargin" presStyleLbl="node1" presStyleIdx="3" presStyleCnt="4"/>
      <dgm:spPr/>
      <dgm:t>
        <a:bodyPr/>
        <a:lstStyle/>
        <a:p>
          <a:endParaRPr lang="zh-CN" altLang="en-US"/>
        </a:p>
      </dgm:t>
    </dgm:pt>
    <dgm:pt modelId="{D96E7474-A5E0-4E06-821C-81588E3452AE}" type="pres">
      <dgm:prSet presAssocID="{47EB01F1-E8E7-424F-A0DA-FF70A35E757B}" presName="parentText" presStyleLbl="node1" presStyleIdx="3" presStyleCnt="4">
        <dgm:presLayoutVars>
          <dgm:chMax val="0"/>
          <dgm:bulletEnabled val="1"/>
        </dgm:presLayoutVars>
      </dgm:prSet>
      <dgm:spPr/>
      <dgm:t>
        <a:bodyPr/>
        <a:lstStyle/>
        <a:p>
          <a:endParaRPr lang="zh-CN" altLang="en-US"/>
        </a:p>
      </dgm:t>
    </dgm:pt>
    <dgm:pt modelId="{9A3246A5-3DBB-466F-8826-0E130EC57733}" type="pres">
      <dgm:prSet presAssocID="{47EB01F1-E8E7-424F-A0DA-FF70A35E757B}" presName="negativeSpace"/>
      <dgm:spPr/>
      <dgm:t>
        <a:bodyPr/>
        <a:lstStyle/>
        <a:p/>
      </dgm:t>
    </dgm:pt>
    <dgm:pt modelId="{449B9C62-A05C-4288-9A77-CD69AC2D1B9A}" type="pres">
      <dgm:prSet presAssocID="{47EB01F1-E8E7-424F-A0DA-FF70A35E757B}" presName="childText" presStyleLbl="conFgAcc1" presStyleIdx="3" presStyleCnt="4">
        <dgm:presLayoutVars>
          <dgm:bulletEnabled val="1"/>
        </dgm:presLayoutVars>
      </dgm:prSet>
      <dgm:spPr/>
      <dgm:t>
        <a:bodyPr/>
        <a:lstStyle/>
        <a:p/>
      </dgm:t>
    </dgm:pt>
  </dgm:ptLst>
  <dgm:cxnLst>
    <dgm:cxn modelId="{4CD09A86-28E4-4456-AC80-5390403BBC89}" srcId="{5AE124A9-BB63-4FCD-BA86-F1245CD28B02}" destId="{6BAE1750-F35B-4418-A1A3-DC4ACBEE80B5}" srcOrd="0" destOrd="0" parTransId="{F933162B-4D58-4365-B1EC-F3D4F5D0537F}" sibTransId="{F3712258-6BA8-4C51-8458-CD785F0ACC47}"/>
    <dgm:cxn modelId="{C5C6C4A2-4913-4282-A1E8-415DAE53F8F2}" srcId="{6BAE1750-F35B-4418-A1A3-DC4ACBEE80B5}" destId="{A08462CF-2C53-4D77-ADFC-BA2D9A7C3FF5}" srcOrd="0" destOrd="0" parTransId="{E3188EF3-1201-4B79-B086-9FA6DC873E3F}" sibTransId="{96FD9DBB-EA86-4CB2-84BD-AD98351BA71B}"/>
    <dgm:cxn modelId="{D210BF6A-EE60-4D0B-A75A-1E28BB588474}" srcId="{5AE124A9-BB63-4FCD-BA86-F1245CD28B02}" destId="{98AAAE4E-5393-4142-AB47-3D518AA8D172}" srcOrd="1" destOrd="0" parTransId="{4226387D-3CF3-4B42-8FCD-B98B8F9F6A9C}" sibTransId="{C36D6E44-0B8E-4F03-BD3F-3360C32A26FF}"/>
    <dgm:cxn modelId="{D9FE71CD-EA9D-4C4D-8253-ED7A01867AE2}" srcId="{5AE124A9-BB63-4FCD-BA86-F1245CD28B02}" destId="{4BA18071-C542-4738-BF26-42962F74E71E}" srcOrd="2" destOrd="0" parTransId="{36007255-492C-4947-88AA-3AB11CF65DD8}" sibTransId="{0AC55BB0-1B5B-4D24-9D94-E04C3CEE54D3}"/>
    <dgm:cxn modelId="{CD5C6E1F-D669-406C-927C-21DD6F8B5EF6}" srcId="{5AE124A9-BB63-4FCD-BA86-F1245CD28B02}" destId="{47EB01F1-E8E7-424F-A0DA-FF70A35E757B}" srcOrd="3" destOrd="0" parTransId="{F60DEF87-F869-4EE3-A4F9-9E181ADA09B7}" sibTransId="{61AA98AE-8C72-4937-A8DD-2372114913CA}"/>
    <dgm:cxn modelId="{27872A7D-FFB9-40ED-B938-DA1C2A8DFF59}" type="presOf" srcId="{5AE124A9-BB63-4FCD-BA86-F1245CD28B02}" destId="{EF92C4F8-CD3E-441A-BA43-6FE1E40146E0}" srcOrd="0" destOrd="0" presId="urn:microsoft.com/office/officeart/2005/8/layout/list1"/>
    <dgm:cxn modelId="{73689C5F-8EAD-4A3C-A0F5-5E56ED92B685}" type="presParOf" srcId="{EF92C4F8-CD3E-441A-BA43-6FE1E40146E0}" destId="{13B5F504-6047-41E0-BA3A-3DFB2422807C}" srcOrd="0" destOrd="0" presId="urn:microsoft.com/office/officeart/2005/8/layout/list1"/>
    <dgm:cxn modelId="{8EEE217A-B52F-4C64-B82F-0DAFDC1F862C}" type="presParOf" srcId="{13B5F504-6047-41E0-BA3A-3DFB2422807C}" destId="{FE0D43DD-C47A-4D4C-A38A-27F9140495CE}" srcOrd="0" destOrd="0" presId="urn:microsoft.com/office/officeart/2005/8/layout/list1"/>
    <dgm:cxn modelId="{77FEB0B0-3387-4C84-9586-7A578E81EA53}" type="presOf" srcId="{6BAE1750-F35B-4418-A1A3-DC4ACBEE80B5}" destId="{FE0D43DD-C47A-4D4C-A38A-27F9140495CE}" srcOrd="0" destOrd="0" presId="urn:microsoft.com/office/officeart/2005/8/layout/list1"/>
    <dgm:cxn modelId="{4625C65C-C1E5-4B25-BA44-7DDEBD2D3B9D}" type="presParOf" srcId="{13B5F504-6047-41E0-BA3A-3DFB2422807C}" destId="{38550596-371F-4788-A2E6-0741E2A4816E}" srcOrd="1" destOrd="0" presId="urn:microsoft.com/office/officeart/2005/8/layout/list1"/>
    <dgm:cxn modelId="{E0662060-C53A-489D-8200-6F1FFC193049}" type="presOf" srcId="{6BAE1750-F35B-4418-A1A3-DC4ACBEE80B5}" destId="{38550596-371F-4788-A2E6-0741E2A4816E}" srcOrd="1" destOrd="0" presId="urn:microsoft.com/office/officeart/2005/8/layout/list1"/>
    <dgm:cxn modelId="{89819633-EF7C-4473-8AD8-02578CCDBA25}" type="presParOf" srcId="{EF92C4F8-CD3E-441A-BA43-6FE1E40146E0}" destId="{573D045E-F6AD-40D0-ABD0-E87C53FDE9EF}" srcOrd="1" destOrd="0" presId="urn:microsoft.com/office/officeart/2005/8/layout/list1"/>
    <dgm:cxn modelId="{5AAB5B2D-589E-47AE-ABB0-53EE69B16CA3}" type="presParOf" srcId="{EF92C4F8-CD3E-441A-BA43-6FE1E40146E0}" destId="{431D3943-9576-43CB-B873-C469BDBB3CEA}" srcOrd="2" destOrd="0" presId="urn:microsoft.com/office/officeart/2005/8/layout/list1"/>
    <dgm:cxn modelId="{ED27693A-C34C-4280-8982-564DCDC7F797}" type="presOf" srcId="{A08462CF-2C53-4D77-ADFC-BA2D9A7C3FF5}" destId="{431D3943-9576-43CB-B873-C469BDBB3CEA}" srcOrd="0" destOrd="0" presId="urn:microsoft.com/office/officeart/2005/8/layout/list1"/>
    <dgm:cxn modelId="{98DF840D-F8F3-4C81-B44F-445CBC867E8F}" type="presParOf" srcId="{EF92C4F8-CD3E-441A-BA43-6FE1E40146E0}" destId="{9BD5D506-21E7-4464-8C71-E08243E6983B}" srcOrd="3" destOrd="0" presId="urn:microsoft.com/office/officeart/2005/8/layout/list1"/>
    <dgm:cxn modelId="{AB15625A-1918-464C-B972-5BD45C18A5E3}" type="presParOf" srcId="{EF92C4F8-CD3E-441A-BA43-6FE1E40146E0}" destId="{C31CF3A6-5AF4-47EF-8D43-B38F859B3D1E}" srcOrd="4" destOrd="0" presId="urn:microsoft.com/office/officeart/2005/8/layout/list1"/>
    <dgm:cxn modelId="{119C628C-16F5-4E75-AD0C-C3FBC050F1C6}" type="presParOf" srcId="{C31CF3A6-5AF4-47EF-8D43-B38F859B3D1E}" destId="{1BCBE4CF-5F54-4FA2-A6EC-949EC1E677DD}" srcOrd="0" destOrd="0" presId="urn:microsoft.com/office/officeart/2005/8/layout/list1"/>
    <dgm:cxn modelId="{5A8B2AB2-06A1-4EC7-9307-9DE369FB5775}" type="presOf" srcId="{98AAAE4E-5393-4142-AB47-3D518AA8D172}" destId="{1BCBE4CF-5F54-4FA2-A6EC-949EC1E677DD}" srcOrd="0" destOrd="0" presId="urn:microsoft.com/office/officeart/2005/8/layout/list1"/>
    <dgm:cxn modelId="{4097615C-9692-4818-9F38-4E0FCA5B00A5}" type="presParOf" srcId="{C31CF3A6-5AF4-47EF-8D43-B38F859B3D1E}" destId="{95205BCC-67C1-49C5-85E9-7EC76B64906B}" srcOrd="1" destOrd="0" presId="urn:microsoft.com/office/officeart/2005/8/layout/list1"/>
    <dgm:cxn modelId="{A040733D-E7EF-4297-9123-BC29F4CC75B7}" type="presOf" srcId="{98AAAE4E-5393-4142-AB47-3D518AA8D172}" destId="{95205BCC-67C1-49C5-85E9-7EC76B64906B}" srcOrd="1" destOrd="0" presId="urn:microsoft.com/office/officeart/2005/8/layout/list1"/>
    <dgm:cxn modelId="{B589CC6E-E414-43F3-B886-C1BD557971CE}" type="presParOf" srcId="{EF92C4F8-CD3E-441A-BA43-6FE1E40146E0}" destId="{2F10BF4B-C9A7-437D-B7D5-76AD98F9AC0B}" srcOrd="5" destOrd="0" presId="urn:microsoft.com/office/officeart/2005/8/layout/list1"/>
    <dgm:cxn modelId="{7D2727D1-C486-4CB6-B0EC-9F951D9A0032}" type="presParOf" srcId="{EF92C4F8-CD3E-441A-BA43-6FE1E40146E0}" destId="{9E9309B9-FF67-49E7-ADB1-1BF0138993A9}" srcOrd="6" destOrd="0" presId="urn:microsoft.com/office/officeart/2005/8/layout/list1"/>
    <dgm:cxn modelId="{FD21E5CA-7194-4AD0-9909-ECA70FAF4B9C}" type="presParOf" srcId="{EF92C4F8-CD3E-441A-BA43-6FE1E40146E0}" destId="{4CF516CD-6B04-44DA-837B-85854C54DC6A}" srcOrd="7" destOrd="0" presId="urn:microsoft.com/office/officeart/2005/8/layout/list1"/>
    <dgm:cxn modelId="{262E0452-9E1A-4310-8425-AFD47B78DE7F}" type="presParOf" srcId="{EF92C4F8-CD3E-441A-BA43-6FE1E40146E0}" destId="{0F7812BF-4303-40DB-AB26-1874F89536B9}" srcOrd="8" destOrd="0" presId="urn:microsoft.com/office/officeart/2005/8/layout/list1"/>
    <dgm:cxn modelId="{5B4030FD-BA18-40E5-9086-3C3875D96495}" type="presParOf" srcId="{0F7812BF-4303-40DB-AB26-1874F89536B9}" destId="{655B5A2D-3906-4435-A510-88EF2D937D06}" srcOrd="0" destOrd="0" presId="urn:microsoft.com/office/officeart/2005/8/layout/list1"/>
    <dgm:cxn modelId="{DE72CB20-8BFB-4BB1-AF7C-EF4376A6634D}" type="presOf" srcId="{4BA18071-C542-4738-BF26-42962F74E71E}" destId="{655B5A2D-3906-4435-A510-88EF2D937D06}" srcOrd="0" destOrd="0" presId="urn:microsoft.com/office/officeart/2005/8/layout/list1"/>
    <dgm:cxn modelId="{13D36332-C681-452B-BD8A-E2DC0215377C}" type="presParOf" srcId="{0F7812BF-4303-40DB-AB26-1874F89536B9}" destId="{6C4CAD97-26FC-4BAE-A56E-E15AD77E1EF6}" srcOrd="1" destOrd="0" presId="urn:microsoft.com/office/officeart/2005/8/layout/list1"/>
    <dgm:cxn modelId="{4D16C932-EA85-4403-A714-1E4FA1EC2B11}" type="presOf" srcId="{4BA18071-C542-4738-BF26-42962F74E71E}" destId="{6C4CAD97-26FC-4BAE-A56E-E15AD77E1EF6}" srcOrd="1" destOrd="0" presId="urn:microsoft.com/office/officeart/2005/8/layout/list1"/>
    <dgm:cxn modelId="{D2DAC70F-878B-459A-A2C4-D665A965A266}" type="presParOf" srcId="{EF92C4F8-CD3E-441A-BA43-6FE1E40146E0}" destId="{4BDB52EF-5EF1-4794-996F-66813EE2D05D}" srcOrd="9" destOrd="0" presId="urn:microsoft.com/office/officeart/2005/8/layout/list1"/>
    <dgm:cxn modelId="{13CC7746-1977-4356-AC0E-C326B06C0ECC}" type="presParOf" srcId="{EF92C4F8-CD3E-441A-BA43-6FE1E40146E0}" destId="{F0EA0733-590A-4592-9959-C47D2E2A9E46}" srcOrd="10" destOrd="0" presId="urn:microsoft.com/office/officeart/2005/8/layout/list1"/>
    <dgm:cxn modelId="{EA69DC10-4E4D-4CEC-895C-C1D97CF04888}" type="presParOf" srcId="{EF92C4F8-CD3E-441A-BA43-6FE1E40146E0}" destId="{4F60E607-9826-48C4-ABEC-9C7FCD8C9DC7}" srcOrd="11" destOrd="0" presId="urn:microsoft.com/office/officeart/2005/8/layout/list1"/>
    <dgm:cxn modelId="{B6707272-415B-4AB5-A154-8788088C17C4}" type="presParOf" srcId="{EF92C4F8-CD3E-441A-BA43-6FE1E40146E0}" destId="{927E1C71-6CC1-4661-BC0C-04F7BBEA54EB}" srcOrd="12" destOrd="0" presId="urn:microsoft.com/office/officeart/2005/8/layout/list1"/>
    <dgm:cxn modelId="{F66E0FD5-1EFF-4D63-8F74-62E02D572661}" type="presParOf" srcId="{927E1C71-6CC1-4661-BC0C-04F7BBEA54EB}" destId="{F701ADF3-B146-4D7B-B535-B52CDBE67CAD}" srcOrd="0" destOrd="0" presId="urn:microsoft.com/office/officeart/2005/8/layout/list1"/>
    <dgm:cxn modelId="{4CBDB950-5730-4612-842D-63EF379130D4}" type="presOf" srcId="{47EB01F1-E8E7-424F-A0DA-FF70A35E757B}" destId="{F701ADF3-B146-4D7B-B535-B52CDBE67CAD}" srcOrd="0" destOrd="0" presId="urn:microsoft.com/office/officeart/2005/8/layout/list1"/>
    <dgm:cxn modelId="{94AAEFCD-D36A-4153-83CE-A05704001884}" type="presParOf" srcId="{927E1C71-6CC1-4661-BC0C-04F7BBEA54EB}" destId="{D96E7474-A5E0-4E06-821C-81588E3452AE}" srcOrd="1" destOrd="0" presId="urn:microsoft.com/office/officeart/2005/8/layout/list1"/>
    <dgm:cxn modelId="{35786C86-2986-4C70-A393-37A1547CBAD5}" type="presOf" srcId="{47EB01F1-E8E7-424F-A0DA-FF70A35E757B}" destId="{D96E7474-A5E0-4E06-821C-81588E3452AE}" srcOrd="1" destOrd="0" presId="urn:microsoft.com/office/officeart/2005/8/layout/list1"/>
    <dgm:cxn modelId="{AF2FF4B2-957B-4985-9B44-067925B352FF}" type="presParOf" srcId="{EF92C4F8-CD3E-441A-BA43-6FE1E40146E0}" destId="{9A3246A5-3DBB-466F-8826-0E130EC57733}" srcOrd="13" destOrd="0" presId="urn:microsoft.com/office/officeart/2005/8/layout/list1"/>
    <dgm:cxn modelId="{17E20343-08E1-44AD-BA01-4510D8470165}" type="presParOf" srcId="{EF92C4F8-CD3E-441A-BA43-6FE1E40146E0}" destId="{449B9C62-A05C-4288-9A77-CD69AC2D1B9A}" srcOrd="14" destOrd="0" presId="urn:microsoft.com/office/officeart/2005/8/layout/list1"/>
  </dgm:cxnLst>
  <dgm:bg/>
  <dgm:whole/>
  <dgm:extLst>
    <a:ext uri="http://schemas.microsoft.com/office/drawing/2008/diagram">
      <dsp:dataModelExt xmlns:dsp="http://schemas.microsoft.com/office/drawing/2008/diagram" relId="rId3" minVer="http://schemas.openxmlformats.org/drawingml/2006/main"/>
    </a:ext>
  </dgm:extLst>
</dgm:dataModel>
</file>

<file path=ppt/diagrams/data2.xml><?xml version="1.0" encoding="utf-8"?>
<dgm:dataModel xmlns:a="http://schemas.openxmlformats.org/drawingml/2006/main" xmlns:r="http://schemas.openxmlformats.org/officeDocument/2006/relationships" xmlns:dgm="http://schemas.openxmlformats.org/drawingml/2006/diagram">
  <dgm:ptLst>
    <dgm:pt modelId="{DF9FFDB6-E920-49C7-B76D-3A441228D454}" type="doc">
      <dgm:prSet loTypeId="urn:microsoft.com/office/officeart/2005/8/layout/hierarchy6" loCatId="hierarchy" qsTypeId="urn:microsoft.com/office/officeart/2005/8/quickstyle/3d2" qsCatId="3D" csTypeId="urn:microsoft.com/office/officeart/2005/8/colors/colorful1#1" csCatId="colorful" phldr="1"/>
      <dgm:spPr/>
      <dgm:t>
        <a:bodyPr/>
        <a:lstStyle/>
        <a:p>
          <a:endParaRPr lang="zh-CN" altLang="en-US"/>
        </a:p>
      </dgm:t>
    </dgm:pt>
    <dgm:pt modelId="{6E1B9BA3-DEFA-41CA-B3F4-A925A4C5A4F4}" type="parTrans" cxnId="{4E5A1FD7-4019-4195-AB77-0A3CF56E09CE}">
      <dgm:prSet/>
      <dgm:spPr/>
      <dgm:t>
        <a:bodyPr/>
        <a:lstStyle/>
        <a:p>
          <a:endParaRPr lang="zh-CN" altLang="en-US"/>
        </a:p>
      </dgm:t>
    </dgm:pt>
    <dgm:pt modelId="{4C062D79-8351-4C39-90E9-901F8EACC259}">
      <dgm:prSet phldrT="[文本]" custT="1"/>
      <dgm:spPr/>
      <dgm:t>
        <a:bodyPr/>
        <a:lstStyle/>
        <a:p>
          <a:r>
            <a:rPr lang="zh-CN" altLang="en-US" sz="2400" smtClean="0">
              <a:solidFill>
                <a:srgbClr val="FF0000"/>
              </a:solidFill>
            </a:rPr>
            <a:t>先秦散文</a:t>
          </a:r>
          <a:endParaRPr lang="zh-CN" altLang="en-US" sz="2400">
            <a:solidFill>
              <a:srgbClr val="FF0000"/>
            </a:solidFill>
          </a:endParaRPr>
        </a:p>
      </dgm:t>
    </dgm:pt>
    <dgm:pt modelId="{71A61A96-8EC9-48EA-BA5A-A4158FD953DB}" type="parTrans" cxnId="{4C1AC2CE-8B2F-4BCB-824D-5F9380BBB81F}">
      <dgm:prSet/>
      <dgm:spPr/>
      <dgm:t>
        <a:bodyPr/>
        <a:lstStyle/>
        <a:p>
          <a:endParaRPr lang="zh-CN" altLang="en-US"/>
        </a:p>
      </dgm:t>
    </dgm:pt>
    <dgm:pt modelId="{BB0A0B95-8F22-4554-864C-695898F699E4}">
      <dgm:prSet phldrT="[文本]" custT="1"/>
      <dgm:spPr/>
      <dgm:t>
        <a:bodyPr/>
        <a:lstStyle/>
        <a:p>
          <a:r>
            <a:rPr lang="zh-CN" altLang="en-US" sz="2400" smtClean="0">
              <a:solidFill>
                <a:srgbClr val="002060"/>
              </a:solidFill>
            </a:rPr>
            <a:t>儒家经典</a:t>
          </a:r>
          <a:endParaRPr lang="zh-CN" altLang="en-US" sz="2400">
            <a:solidFill>
              <a:srgbClr val="002060"/>
            </a:solidFill>
          </a:endParaRPr>
        </a:p>
      </dgm:t>
    </dgm:pt>
    <dgm:pt modelId="{B35BA2E0-A8CC-4AC6-AD81-F4F9E336BDEE}" type="parTrans" cxnId="{3BFD7530-650A-4CA2-B5CA-FAA3BE8FC105}">
      <dgm:prSet/>
      <dgm:spPr/>
      <dgm:t>
        <a:bodyPr/>
        <a:lstStyle/>
        <a:p>
          <a:endParaRPr lang="zh-CN" altLang="en-US"/>
        </a:p>
      </dgm:t>
    </dgm:pt>
    <dgm:pt modelId="{B2419647-184E-4B4E-B2E1-65FC1C82CFBE}">
      <dgm:prSet phldrT="[文本]" custT="1"/>
      <dgm:spPr/>
      <dgm:t>
        <a:bodyPr/>
        <a:lstStyle/>
        <a:p>
          <a:r>
            <a:rPr lang="zh-CN" altLang="en-US" sz="1800" smtClean="0">
              <a:solidFill>
                <a:srgbClr val="002060"/>
              </a:solidFill>
            </a:rPr>
            <a:t>四书</a:t>
          </a:r>
          <a:endParaRPr lang="en-US" altLang="zh-CN" sz="1800" smtClean="0">
            <a:solidFill>
              <a:srgbClr val="002060"/>
            </a:solidFill>
          </a:endParaRPr>
        </a:p>
        <a:p>
          <a:r>
            <a:rPr lang="en-US" altLang="zh-CN" sz="1800" smtClean="0">
              <a:solidFill>
                <a:srgbClr val="002060"/>
              </a:solidFill>
            </a:rPr>
            <a:t>《</a:t>
          </a:r>
          <a:r>
            <a:rPr lang="zh-CN" altLang="en-US" sz="1800" smtClean="0">
              <a:solidFill>
                <a:srgbClr val="002060"/>
              </a:solidFill>
            </a:rPr>
            <a:t>论语</a:t>
          </a:r>
          <a:r>
            <a:rPr lang="en-US" altLang="zh-CN" sz="1800" smtClean="0">
              <a:solidFill>
                <a:srgbClr val="002060"/>
              </a:solidFill>
            </a:rPr>
            <a:t>》</a:t>
          </a:r>
        </a:p>
        <a:p>
          <a:r>
            <a:rPr lang="en-US" altLang="zh-CN" sz="1800" smtClean="0">
              <a:solidFill>
                <a:srgbClr val="002060"/>
              </a:solidFill>
            </a:rPr>
            <a:t>《</a:t>
          </a:r>
          <a:r>
            <a:rPr lang="zh-CN" altLang="en-US" sz="1800" smtClean="0">
              <a:solidFill>
                <a:srgbClr val="002060"/>
              </a:solidFill>
            </a:rPr>
            <a:t>孟子</a:t>
          </a:r>
          <a:r>
            <a:rPr lang="en-US" altLang="zh-CN" sz="1800" smtClean="0">
              <a:solidFill>
                <a:srgbClr val="002060"/>
              </a:solidFill>
            </a:rPr>
            <a:t>》</a:t>
          </a:r>
        </a:p>
        <a:p>
          <a:r>
            <a:rPr lang="en-US" altLang="zh-CN" sz="1800" smtClean="0">
              <a:solidFill>
                <a:srgbClr val="002060"/>
              </a:solidFill>
            </a:rPr>
            <a:t>《</a:t>
          </a:r>
          <a:r>
            <a:rPr lang="zh-CN" altLang="en-US" sz="1800" smtClean="0">
              <a:solidFill>
                <a:srgbClr val="002060"/>
              </a:solidFill>
            </a:rPr>
            <a:t>大学</a:t>
          </a:r>
          <a:r>
            <a:rPr lang="en-US" altLang="en-US" sz="1800" smtClean="0">
              <a:solidFill>
                <a:srgbClr val="002060"/>
              </a:solidFill>
            </a:rPr>
            <a:t>》</a:t>
          </a:r>
        </a:p>
        <a:p>
          <a:r>
            <a:rPr lang="en-US" altLang="en-US" sz="1800" smtClean="0">
              <a:solidFill>
                <a:srgbClr val="002060"/>
              </a:solidFill>
            </a:rPr>
            <a:t>《</a:t>
          </a:r>
          <a:r>
            <a:rPr lang="zh-CN" altLang="en-US" sz="1800" smtClean="0">
              <a:solidFill>
                <a:srgbClr val="002060"/>
              </a:solidFill>
            </a:rPr>
            <a:t>中庸</a:t>
          </a:r>
          <a:r>
            <a:rPr lang="en-US" altLang="en-US" sz="1800" smtClean="0">
              <a:solidFill>
                <a:srgbClr val="002060"/>
              </a:solidFill>
            </a:rPr>
            <a:t>》</a:t>
          </a:r>
          <a:endParaRPr lang="zh-CN" altLang="en-US" sz="1800">
            <a:solidFill>
              <a:srgbClr val="002060"/>
            </a:solidFill>
          </a:endParaRPr>
        </a:p>
      </dgm:t>
    </dgm:pt>
    <dgm:pt modelId="{3AA32AC1-BE96-4686-A803-AC0F8359E0DF}" type="sibTrans" cxnId="{3BFD7530-650A-4CA2-B5CA-FAA3BE8FC105}">
      <dgm:prSet/>
      <dgm:spPr/>
      <dgm:t>
        <a:bodyPr/>
        <a:lstStyle/>
        <a:p>
          <a:endParaRPr lang="zh-CN" altLang="en-US"/>
        </a:p>
      </dgm:t>
    </dgm:pt>
    <dgm:pt modelId="{031BC2F5-E02B-4B4C-A024-0EF966C4C196}" type="parTrans" cxnId="{3B3A798D-4E73-451A-BCFA-6C20A3582265}">
      <dgm:prSet/>
      <dgm:spPr/>
      <dgm:t>
        <a:bodyPr/>
        <a:lstStyle/>
        <a:p>
          <a:endParaRPr lang="zh-CN" altLang="en-US"/>
        </a:p>
      </dgm:t>
    </dgm:pt>
    <dgm:pt modelId="{76D4513F-6ADB-4907-B4DF-89FF945CF44D}">
      <dgm:prSet phldrT="[文本]" custT="1"/>
      <dgm:spPr/>
      <dgm:t>
        <a:bodyPr/>
        <a:lstStyle/>
        <a:p>
          <a:r>
            <a:rPr lang="zh-CN" altLang="en-US" sz="1800" smtClean="0">
              <a:solidFill>
                <a:srgbClr val="002060"/>
              </a:solidFill>
            </a:rPr>
            <a:t>五经</a:t>
          </a:r>
          <a:endParaRPr lang="en-US" altLang="zh-CN" sz="1800" smtClean="0">
            <a:solidFill>
              <a:srgbClr val="002060"/>
            </a:solidFill>
          </a:endParaRPr>
        </a:p>
        <a:p>
          <a:r>
            <a:rPr lang="en-US" altLang="zh-CN" sz="1800" smtClean="0">
              <a:solidFill>
                <a:srgbClr val="002060"/>
              </a:solidFill>
            </a:rPr>
            <a:t>《</a:t>
          </a:r>
          <a:r>
            <a:rPr lang="zh-CN" altLang="en-US" sz="1800" smtClean="0">
              <a:solidFill>
                <a:srgbClr val="002060"/>
              </a:solidFill>
            </a:rPr>
            <a:t>诗经</a:t>
          </a:r>
          <a:r>
            <a:rPr lang="en-US" altLang="zh-CN" sz="1800" smtClean="0">
              <a:solidFill>
                <a:srgbClr val="002060"/>
              </a:solidFill>
            </a:rPr>
            <a:t>》《</a:t>
          </a:r>
          <a:r>
            <a:rPr lang="zh-CN" altLang="en-US" sz="1800" smtClean="0">
              <a:solidFill>
                <a:srgbClr val="FF0000"/>
              </a:solidFill>
            </a:rPr>
            <a:t>尚书</a:t>
          </a:r>
          <a:r>
            <a:rPr lang="en-US" altLang="zh-CN" sz="1800" smtClean="0">
              <a:solidFill>
                <a:srgbClr val="002060"/>
              </a:solidFill>
            </a:rPr>
            <a:t>》《</a:t>
          </a:r>
          <a:r>
            <a:rPr lang="zh-CN" altLang="en-US" sz="1800" smtClean="0">
              <a:solidFill>
                <a:srgbClr val="002060"/>
              </a:solidFill>
            </a:rPr>
            <a:t>礼记</a:t>
          </a:r>
          <a:r>
            <a:rPr lang="en-US" altLang="zh-CN" sz="1800" smtClean="0">
              <a:solidFill>
                <a:srgbClr val="002060"/>
              </a:solidFill>
            </a:rPr>
            <a:t>》《</a:t>
          </a:r>
          <a:r>
            <a:rPr lang="zh-CN" altLang="en-US" sz="1800" smtClean="0">
              <a:solidFill>
                <a:srgbClr val="002060"/>
              </a:solidFill>
            </a:rPr>
            <a:t>易经</a:t>
          </a:r>
          <a:r>
            <a:rPr lang="en-US" altLang="zh-CN" sz="1800" smtClean="0">
              <a:solidFill>
                <a:srgbClr val="002060"/>
              </a:solidFill>
            </a:rPr>
            <a:t>》</a:t>
          </a:r>
        </a:p>
        <a:p>
          <a:r>
            <a:rPr lang="en-US" altLang="zh-CN" sz="1800" smtClean="0">
              <a:solidFill>
                <a:srgbClr val="002060"/>
              </a:solidFill>
            </a:rPr>
            <a:t>《</a:t>
          </a:r>
          <a:r>
            <a:rPr lang="zh-CN" altLang="en-US" sz="1800" smtClean="0">
              <a:solidFill>
                <a:srgbClr val="002060"/>
              </a:solidFill>
            </a:rPr>
            <a:t>春秋</a:t>
          </a:r>
          <a:r>
            <a:rPr lang="en-US" altLang="zh-CN" sz="1800" smtClean="0">
              <a:solidFill>
                <a:srgbClr val="002060"/>
              </a:solidFill>
            </a:rPr>
            <a:t>》</a:t>
          </a:r>
          <a:endParaRPr lang="zh-CN" altLang="en-US" sz="1800">
            <a:solidFill>
              <a:srgbClr val="002060"/>
            </a:solidFill>
          </a:endParaRPr>
        </a:p>
      </dgm:t>
    </dgm:pt>
    <dgm:pt modelId="{4000B46A-9891-48B2-A575-165811C6CA52}" type="sibTrans" cxnId="{3B3A798D-4E73-451A-BCFA-6C20A3582265}">
      <dgm:prSet/>
      <dgm:spPr/>
      <dgm:t>
        <a:bodyPr/>
        <a:lstStyle/>
        <a:p>
          <a:endParaRPr lang="zh-CN" altLang="en-US"/>
        </a:p>
      </dgm:t>
    </dgm:pt>
    <dgm:pt modelId="{CD600485-E765-4C44-AB35-CB75FA1ECFD8}" type="sibTrans" cxnId="{4C1AC2CE-8B2F-4BCB-824D-5F9380BBB81F}">
      <dgm:prSet/>
      <dgm:spPr/>
      <dgm:t>
        <a:bodyPr/>
        <a:lstStyle/>
        <a:p>
          <a:endParaRPr lang="zh-CN" altLang="en-US"/>
        </a:p>
      </dgm:t>
    </dgm:pt>
    <dgm:pt modelId="{7E247AC7-3E99-41B9-937D-1A0AB723035F}" type="parTrans" cxnId="{8B234568-3601-4F45-A920-BFDD01DC7FC6}">
      <dgm:prSet/>
      <dgm:spPr/>
      <dgm:t>
        <a:bodyPr/>
        <a:lstStyle/>
        <a:p>
          <a:endParaRPr lang="zh-CN" altLang="en-US"/>
        </a:p>
      </dgm:t>
    </dgm:pt>
    <dgm:pt modelId="{BDA4A9CC-B05D-47C9-9ECA-24E8A396775C}">
      <dgm:prSet phldrT="[文本]" custT="1"/>
      <dgm:spPr/>
      <dgm:t>
        <a:bodyPr/>
        <a:lstStyle/>
        <a:p>
          <a:r>
            <a:rPr lang="zh-CN" altLang="en-US" sz="2400" smtClean="0">
              <a:solidFill>
                <a:srgbClr val="002060"/>
              </a:solidFill>
            </a:rPr>
            <a:t>历史散文</a:t>
          </a:r>
          <a:endParaRPr lang="zh-CN" altLang="en-US" sz="2400">
            <a:solidFill>
              <a:srgbClr val="002060"/>
            </a:solidFill>
          </a:endParaRPr>
        </a:p>
      </dgm:t>
    </dgm:pt>
    <dgm:pt modelId="{E578E4D6-6E9C-496D-BEC5-7B3D301A95F0}" type="parTrans" cxnId="{CAABA818-2ECD-4AC1-A054-EC7151B43FF5}">
      <dgm:prSet/>
      <dgm:spPr/>
      <dgm:t>
        <a:bodyPr/>
        <a:lstStyle/>
        <a:p>
          <a:endParaRPr lang="zh-CN" altLang="en-US"/>
        </a:p>
      </dgm:t>
    </dgm:pt>
    <dgm:pt modelId="{4292300A-6879-4E04-B88E-4669B9E72CCF}">
      <dgm:prSet custT="1"/>
      <dgm:spPr/>
      <dgm:t>
        <a:bodyPr/>
        <a:lstStyle/>
        <a:p>
          <a:r>
            <a:rPr lang="en-US" altLang="en-US" sz="1600" smtClean="0">
              <a:solidFill>
                <a:srgbClr val="002060"/>
              </a:solidFill>
            </a:rPr>
            <a:t>《</a:t>
          </a:r>
          <a:r>
            <a:rPr lang="zh-CN" altLang="en-US" sz="1600" smtClean="0">
              <a:solidFill>
                <a:srgbClr val="002060"/>
              </a:solidFill>
            </a:rPr>
            <a:t>左传</a:t>
          </a:r>
          <a:r>
            <a:rPr lang="en-US" altLang="en-US" sz="1600" smtClean="0">
              <a:solidFill>
                <a:srgbClr val="002060"/>
              </a:solidFill>
            </a:rPr>
            <a:t>》</a:t>
          </a:r>
        </a:p>
        <a:p>
          <a:r>
            <a:rPr lang="en-US" altLang="en-US" sz="1600" smtClean="0">
              <a:solidFill>
                <a:srgbClr val="002060"/>
              </a:solidFill>
            </a:rPr>
            <a:t>《</a:t>
          </a:r>
          <a:r>
            <a:rPr lang="zh-CN" altLang="en-US" sz="1600" smtClean="0">
              <a:solidFill>
                <a:srgbClr val="002060"/>
              </a:solidFill>
            </a:rPr>
            <a:t>战国策</a:t>
          </a:r>
          <a:r>
            <a:rPr lang="en-US" altLang="en-US" sz="1600" smtClean="0">
              <a:solidFill>
                <a:srgbClr val="002060"/>
              </a:solidFill>
            </a:rPr>
            <a:t>》</a:t>
          </a:r>
        </a:p>
        <a:p>
          <a:r>
            <a:rPr lang="en-US" altLang="en-US" sz="1600" smtClean="0">
              <a:solidFill>
                <a:srgbClr val="002060"/>
              </a:solidFill>
            </a:rPr>
            <a:t>《</a:t>
          </a:r>
          <a:r>
            <a:rPr lang="zh-CN" altLang="en-US" sz="1600" smtClean="0">
              <a:solidFill>
                <a:srgbClr val="002060"/>
              </a:solidFill>
            </a:rPr>
            <a:t>谷梁传</a:t>
          </a:r>
          <a:r>
            <a:rPr lang="en-US" altLang="en-US" sz="1600" smtClean="0">
              <a:solidFill>
                <a:srgbClr val="002060"/>
              </a:solidFill>
            </a:rPr>
            <a:t>》</a:t>
          </a:r>
        </a:p>
        <a:p>
          <a:r>
            <a:rPr lang="en-US" altLang="en-US" sz="1600" smtClean="0">
              <a:solidFill>
                <a:srgbClr val="002060"/>
              </a:solidFill>
            </a:rPr>
            <a:t>《</a:t>
          </a:r>
          <a:r>
            <a:rPr lang="zh-CN" altLang="en-US" sz="1600" smtClean="0">
              <a:solidFill>
                <a:srgbClr val="002060"/>
              </a:solidFill>
            </a:rPr>
            <a:t>公羊传</a:t>
          </a:r>
          <a:r>
            <a:rPr lang="en-US" altLang="en-US" sz="1600" smtClean="0">
              <a:solidFill>
                <a:srgbClr val="002060"/>
              </a:solidFill>
            </a:rPr>
            <a:t>》</a:t>
          </a:r>
          <a:endParaRPr lang="zh-CN" altLang="en-US" sz="1600">
            <a:solidFill>
              <a:srgbClr val="002060"/>
            </a:solidFill>
          </a:endParaRPr>
        </a:p>
      </dgm:t>
    </dgm:pt>
    <dgm:pt modelId="{F252BA7C-424E-4C77-866A-574837D8F143}" type="sibTrans" cxnId="{CAABA818-2ECD-4AC1-A054-EC7151B43FF5}">
      <dgm:prSet/>
      <dgm:spPr/>
      <dgm:t>
        <a:bodyPr/>
        <a:lstStyle/>
        <a:p>
          <a:endParaRPr lang="zh-CN" altLang="en-US"/>
        </a:p>
      </dgm:t>
    </dgm:pt>
    <dgm:pt modelId="{F0F58717-401D-4C2F-898A-F5EFB49F5583}" type="sibTrans" cxnId="{8B234568-3601-4F45-A920-BFDD01DC7FC6}">
      <dgm:prSet/>
      <dgm:spPr/>
      <dgm:t>
        <a:bodyPr/>
        <a:lstStyle/>
        <a:p>
          <a:endParaRPr lang="zh-CN" altLang="en-US"/>
        </a:p>
      </dgm:t>
    </dgm:pt>
    <dgm:pt modelId="{D0D4D2F8-5DCB-4E83-BD15-8B42FA42C590}" type="parTrans" cxnId="{E261218A-E2CC-4064-A60C-F2D552C1C80C}">
      <dgm:prSet/>
      <dgm:spPr/>
      <dgm:t>
        <a:bodyPr/>
        <a:lstStyle/>
        <a:p>
          <a:endParaRPr lang="zh-CN" altLang="en-US"/>
        </a:p>
      </dgm:t>
    </dgm:pt>
    <dgm:pt modelId="{6C8AF4DD-01B4-46C9-84AD-A0ED4BF0637A}">
      <dgm:prSet phldrT="[文本]" custT="1"/>
      <dgm:spPr/>
      <dgm:t>
        <a:bodyPr/>
        <a:lstStyle/>
        <a:p>
          <a:r>
            <a:rPr lang="zh-CN" altLang="en-US" sz="2400" smtClean="0">
              <a:solidFill>
                <a:srgbClr val="002060"/>
              </a:solidFill>
            </a:rPr>
            <a:t>诸子百家</a:t>
          </a:r>
          <a:endParaRPr lang="zh-CN" altLang="en-US" sz="2400">
            <a:solidFill>
              <a:srgbClr val="002060"/>
            </a:solidFill>
          </a:endParaRPr>
        </a:p>
      </dgm:t>
    </dgm:pt>
    <dgm:pt modelId="{CE0576BC-5464-4593-A9B7-D4BDA3AA9D67}" type="parTrans" cxnId="{259B175E-6B98-4D26-BC3B-D0EEA4626ABA}">
      <dgm:prSet/>
      <dgm:spPr/>
      <dgm:t>
        <a:bodyPr/>
        <a:lstStyle/>
        <a:p>
          <a:endParaRPr lang="zh-CN" altLang="en-US"/>
        </a:p>
      </dgm:t>
    </dgm:pt>
    <dgm:pt modelId="{368296D0-0C01-494B-B7E0-282C9142D792}">
      <dgm:prSet/>
      <dgm:spPr/>
      <dgm:t>
        <a:bodyPr/>
        <a:lstStyle/>
        <a:p>
          <a:r>
            <a:rPr lang="zh-CN" altLang="en-US" smtClean="0">
              <a:solidFill>
                <a:srgbClr val="002060"/>
              </a:solidFill>
            </a:rPr>
            <a:t>老子</a:t>
          </a:r>
          <a:r>
            <a:rPr lang="en-US" altLang="en-US" smtClean="0">
              <a:solidFill>
                <a:srgbClr val="002060"/>
              </a:solidFill>
            </a:rPr>
            <a:t>《</a:t>
          </a:r>
          <a:r>
            <a:rPr lang="zh-CN" altLang="en-US" smtClean="0">
              <a:solidFill>
                <a:srgbClr val="002060"/>
              </a:solidFill>
            </a:rPr>
            <a:t>道德经</a:t>
          </a:r>
          <a:r>
            <a:rPr lang="en-US" altLang="en-US" smtClean="0">
              <a:solidFill>
                <a:srgbClr val="002060"/>
              </a:solidFill>
            </a:rPr>
            <a:t>》</a:t>
          </a:r>
          <a:endParaRPr lang="en-US" altLang="zh-CN" smtClean="0">
            <a:solidFill>
              <a:srgbClr val="002060"/>
            </a:solidFill>
          </a:endParaRPr>
        </a:p>
        <a:p>
          <a:r>
            <a:rPr lang="zh-CN" altLang="en-US" smtClean="0">
              <a:solidFill>
                <a:srgbClr val="002060"/>
              </a:solidFill>
            </a:rPr>
            <a:t>孔子</a:t>
          </a:r>
          <a:r>
            <a:rPr lang="en-US" altLang="en-US" smtClean="0">
              <a:solidFill>
                <a:srgbClr val="002060"/>
              </a:solidFill>
            </a:rPr>
            <a:t>《</a:t>
          </a:r>
          <a:r>
            <a:rPr lang="zh-CN" altLang="en-US" smtClean="0">
              <a:solidFill>
                <a:srgbClr val="002060"/>
              </a:solidFill>
            </a:rPr>
            <a:t>论语</a:t>
          </a:r>
          <a:r>
            <a:rPr lang="en-US" altLang="en-US" smtClean="0">
              <a:solidFill>
                <a:srgbClr val="002060"/>
              </a:solidFill>
            </a:rPr>
            <a:t>》</a:t>
          </a:r>
          <a:endParaRPr lang="en-US" altLang="zh-CN" smtClean="0">
            <a:solidFill>
              <a:srgbClr val="002060"/>
            </a:solidFill>
          </a:endParaRPr>
        </a:p>
        <a:p>
          <a:r>
            <a:rPr lang="zh-CN" altLang="en-US" smtClean="0">
              <a:solidFill>
                <a:srgbClr val="002060"/>
              </a:solidFill>
            </a:rPr>
            <a:t>墨子</a:t>
          </a:r>
          <a:r>
            <a:rPr lang="en-US" altLang="en-US" smtClean="0">
              <a:solidFill>
                <a:srgbClr val="002060"/>
              </a:solidFill>
            </a:rPr>
            <a:t>《</a:t>
          </a:r>
          <a:r>
            <a:rPr lang="zh-CN" altLang="en-US" smtClean="0">
              <a:solidFill>
                <a:srgbClr val="002060"/>
              </a:solidFill>
            </a:rPr>
            <a:t>墨子</a:t>
          </a:r>
          <a:r>
            <a:rPr lang="en-US" altLang="en-US" smtClean="0">
              <a:solidFill>
                <a:srgbClr val="002060"/>
              </a:solidFill>
            </a:rPr>
            <a:t>》</a:t>
          </a:r>
          <a:endParaRPr lang="en-US" altLang="zh-CN" smtClean="0">
            <a:solidFill>
              <a:srgbClr val="002060"/>
            </a:solidFill>
          </a:endParaRPr>
        </a:p>
        <a:p>
          <a:r>
            <a:rPr lang="zh-CN" altLang="en-US" smtClean="0">
              <a:solidFill>
                <a:srgbClr val="002060"/>
              </a:solidFill>
            </a:rPr>
            <a:t>庄子</a:t>
          </a:r>
          <a:r>
            <a:rPr lang="en-US" altLang="en-US" smtClean="0">
              <a:solidFill>
                <a:srgbClr val="002060"/>
              </a:solidFill>
            </a:rPr>
            <a:t>《</a:t>
          </a:r>
          <a:r>
            <a:rPr lang="zh-CN" altLang="en-US" smtClean="0">
              <a:solidFill>
                <a:srgbClr val="002060"/>
              </a:solidFill>
            </a:rPr>
            <a:t>庄子</a:t>
          </a:r>
          <a:r>
            <a:rPr lang="en-US" altLang="en-US" smtClean="0">
              <a:solidFill>
                <a:srgbClr val="002060"/>
              </a:solidFill>
            </a:rPr>
            <a:t>》</a:t>
          </a:r>
          <a:endParaRPr lang="en-US" altLang="zh-CN" smtClean="0">
            <a:solidFill>
              <a:srgbClr val="002060"/>
            </a:solidFill>
          </a:endParaRPr>
        </a:p>
        <a:p>
          <a:r>
            <a:rPr lang="zh-CN" altLang="en-US" smtClean="0">
              <a:solidFill>
                <a:srgbClr val="002060"/>
              </a:solidFill>
            </a:rPr>
            <a:t>韩非子</a:t>
          </a:r>
          <a:r>
            <a:rPr lang="en-US" altLang="en-US" smtClean="0">
              <a:solidFill>
                <a:srgbClr val="002060"/>
              </a:solidFill>
            </a:rPr>
            <a:t>《</a:t>
          </a:r>
          <a:r>
            <a:rPr lang="zh-CN" altLang="en-US" smtClean="0">
              <a:solidFill>
                <a:srgbClr val="002060"/>
              </a:solidFill>
            </a:rPr>
            <a:t>韩非子</a:t>
          </a:r>
          <a:r>
            <a:rPr lang="en-US" altLang="en-US" smtClean="0">
              <a:solidFill>
                <a:srgbClr val="002060"/>
              </a:solidFill>
            </a:rPr>
            <a:t>》</a:t>
          </a:r>
          <a:r>
            <a:rPr lang="zh-CN" altLang="en-US" smtClean="0">
              <a:solidFill>
                <a:srgbClr val="002060"/>
              </a:solidFill>
            </a:rPr>
            <a:t>等</a:t>
          </a:r>
          <a:endParaRPr lang="zh-CN" altLang="en-US">
            <a:solidFill>
              <a:srgbClr val="002060"/>
            </a:solidFill>
          </a:endParaRPr>
        </a:p>
      </dgm:t>
    </dgm:pt>
    <dgm:pt modelId="{FA85E31D-75E6-46BC-AF3D-27D535728896}" type="sibTrans" cxnId="{259B175E-6B98-4D26-BC3B-D0EEA4626ABA}">
      <dgm:prSet/>
      <dgm:spPr/>
      <dgm:t>
        <a:bodyPr/>
        <a:lstStyle/>
        <a:p>
          <a:endParaRPr lang="zh-CN" altLang="en-US"/>
        </a:p>
      </dgm:t>
    </dgm:pt>
    <dgm:pt modelId="{577D9C36-7B64-4462-8470-330984AC6F7B}" type="sibTrans" cxnId="{E261218A-E2CC-4064-A60C-F2D552C1C80C}">
      <dgm:prSet/>
      <dgm:spPr/>
      <dgm:t>
        <a:bodyPr/>
        <a:lstStyle/>
        <a:p>
          <a:endParaRPr lang="zh-CN" altLang="en-US"/>
        </a:p>
      </dgm:t>
    </dgm:pt>
    <dgm:pt modelId="{AE487123-88C2-4E71-AA77-E429C536A8A7}" type="sibTrans" cxnId="{4E5A1FD7-4019-4195-AB77-0A3CF56E09CE}">
      <dgm:prSet/>
      <dgm:spPr/>
      <dgm:t>
        <a:bodyPr/>
        <a:lstStyle/>
        <a:p>
          <a:endParaRPr lang="zh-CN" altLang="en-US"/>
        </a:p>
      </dgm:t>
    </dgm:pt>
    <dgm:pt modelId="{74676F74-6AD5-4C5A-963E-7ACC3884B9BC}" type="pres">
      <dgm:prSet presAssocID="{DF9FFDB6-E920-49C7-B76D-3A441228D454}" presName="mainComposite">
        <dgm:presLayoutVars>
          <dgm:chPref val="1"/>
          <dgm:dir/>
          <dgm:animOne val="branch"/>
          <dgm:animLvl val="lvl"/>
          <dgm:resizeHandles val="exact"/>
        </dgm:presLayoutVars>
      </dgm:prSet>
      <dgm:spPr/>
      <dgm:t>
        <a:bodyPr/>
        <a:lstStyle/>
        <a:p>
          <a:endParaRPr lang="zh-CN" altLang="en-US"/>
        </a:p>
      </dgm:t>
    </dgm:pt>
    <dgm:pt modelId="{E618A5B6-C795-4BFC-A8F7-C71FC2C728B9}" type="pres">
      <dgm:prSet presAssocID="{DF9FFDB6-E920-49C7-B76D-3A441228D454}" presName="hierFlow"/>
      <dgm:spPr/>
      <dgm:t>
        <a:bodyPr/>
        <a:lstStyle/>
        <a:p/>
      </dgm:t>
    </dgm:pt>
    <dgm:pt modelId="{4C499D92-E405-4797-9653-D2B8B07468DE}" type="pres">
      <dgm:prSet presAssocID="{DF9FFDB6-E920-49C7-B76D-3A441228D454}" presName="hierChild1">
        <dgm:presLayoutVars>
          <dgm:chPref val="1"/>
          <dgm:animOne val="branch"/>
          <dgm:animLvl val="lvl"/>
        </dgm:presLayoutVars>
      </dgm:prSet>
      <dgm:spPr/>
      <dgm:t>
        <a:bodyPr/>
        <a:lstStyle/>
        <a:p/>
      </dgm:t>
    </dgm:pt>
    <dgm:pt modelId="{68878231-3E5E-4359-8B20-CA3C9AEAF7E6}" type="pres">
      <dgm:prSet presAssocID="{4C062D79-8351-4C39-90E9-901F8EACC259}" presName="Name14"/>
      <dgm:spPr/>
      <dgm:t>
        <a:bodyPr/>
        <a:lstStyle/>
        <a:p/>
      </dgm:t>
    </dgm:pt>
    <dgm:pt modelId="{394D9BB2-ED4C-4950-992A-825EF45D546A}" type="pres">
      <dgm:prSet presAssocID="{4C062D79-8351-4C39-90E9-901F8EACC259}" presName="level1Shape" presStyleLbl="node0" presStyleCnt="1">
        <dgm:presLayoutVars>
          <dgm:chPref val="3"/>
        </dgm:presLayoutVars>
      </dgm:prSet>
      <dgm:spPr/>
      <dgm:t>
        <a:bodyPr/>
        <a:lstStyle/>
        <a:p>
          <a:endParaRPr lang="zh-CN" altLang="en-US"/>
        </a:p>
      </dgm:t>
    </dgm:pt>
    <dgm:pt modelId="{9C23F15C-67E1-4029-96D9-1512D24B1C64}" type="pres">
      <dgm:prSet presAssocID="{4C062D79-8351-4C39-90E9-901F8EACC259}" presName="hierChild2"/>
      <dgm:spPr/>
      <dgm:t>
        <a:bodyPr/>
        <a:lstStyle/>
        <a:p/>
      </dgm:t>
    </dgm:pt>
    <dgm:pt modelId="{DB3A78F3-9C43-4D54-88E6-7B1E30C4ED01}" type="pres">
      <dgm:prSet presAssocID="{71A61A96-8EC9-48EA-BA5A-A4158FD953DB}" presName="Name19" presStyleLbl="parChTrans1D2" presStyleCnt="3"/>
      <dgm:spPr/>
      <dgm:t>
        <a:bodyPr/>
        <a:lstStyle/>
        <a:p>
          <a:endParaRPr lang="zh-CN" altLang="en-US"/>
        </a:p>
      </dgm:t>
    </dgm:pt>
    <dgm:pt modelId="{EF390FBD-50C2-4F42-8D2C-0E31A8550293}" type="pres">
      <dgm:prSet presAssocID="{BB0A0B95-8F22-4554-864C-695898F699E4}" presName="Name21"/>
      <dgm:spPr/>
      <dgm:t>
        <a:bodyPr/>
        <a:lstStyle/>
        <a:p/>
      </dgm:t>
    </dgm:pt>
    <dgm:pt modelId="{9D1A2762-DA17-4F64-8D1F-1D9B3286298E}" type="pres">
      <dgm:prSet presAssocID="{BB0A0B95-8F22-4554-864C-695898F699E4}" presName="level2Shape" presStyleLbl="node2" presStyleCnt="3" custLinFactNeighborX="6168" custLinFactNeighborY="3964"/>
      <dgm:spPr/>
      <dgm:t>
        <a:bodyPr/>
        <a:lstStyle/>
        <a:p>
          <a:endParaRPr lang="zh-CN" altLang="en-US"/>
        </a:p>
      </dgm:t>
    </dgm:pt>
    <dgm:pt modelId="{EE946B91-6846-4085-99BB-7F5F543F079D}" type="pres">
      <dgm:prSet presAssocID="{BB0A0B95-8F22-4554-864C-695898F699E4}" presName="hierChild3"/>
      <dgm:spPr/>
      <dgm:t>
        <a:bodyPr/>
        <a:lstStyle/>
        <a:p/>
      </dgm:t>
    </dgm:pt>
    <dgm:pt modelId="{5E9285E6-9BD0-42FE-B013-79C29C8AB8EA}" type="pres">
      <dgm:prSet presAssocID="{B35BA2E0-A8CC-4AC6-AD81-F4F9E336BDEE}" presName="Name19" presStyleLbl="parChTrans1D3" presStyleCnt="4"/>
      <dgm:spPr/>
      <dgm:t>
        <a:bodyPr/>
        <a:lstStyle/>
        <a:p>
          <a:endParaRPr lang="zh-CN" altLang="en-US"/>
        </a:p>
      </dgm:t>
    </dgm:pt>
    <dgm:pt modelId="{86D7EA73-1535-4D9F-89CC-003141B4C575}" type="pres">
      <dgm:prSet presAssocID="{B2419647-184E-4B4E-B2E1-65FC1C82CFBE}" presName="Name21"/>
      <dgm:spPr/>
      <dgm:t>
        <a:bodyPr/>
        <a:lstStyle/>
        <a:p/>
      </dgm:t>
    </dgm:pt>
    <dgm:pt modelId="{3F18CB3F-8A66-4ADF-9963-7ECCEC3ABC94}" type="pres">
      <dgm:prSet presAssocID="{B2419647-184E-4B4E-B2E1-65FC1C82CFBE}" presName="level2Shape" presStyleLbl="node3" presStyleCnt="4" custScaleY="200038" custLinFactNeighborX="14018" custLinFactNeighborY="14991"/>
      <dgm:spPr/>
      <dgm:t>
        <a:bodyPr/>
        <a:lstStyle/>
        <a:p>
          <a:endParaRPr lang="zh-CN" altLang="en-US"/>
        </a:p>
      </dgm:t>
    </dgm:pt>
    <dgm:pt modelId="{CF8F99E3-B763-472D-9F41-C3CA5F440640}" type="pres">
      <dgm:prSet presAssocID="{B2419647-184E-4B4E-B2E1-65FC1C82CFBE}" presName="hierChild3"/>
      <dgm:spPr/>
      <dgm:t>
        <a:bodyPr/>
        <a:lstStyle/>
        <a:p/>
      </dgm:t>
    </dgm:pt>
    <dgm:pt modelId="{C6CB53FC-7BA0-45DB-BB17-5CEED5384952}" type="pres">
      <dgm:prSet presAssocID="{031BC2F5-E02B-4B4C-A024-0EF966C4C196}" presName="Name19" presStyleLbl="parChTrans1D3" presStyleIdx="1" presStyleCnt="4"/>
      <dgm:spPr/>
      <dgm:t>
        <a:bodyPr/>
        <a:lstStyle/>
        <a:p>
          <a:endParaRPr lang="zh-CN" altLang="en-US"/>
        </a:p>
      </dgm:t>
    </dgm:pt>
    <dgm:pt modelId="{6801AA18-38E9-472C-8793-6863877FF7E2}" type="pres">
      <dgm:prSet presAssocID="{76D4513F-6ADB-4907-B4DF-89FF945CF44D}" presName="Name21"/>
      <dgm:spPr/>
      <dgm:t>
        <a:bodyPr/>
        <a:lstStyle/>
        <a:p/>
      </dgm:t>
    </dgm:pt>
    <dgm:pt modelId="{269F9D7D-FAA1-403D-AC09-2BA8767A58E2}" type="pres">
      <dgm:prSet presAssocID="{76D4513F-6ADB-4907-B4DF-89FF945CF44D}" presName="level2Shape" presStyleLbl="node3" presStyleIdx="1" presStyleCnt="4" custScaleY="200013" custLinFactNeighborX="-1682" custLinFactNeighborY="20038"/>
      <dgm:spPr/>
      <dgm:t>
        <a:bodyPr/>
        <a:lstStyle/>
        <a:p>
          <a:endParaRPr lang="zh-CN" altLang="en-US"/>
        </a:p>
      </dgm:t>
    </dgm:pt>
    <dgm:pt modelId="{44538B1A-5F53-464C-863C-3A9288C6FC40}" type="pres">
      <dgm:prSet presAssocID="{76D4513F-6ADB-4907-B4DF-89FF945CF44D}" presName="hierChild3"/>
      <dgm:spPr/>
      <dgm:t>
        <a:bodyPr/>
        <a:lstStyle/>
        <a:p/>
      </dgm:t>
    </dgm:pt>
    <dgm:pt modelId="{830D3541-9D8C-4271-8805-0FA0158F555E}" type="pres">
      <dgm:prSet presAssocID="{7E247AC7-3E99-41B9-937D-1A0AB723035F}" presName="Name19" presStyleLbl="parChTrans1D2" presStyleIdx="1" presStyleCnt="3"/>
      <dgm:spPr/>
      <dgm:t>
        <a:bodyPr/>
        <a:lstStyle/>
        <a:p>
          <a:endParaRPr lang="zh-CN" altLang="en-US"/>
        </a:p>
      </dgm:t>
    </dgm:pt>
    <dgm:pt modelId="{E58D1982-470F-461D-AB5E-95511EDC960E}" type="pres">
      <dgm:prSet presAssocID="{BDA4A9CC-B05D-47C9-9ECA-24E8A396775C}" presName="Name21"/>
      <dgm:spPr/>
      <dgm:t>
        <a:bodyPr/>
        <a:lstStyle/>
        <a:p/>
      </dgm:t>
    </dgm:pt>
    <dgm:pt modelId="{75B7EEF5-A784-4C35-8853-7C38139DFB8C}" type="pres">
      <dgm:prSet presAssocID="{BDA4A9CC-B05D-47C9-9ECA-24E8A396775C}" presName="level2Shape" presStyleLbl="node2" presStyleIdx="1" presStyleCnt="3" custLinFactNeighborX="-26906" custLinFactNeighborY="3964"/>
      <dgm:spPr/>
      <dgm:t>
        <a:bodyPr/>
        <a:lstStyle/>
        <a:p>
          <a:endParaRPr lang="zh-CN" altLang="en-US"/>
        </a:p>
      </dgm:t>
    </dgm:pt>
    <dgm:pt modelId="{1BE0A825-640C-461B-B0F8-1DA48A15679C}" type="pres">
      <dgm:prSet presAssocID="{BDA4A9CC-B05D-47C9-9ECA-24E8A396775C}" presName="hierChild3"/>
      <dgm:spPr/>
      <dgm:t>
        <a:bodyPr/>
        <a:lstStyle/>
        <a:p/>
      </dgm:t>
    </dgm:pt>
    <dgm:pt modelId="{F81430D4-5A03-4A93-829D-7AC80D40030B}" type="pres">
      <dgm:prSet presAssocID="{E578E4D6-6E9C-496D-BEC5-7B3D301A95F0}" presName="Name19" presStyleLbl="parChTrans1D3" presStyleIdx="2" presStyleCnt="4"/>
      <dgm:spPr/>
      <dgm:t>
        <a:bodyPr/>
        <a:lstStyle/>
        <a:p>
          <a:endParaRPr lang="zh-CN" altLang="en-US"/>
        </a:p>
      </dgm:t>
    </dgm:pt>
    <dgm:pt modelId="{26641FDE-54DA-4A4C-B60E-8C33CB990C40}" type="pres">
      <dgm:prSet presAssocID="{4292300A-6879-4E04-B88E-4669B9E72CCF}" presName="Name21"/>
      <dgm:spPr/>
      <dgm:t>
        <a:bodyPr/>
        <a:lstStyle/>
        <a:p/>
      </dgm:t>
    </dgm:pt>
    <dgm:pt modelId="{1FE522F9-C259-4C06-806B-376392679436}" type="pres">
      <dgm:prSet presAssocID="{4292300A-6879-4E04-B88E-4669B9E72CCF}" presName="level2Shape" presStyleLbl="node3" presStyleIdx="2" presStyleCnt="4" custScaleY="201419" custLinFactNeighborX="1669" custLinFactNeighborY="20038"/>
      <dgm:spPr/>
      <dgm:t>
        <a:bodyPr/>
        <a:lstStyle/>
        <a:p>
          <a:endParaRPr lang="zh-CN" altLang="en-US"/>
        </a:p>
      </dgm:t>
    </dgm:pt>
    <dgm:pt modelId="{15C584BC-737C-445D-81AC-218997EBD58B}" type="pres">
      <dgm:prSet presAssocID="{4292300A-6879-4E04-B88E-4669B9E72CCF}" presName="hierChild3"/>
      <dgm:spPr/>
      <dgm:t>
        <a:bodyPr/>
        <a:lstStyle/>
        <a:p/>
      </dgm:t>
    </dgm:pt>
    <dgm:pt modelId="{F3BE9F82-503C-42F0-AC9B-E0D318FA2BD6}" type="pres">
      <dgm:prSet presAssocID="{D0D4D2F8-5DCB-4E83-BD15-8B42FA42C590}" presName="Name19" presStyleLbl="parChTrans1D2" presStyleIdx="2" presStyleCnt="3"/>
      <dgm:spPr/>
      <dgm:t>
        <a:bodyPr/>
        <a:lstStyle/>
        <a:p>
          <a:endParaRPr lang="zh-CN" altLang="en-US"/>
        </a:p>
      </dgm:t>
    </dgm:pt>
    <dgm:pt modelId="{99CD1F91-91D8-455D-B39C-99042AAAE440}" type="pres">
      <dgm:prSet presAssocID="{6C8AF4DD-01B4-46C9-84AD-A0ED4BF0637A}" presName="Name21"/>
      <dgm:spPr/>
      <dgm:t>
        <a:bodyPr/>
        <a:lstStyle/>
        <a:p/>
      </dgm:t>
    </dgm:pt>
    <dgm:pt modelId="{01B7894E-D76D-4992-BCC7-089BAE6634F9}" type="pres">
      <dgm:prSet presAssocID="{6C8AF4DD-01B4-46C9-84AD-A0ED4BF0637A}" presName="level2Shape" presStyleLbl="node2" presStyleIdx="2" presStyleCnt="3"/>
      <dgm:spPr/>
      <dgm:t>
        <a:bodyPr/>
        <a:lstStyle/>
        <a:p>
          <a:endParaRPr lang="zh-CN" altLang="en-US"/>
        </a:p>
      </dgm:t>
    </dgm:pt>
    <dgm:pt modelId="{2872CE8A-625B-41CF-837E-C13A3D13CB02}" type="pres">
      <dgm:prSet presAssocID="{6C8AF4DD-01B4-46C9-84AD-A0ED4BF0637A}" presName="hierChild3"/>
      <dgm:spPr/>
      <dgm:t>
        <a:bodyPr/>
        <a:lstStyle/>
        <a:p/>
      </dgm:t>
    </dgm:pt>
    <dgm:pt modelId="{54E1882B-F13B-40BE-9861-F202F7FEEC58}" type="pres">
      <dgm:prSet presAssocID="{CE0576BC-5464-4593-A9B7-D4BDA3AA9D67}" presName="Name19" presStyleLbl="parChTrans1D3" presStyleIdx="3" presStyleCnt="4"/>
      <dgm:spPr/>
      <dgm:t>
        <a:bodyPr/>
        <a:lstStyle/>
        <a:p>
          <a:endParaRPr lang="zh-CN" altLang="en-US"/>
        </a:p>
      </dgm:t>
    </dgm:pt>
    <dgm:pt modelId="{69E4C362-3179-4F82-B31B-CB5D64B3A758}" type="pres">
      <dgm:prSet presAssocID="{368296D0-0C01-494B-B7E0-282C9142D792}" presName="Name21"/>
      <dgm:spPr/>
      <dgm:t>
        <a:bodyPr/>
        <a:lstStyle/>
        <a:p/>
      </dgm:t>
    </dgm:pt>
    <dgm:pt modelId="{F08C353E-0409-45D7-B09C-3FE8D8BE07B1}" type="pres">
      <dgm:prSet presAssocID="{368296D0-0C01-494B-B7E0-282C9142D792}" presName="level2Shape" presStyleLbl="node3" presStyleIdx="3" presStyleCnt="4" custScaleY="202825" custLinFactNeighborX="257" custLinFactNeighborY="27182"/>
      <dgm:spPr/>
      <dgm:t>
        <a:bodyPr/>
        <a:lstStyle/>
        <a:p>
          <a:endParaRPr lang="zh-CN" altLang="en-US"/>
        </a:p>
      </dgm:t>
    </dgm:pt>
    <dgm:pt modelId="{C1BEC8C8-4521-4343-B74D-D9FCACC57D2D}" type="pres">
      <dgm:prSet presAssocID="{368296D0-0C01-494B-B7E0-282C9142D792}" presName="hierChild3"/>
      <dgm:spPr/>
      <dgm:t>
        <a:bodyPr/>
        <a:lstStyle/>
        <a:p/>
      </dgm:t>
    </dgm:pt>
    <dgm:pt modelId="{18DCC382-6B8D-4C35-9813-47F899D07FC5}" type="pres">
      <dgm:prSet presAssocID="{DF9FFDB6-E920-49C7-B76D-3A441228D454}" presName="bgShapesFlow"/>
      <dgm:spPr/>
      <dgm:t>
        <a:bodyPr/>
        <a:lstStyle/>
        <a:p/>
      </dgm:t>
    </dgm:pt>
  </dgm:ptLst>
  <dgm:cxnLst>
    <dgm:cxn modelId="{4E5A1FD7-4019-4195-AB77-0A3CF56E09CE}" srcId="{DF9FFDB6-E920-49C7-B76D-3A441228D454}" destId="{4C062D79-8351-4C39-90E9-901F8EACC259}" srcOrd="0" destOrd="0" parTransId="{6E1B9BA3-DEFA-41CA-B3F4-A925A4C5A4F4}" sibTransId="{AE487123-88C2-4E71-AA77-E429C536A8A7}"/>
    <dgm:cxn modelId="{4C1AC2CE-8B2F-4BCB-824D-5F9380BBB81F}" srcId="{4C062D79-8351-4C39-90E9-901F8EACC259}" destId="{BB0A0B95-8F22-4554-864C-695898F699E4}" srcOrd="0" destOrd="0" parTransId="{71A61A96-8EC9-48EA-BA5A-A4158FD953DB}" sibTransId="{CD600485-E765-4C44-AB35-CB75FA1ECFD8}"/>
    <dgm:cxn modelId="{3BFD7530-650A-4CA2-B5CA-FAA3BE8FC105}" srcId="{BB0A0B95-8F22-4554-864C-695898F699E4}" destId="{B2419647-184E-4B4E-B2E1-65FC1C82CFBE}" srcOrd="0" destOrd="0" parTransId="{B35BA2E0-A8CC-4AC6-AD81-F4F9E336BDEE}" sibTransId="{3AA32AC1-BE96-4686-A803-AC0F8359E0DF}"/>
    <dgm:cxn modelId="{3B3A798D-4E73-451A-BCFA-6C20A3582265}" srcId="{BB0A0B95-8F22-4554-864C-695898F699E4}" destId="{76D4513F-6ADB-4907-B4DF-89FF945CF44D}" srcOrd="1" destOrd="0" parTransId="{031BC2F5-E02B-4B4C-A024-0EF966C4C196}" sibTransId="{4000B46A-9891-48B2-A575-165811C6CA52}"/>
    <dgm:cxn modelId="{8B234568-3601-4F45-A920-BFDD01DC7FC6}" srcId="{4C062D79-8351-4C39-90E9-901F8EACC259}" destId="{BDA4A9CC-B05D-47C9-9ECA-24E8A396775C}" srcOrd="1" destOrd="0" parTransId="{7E247AC7-3E99-41B9-937D-1A0AB723035F}" sibTransId="{F0F58717-401D-4C2F-898A-F5EFB49F5583}"/>
    <dgm:cxn modelId="{CAABA818-2ECD-4AC1-A054-EC7151B43FF5}" srcId="{BDA4A9CC-B05D-47C9-9ECA-24E8A396775C}" destId="{4292300A-6879-4E04-B88E-4669B9E72CCF}" srcOrd="0" destOrd="0" parTransId="{E578E4D6-6E9C-496D-BEC5-7B3D301A95F0}" sibTransId="{F252BA7C-424E-4C77-866A-574837D8F143}"/>
    <dgm:cxn modelId="{E261218A-E2CC-4064-A60C-F2D552C1C80C}" srcId="{4C062D79-8351-4C39-90E9-901F8EACC259}" destId="{6C8AF4DD-01B4-46C9-84AD-A0ED4BF0637A}" srcOrd="2" destOrd="0" parTransId="{D0D4D2F8-5DCB-4E83-BD15-8B42FA42C590}" sibTransId="{577D9C36-7B64-4462-8470-330984AC6F7B}"/>
    <dgm:cxn modelId="{259B175E-6B98-4D26-BC3B-D0EEA4626ABA}" srcId="{6C8AF4DD-01B4-46C9-84AD-A0ED4BF0637A}" destId="{368296D0-0C01-494B-B7E0-282C9142D792}" srcOrd="0" destOrd="0" parTransId="{CE0576BC-5464-4593-A9B7-D4BDA3AA9D67}" sibTransId="{FA85E31D-75E6-46BC-AF3D-27D535728896}"/>
    <dgm:cxn modelId="{89ACF8B3-C594-47AE-8888-22716B1F6679}" type="presOf" srcId="{DF9FFDB6-E920-49C7-B76D-3A441228D454}" destId="{74676F74-6AD5-4C5A-963E-7ACC3884B9BC}" srcOrd="0" destOrd="0" presId="urn:microsoft.com/office/officeart/2005/8/layout/hierarchy6"/>
    <dgm:cxn modelId="{EF406A17-DA8F-486B-AF35-0A6312036DFF}" type="presParOf" srcId="{74676F74-6AD5-4C5A-963E-7ACC3884B9BC}" destId="{E618A5B6-C795-4BFC-A8F7-C71FC2C728B9}" srcOrd="0" destOrd="0" presId="urn:microsoft.com/office/officeart/2005/8/layout/hierarchy6"/>
    <dgm:cxn modelId="{0173E2A0-E814-4D1C-A9DD-694F15B6A31B}" type="presParOf" srcId="{E618A5B6-C795-4BFC-A8F7-C71FC2C728B9}" destId="{4C499D92-E405-4797-9653-D2B8B07468DE}" srcOrd="0" destOrd="0" presId="urn:microsoft.com/office/officeart/2005/8/layout/hierarchy6"/>
    <dgm:cxn modelId="{9BCF7E93-33AD-4C7F-9ED4-A831F313763F}" type="presParOf" srcId="{4C499D92-E405-4797-9653-D2B8B07468DE}" destId="{68878231-3E5E-4359-8B20-CA3C9AEAF7E6}" srcOrd="0" destOrd="0" presId="urn:microsoft.com/office/officeart/2005/8/layout/hierarchy6"/>
    <dgm:cxn modelId="{D6A8EC05-2CCA-47EA-A07F-688C4C568E9C}" type="presParOf" srcId="{68878231-3E5E-4359-8B20-CA3C9AEAF7E6}" destId="{394D9BB2-ED4C-4950-992A-825EF45D546A}" srcOrd="0" destOrd="0" presId="urn:microsoft.com/office/officeart/2005/8/layout/hierarchy6"/>
    <dgm:cxn modelId="{DAB8D956-6A07-4341-9423-3EB2C70FB506}" type="presOf" srcId="{4C062D79-8351-4C39-90E9-901F8EACC259}" destId="{394D9BB2-ED4C-4950-992A-825EF45D546A}" srcOrd="0" destOrd="0" presId="urn:microsoft.com/office/officeart/2005/8/layout/hierarchy6"/>
    <dgm:cxn modelId="{B01F01F6-6792-497E-BE6A-AB3C37A4C877}" type="presParOf" srcId="{68878231-3E5E-4359-8B20-CA3C9AEAF7E6}" destId="{9C23F15C-67E1-4029-96D9-1512D24B1C64}" srcOrd="1" destOrd="0" presId="urn:microsoft.com/office/officeart/2005/8/layout/hierarchy6"/>
    <dgm:cxn modelId="{D86F69F7-6008-4033-8453-277D2EF8ADB0}" type="presParOf" srcId="{9C23F15C-67E1-4029-96D9-1512D24B1C64}" destId="{DB3A78F3-9C43-4D54-88E6-7B1E30C4ED01}" srcOrd="0" destOrd="0" presId="urn:microsoft.com/office/officeart/2005/8/layout/hierarchy6"/>
    <dgm:cxn modelId="{8F034235-87D1-4CE1-85B5-FABED5B68397}" type="presOf" srcId="{71A61A96-8EC9-48EA-BA5A-A4158FD953DB}" destId="{DB3A78F3-9C43-4D54-88E6-7B1E30C4ED01}" srcOrd="0" destOrd="0" presId="urn:microsoft.com/office/officeart/2005/8/layout/hierarchy6"/>
    <dgm:cxn modelId="{A4AD3D80-C746-4416-AE8A-E4B7788E9DE2}" type="presParOf" srcId="{9C23F15C-67E1-4029-96D9-1512D24B1C64}" destId="{EF390FBD-50C2-4F42-8D2C-0E31A8550293}" srcOrd="1" destOrd="0" presId="urn:microsoft.com/office/officeart/2005/8/layout/hierarchy6"/>
    <dgm:cxn modelId="{1ADEE6DF-D386-4681-9730-9077725DE3A0}" type="presParOf" srcId="{EF390FBD-50C2-4F42-8D2C-0E31A8550293}" destId="{9D1A2762-DA17-4F64-8D1F-1D9B3286298E}" srcOrd="0" destOrd="0" presId="urn:microsoft.com/office/officeart/2005/8/layout/hierarchy6"/>
    <dgm:cxn modelId="{C09891EC-AFD8-4AF1-8C00-21FC58B48111}" type="presOf" srcId="{BB0A0B95-8F22-4554-864C-695898F699E4}" destId="{9D1A2762-DA17-4F64-8D1F-1D9B3286298E}" srcOrd="0" destOrd="0" presId="urn:microsoft.com/office/officeart/2005/8/layout/hierarchy6"/>
    <dgm:cxn modelId="{8F9B34EF-65C1-4E22-A16D-CA96568C597A}" type="presParOf" srcId="{EF390FBD-50C2-4F42-8D2C-0E31A8550293}" destId="{EE946B91-6846-4085-99BB-7F5F543F079D}" srcOrd="1" destOrd="0" presId="urn:microsoft.com/office/officeart/2005/8/layout/hierarchy6"/>
    <dgm:cxn modelId="{E3A34317-724D-4970-8910-1690CA1B6DE2}" type="presParOf" srcId="{EE946B91-6846-4085-99BB-7F5F543F079D}" destId="{5E9285E6-9BD0-42FE-B013-79C29C8AB8EA}" srcOrd="0" destOrd="0" presId="urn:microsoft.com/office/officeart/2005/8/layout/hierarchy6"/>
    <dgm:cxn modelId="{2C02FB0E-5A5B-46B0-84E2-C11A0D5A21DB}" type="presOf" srcId="{B35BA2E0-A8CC-4AC6-AD81-F4F9E336BDEE}" destId="{5E9285E6-9BD0-42FE-B013-79C29C8AB8EA}" srcOrd="0" destOrd="0" presId="urn:microsoft.com/office/officeart/2005/8/layout/hierarchy6"/>
    <dgm:cxn modelId="{90FED471-D6C3-4C09-9981-45E46AB37DD2}" type="presParOf" srcId="{EE946B91-6846-4085-99BB-7F5F543F079D}" destId="{86D7EA73-1535-4D9F-89CC-003141B4C575}" srcOrd="1" destOrd="0" presId="urn:microsoft.com/office/officeart/2005/8/layout/hierarchy6"/>
    <dgm:cxn modelId="{45FA9BD6-691B-43EB-BDC1-5AF7E005E5D4}" type="presParOf" srcId="{86D7EA73-1535-4D9F-89CC-003141B4C575}" destId="{3F18CB3F-8A66-4ADF-9963-7ECCEC3ABC94}" srcOrd="0" destOrd="0" presId="urn:microsoft.com/office/officeart/2005/8/layout/hierarchy6"/>
    <dgm:cxn modelId="{36625407-1687-40C1-9499-3181F4D3B8CA}" type="presOf" srcId="{B2419647-184E-4B4E-B2E1-65FC1C82CFBE}" destId="{3F18CB3F-8A66-4ADF-9963-7ECCEC3ABC94}" srcOrd="0" destOrd="0" presId="urn:microsoft.com/office/officeart/2005/8/layout/hierarchy6"/>
    <dgm:cxn modelId="{6F543531-977F-4F9D-BFC8-731C8F73CC33}" type="presParOf" srcId="{86D7EA73-1535-4D9F-89CC-003141B4C575}" destId="{CF8F99E3-B763-472D-9F41-C3CA5F440640}" srcOrd="1" destOrd="0" presId="urn:microsoft.com/office/officeart/2005/8/layout/hierarchy6"/>
    <dgm:cxn modelId="{4275EC97-6370-475D-B30F-241BA5D4AE40}" type="presParOf" srcId="{EE946B91-6846-4085-99BB-7F5F543F079D}" destId="{C6CB53FC-7BA0-45DB-BB17-5CEED5384952}" srcOrd="2" destOrd="0" presId="urn:microsoft.com/office/officeart/2005/8/layout/hierarchy6"/>
    <dgm:cxn modelId="{928B384A-DF7C-41E2-AC30-DCC4C7E57249}" type="presOf" srcId="{031BC2F5-E02B-4B4C-A024-0EF966C4C196}" destId="{C6CB53FC-7BA0-45DB-BB17-5CEED5384952}" srcOrd="0" destOrd="0" presId="urn:microsoft.com/office/officeart/2005/8/layout/hierarchy6"/>
    <dgm:cxn modelId="{E05EC68A-B0DC-476E-A181-C8B15E1A0EFD}" type="presParOf" srcId="{EE946B91-6846-4085-99BB-7F5F543F079D}" destId="{6801AA18-38E9-472C-8793-6863877FF7E2}" srcOrd="3" destOrd="0" presId="urn:microsoft.com/office/officeart/2005/8/layout/hierarchy6"/>
    <dgm:cxn modelId="{4F06D8BA-75D3-40BA-80E2-A11DC56516E8}" type="presParOf" srcId="{6801AA18-38E9-472C-8793-6863877FF7E2}" destId="{269F9D7D-FAA1-403D-AC09-2BA8767A58E2}" srcOrd="0" destOrd="0" presId="urn:microsoft.com/office/officeart/2005/8/layout/hierarchy6"/>
    <dgm:cxn modelId="{D161B3CE-3E81-4A64-B21E-8FACAF25061B}" type="presOf" srcId="{76D4513F-6ADB-4907-B4DF-89FF945CF44D}" destId="{269F9D7D-FAA1-403D-AC09-2BA8767A58E2}" srcOrd="0" destOrd="0" presId="urn:microsoft.com/office/officeart/2005/8/layout/hierarchy6"/>
    <dgm:cxn modelId="{C01119E2-F522-41F0-81F2-23CFA7C0E59A}" type="presParOf" srcId="{6801AA18-38E9-472C-8793-6863877FF7E2}" destId="{44538B1A-5F53-464C-863C-3A9288C6FC40}" srcOrd="1" destOrd="0" presId="urn:microsoft.com/office/officeart/2005/8/layout/hierarchy6"/>
    <dgm:cxn modelId="{057F9440-7C32-40A0-B092-519559DFAF0D}" type="presParOf" srcId="{9C23F15C-67E1-4029-96D9-1512D24B1C64}" destId="{830D3541-9D8C-4271-8805-0FA0158F555E}" srcOrd="2" destOrd="0" presId="urn:microsoft.com/office/officeart/2005/8/layout/hierarchy6"/>
    <dgm:cxn modelId="{37071B4F-410A-464B-A8F6-37FFEFD4B539}" type="presOf" srcId="{7E247AC7-3E99-41B9-937D-1A0AB723035F}" destId="{830D3541-9D8C-4271-8805-0FA0158F555E}" srcOrd="0" destOrd="0" presId="urn:microsoft.com/office/officeart/2005/8/layout/hierarchy6"/>
    <dgm:cxn modelId="{C4279565-4F99-40CF-95CE-F44D3322EE68}" type="presParOf" srcId="{9C23F15C-67E1-4029-96D9-1512D24B1C64}" destId="{E58D1982-470F-461D-AB5E-95511EDC960E}" srcOrd="3" destOrd="0" presId="urn:microsoft.com/office/officeart/2005/8/layout/hierarchy6"/>
    <dgm:cxn modelId="{BD7ABA66-4743-425A-BDF5-A2454060D886}" type="presParOf" srcId="{E58D1982-470F-461D-AB5E-95511EDC960E}" destId="{75B7EEF5-A784-4C35-8853-7C38139DFB8C}" srcOrd="0" destOrd="0" presId="urn:microsoft.com/office/officeart/2005/8/layout/hierarchy6"/>
    <dgm:cxn modelId="{267FCF9F-AD71-4A80-A200-954BD3F34335}" type="presOf" srcId="{BDA4A9CC-B05D-47C9-9ECA-24E8A396775C}" destId="{75B7EEF5-A784-4C35-8853-7C38139DFB8C}" srcOrd="0" destOrd="0" presId="urn:microsoft.com/office/officeart/2005/8/layout/hierarchy6"/>
    <dgm:cxn modelId="{0E828599-EF4B-4920-8767-D39EF714E1A8}" type="presParOf" srcId="{E58D1982-470F-461D-AB5E-95511EDC960E}" destId="{1BE0A825-640C-461B-B0F8-1DA48A15679C}" srcOrd="1" destOrd="0" presId="urn:microsoft.com/office/officeart/2005/8/layout/hierarchy6"/>
    <dgm:cxn modelId="{F2CF1CB4-FD1D-40AE-9610-9E0835528BD2}" type="presParOf" srcId="{1BE0A825-640C-461B-B0F8-1DA48A15679C}" destId="{F81430D4-5A03-4A93-829D-7AC80D40030B}" srcOrd="0" destOrd="0" presId="urn:microsoft.com/office/officeart/2005/8/layout/hierarchy6"/>
    <dgm:cxn modelId="{B5CE1342-F4A3-4522-BEBA-49796E2B05E6}" type="presOf" srcId="{E578E4D6-6E9C-496D-BEC5-7B3D301A95F0}" destId="{F81430D4-5A03-4A93-829D-7AC80D40030B}" srcOrd="0" destOrd="0" presId="urn:microsoft.com/office/officeart/2005/8/layout/hierarchy6"/>
    <dgm:cxn modelId="{80467F40-B4AC-40B2-93ED-BB861190762C}" type="presParOf" srcId="{1BE0A825-640C-461B-B0F8-1DA48A15679C}" destId="{26641FDE-54DA-4A4C-B60E-8C33CB990C40}" srcOrd="1" destOrd="0" presId="urn:microsoft.com/office/officeart/2005/8/layout/hierarchy6"/>
    <dgm:cxn modelId="{3FA279BE-CEB1-4516-8A58-74D829774D87}" type="presParOf" srcId="{26641FDE-54DA-4A4C-B60E-8C33CB990C40}" destId="{1FE522F9-C259-4C06-806B-376392679436}" srcOrd="0" destOrd="0" presId="urn:microsoft.com/office/officeart/2005/8/layout/hierarchy6"/>
    <dgm:cxn modelId="{337D17DB-AA27-4445-989E-0C24D12C3364}" type="presOf" srcId="{4292300A-6879-4E04-B88E-4669B9E72CCF}" destId="{1FE522F9-C259-4C06-806B-376392679436}" srcOrd="0" destOrd="0" presId="urn:microsoft.com/office/officeart/2005/8/layout/hierarchy6"/>
    <dgm:cxn modelId="{3EC0CBD8-726D-45A9-A1A9-49B857967178}" type="presParOf" srcId="{26641FDE-54DA-4A4C-B60E-8C33CB990C40}" destId="{15C584BC-737C-445D-81AC-218997EBD58B}" srcOrd="1" destOrd="0" presId="urn:microsoft.com/office/officeart/2005/8/layout/hierarchy6"/>
    <dgm:cxn modelId="{35C1C514-727C-4865-B780-45ACA2A36943}" type="presParOf" srcId="{9C23F15C-67E1-4029-96D9-1512D24B1C64}" destId="{F3BE9F82-503C-42F0-AC9B-E0D318FA2BD6}" srcOrd="4" destOrd="0" presId="urn:microsoft.com/office/officeart/2005/8/layout/hierarchy6"/>
    <dgm:cxn modelId="{63B0AA24-35CA-4840-88D3-BD6285FEF2F0}" type="presOf" srcId="{D0D4D2F8-5DCB-4E83-BD15-8B42FA42C590}" destId="{F3BE9F82-503C-42F0-AC9B-E0D318FA2BD6}" srcOrd="0" destOrd="0" presId="urn:microsoft.com/office/officeart/2005/8/layout/hierarchy6"/>
    <dgm:cxn modelId="{B75AFCC5-7384-4980-9C63-A36802EFECE7}" type="presParOf" srcId="{9C23F15C-67E1-4029-96D9-1512D24B1C64}" destId="{99CD1F91-91D8-455D-B39C-99042AAAE440}" srcOrd="5" destOrd="0" presId="urn:microsoft.com/office/officeart/2005/8/layout/hierarchy6"/>
    <dgm:cxn modelId="{DFD038E2-34FF-4C8D-9595-420F2AAF6D24}" type="presParOf" srcId="{99CD1F91-91D8-455D-B39C-99042AAAE440}" destId="{01B7894E-D76D-4992-BCC7-089BAE6634F9}" srcOrd="0" destOrd="0" presId="urn:microsoft.com/office/officeart/2005/8/layout/hierarchy6"/>
    <dgm:cxn modelId="{5BD7C934-A623-4FE8-9179-CFD1DBF4EF0C}" type="presOf" srcId="{6C8AF4DD-01B4-46C9-84AD-A0ED4BF0637A}" destId="{01B7894E-D76D-4992-BCC7-089BAE6634F9}" srcOrd="0" destOrd="0" presId="urn:microsoft.com/office/officeart/2005/8/layout/hierarchy6"/>
    <dgm:cxn modelId="{8401A3F1-5CE2-4191-A308-035A509D21A9}" type="presParOf" srcId="{99CD1F91-91D8-455D-B39C-99042AAAE440}" destId="{2872CE8A-625B-41CF-837E-C13A3D13CB02}" srcOrd="1" destOrd="0" presId="urn:microsoft.com/office/officeart/2005/8/layout/hierarchy6"/>
    <dgm:cxn modelId="{03F1CAE0-A00E-43BC-BA12-6B401EB284BA}" type="presParOf" srcId="{2872CE8A-625B-41CF-837E-C13A3D13CB02}" destId="{54E1882B-F13B-40BE-9861-F202F7FEEC58}" srcOrd="0" destOrd="0" presId="urn:microsoft.com/office/officeart/2005/8/layout/hierarchy6"/>
    <dgm:cxn modelId="{BD5656F3-53F3-4AEE-BDE4-23BE4ABEC481}" type="presOf" srcId="{CE0576BC-5464-4593-A9B7-D4BDA3AA9D67}" destId="{54E1882B-F13B-40BE-9861-F202F7FEEC58}" srcOrd="0" destOrd="0" presId="urn:microsoft.com/office/officeart/2005/8/layout/hierarchy6"/>
    <dgm:cxn modelId="{00BF37C1-58A3-45D7-8201-B90BCE5A2676}" type="presParOf" srcId="{2872CE8A-625B-41CF-837E-C13A3D13CB02}" destId="{69E4C362-3179-4F82-B31B-CB5D64B3A758}" srcOrd="1" destOrd="0" presId="urn:microsoft.com/office/officeart/2005/8/layout/hierarchy6"/>
    <dgm:cxn modelId="{7C445798-B37B-4CA4-B6A3-1DB0AE2E83A7}" type="presParOf" srcId="{69E4C362-3179-4F82-B31B-CB5D64B3A758}" destId="{F08C353E-0409-45D7-B09C-3FE8D8BE07B1}" srcOrd="0" destOrd="0" presId="urn:microsoft.com/office/officeart/2005/8/layout/hierarchy6"/>
    <dgm:cxn modelId="{E14B4D68-6481-48AD-8DFC-525C96B17DBD}" type="presOf" srcId="{368296D0-0C01-494B-B7E0-282C9142D792}" destId="{F08C353E-0409-45D7-B09C-3FE8D8BE07B1}" srcOrd="0" destOrd="0" presId="urn:microsoft.com/office/officeart/2005/8/layout/hierarchy6"/>
    <dgm:cxn modelId="{5044A60B-5B96-45D5-B1C7-F3BDBF3E852C}" type="presParOf" srcId="{69E4C362-3179-4F82-B31B-CB5D64B3A758}" destId="{C1BEC8C8-4521-4343-B74D-D9FCACC57D2D}" srcOrd="1" destOrd="0" presId="urn:microsoft.com/office/officeart/2005/8/layout/hierarchy6"/>
    <dgm:cxn modelId="{AAF5007A-7297-4830-81C2-BDD0BFB6B776}" type="presParOf" srcId="{74676F74-6AD5-4C5A-963E-7ACC3884B9BC}" destId="{18DCC382-6B8D-4C35-9813-47F899D07FC5}" srcOrd="1" destOrd="0" presId="urn:microsoft.com/office/officeart/2005/8/layout/hierarchy6"/>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3.xml><?xml version="1.0" encoding="utf-8"?>
<dgm:dataModel xmlns:a="http://schemas.openxmlformats.org/drawingml/2006/main" xmlns:r="http://schemas.openxmlformats.org/officeDocument/2006/relationships" xmlns:dgm="http://schemas.openxmlformats.org/drawingml/2006/diagram">
  <dgm:ptLst>
    <dgm:pt modelId="{03414564-76C5-4744-A8AE-89699D89114F}" type="doc">
      <dgm:prSet loTypeId="urn:microsoft.com/office/officeart/2005/8/layout/hierarchy2" loCatId="hierarchy" qsTypeId="urn:microsoft.com/office/officeart/2005/8/quickstyle/simple1" qsCatId="simple" csTypeId="urn:microsoft.com/office/officeart/2005/8/colors/colorful1#2" csCatId="colorful" phldr="1"/>
      <dgm:spPr/>
      <dgm:t>
        <a:bodyPr/>
        <a:lstStyle/>
        <a:p>
          <a:endParaRPr lang="zh-CN" altLang="en-US"/>
        </a:p>
      </dgm:t>
    </dgm:pt>
    <dgm:pt modelId="{DA8DD83D-8FA0-42F4-8904-2167A6C80940}" type="parTrans" cxnId="{0D0460DB-BB72-4AD1-BA55-E3CA369F3DDA}">
      <dgm:prSet/>
      <dgm:spPr/>
      <dgm:t>
        <a:bodyPr/>
        <a:lstStyle/>
        <a:p>
          <a:endParaRPr lang="zh-CN" altLang="en-US"/>
        </a:p>
      </dgm:t>
    </dgm:pt>
    <dgm:pt modelId="{E3EDBB76-A37B-4617-9399-7D5BEB20AC06}">
      <dgm:prSet phldrT="[文本]"/>
      <dgm:spPr/>
      <dgm:t>
        <a:bodyPr/>
        <a:lstStyle/>
        <a:p>
          <a:r>
            <a:rPr lang="zh-CN" altLang="en-US" smtClean="0"/>
            <a:t>汉代散文</a:t>
          </a:r>
          <a:endParaRPr lang="zh-CN" altLang="en-US"/>
        </a:p>
      </dgm:t>
    </dgm:pt>
    <dgm:pt modelId="{584D5572-D444-492B-8676-FA49E891D989}" type="parTrans" cxnId="{AE98367D-0334-45B5-9BF8-9FA89D04EF48}">
      <dgm:prSet/>
      <dgm:spPr/>
      <dgm:t>
        <a:bodyPr/>
        <a:lstStyle/>
        <a:p>
          <a:endParaRPr lang="zh-CN" altLang="en-US"/>
        </a:p>
      </dgm:t>
    </dgm:pt>
    <dgm:pt modelId="{8CC8F43C-9735-482E-82CD-D9DEE1656A83}">
      <dgm:prSet phldrT="[文本]"/>
      <dgm:spPr/>
      <dgm:t>
        <a:bodyPr/>
        <a:lstStyle/>
        <a:p>
          <a:r>
            <a:rPr lang="zh-CN" altLang="en-US" smtClean="0"/>
            <a:t>史传散文</a:t>
          </a:r>
          <a:endParaRPr lang="zh-CN" altLang="en-US"/>
        </a:p>
      </dgm:t>
    </dgm:pt>
    <dgm:pt modelId="{1A448261-C3C5-458C-A2CB-E8625CD45087}" type="parTrans" cxnId="{947FE8E7-ECE0-4F34-B0C7-DA0AB3B72C18}">
      <dgm:prSet/>
      <dgm:spPr/>
      <dgm:t>
        <a:bodyPr/>
        <a:lstStyle/>
        <a:p>
          <a:endParaRPr lang="zh-CN" altLang="en-US"/>
        </a:p>
      </dgm:t>
    </dgm:pt>
    <dgm:pt modelId="{3E9D2EDB-C70B-495F-A32E-29EBD2A919F7}">
      <dgm:prSet phldrT="[文本]"/>
      <dgm:spPr/>
      <dgm:t>
        <a:bodyPr/>
        <a:lstStyle/>
        <a:p>
          <a:r>
            <a:rPr lang="zh-CN" altLang="en-US" smtClean="0"/>
            <a:t>司马迁</a:t>
          </a:r>
          <a:r>
            <a:rPr lang="en-US" altLang="en-US" smtClean="0"/>
            <a:t>《</a:t>
          </a:r>
          <a:r>
            <a:rPr lang="zh-CN" altLang="en-US" smtClean="0"/>
            <a:t>史记</a:t>
          </a:r>
          <a:r>
            <a:rPr lang="en-US" altLang="en-US" smtClean="0"/>
            <a:t>》</a:t>
          </a:r>
        </a:p>
        <a:p>
          <a:r>
            <a:rPr lang="zh-CN" altLang="en-US" smtClean="0"/>
            <a:t>班固</a:t>
          </a:r>
          <a:r>
            <a:rPr lang="en-US" altLang="en-US" smtClean="0"/>
            <a:t>《</a:t>
          </a:r>
          <a:r>
            <a:rPr lang="zh-CN" altLang="en-US" smtClean="0"/>
            <a:t>汉书</a:t>
          </a:r>
          <a:r>
            <a:rPr lang="en-US" altLang="en-US" smtClean="0"/>
            <a:t>》</a:t>
          </a:r>
          <a:endParaRPr lang="zh-CN" altLang="en-US"/>
        </a:p>
      </dgm:t>
    </dgm:pt>
    <dgm:pt modelId="{F1CBB77B-40A3-42CC-851D-13D70FA47634}" type="sibTrans" cxnId="{947FE8E7-ECE0-4F34-B0C7-DA0AB3B72C18}">
      <dgm:prSet/>
      <dgm:spPr/>
      <dgm:t>
        <a:bodyPr/>
        <a:lstStyle/>
        <a:p>
          <a:endParaRPr lang="zh-CN" altLang="en-US"/>
        </a:p>
      </dgm:t>
    </dgm:pt>
    <dgm:pt modelId="{7A3EBF2F-B4BD-4E0E-BE27-B02A2EEF6694}" type="sibTrans" cxnId="{AE98367D-0334-45B5-9BF8-9FA89D04EF48}">
      <dgm:prSet/>
      <dgm:spPr/>
      <dgm:t>
        <a:bodyPr/>
        <a:lstStyle/>
        <a:p>
          <a:endParaRPr lang="zh-CN" altLang="en-US"/>
        </a:p>
      </dgm:t>
    </dgm:pt>
    <dgm:pt modelId="{056F92F8-76D4-4D9E-8574-6D276C199F8D}" type="parTrans" cxnId="{A57781EB-A527-4B04-9F41-7B142ACEF25B}">
      <dgm:prSet/>
      <dgm:spPr/>
      <dgm:t>
        <a:bodyPr/>
        <a:lstStyle/>
        <a:p>
          <a:endParaRPr lang="zh-CN" altLang="en-US"/>
        </a:p>
      </dgm:t>
    </dgm:pt>
    <dgm:pt modelId="{74861743-2D12-4906-8E9A-143691D449F8}">
      <dgm:prSet/>
      <dgm:spPr/>
      <dgm:t>
        <a:bodyPr/>
        <a:lstStyle/>
        <a:p>
          <a:r>
            <a:rPr lang="zh-CN" altLang="en-US" smtClean="0"/>
            <a:t>政论散文</a:t>
          </a:r>
          <a:endParaRPr lang="zh-CN" altLang="en-US"/>
        </a:p>
      </dgm:t>
    </dgm:pt>
    <dgm:pt modelId="{9BB2AF09-2992-4DF0-B995-35A8862028BB}" type="parTrans" cxnId="{D64D5DA8-0002-4181-A0F4-DDEFE7746945}">
      <dgm:prSet/>
      <dgm:spPr/>
      <dgm:t>
        <a:bodyPr/>
        <a:lstStyle/>
        <a:p>
          <a:endParaRPr lang="zh-CN" altLang="en-US"/>
        </a:p>
      </dgm:t>
    </dgm:pt>
    <dgm:pt modelId="{D87854A3-A520-4DE5-9D14-8481572B2E83}">
      <dgm:prSet/>
      <dgm:spPr/>
      <dgm:t>
        <a:bodyPr/>
        <a:lstStyle/>
        <a:p>
          <a:r>
            <a:rPr lang="zh-CN" altLang="en-US" smtClean="0"/>
            <a:t>晁错</a:t>
          </a:r>
          <a:r>
            <a:rPr lang="en-US" altLang="en-US" smtClean="0"/>
            <a:t>《</a:t>
          </a:r>
          <a:r>
            <a:rPr lang="zh-CN" altLang="en-US" smtClean="0"/>
            <a:t>言兵事疏</a:t>
          </a:r>
          <a:r>
            <a:rPr lang="en-US" altLang="en-US" smtClean="0"/>
            <a:t>》</a:t>
          </a:r>
          <a:endParaRPr lang="en-US" altLang="zh-CN" smtClean="0"/>
        </a:p>
        <a:p>
          <a:r>
            <a:rPr lang="zh-CN" altLang="en-US" smtClean="0"/>
            <a:t>贾谊</a:t>
          </a:r>
          <a:r>
            <a:rPr lang="en-US" altLang="en-US" smtClean="0"/>
            <a:t>《</a:t>
          </a:r>
          <a:r>
            <a:rPr lang="zh-CN" altLang="en-US" smtClean="0"/>
            <a:t>过秦论</a:t>
          </a:r>
          <a:r>
            <a:rPr lang="en-US" altLang="en-US" smtClean="0"/>
            <a:t>》</a:t>
          </a:r>
          <a:r>
            <a:rPr lang="zh-CN" altLang="en-US" smtClean="0"/>
            <a:t>等</a:t>
          </a:r>
          <a:endParaRPr lang="zh-CN" altLang="en-US"/>
        </a:p>
      </dgm:t>
    </dgm:pt>
    <dgm:pt modelId="{EFF41CB0-04B7-4A97-8D3F-02D73AC6FDB6}" type="sibTrans" cxnId="{D64D5DA8-0002-4181-A0F4-DDEFE7746945}">
      <dgm:prSet/>
      <dgm:spPr/>
      <dgm:t>
        <a:bodyPr/>
        <a:lstStyle/>
        <a:p>
          <a:endParaRPr lang="zh-CN" altLang="en-US"/>
        </a:p>
      </dgm:t>
    </dgm:pt>
    <dgm:pt modelId="{41A41B09-0AE4-4084-B73C-046FD826675A}" type="sibTrans" cxnId="{A57781EB-A527-4B04-9F41-7B142ACEF25B}">
      <dgm:prSet/>
      <dgm:spPr/>
      <dgm:t>
        <a:bodyPr/>
        <a:lstStyle/>
        <a:p>
          <a:endParaRPr lang="zh-CN" altLang="en-US"/>
        </a:p>
      </dgm:t>
    </dgm:pt>
    <dgm:pt modelId="{D380FDF8-FEAD-4E9D-9BEB-1F61688C3885}" type="parTrans" cxnId="{56624649-E327-43D6-912C-87111ABD3333}">
      <dgm:prSet/>
      <dgm:spPr/>
      <dgm:t>
        <a:bodyPr/>
        <a:lstStyle/>
        <a:p>
          <a:endParaRPr lang="zh-CN" altLang="en-US"/>
        </a:p>
      </dgm:t>
    </dgm:pt>
    <dgm:pt modelId="{C3F3256F-B941-4AB7-8033-36F4557F3EDF}">
      <dgm:prSet phldrT="[文本]"/>
      <dgm:spPr/>
      <dgm:t>
        <a:bodyPr/>
        <a:lstStyle/>
        <a:p>
          <a:r>
            <a:rPr lang="zh-CN" altLang="en-US" smtClean="0"/>
            <a:t>赋文</a:t>
          </a:r>
          <a:endParaRPr lang="zh-CN" altLang="en-US"/>
        </a:p>
      </dgm:t>
    </dgm:pt>
    <dgm:pt modelId="{3A0280FC-C979-4808-884D-6EED019A3D93}" type="parTrans" cxnId="{3D5CA702-255B-4D76-A099-3712A3DE8197}">
      <dgm:prSet/>
      <dgm:spPr/>
      <dgm:t>
        <a:bodyPr/>
        <a:lstStyle/>
        <a:p>
          <a:endParaRPr lang="zh-CN" altLang="en-US"/>
        </a:p>
      </dgm:t>
    </dgm:pt>
    <dgm:pt modelId="{578E7BEC-6717-4374-BB25-D4A1BCCA35FE}">
      <dgm:prSet phldrT="[文本]"/>
      <dgm:spPr/>
      <dgm:t>
        <a:bodyPr/>
        <a:lstStyle/>
        <a:p>
          <a:r>
            <a:rPr lang="zh-CN" altLang="en-US" smtClean="0"/>
            <a:t>班固</a:t>
          </a:r>
          <a:r>
            <a:rPr lang="en-US" altLang="en-US" smtClean="0"/>
            <a:t>《</a:t>
          </a:r>
          <a:r>
            <a:rPr lang="zh-CN" altLang="en-US" smtClean="0"/>
            <a:t>两都赋</a:t>
          </a:r>
          <a:r>
            <a:rPr lang="en-US" altLang="en-US" smtClean="0"/>
            <a:t>》</a:t>
          </a:r>
        </a:p>
        <a:p>
          <a:r>
            <a:rPr lang="zh-CN" altLang="en-US" smtClean="0"/>
            <a:t>张衡</a:t>
          </a:r>
          <a:r>
            <a:rPr lang="en-US" altLang="en-US" smtClean="0"/>
            <a:t>《</a:t>
          </a:r>
          <a:r>
            <a:rPr lang="zh-CN" altLang="en-US" smtClean="0"/>
            <a:t>归田赋</a:t>
          </a:r>
          <a:r>
            <a:rPr lang="en-US" altLang="en-US" smtClean="0"/>
            <a:t>》</a:t>
          </a:r>
          <a:r>
            <a:rPr lang="zh-CN" altLang="en-US" smtClean="0"/>
            <a:t>等</a:t>
          </a:r>
          <a:endParaRPr lang="zh-CN" altLang="en-US"/>
        </a:p>
      </dgm:t>
    </dgm:pt>
    <dgm:pt modelId="{4DF18E9A-2263-4FCF-BD9D-D5F9CD14251F}" type="sibTrans" cxnId="{3D5CA702-255B-4D76-A099-3712A3DE8197}">
      <dgm:prSet/>
      <dgm:spPr/>
      <dgm:t>
        <a:bodyPr/>
        <a:lstStyle/>
        <a:p>
          <a:endParaRPr lang="zh-CN" altLang="en-US"/>
        </a:p>
      </dgm:t>
    </dgm:pt>
    <dgm:pt modelId="{91EADFB9-F48C-47CF-B749-F39234793764}" type="sibTrans" cxnId="{56624649-E327-43D6-912C-87111ABD3333}">
      <dgm:prSet/>
      <dgm:spPr/>
      <dgm:t>
        <a:bodyPr/>
        <a:lstStyle/>
        <a:p>
          <a:endParaRPr lang="zh-CN" altLang="en-US"/>
        </a:p>
      </dgm:t>
    </dgm:pt>
    <dgm:pt modelId="{6103D7E8-FAFF-46B7-ADDC-58093CA36A5C}" type="sibTrans" cxnId="{0D0460DB-BB72-4AD1-BA55-E3CA369F3DDA}">
      <dgm:prSet/>
      <dgm:spPr/>
      <dgm:t>
        <a:bodyPr/>
        <a:lstStyle/>
        <a:p>
          <a:endParaRPr lang="zh-CN" altLang="en-US"/>
        </a:p>
      </dgm:t>
    </dgm:pt>
    <dgm:pt modelId="{6590AB2E-CE8D-4EB1-82DA-1C382A1E5667}" type="pres">
      <dgm:prSet presAssocID="{03414564-76C5-4744-A8AE-89699D89114F}" presName="diagram">
        <dgm:presLayoutVars>
          <dgm:chPref val="1"/>
          <dgm:dir/>
          <dgm:animOne val="branch"/>
          <dgm:animLvl val="lvl"/>
          <dgm:resizeHandles val="exact"/>
        </dgm:presLayoutVars>
      </dgm:prSet>
      <dgm:spPr/>
      <dgm:t>
        <a:bodyPr/>
        <a:lstStyle/>
        <a:p>
          <a:endParaRPr lang="zh-CN" altLang="en-US"/>
        </a:p>
      </dgm:t>
    </dgm:pt>
    <dgm:pt modelId="{61A29209-4EA3-4BB6-BAB9-CCF2348AD81D}" type="pres">
      <dgm:prSet presAssocID="{E3EDBB76-A37B-4617-9399-7D5BEB20AC06}" presName="root1"/>
      <dgm:spPr/>
      <dgm:t>
        <a:bodyPr/>
        <a:lstStyle/>
        <a:p/>
      </dgm:t>
    </dgm:pt>
    <dgm:pt modelId="{86D239AE-1013-4FCB-ACAC-BEF963B9A0EA}" type="pres">
      <dgm:prSet presAssocID="{E3EDBB76-A37B-4617-9399-7D5BEB20AC06}" presName="LevelOneTextNode" presStyleLbl="node0" presStyleCnt="1">
        <dgm:presLayoutVars>
          <dgm:chPref val="3"/>
        </dgm:presLayoutVars>
      </dgm:prSet>
      <dgm:spPr/>
      <dgm:t>
        <a:bodyPr/>
        <a:lstStyle/>
        <a:p>
          <a:endParaRPr lang="zh-CN" altLang="en-US"/>
        </a:p>
      </dgm:t>
    </dgm:pt>
    <dgm:pt modelId="{3E50570A-185C-4394-ABFD-ADC2BF7D54C7}" type="pres">
      <dgm:prSet presAssocID="{E3EDBB76-A37B-4617-9399-7D5BEB20AC06}" presName="level2hierChild"/>
      <dgm:spPr/>
      <dgm:t>
        <a:bodyPr/>
        <a:lstStyle/>
        <a:p/>
      </dgm:t>
    </dgm:pt>
    <dgm:pt modelId="{32B94A65-6AA5-44B3-BCBC-061BD58E4567}" type="pres">
      <dgm:prSet presAssocID="{584D5572-D444-492B-8676-FA49E891D989}" presName="conn2-1" presStyleLbl="parChTrans1D2" presStyleCnt="3"/>
      <dgm:spPr/>
      <dgm:t>
        <a:bodyPr/>
        <a:lstStyle/>
        <a:p>
          <a:endParaRPr lang="zh-CN" altLang="en-US"/>
        </a:p>
      </dgm:t>
    </dgm:pt>
    <dgm:pt modelId="{D80C9E00-49D4-41E8-9EC6-A7FFF4739941}" type="pres">
      <dgm:prSet presAssocID="{584D5572-D444-492B-8676-FA49E891D989}" presName="connTx" presStyleLbl="parChTrans2D2" presStyleCnt="3"/>
      <dgm:spPr/>
      <dgm:t>
        <a:bodyPr/>
        <a:lstStyle/>
        <a:p>
          <a:endParaRPr lang="zh-CN" altLang="en-US"/>
        </a:p>
      </dgm:t>
    </dgm:pt>
    <dgm:pt modelId="{0B4EA7C3-936E-4374-B2F6-066674F18316}" type="pres">
      <dgm:prSet presAssocID="{8CC8F43C-9735-482E-82CD-D9DEE1656A83}" presName="root2"/>
      <dgm:spPr/>
      <dgm:t>
        <a:bodyPr/>
        <a:lstStyle/>
        <a:p/>
      </dgm:t>
    </dgm:pt>
    <dgm:pt modelId="{8C812DD5-41FF-4A8C-AD32-77C309B9B459}" type="pres">
      <dgm:prSet presAssocID="{8CC8F43C-9735-482E-82CD-D9DEE1656A83}" presName="LevelTwoTextNode" presStyleLbl="node2" presStyleCnt="3">
        <dgm:presLayoutVars>
          <dgm:chPref val="3"/>
        </dgm:presLayoutVars>
      </dgm:prSet>
      <dgm:spPr/>
      <dgm:t>
        <a:bodyPr/>
        <a:lstStyle/>
        <a:p>
          <a:endParaRPr lang="zh-CN" altLang="en-US"/>
        </a:p>
      </dgm:t>
    </dgm:pt>
    <dgm:pt modelId="{A8CC9C4E-D1A7-447C-8CC8-B85C64737244}" type="pres">
      <dgm:prSet presAssocID="{8CC8F43C-9735-482E-82CD-D9DEE1656A83}" presName="level3hierChild"/>
      <dgm:spPr/>
      <dgm:t>
        <a:bodyPr/>
        <a:lstStyle/>
        <a:p/>
      </dgm:t>
    </dgm:pt>
    <dgm:pt modelId="{66FDB81E-995A-4549-BAEB-9EB200387DA5}" type="pres">
      <dgm:prSet presAssocID="{1A448261-C3C5-458C-A2CB-E8625CD45087}" presName="conn2-1" presStyleLbl="parChTrans1D3" presStyleCnt="3"/>
      <dgm:spPr/>
      <dgm:t>
        <a:bodyPr/>
        <a:lstStyle/>
        <a:p>
          <a:endParaRPr lang="zh-CN" altLang="en-US"/>
        </a:p>
      </dgm:t>
    </dgm:pt>
    <dgm:pt modelId="{56649CBE-9118-485E-9334-C6000FFE90A1}" type="pres">
      <dgm:prSet presAssocID="{1A448261-C3C5-458C-A2CB-E8625CD45087}" presName="connTx" presStyleLbl="parChTrans2D3" presStyleCnt="3"/>
      <dgm:spPr/>
      <dgm:t>
        <a:bodyPr/>
        <a:lstStyle/>
        <a:p>
          <a:endParaRPr lang="zh-CN" altLang="en-US"/>
        </a:p>
      </dgm:t>
    </dgm:pt>
    <dgm:pt modelId="{919A4A78-F0E3-4E59-9F8F-29605CCE33D8}" type="pres">
      <dgm:prSet presAssocID="{3E9D2EDB-C70B-495F-A32E-29EBD2A919F7}" presName="root2"/>
      <dgm:spPr/>
      <dgm:t>
        <a:bodyPr/>
        <a:lstStyle/>
        <a:p/>
      </dgm:t>
    </dgm:pt>
    <dgm:pt modelId="{9395F8B2-76E5-4213-AD65-CC87086BEEE7}" type="pres">
      <dgm:prSet presAssocID="{3E9D2EDB-C70B-495F-A32E-29EBD2A919F7}" presName="LevelTwoTextNode" presStyleLbl="node3" presStyleCnt="3">
        <dgm:presLayoutVars>
          <dgm:chPref val="3"/>
        </dgm:presLayoutVars>
      </dgm:prSet>
      <dgm:spPr/>
      <dgm:t>
        <a:bodyPr/>
        <a:lstStyle/>
        <a:p>
          <a:endParaRPr lang="zh-CN" altLang="en-US"/>
        </a:p>
      </dgm:t>
    </dgm:pt>
    <dgm:pt modelId="{9B02AD5B-7B6C-4DEB-9D5A-DAA6009574B9}" type="pres">
      <dgm:prSet presAssocID="{3E9D2EDB-C70B-495F-A32E-29EBD2A919F7}" presName="level3hierChild"/>
      <dgm:spPr/>
      <dgm:t>
        <a:bodyPr/>
        <a:lstStyle/>
        <a:p/>
      </dgm:t>
    </dgm:pt>
    <dgm:pt modelId="{74A77B10-CC8E-45EF-B99F-DB05236A36FA}" type="pres">
      <dgm:prSet presAssocID="{056F92F8-76D4-4D9E-8574-6D276C199F8D}" presName="conn2-1" presStyleLbl="parChTrans1D2" presStyleIdx="1" presStyleCnt="3"/>
      <dgm:spPr/>
      <dgm:t>
        <a:bodyPr/>
        <a:lstStyle/>
        <a:p>
          <a:endParaRPr lang="zh-CN" altLang="en-US"/>
        </a:p>
      </dgm:t>
    </dgm:pt>
    <dgm:pt modelId="{2FF75C62-AE21-4A03-9063-9AF07AD0004F}" type="pres">
      <dgm:prSet presAssocID="{056F92F8-76D4-4D9E-8574-6D276C199F8D}" presName="connTx" presStyleLbl="parChTrans2D2" presStyleIdx="1" presStyleCnt="3"/>
      <dgm:spPr/>
      <dgm:t>
        <a:bodyPr/>
        <a:lstStyle/>
        <a:p>
          <a:endParaRPr lang="zh-CN" altLang="en-US"/>
        </a:p>
      </dgm:t>
    </dgm:pt>
    <dgm:pt modelId="{9DDDEB72-ABC8-4275-9AD0-8B2881417B1D}" type="pres">
      <dgm:prSet presAssocID="{74861743-2D12-4906-8E9A-143691D449F8}" presName="root2"/>
      <dgm:spPr/>
      <dgm:t>
        <a:bodyPr/>
        <a:lstStyle/>
        <a:p/>
      </dgm:t>
    </dgm:pt>
    <dgm:pt modelId="{F48AEB09-E565-4355-80B9-EF29BFECE13E}" type="pres">
      <dgm:prSet presAssocID="{74861743-2D12-4906-8E9A-143691D449F8}" presName="LevelTwoTextNode" presStyleLbl="node2" presStyleIdx="1" presStyleCnt="3">
        <dgm:presLayoutVars>
          <dgm:chPref val="3"/>
        </dgm:presLayoutVars>
      </dgm:prSet>
      <dgm:spPr/>
      <dgm:t>
        <a:bodyPr/>
        <a:lstStyle/>
        <a:p>
          <a:endParaRPr lang="zh-CN" altLang="en-US"/>
        </a:p>
      </dgm:t>
    </dgm:pt>
    <dgm:pt modelId="{69839815-7988-4EEC-B90B-87F0D107543C}" type="pres">
      <dgm:prSet presAssocID="{74861743-2D12-4906-8E9A-143691D449F8}" presName="level3hierChild"/>
      <dgm:spPr/>
      <dgm:t>
        <a:bodyPr/>
        <a:lstStyle/>
        <a:p/>
      </dgm:t>
    </dgm:pt>
    <dgm:pt modelId="{DF5A9028-87C4-4565-9915-21E894F69AF7}" type="pres">
      <dgm:prSet presAssocID="{9BB2AF09-2992-4DF0-B995-35A8862028BB}" presName="conn2-1" presStyleLbl="parChTrans1D3" presStyleIdx="1" presStyleCnt="3"/>
      <dgm:spPr/>
      <dgm:t>
        <a:bodyPr/>
        <a:lstStyle/>
        <a:p>
          <a:endParaRPr lang="zh-CN" altLang="en-US"/>
        </a:p>
      </dgm:t>
    </dgm:pt>
    <dgm:pt modelId="{6862FBBA-47A3-4F12-9DBA-EC79536B1E76}" type="pres">
      <dgm:prSet presAssocID="{9BB2AF09-2992-4DF0-B995-35A8862028BB}" presName="connTx" presStyleLbl="parChTrans2D3" presStyleIdx="1" presStyleCnt="3"/>
      <dgm:spPr/>
      <dgm:t>
        <a:bodyPr/>
        <a:lstStyle/>
        <a:p>
          <a:endParaRPr lang="zh-CN" altLang="en-US"/>
        </a:p>
      </dgm:t>
    </dgm:pt>
    <dgm:pt modelId="{F1551887-3D99-4E4A-869E-169E8247FC9F}" type="pres">
      <dgm:prSet presAssocID="{D87854A3-A520-4DE5-9D14-8481572B2E83}" presName="root2"/>
      <dgm:spPr/>
      <dgm:t>
        <a:bodyPr/>
        <a:lstStyle/>
        <a:p/>
      </dgm:t>
    </dgm:pt>
    <dgm:pt modelId="{473E521D-2CF8-401C-A1FD-DFD6FD06CB87}" type="pres">
      <dgm:prSet presAssocID="{D87854A3-A520-4DE5-9D14-8481572B2E83}" presName="LevelTwoTextNode" presStyleLbl="node3" presStyleIdx="1" presStyleCnt="3">
        <dgm:presLayoutVars>
          <dgm:chPref val="3"/>
        </dgm:presLayoutVars>
      </dgm:prSet>
      <dgm:spPr/>
      <dgm:t>
        <a:bodyPr/>
        <a:lstStyle/>
        <a:p>
          <a:endParaRPr lang="zh-CN" altLang="en-US"/>
        </a:p>
      </dgm:t>
    </dgm:pt>
    <dgm:pt modelId="{938D0F08-C2F1-4B5C-AB50-092A4A04475A}" type="pres">
      <dgm:prSet presAssocID="{D87854A3-A520-4DE5-9D14-8481572B2E83}" presName="level3hierChild"/>
      <dgm:spPr/>
      <dgm:t>
        <a:bodyPr/>
        <a:lstStyle/>
        <a:p/>
      </dgm:t>
    </dgm:pt>
    <dgm:pt modelId="{C899D427-EED8-4711-8ADE-AFB954293CBD}" type="pres">
      <dgm:prSet presAssocID="{D380FDF8-FEAD-4E9D-9BEB-1F61688C3885}" presName="conn2-1" presStyleLbl="parChTrans1D2" presStyleIdx="2" presStyleCnt="3"/>
      <dgm:spPr/>
      <dgm:t>
        <a:bodyPr/>
        <a:lstStyle/>
        <a:p>
          <a:endParaRPr lang="zh-CN" altLang="en-US"/>
        </a:p>
      </dgm:t>
    </dgm:pt>
    <dgm:pt modelId="{68AC472A-A5BD-4EDF-95DA-04B3A8E9D600}" type="pres">
      <dgm:prSet presAssocID="{D380FDF8-FEAD-4E9D-9BEB-1F61688C3885}" presName="connTx" presStyleLbl="parChTrans2D2" presStyleIdx="2" presStyleCnt="3"/>
      <dgm:spPr/>
      <dgm:t>
        <a:bodyPr/>
        <a:lstStyle/>
        <a:p>
          <a:endParaRPr lang="zh-CN" altLang="en-US"/>
        </a:p>
      </dgm:t>
    </dgm:pt>
    <dgm:pt modelId="{EA2EA1D1-BE17-449A-92F7-363EAF0C6CC7}" type="pres">
      <dgm:prSet presAssocID="{C3F3256F-B941-4AB7-8033-36F4557F3EDF}" presName="root2"/>
      <dgm:spPr/>
      <dgm:t>
        <a:bodyPr/>
        <a:lstStyle/>
        <a:p/>
      </dgm:t>
    </dgm:pt>
    <dgm:pt modelId="{3AED8E5A-997A-45B4-9A15-87FB8A6BC086}" type="pres">
      <dgm:prSet presAssocID="{C3F3256F-B941-4AB7-8033-36F4557F3EDF}" presName="LevelTwoTextNode" presStyleLbl="node2" presStyleIdx="2" presStyleCnt="3">
        <dgm:presLayoutVars>
          <dgm:chPref val="3"/>
        </dgm:presLayoutVars>
      </dgm:prSet>
      <dgm:spPr/>
      <dgm:t>
        <a:bodyPr/>
        <a:lstStyle/>
        <a:p>
          <a:endParaRPr lang="zh-CN" altLang="en-US"/>
        </a:p>
      </dgm:t>
    </dgm:pt>
    <dgm:pt modelId="{C610568E-289D-45FA-8F70-9725B7AFEDEE}" type="pres">
      <dgm:prSet presAssocID="{C3F3256F-B941-4AB7-8033-36F4557F3EDF}" presName="level3hierChild"/>
      <dgm:spPr/>
      <dgm:t>
        <a:bodyPr/>
        <a:lstStyle/>
        <a:p/>
      </dgm:t>
    </dgm:pt>
    <dgm:pt modelId="{AEB229BE-E41A-4EF2-9083-F140FF11570D}" type="pres">
      <dgm:prSet presAssocID="{3A0280FC-C979-4808-884D-6EED019A3D93}" presName="conn2-1" presStyleLbl="parChTrans1D3" presStyleIdx="2" presStyleCnt="3"/>
      <dgm:spPr/>
      <dgm:t>
        <a:bodyPr/>
        <a:lstStyle/>
        <a:p>
          <a:endParaRPr lang="zh-CN" altLang="en-US"/>
        </a:p>
      </dgm:t>
    </dgm:pt>
    <dgm:pt modelId="{FB4E8D6B-47D4-4A98-9C41-4E1C8BBAC0B9}" type="pres">
      <dgm:prSet presAssocID="{3A0280FC-C979-4808-884D-6EED019A3D93}" presName="connTx" presStyleLbl="parChTrans2D3" presStyleIdx="2" presStyleCnt="3"/>
      <dgm:spPr/>
      <dgm:t>
        <a:bodyPr/>
        <a:lstStyle/>
        <a:p>
          <a:endParaRPr lang="zh-CN" altLang="en-US"/>
        </a:p>
      </dgm:t>
    </dgm:pt>
    <dgm:pt modelId="{FA4D5E78-3CBE-436E-A64C-D3B67F87E132}" type="pres">
      <dgm:prSet presAssocID="{578E7BEC-6717-4374-BB25-D4A1BCCA35FE}" presName="root2"/>
      <dgm:spPr/>
      <dgm:t>
        <a:bodyPr/>
        <a:lstStyle/>
        <a:p/>
      </dgm:t>
    </dgm:pt>
    <dgm:pt modelId="{5CBD7FD5-1E3F-4592-82FE-B3818B7B3105}" type="pres">
      <dgm:prSet presAssocID="{578E7BEC-6717-4374-BB25-D4A1BCCA35FE}" presName="LevelTwoTextNode" presStyleLbl="node3" presStyleIdx="2" presStyleCnt="3">
        <dgm:presLayoutVars>
          <dgm:chPref val="3"/>
        </dgm:presLayoutVars>
      </dgm:prSet>
      <dgm:spPr/>
      <dgm:t>
        <a:bodyPr/>
        <a:lstStyle/>
        <a:p>
          <a:endParaRPr lang="zh-CN" altLang="en-US"/>
        </a:p>
      </dgm:t>
    </dgm:pt>
    <dgm:pt modelId="{1AF8F1B9-6897-4A41-8B26-BD87D00882BD}" type="pres">
      <dgm:prSet presAssocID="{578E7BEC-6717-4374-BB25-D4A1BCCA35FE}" presName="level3hierChild"/>
      <dgm:spPr/>
      <dgm:t>
        <a:bodyPr/>
        <a:lstStyle/>
        <a:p/>
      </dgm:t>
    </dgm:pt>
  </dgm:ptLst>
  <dgm:cxnLst>
    <dgm:cxn modelId="{0D0460DB-BB72-4AD1-BA55-E3CA369F3DDA}" srcId="{03414564-76C5-4744-A8AE-89699D89114F}" destId="{E3EDBB76-A37B-4617-9399-7D5BEB20AC06}" srcOrd="0" destOrd="0" parTransId="{DA8DD83D-8FA0-42F4-8904-2167A6C80940}" sibTransId="{6103D7E8-FAFF-46B7-ADDC-58093CA36A5C}"/>
    <dgm:cxn modelId="{AE98367D-0334-45B5-9BF8-9FA89D04EF48}" srcId="{E3EDBB76-A37B-4617-9399-7D5BEB20AC06}" destId="{8CC8F43C-9735-482E-82CD-D9DEE1656A83}" srcOrd="0" destOrd="0" parTransId="{584D5572-D444-492B-8676-FA49E891D989}" sibTransId="{7A3EBF2F-B4BD-4E0E-BE27-B02A2EEF6694}"/>
    <dgm:cxn modelId="{947FE8E7-ECE0-4F34-B0C7-DA0AB3B72C18}" srcId="{8CC8F43C-9735-482E-82CD-D9DEE1656A83}" destId="{3E9D2EDB-C70B-495F-A32E-29EBD2A919F7}" srcOrd="0" destOrd="0" parTransId="{1A448261-C3C5-458C-A2CB-E8625CD45087}" sibTransId="{F1CBB77B-40A3-42CC-851D-13D70FA47634}"/>
    <dgm:cxn modelId="{A57781EB-A527-4B04-9F41-7B142ACEF25B}" srcId="{E3EDBB76-A37B-4617-9399-7D5BEB20AC06}" destId="{74861743-2D12-4906-8E9A-143691D449F8}" srcOrd="1" destOrd="0" parTransId="{056F92F8-76D4-4D9E-8574-6D276C199F8D}" sibTransId="{41A41B09-0AE4-4084-B73C-046FD826675A}"/>
    <dgm:cxn modelId="{D64D5DA8-0002-4181-A0F4-DDEFE7746945}" srcId="{74861743-2D12-4906-8E9A-143691D449F8}" destId="{D87854A3-A520-4DE5-9D14-8481572B2E83}" srcOrd="0" destOrd="0" parTransId="{9BB2AF09-2992-4DF0-B995-35A8862028BB}" sibTransId="{EFF41CB0-04B7-4A97-8D3F-02D73AC6FDB6}"/>
    <dgm:cxn modelId="{56624649-E327-43D6-912C-87111ABD3333}" srcId="{E3EDBB76-A37B-4617-9399-7D5BEB20AC06}" destId="{C3F3256F-B941-4AB7-8033-36F4557F3EDF}" srcOrd="2" destOrd="0" parTransId="{D380FDF8-FEAD-4E9D-9BEB-1F61688C3885}" sibTransId="{91EADFB9-F48C-47CF-B749-F39234793764}"/>
    <dgm:cxn modelId="{3D5CA702-255B-4D76-A099-3712A3DE8197}" srcId="{C3F3256F-B941-4AB7-8033-36F4557F3EDF}" destId="{578E7BEC-6717-4374-BB25-D4A1BCCA35FE}" srcOrd="0" destOrd="0" parTransId="{3A0280FC-C979-4808-884D-6EED019A3D93}" sibTransId="{4DF18E9A-2263-4FCF-BD9D-D5F9CD14251F}"/>
    <dgm:cxn modelId="{C5B94A34-7C4B-47B7-AABD-EABD90B7DC04}" type="presOf" srcId="{03414564-76C5-4744-A8AE-89699D89114F}" destId="{6590AB2E-CE8D-4EB1-82DA-1C382A1E5667}" srcOrd="0" destOrd="0" presId="urn:microsoft.com/office/officeart/2005/8/layout/hierarchy2"/>
    <dgm:cxn modelId="{FC54A55F-F191-4347-82C1-2E470D6CC207}" type="presParOf" srcId="{6590AB2E-CE8D-4EB1-82DA-1C382A1E5667}" destId="{61A29209-4EA3-4BB6-BAB9-CCF2348AD81D}" srcOrd="0" destOrd="0" presId="urn:microsoft.com/office/officeart/2005/8/layout/hierarchy2"/>
    <dgm:cxn modelId="{4F0820FC-3C4A-41B7-956C-E74BCD8F0B1A}" type="presParOf" srcId="{61A29209-4EA3-4BB6-BAB9-CCF2348AD81D}" destId="{86D239AE-1013-4FCB-ACAC-BEF963B9A0EA}" srcOrd="0" destOrd="0" presId="urn:microsoft.com/office/officeart/2005/8/layout/hierarchy2"/>
    <dgm:cxn modelId="{E218CE92-4A40-4FBA-8E43-832A26E6C9CA}" type="presOf" srcId="{E3EDBB76-A37B-4617-9399-7D5BEB20AC06}" destId="{86D239AE-1013-4FCB-ACAC-BEF963B9A0EA}" srcOrd="0" destOrd="0" presId="urn:microsoft.com/office/officeart/2005/8/layout/hierarchy2"/>
    <dgm:cxn modelId="{A6483333-E7B2-494B-BBF0-2EB20944D65A}" type="presParOf" srcId="{61A29209-4EA3-4BB6-BAB9-CCF2348AD81D}" destId="{3E50570A-185C-4394-ABFD-ADC2BF7D54C7}" srcOrd="1" destOrd="0" presId="urn:microsoft.com/office/officeart/2005/8/layout/hierarchy2"/>
    <dgm:cxn modelId="{5452F00D-0274-432C-8631-CFAB845EB0C2}" type="presParOf" srcId="{3E50570A-185C-4394-ABFD-ADC2BF7D54C7}" destId="{32B94A65-6AA5-44B3-BCBC-061BD58E4567}" srcOrd="0" destOrd="0" presId="urn:microsoft.com/office/officeart/2005/8/layout/hierarchy2"/>
    <dgm:cxn modelId="{B4C627B1-42ED-49E6-9E2A-4182F5046E42}" type="presOf" srcId="{584D5572-D444-492B-8676-FA49E891D989}" destId="{32B94A65-6AA5-44B3-BCBC-061BD58E4567}" srcOrd="0" destOrd="0" presId="urn:microsoft.com/office/officeart/2005/8/layout/hierarchy2"/>
    <dgm:cxn modelId="{05DBBD4C-F1C7-4C49-B0D3-97777556E7F6}" type="presParOf" srcId="{32B94A65-6AA5-44B3-BCBC-061BD58E4567}" destId="{D80C9E00-49D4-41E8-9EC6-A7FFF4739941}" srcOrd="0" destOrd="0" presId="urn:microsoft.com/office/officeart/2005/8/layout/hierarchy2"/>
    <dgm:cxn modelId="{A281877B-91D1-4387-A61D-90899A94417F}" type="presOf" srcId="{584D5572-D444-492B-8676-FA49E891D989}" destId="{D80C9E00-49D4-41E8-9EC6-A7FFF4739941}" srcOrd="1" destOrd="0" presId="urn:microsoft.com/office/officeart/2005/8/layout/hierarchy2"/>
    <dgm:cxn modelId="{301FD6DF-E2AB-4463-ADF7-6C41930AFAC6}" type="presParOf" srcId="{3E50570A-185C-4394-ABFD-ADC2BF7D54C7}" destId="{0B4EA7C3-936E-4374-B2F6-066674F18316}" srcOrd="1" destOrd="0" presId="urn:microsoft.com/office/officeart/2005/8/layout/hierarchy2"/>
    <dgm:cxn modelId="{93C66050-B4E6-4E00-885C-68EB13D6BA4C}" type="presParOf" srcId="{0B4EA7C3-936E-4374-B2F6-066674F18316}" destId="{8C812DD5-41FF-4A8C-AD32-77C309B9B459}" srcOrd="0" destOrd="0" presId="urn:microsoft.com/office/officeart/2005/8/layout/hierarchy2"/>
    <dgm:cxn modelId="{F8DAF2E7-BA66-4EC4-99CB-95E37E7AB7E8}" type="presOf" srcId="{8CC8F43C-9735-482E-82CD-D9DEE1656A83}" destId="{8C812DD5-41FF-4A8C-AD32-77C309B9B459}" srcOrd="0" destOrd="0" presId="urn:microsoft.com/office/officeart/2005/8/layout/hierarchy2"/>
    <dgm:cxn modelId="{772F6FBC-8DE4-4296-8EE1-EEBB77959B03}" type="presParOf" srcId="{0B4EA7C3-936E-4374-B2F6-066674F18316}" destId="{A8CC9C4E-D1A7-447C-8CC8-B85C64737244}" srcOrd="1" destOrd="0" presId="urn:microsoft.com/office/officeart/2005/8/layout/hierarchy2"/>
    <dgm:cxn modelId="{B1B8F713-6592-4553-A8DC-7335B48480A3}" type="presParOf" srcId="{A8CC9C4E-D1A7-447C-8CC8-B85C64737244}" destId="{66FDB81E-995A-4549-BAEB-9EB200387DA5}" srcOrd="0" destOrd="0" presId="urn:microsoft.com/office/officeart/2005/8/layout/hierarchy2"/>
    <dgm:cxn modelId="{DC01EB47-E4BB-4B13-A720-47F6C0584F93}" type="presOf" srcId="{1A448261-C3C5-458C-A2CB-E8625CD45087}" destId="{66FDB81E-995A-4549-BAEB-9EB200387DA5}" srcOrd="0" destOrd="0" presId="urn:microsoft.com/office/officeart/2005/8/layout/hierarchy2"/>
    <dgm:cxn modelId="{FA4AA01D-2A06-4080-A499-BF9463F44046}" type="presParOf" srcId="{66FDB81E-995A-4549-BAEB-9EB200387DA5}" destId="{56649CBE-9118-485E-9334-C6000FFE90A1}" srcOrd="0" destOrd="0" presId="urn:microsoft.com/office/officeart/2005/8/layout/hierarchy2"/>
    <dgm:cxn modelId="{34CC7DA6-83F4-4561-A1D3-F1BC88E5A69B}" type="presOf" srcId="{1A448261-C3C5-458C-A2CB-E8625CD45087}" destId="{56649CBE-9118-485E-9334-C6000FFE90A1}" srcOrd="1" destOrd="0" presId="urn:microsoft.com/office/officeart/2005/8/layout/hierarchy2"/>
    <dgm:cxn modelId="{961670DD-5BFB-4D67-A818-59377C699618}" type="presParOf" srcId="{A8CC9C4E-D1A7-447C-8CC8-B85C64737244}" destId="{919A4A78-F0E3-4E59-9F8F-29605CCE33D8}" srcOrd="1" destOrd="0" presId="urn:microsoft.com/office/officeart/2005/8/layout/hierarchy2"/>
    <dgm:cxn modelId="{E905FC34-9BB1-4A1B-A927-FD0980A33E31}" type="presParOf" srcId="{919A4A78-F0E3-4E59-9F8F-29605CCE33D8}" destId="{9395F8B2-76E5-4213-AD65-CC87086BEEE7}" srcOrd="0" destOrd="0" presId="urn:microsoft.com/office/officeart/2005/8/layout/hierarchy2"/>
    <dgm:cxn modelId="{B400F55B-DE0F-479C-B6EE-1F4F1A76BCB0}" type="presOf" srcId="{3E9D2EDB-C70B-495F-A32E-29EBD2A919F7}" destId="{9395F8B2-76E5-4213-AD65-CC87086BEEE7}" srcOrd="0" destOrd="0" presId="urn:microsoft.com/office/officeart/2005/8/layout/hierarchy2"/>
    <dgm:cxn modelId="{AB026A3E-851B-4398-B249-F49805962F31}" type="presParOf" srcId="{919A4A78-F0E3-4E59-9F8F-29605CCE33D8}" destId="{9B02AD5B-7B6C-4DEB-9D5A-DAA6009574B9}" srcOrd="1" destOrd="0" presId="urn:microsoft.com/office/officeart/2005/8/layout/hierarchy2"/>
    <dgm:cxn modelId="{7FFA03F3-C743-4432-AC4B-29A9121FB3B3}" type="presParOf" srcId="{3E50570A-185C-4394-ABFD-ADC2BF7D54C7}" destId="{74A77B10-CC8E-45EF-B99F-DB05236A36FA}" srcOrd="2" destOrd="0" presId="urn:microsoft.com/office/officeart/2005/8/layout/hierarchy2"/>
    <dgm:cxn modelId="{E2E412F4-C4CF-481B-ABAE-FC1E3993A72C}" type="presOf" srcId="{056F92F8-76D4-4D9E-8574-6D276C199F8D}" destId="{74A77B10-CC8E-45EF-B99F-DB05236A36FA}" srcOrd="0" destOrd="0" presId="urn:microsoft.com/office/officeart/2005/8/layout/hierarchy2"/>
    <dgm:cxn modelId="{3DE64BBA-4CA9-457E-B2AA-6550996EDE73}" type="presParOf" srcId="{74A77B10-CC8E-45EF-B99F-DB05236A36FA}" destId="{2FF75C62-AE21-4A03-9063-9AF07AD0004F}" srcOrd="0" destOrd="0" presId="urn:microsoft.com/office/officeart/2005/8/layout/hierarchy2"/>
    <dgm:cxn modelId="{AB1E4933-18CF-41B4-9A3C-5E3073CAC370}" type="presOf" srcId="{056F92F8-76D4-4D9E-8574-6D276C199F8D}" destId="{2FF75C62-AE21-4A03-9063-9AF07AD0004F}" srcOrd="1" destOrd="0" presId="urn:microsoft.com/office/officeart/2005/8/layout/hierarchy2"/>
    <dgm:cxn modelId="{A23B2E70-FFD9-43E5-AF79-42AF1EE792BF}" type="presParOf" srcId="{3E50570A-185C-4394-ABFD-ADC2BF7D54C7}" destId="{9DDDEB72-ABC8-4275-9AD0-8B2881417B1D}" srcOrd="3" destOrd="0" presId="urn:microsoft.com/office/officeart/2005/8/layout/hierarchy2"/>
    <dgm:cxn modelId="{95233D41-B283-4FD0-911B-15CB6C478571}" type="presParOf" srcId="{9DDDEB72-ABC8-4275-9AD0-8B2881417B1D}" destId="{F48AEB09-E565-4355-80B9-EF29BFECE13E}" srcOrd="0" destOrd="0" presId="urn:microsoft.com/office/officeart/2005/8/layout/hierarchy2"/>
    <dgm:cxn modelId="{123EE22F-28D0-40B8-B6A5-21C4C38937A5}" type="presOf" srcId="{74861743-2D12-4906-8E9A-143691D449F8}" destId="{F48AEB09-E565-4355-80B9-EF29BFECE13E}" srcOrd="0" destOrd="0" presId="urn:microsoft.com/office/officeart/2005/8/layout/hierarchy2"/>
    <dgm:cxn modelId="{3A918545-5C33-419C-887F-A02A82127DA7}" type="presParOf" srcId="{9DDDEB72-ABC8-4275-9AD0-8B2881417B1D}" destId="{69839815-7988-4EEC-B90B-87F0D107543C}" srcOrd="1" destOrd="0" presId="urn:microsoft.com/office/officeart/2005/8/layout/hierarchy2"/>
    <dgm:cxn modelId="{EA0FE939-C244-4CDD-A1A5-0F99DC2A6B60}" type="presParOf" srcId="{69839815-7988-4EEC-B90B-87F0D107543C}" destId="{DF5A9028-87C4-4565-9915-21E894F69AF7}" srcOrd="0" destOrd="0" presId="urn:microsoft.com/office/officeart/2005/8/layout/hierarchy2"/>
    <dgm:cxn modelId="{FEBBA433-B2B6-4C81-AA8A-B89F8236E58C}" type="presOf" srcId="{9BB2AF09-2992-4DF0-B995-35A8862028BB}" destId="{DF5A9028-87C4-4565-9915-21E894F69AF7}" srcOrd="0" destOrd="0" presId="urn:microsoft.com/office/officeart/2005/8/layout/hierarchy2"/>
    <dgm:cxn modelId="{ACF00851-C757-4EA3-B6BA-DD10FAA01629}" type="presParOf" srcId="{DF5A9028-87C4-4565-9915-21E894F69AF7}" destId="{6862FBBA-47A3-4F12-9DBA-EC79536B1E76}" srcOrd="0" destOrd="0" presId="urn:microsoft.com/office/officeart/2005/8/layout/hierarchy2"/>
    <dgm:cxn modelId="{12A18217-8F53-49DF-AF37-25BD1F939ECD}" type="presOf" srcId="{9BB2AF09-2992-4DF0-B995-35A8862028BB}" destId="{6862FBBA-47A3-4F12-9DBA-EC79536B1E76}" srcOrd="1" destOrd="0" presId="urn:microsoft.com/office/officeart/2005/8/layout/hierarchy2"/>
    <dgm:cxn modelId="{607E81AA-263C-4B94-8D93-A786320B572F}" type="presParOf" srcId="{69839815-7988-4EEC-B90B-87F0D107543C}" destId="{F1551887-3D99-4E4A-869E-169E8247FC9F}" srcOrd="1" destOrd="0" presId="urn:microsoft.com/office/officeart/2005/8/layout/hierarchy2"/>
    <dgm:cxn modelId="{25C739E9-4E22-42B7-A47F-5EFEE200FA70}" type="presParOf" srcId="{F1551887-3D99-4E4A-869E-169E8247FC9F}" destId="{473E521D-2CF8-401C-A1FD-DFD6FD06CB87}" srcOrd="0" destOrd="0" presId="urn:microsoft.com/office/officeart/2005/8/layout/hierarchy2"/>
    <dgm:cxn modelId="{6A7562F1-266A-4753-815C-73A6E88FC3C4}" type="presOf" srcId="{D87854A3-A520-4DE5-9D14-8481572B2E83}" destId="{473E521D-2CF8-401C-A1FD-DFD6FD06CB87}" srcOrd="0" destOrd="0" presId="urn:microsoft.com/office/officeart/2005/8/layout/hierarchy2"/>
    <dgm:cxn modelId="{FB4305CA-0E45-4ABB-AA26-323753EFFEE4}" type="presParOf" srcId="{F1551887-3D99-4E4A-869E-169E8247FC9F}" destId="{938D0F08-C2F1-4B5C-AB50-092A4A04475A}" srcOrd="1" destOrd="0" presId="urn:microsoft.com/office/officeart/2005/8/layout/hierarchy2"/>
    <dgm:cxn modelId="{97EF406C-F7F4-40CA-B91A-8341B18896E8}" type="presParOf" srcId="{3E50570A-185C-4394-ABFD-ADC2BF7D54C7}" destId="{C899D427-EED8-4711-8ADE-AFB954293CBD}" srcOrd="4" destOrd="0" presId="urn:microsoft.com/office/officeart/2005/8/layout/hierarchy2"/>
    <dgm:cxn modelId="{932CBBF4-ABD9-457F-B1A8-ED696320E304}" type="presOf" srcId="{D380FDF8-FEAD-4E9D-9BEB-1F61688C3885}" destId="{C899D427-EED8-4711-8ADE-AFB954293CBD}" srcOrd="0" destOrd="0" presId="urn:microsoft.com/office/officeart/2005/8/layout/hierarchy2"/>
    <dgm:cxn modelId="{4BD9A0C5-E216-4705-8A5B-D490E5C5FB79}" type="presParOf" srcId="{C899D427-EED8-4711-8ADE-AFB954293CBD}" destId="{68AC472A-A5BD-4EDF-95DA-04B3A8E9D600}" srcOrd="0" destOrd="0" presId="urn:microsoft.com/office/officeart/2005/8/layout/hierarchy2"/>
    <dgm:cxn modelId="{C1F649BD-A030-4A6E-A81B-234D1602CA88}" type="presOf" srcId="{D380FDF8-FEAD-4E9D-9BEB-1F61688C3885}" destId="{68AC472A-A5BD-4EDF-95DA-04B3A8E9D600}" srcOrd="1" destOrd="0" presId="urn:microsoft.com/office/officeart/2005/8/layout/hierarchy2"/>
    <dgm:cxn modelId="{148C62E6-DAF3-43E2-AA9E-D6AF8D6785BE}" type="presParOf" srcId="{3E50570A-185C-4394-ABFD-ADC2BF7D54C7}" destId="{EA2EA1D1-BE17-449A-92F7-363EAF0C6CC7}" srcOrd="5" destOrd="0" presId="urn:microsoft.com/office/officeart/2005/8/layout/hierarchy2"/>
    <dgm:cxn modelId="{30021194-0282-4F14-AEA6-B927607390AF}" type="presParOf" srcId="{EA2EA1D1-BE17-449A-92F7-363EAF0C6CC7}" destId="{3AED8E5A-997A-45B4-9A15-87FB8A6BC086}" srcOrd="0" destOrd="0" presId="urn:microsoft.com/office/officeart/2005/8/layout/hierarchy2"/>
    <dgm:cxn modelId="{ED2A2282-C68D-40F1-A40D-A3009F878131}" type="presOf" srcId="{C3F3256F-B941-4AB7-8033-36F4557F3EDF}" destId="{3AED8E5A-997A-45B4-9A15-87FB8A6BC086}" srcOrd="0" destOrd="0" presId="urn:microsoft.com/office/officeart/2005/8/layout/hierarchy2"/>
    <dgm:cxn modelId="{488B652B-1B04-4CAC-A7BD-833226313E4C}" type="presParOf" srcId="{EA2EA1D1-BE17-449A-92F7-363EAF0C6CC7}" destId="{C610568E-289D-45FA-8F70-9725B7AFEDEE}" srcOrd="1" destOrd="0" presId="urn:microsoft.com/office/officeart/2005/8/layout/hierarchy2"/>
    <dgm:cxn modelId="{2ECE1913-150A-4D8D-B094-E0CDEF0B5F4C}" type="presParOf" srcId="{C610568E-289D-45FA-8F70-9725B7AFEDEE}" destId="{AEB229BE-E41A-4EF2-9083-F140FF11570D}" srcOrd="0" destOrd="0" presId="urn:microsoft.com/office/officeart/2005/8/layout/hierarchy2"/>
    <dgm:cxn modelId="{FBAC1192-24DA-4144-A89D-D2FDF63B8DCC}" type="presOf" srcId="{3A0280FC-C979-4808-884D-6EED019A3D93}" destId="{AEB229BE-E41A-4EF2-9083-F140FF11570D}" srcOrd="0" destOrd="0" presId="urn:microsoft.com/office/officeart/2005/8/layout/hierarchy2"/>
    <dgm:cxn modelId="{FEC61918-3CBF-4D43-80B2-F7C706346C4A}" type="presParOf" srcId="{AEB229BE-E41A-4EF2-9083-F140FF11570D}" destId="{FB4E8D6B-47D4-4A98-9C41-4E1C8BBAC0B9}" srcOrd="0" destOrd="0" presId="urn:microsoft.com/office/officeart/2005/8/layout/hierarchy2"/>
    <dgm:cxn modelId="{BD984686-3704-4664-9136-DDDF1A166B78}" type="presOf" srcId="{3A0280FC-C979-4808-884D-6EED019A3D93}" destId="{FB4E8D6B-47D4-4A98-9C41-4E1C8BBAC0B9}" srcOrd="1" destOrd="0" presId="urn:microsoft.com/office/officeart/2005/8/layout/hierarchy2"/>
    <dgm:cxn modelId="{F3E59B80-3881-42F5-B9EC-B67C278C40AA}" type="presParOf" srcId="{C610568E-289D-45FA-8F70-9725B7AFEDEE}" destId="{FA4D5E78-3CBE-436E-A64C-D3B67F87E132}" srcOrd="1" destOrd="0" presId="urn:microsoft.com/office/officeart/2005/8/layout/hierarchy2"/>
    <dgm:cxn modelId="{59A7904D-152B-4E53-B3B1-2EC7509947BB}" type="presParOf" srcId="{FA4D5E78-3CBE-436E-A64C-D3B67F87E132}" destId="{5CBD7FD5-1E3F-4592-82FE-B3818B7B3105}" srcOrd="0" destOrd="0" presId="urn:microsoft.com/office/officeart/2005/8/layout/hierarchy2"/>
    <dgm:cxn modelId="{834472AA-AF2F-40EF-8140-7E268570765C}" type="presOf" srcId="{578E7BEC-6717-4374-BB25-D4A1BCCA35FE}" destId="{5CBD7FD5-1E3F-4592-82FE-B3818B7B3105}" srcOrd="0" destOrd="0" presId="urn:microsoft.com/office/officeart/2005/8/layout/hierarchy2"/>
    <dgm:cxn modelId="{A7C2DAC2-9872-4BB7-ADCF-3F711AA3EF79}" type="presParOf" srcId="{FA4D5E78-3CBE-436E-A64C-D3B67F87E132}" destId="{1AF8F1B9-6897-4A41-8B26-BD87D00882BD}" srcOrd="1" destOrd="0" presId="urn:microsoft.com/office/officeart/2005/8/layout/hierarchy2"/>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4.xml><?xml version="1.0" encoding="utf-8"?>
<dgm:dataModel xmlns:a="http://schemas.openxmlformats.org/drawingml/2006/main" xmlns:r="http://schemas.openxmlformats.org/officeDocument/2006/relationships" xmlns:dgm="http://schemas.openxmlformats.org/drawingml/2006/diagram">
  <dgm:ptLst>
    <dgm:pt modelId="{8BE13988-2CCE-443F-87E8-B75ACCEB9C63}" type="doc">
      <dgm:prSet loTypeId="urn:microsoft.com/office/officeart/2005/8/layout/hierarchy4" loCatId="hierarchy" qsTypeId="urn:microsoft.com/office/officeart/2005/8/quickstyle/simple1" qsCatId="simple" csTypeId="urn:microsoft.com/office/officeart/2005/8/colors/colorful2" csCatId="colorful" phldr="1"/>
      <dgm:spPr/>
      <dgm:t>
        <a:bodyPr/>
        <a:lstStyle/>
        <a:p>
          <a:endParaRPr lang="zh-CN" altLang="en-US"/>
        </a:p>
      </dgm:t>
    </dgm:pt>
    <dgm:pt modelId="{0DB43158-D8CD-40AD-8D88-F30751D125FA}" type="parTrans" cxnId="{9B223F36-51CF-430A-A7E4-163E8769F80E}">
      <dgm:prSet/>
      <dgm:spPr/>
      <dgm:t>
        <a:bodyPr/>
        <a:lstStyle/>
        <a:p>
          <a:endParaRPr lang="zh-CN" altLang="en-US"/>
        </a:p>
      </dgm:t>
    </dgm:pt>
    <dgm:pt modelId="{9C743D66-583C-4ABB-8A43-962B328E555F}">
      <dgm:prSet phldrT="[文本]"/>
      <dgm:spPr/>
      <dgm:t>
        <a:bodyPr/>
        <a:lstStyle/>
        <a:p>
          <a:r>
            <a:rPr lang="zh-CN" altLang="en-US" smtClean="0"/>
            <a:t>魏晋南北朝散文</a:t>
          </a:r>
          <a:endParaRPr lang="zh-CN" altLang="en-US"/>
        </a:p>
      </dgm:t>
    </dgm:pt>
    <dgm:pt modelId="{BA32E919-BAC9-4BD4-8FAF-72D0BE129DDE}" type="parTrans" cxnId="{B361DD98-3B4D-4489-ACDC-EA62371CCA9A}">
      <dgm:prSet/>
      <dgm:spPr/>
      <dgm:t>
        <a:bodyPr/>
        <a:lstStyle/>
        <a:p>
          <a:endParaRPr lang="zh-CN" altLang="en-US"/>
        </a:p>
      </dgm:t>
    </dgm:pt>
    <dgm:pt modelId="{6B57E8F0-B996-43DC-B8DF-590811F26AA4}">
      <dgm:prSet phldrT="[文本]"/>
      <dgm:spPr/>
      <dgm:t>
        <a:bodyPr/>
        <a:lstStyle/>
        <a:p>
          <a:r>
            <a:rPr lang="zh-CN" altLang="en-US" smtClean="0"/>
            <a:t>史传散文</a:t>
          </a:r>
          <a:endParaRPr lang="zh-CN" altLang="en-US"/>
        </a:p>
      </dgm:t>
    </dgm:pt>
    <dgm:pt modelId="{196E967A-D32A-4226-A8CA-6C0ED173A6B8}" type="parTrans" cxnId="{D1AC0912-1554-4836-B8D5-85B64B7E8745}">
      <dgm:prSet/>
      <dgm:spPr/>
      <dgm:t>
        <a:bodyPr/>
        <a:lstStyle/>
        <a:p>
          <a:endParaRPr lang="zh-CN" altLang="en-US"/>
        </a:p>
      </dgm:t>
    </dgm:pt>
    <dgm:pt modelId="{56C6FF3A-A77C-48A1-9CE8-7B0FD2AB254A}">
      <dgm:prSet phldrT="[文本]"/>
      <dgm:spPr/>
      <dgm:t>
        <a:bodyPr/>
        <a:lstStyle/>
        <a:p>
          <a:r>
            <a:rPr lang="zh-CN" altLang="en-US" smtClean="0"/>
            <a:t>令、叙、诔、传等</a:t>
          </a:r>
          <a:endParaRPr lang="zh-CN" altLang="en-US"/>
        </a:p>
      </dgm:t>
    </dgm:pt>
    <dgm:pt modelId="{8F4E1C2D-0C10-4E86-B854-DEA2567D86C2}" type="parTrans" cxnId="{A0A080A6-4737-47EF-B1D8-1627DBE7A0E3}">
      <dgm:prSet/>
      <dgm:spPr/>
      <dgm:t>
        <a:bodyPr/>
        <a:lstStyle/>
        <a:p>
          <a:endParaRPr lang="zh-CN" altLang="en-US"/>
        </a:p>
      </dgm:t>
    </dgm:pt>
    <dgm:pt modelId="{601AA27B-7C07-4F1B-B9D1-54A878AD1FE2}">
      <dgm:prSet/>
      <dgm:spPr/>
      <dgm:t>
        <a:bodyPr/>
        <a:lstStyle/>
        <a:p>
          <a:r>
            <a:rPr lang="zh-CN" altLang="en-US" smtClean="0"/>
            <a:t>曹操</a:t>
          </a:r>
          <a:r>
            <a:rPr lang="en-US" altLang="en-US" smtClean="0"/>
            <a:t>《</a:t>
          </a:r>
          <a:r>
            <a:rPr lang="zh-CN" altLang="en-US" smtClean="0"/>
            <a:t>让县自明本志令</a:t>
          </a:r>
          <a:r>
            <a:rPr lang="en-US" altLang="en-US" smtClean="0"/>
            <a:t>》</a:t>
          </a:r>
          <a:endParaRPr lang="en-US" altLang="zh-CN" smtClean="0"/>
        </a:p>
        <a:p>
          <a:r>
            <a:rPr lang="zh-CN" altLang="en-US" smtClean="0"/>
            <a:t>曹丕</a:t>
          </a:r>
          <a:r>
            <a:rPr lang="en-US" altLang="en-US" smtClean="0"/>
            <a:t>《</a:t>
          </a:r>
          <a:r>
            <a:rPr lang="zh-CN" altLang="en-US" smtClean="0"/>
            <a:t>自叙</a:t>
          </a:r>
          <a:r>
            <a:rPr lang="en-US" altLang="en-US" smtClean="0"/>
            <a:t>》</a:t>
          </a:r>
        </a:p>
        <a:p>
          <a:r>
            <a:rPr lang="zh-CN" altLang="en-US" smtClean="0"/>
            <a:t>陈寿</a:t>
          </a:r>
          <a:r>
            <a:rPr lang="en-US" altLang="en-US" smtClean="0"/>
            <a:t>《</a:t>
          </a:r>
          <a:r>
            <a:rPr lang="zh-CN" altLang="en-US" smtClean="0"/>
            <a:t>诸葛亮传</a:t>
          </a:r>
          <a:r>
            <a:rPr lang="en-US" altLang="en-US" smtClean="0"/>
            <a:t>》</a:t>
          </a:r>
        </a:p>
        <a:p>
          <a:r>
            <a:rPr lang="zh-CN" altLang="en-US" smtClean="0"/>
            <a:t>颜延之</a:t>
          </a:r>
          <a:r>
            <a:rPr lang="en-US" altLang="en-US" smtClean="0"/>
            <a:t>《</a:t>
          </a:r>
          <a:r>
            <a:rPr lang="zh-CN" altLang="en-US" smtClean="0"/>
            <a:t>陶征士诔</a:t>
          </a:r>
          <a:r>
            <a:rPr lang="en-US" altLang="en-US" smtClean="0"/>
            <a:t>》</a:t>
          </a:r>
          <a:endParaRPr lang="zh-CN" altLang="en-US"/>
        </a:p>
      </dgm:t>
    </dgm:pt>
    <dgm:pt modelId="{D7FAC255-D4B3-4AAE-9691-39BDF972575C}" type="sibTrans" cxnId="{A0A080A6-4737-47EF-B1D8-1627DBE7A0E3}">
      <dgm:prSet/>
      <dgm:spPr/>
      <dgm:t>
        <a:bodyPr/>
        <a:lstStyle/>
        <a:p>
          <a:endParaRPr lang="zh-CN" altLang="en-US"/>
        </a:p>
      </dgm:t>
    </dgm:pt>
    <dgm:pt modelId="{07F2F3E3-883F-4FCB-9930-6B1ADC8EBB1F}" type="sibTrans" cxnId="{D1AC0912-1554-4836-B8D5-85B64B7E8745}">
      <dgm:prSet/>
      <dgm:spPr/>
      <dgm:t>
        <a:bodyPr/>
        <a:lstStyle/>
        <a:p>
          <a:endParaRPr lang="zh-CN" altLang="en-US"/>
        </a:p>
      </dgm:t>
    </dgm:pt>
    <dgm:pt modelId="{1DD54F1C-E51F-4B44-8FD8-F45FE71AABA2}" type="sibTrans" cxnId="{B361DD98-3B4D-4489-ACDC-EA62371CCA9A}">
      <dgm:prSet/>
      <dgm:spPr/>
      <dgm:t>
        <a:bodyPr/>
        <a:lstStyle/>
        <a:p>
          <a:endParaRPr lang="zh-CN" altLang="en-US"/>
        </a:p>
      </dgm:t>
    </dgm:pt>
    <dgm:pt modelId="{346195CD-4237-4455-8C73-068D34218412}" type="parTrans" cxnId="{657894A7-7E59-4A17-B9B8-6A7B78462393}">
      <dgm:prSet/>
      <dgm:spPr/>
      <dgm:t>
        <a:bodyPr/>
        <a:lstStyle/>
        <a:p>
          <a:endParaRPr lang="zh-CN" altLang="en-US"/>
        </a:p>
      </dgm:t>
    </dgm:pt>
    <dgm:pt modelId="{3C653A8F-2CDE-4B82-B3BD-77CD44BCABBF}">
      <dgm:prSet/>
      <dgm:spPr/>
      <dgm:t>
        <a:bodyPr/>
        <a:lstStyle/>
        <a:p>
          <a:r>
            <a:rPr lang="zh-CN" altLang="en-US" smtClean="0"/>
            <a:t>政论散文</a:t>
          </a:r>
          <a:endParaRPr lang="zh-CN" altLang="en-US"/>
        </a:p>
      </dgm:t>
    </dgm:pt>
    <dgm:pt modelId="{22298C27-F8FC-48F0-96A5-F851B0DF0475}" type="parTrans" cxnId="{88ECA1D5-0ADE-4BBF-8492-29442B15452D}">
      <dgm:prSet/>
      <dgm:spPr/>
      <dgm:t>
        <a:bodyPr/>
        <a:lstStyle/>
        <a:p>
          <a:endParaRPr lang="zh-CN" altLang="en-US"/>
        </a:p>
      </dgm:t>
    </dgm:pt>
    <dgm:pt modelId="{1044F8E1-064F-434C-9D1F-961579581095}">
      <dgm:prSet/>
      <dgm:spPr/>
      <dgm:t>
        <a:bodyPr/>
        <a:lstStyle/>
        <a:p>
          <a:r>
            <a:rPr lang="zh-CN" altLang="en-US" smtClean="0"/>
            <a:t>表、论、奏、文</a:t>
          </a:r>
          <a:endParaRPr lang="zh-CN" altLang="en-US"/>
        </a:p>
      </dgm:t>
    </dgm:pt>
    <dgm:pt modelId="{0F08ADD8-6882-4E78-8178-502F37DB0E38}" type="parTrans" cxnId="{B32D1248-F6D5-4950-A102-A64D8F2C2B71}">
      <dgm:prSet/>
      <dgm:spPr/>
      <dgm:t>
        <a:bodyPr/>
        <a:lstStyle/>
        <a:p>
          <a:endParaRPr lang="zh-CN" altLang="en-US"/>
        </a:p>
      </dgm:t>
    </dgm:pt>
    <dgm:pt modelId="{5EA52539-CF0F-4FEE-9D89-1340783B2F46}">
      <dgm:prSet/>
      <dgm:spPr/>
      <dgm:t>
        <a:bodyPr/>
        <a:lstStyle/>
        <a:p>
          <a:r>
            <a:rPr lang="zh-CN" altLang="en-US" smtClean="0"/>
            <a:t>   诸葛亮</a:t>
          </a:r>
          <a:r>
            <a:rPr lang="en-US" altLang="en-US" smtClean="0"/>
            <a:t>《</a:t>
          </a:r>
          <a:r>
            <a:rPr lang="zh-CN" altLang="en-US" smtClean="0"/>
            <a:t>出师表</a:t>
          </a:r>
          <a:r>
            <a:rPr lang="en-US" altLang="en-US" smtClean="0"/>
            <a:t>》  </a:t>
          </a:r>
          <a:endParaRPr lang="en-US" altLang="zh-CN" smtClean="0"/>
        </a:p>
        <a:p>
          <a:r>
            <a:rPr lang="zh-CN" altLang="en-US" smtClean="0"/>
            <a:t>钟会</a:t>
          </a:r>
          <a:r>
            <a:rPr lang="en-US" altLang="en-US" smtClean="0"/>
            <a:t>《</a:t>
          </a:r>
          <a:r>
            <a:rPr lang="zh-CN" altLang="en-US" smtClean="0"/>
            <a:t>缴蜀文</a:t>
          </a:r>
          <a:r>
            <a:rPr lang="en-US" altLang="en-US" smtClean="0"/>
            <a:t>》</a:t>
          </a:r>
        </a:p>
        <a:p>
          <a:r>
            <a:rPr lang="zh-CN" altLang="en-US" smtClean="0"/>
            <a:t>陆机</a:t>
          </a:r>
          <a:r>
            <a:rPr lang="en-US" altLang="en-US" smtClean="0"/>
            <a:t>《</a:t>
          </a:r>
          <a:r>
            <a:rPr lang="zh-CN" altLang="en-US" smtClean="0"/>
            <a:t>辨亡论</a:t>
          </a:r>
          <a:r>
            <a:rPr lang="en-US" altLang="en-US" smtClean="0"/>
            <a:t>》</a:t>
          </a:r>
          <a:endParaRPr lang="zh-CN" altLang="en-US"/>
        </a:p>
      </dgm:t>
    </dgm:pt>
    <dgm:pt modelId="{22C8E29A-01F3-48F2-929F-43B54A145833}" type="sibTrans" cxnId="{B32D1248-F6D5-4950-A102-A64D8F2C2B71}">
      <dgm:prSet/>
      <dgm:spPr/>
      <dgm:t>
        <a:bodyPr/>
        <a:lstStyle/>
        <a:p>
          <a:endParaRPr lang="zh-CN" altLang="en-US"/>
        </a:p>
      </dgm:t>
    </dgm:pt>
    <dgm:pt modelId="{6470A0D9-A235-44D3-BE06-DFB1E82E5872}" type="sibTrans" cxnId="{88ECA1D5-0ADE-4BBF-8492-29442B15452D}">
      <dgm:prSet/>
      <dgm:spPr/>
      <dgm:t>
        <a:bodyPr/>
        <a:lstStyle/>
        <a:p>
          <a:endParaRPr lang="zh-CN" altLang="en-US"/>
        </a:p>
      </dgm:t>
    </dgm:pt>
    <dgm:pt modelId="{1FA2EC92-9235-4FFF-94F7-66823C2E0194}" type="sibTrans" cxnId="{657894A7-7E59-4A17-B9B8-6A7B78462393}">
      <dgm:prSet/>
      <dgm:spPr/>
      <dgm:t>
        <a:bodyPr/>
        <a:lstStyle/>
        <a:p>
          <a:endParaRPr lang="zh-CN" altLang="en-US"/>
        </a:p>
      </dgm:t>
    </dgm:pt>
    <dgm:pt modelId="{61A5BCF7-626E-4182-834A-B32EFD2BEABD}" type="parTrans" cxnId="{3B59C744-8E2C-4426-B3A4-E34A783689A1}">
      <dgm:prSet/>
      <dgm:spPr/>
      <dgm:t>
        <a:bodyPr/>
        <a:lstStyle/>
        <a:p>
          <a:endParaRPr lang="zh-CN" altLang="en-US"/>
        </a:p>
      </dgm:t>
    </dgm:pt>
    <dgm:pt modelId="{0EB96362-6D50-4BED-BBEB-05135919D5AC}">
      <dgm:prSet/>
      <dgm:spPr/>
      <dgm:t>
        <a:bodyPr/>
        <a:lstStyle/>
        <a:p>
          <a:r>
            <a:rPr lang="zh-CN" altLang="en-US" smtClean="0"/>
            <a:t>书信散文</a:t>
          </a:r>
          <a:endParaRPr lang="zh-CN" altLang="en-US"/>
        </a:p>
      </dgm:t>
    </dgm:pt>
    <dgm:pt modelId="{04B6DC03-8868-415A-8763-8D3944FE85C0}" type="parTrans" cxnId="{ABECF5D0-F07F-4D85-B5E2-CDE57B785584}">
      <dgm:prSet/>
      <dgm:spPr/>
      <dgm:t>
        <a:bodyPr/>
        <a:lstStyle/>
        <a:p>
          <a:endParaRPr lang="zh-CN" altLang="en-US"/>
        </a:p>
      </dgm:t>
    </dgm:pt>
    <dgm:pt modelId="{879961DC-BCF9-4AFD-AC88-99CAB1A3794A}">
      <dgm:prSet/>
      <dgm:spPr/>
      <dgm:t>
        <a:bodyPr/>
        <a:lstStyle/>
        <a:p>
          <a:r>
            <a:rPr lang="zh-CN" altLang="en-US" smtClean="0"/>
            <a:t>书、笺、札、帖、启等</a:t>
          </a:r>
          <a:endParaRPr lang="zh-CN" altLang="en-US"/>
        </a:p>
      </dgm:t>
    </dgm:pt>
    <dgm:pt modelId="{ECEF590D-F538-45FF-8C89-A535525BFA84}" type="parTrans" cxnId="{42EEFD23-1608-49D6-BB6A-6D28C1173DE0}">
      <dgm:prSet/>
      <dgm:spPr/>
      <dgm:t>
        <a:bodyPr/>
        <a:lstStyle/>
        <a:p>
          <a:endParaRPr lang="zh-CN" altLang="en-US"/>
        </a:p>
      </dgm:t>
    </dgm:pt>
    <dgm:pt modelId="{26C73CD1-5EDA-4F3B-A92A-EA2ADE9567E4}">
      <dgm:prSet/>
      <dgm:spPr/>
      <dgm:t>
        <a:bodyPr/>
        <a:lstStyle/>
        <a:p>
          <a:r>
            <a:rPr lang="zh-CN" altLang="en-US" smtClean="0"/>
            <a:t>孔融</a:t>
          </a:r>
          <a:r>
            <a:rPr lang="en-US" altLang="en-US" smtClean="0"/>
            <a:t>《</a:t>
          </a:r>
          <a:r>
            <a:rPr lang="zh-CN" altLang="en-US" smtClean="0"/>
            <a:t>与曹操论盛孝章书</a:t>
          </a:r>
          <a:r>
            <a:rPr lang="en-US" altLang="en-US" smtClean="0"/>
            <a:t>》</a:t>
          </a:r>
          <a:endParaRPr lang="en-US" altLang="zh-CN" smtClean="0"/>
        </a:p>
        <a:p>
          <a:r>
            <a:rPr lang="zh-CN" altLang="en-US" smtClean="0"/>
            <a:t>嵇康</a:t>
          </a:r>
          <a:r>
            <a:rPr lang="en-US" altLang="en-US" smtClean="0"/>
            <a:t>《</a:t>
          </a:r>
          <a:r>
            <a:rPr lang="zh-CN" altLang="en-US" smtClean="0"/>
            <a:t>与山巨源绝交书</a:t>
          </a:r>
          <a:r>
            <a:rPr lang="en-US" altLang="en-US" smtClean="0"/>
            <a:t>》</a:t>
          </a:r>
          <a:endParaRPr lang="en-US" altLang="zh-CN" smtClean="0"/>
        </a:p>
        <a:p>
          <a:r>
            <a:rPr lang="zh-CN" altLang="en-US" smtClean="0"/>
            <a:t>丘迟</a:t>
          </a:r>
          <a:r>
            <a:rPr lang="en-US" altLang="en-US" smtClean="0"/>
            <a:t>《</a:t>
          </a:r>
          <a:r>
            <a:rPr lang="zh-CN" altLang="en-US" smtClean="0"/>
            <a:t>与陈伯书</a:t>
          </a:r>
          <a:r>
            <a:rPr lang="en-US" altLang="en-US" smtClean="0"/>
            <a:t>》</a:t>
          </a:r>
          <a:endParaRPr lang="en-US" altLang="zh-CN" smtClean="0"/>
        </a:p>
        <a:p>
          <a:r>
            <a:rPr lang="zh-CN" altLang="en-US" smtClean="0"/>
            <a:t>吴质</a:t>
          </a:r>
          <a:r>
            <a:rPr lang="en-US" altLang="en-US" smtClean="0"/>
            <a:t>《</a:t>
          </a:r>
          <a:r>
            <a:rPr lang="zh-CN" altLang="en-US" smtClean="0"/>
            <a:t>答魏太子笺</a:t>
          </a:r>
          <a:r>
            <a:rPr lang="en-US" altLang="en-US" smtClean="0"/>
            <a:t>》</a:t>
          </a:r>
          <a:endParaRPr lang="en-US" altLang="zh-CN" smtClean="0"/>
        </a:p>
      </dgm:t>
    </dgm:pt>
    <dgm:pt modelId="{763CE75E-22F5-47DB-B417-95E91E6F6C90}" type="sibTrans" cxnId="{42EEFD23-1608-49D6-BB6A-6D28C1173DE0}">
      <dgm:prSet/>
      <dgm:spPr/>
      <dgm:t>
        <a:bodyPr/>
        <a:lstStyle/>
        <a:p>
          <a:endParaRPr lang="zh-CN" altLang="en-US"/>
        </a:p>
      </dgm:t>
    </dgm:pt>
    <dgm:pt modelId="{61EF9508-287B-4EAE-AEE5-E6DEF46A0FCE}" type="sibTrans" cxnId="{ABECF5D0-F07F-4D85-B5E2-CDE57B785584}">
      <dgm:prSet/>
      <dgm:spPr/>
      <dgm:t>
        <a:bodyPr/>
        <a:lstStyle/>
        <a:p>
          <a:endParaRPr lang="zh-CN" altLang="en-US"/>
        </a:p>
      </dgm:t>
    </dgm:pt>
    <dgm:pt modelId="{9A738EC8-FBC4-419C-914D-705B3542B613}" type="sibTrans" cxnId="{3B59C744-8E2C-4426-B3A4-E34A783689A1}">
      <dgm:prSet/>
      <dgm:spPr/>
      <dgm:t>
        <a:bodyPr/>
        <a:lstStyle/>
        <a:p>
          <a:endParaRPr lang="zh-CN" altLang="en-US"/>
        </a:p>
      </dgm:t>
    </dgm:pt>
    <dgm:pt modelId="{A35126CE-91D1-4A38-B1B1-FE0ACF6ED8BD}" type="parTrans" cxnId="{BA4E97D0-CAF3-4E30-964F-F257BC5C00C8}">
      <dgm:prSet/>
      <dgm:spPr/>
      <dgm:t>
        <a:bodyPr/>
        <a:lstStyle/>
        <a:p>
          <a:endParaRPr lang="zh-CN" altLang="en-US"/>
        </a:p>
      </dgm:t>
    </dgm:pt>
    <dgm:pt modelId="{A27D6A77-576B-426A-86B2-997C74028A50}">
      <dgm:prSet phldrT="[文本]"/>
      <dgm:spPr/>
      <dgm:t>
        <a:bodyPr/>
        <a:lstStyle/>
        <a:p>
          <a:r>
            <a:rPr lang="zh-CN" altLang="en-US" smtClean="0"/>
            <a:t>山水地理游记散文</a:t>
          </a:r>
          <a:endParaRPr lang="zh-CN" altLang="en-US"/>
        </a:p>
      </dgm:t>
    </dgm:pt>
    <dgm:pt modelId="{64A88994-202D-4E32-93AB-B33A07AB180B}" type="parTrans" cxnId="{06742B12-1243-4C30-A8C2-A5F8F4AC12AC}">
      <dgm:prSet/>
      <dgm:spPr/>
      <dgm:t>
        <a:bodyPr/>
        <a:lstStyle/>
        <a:p>
          <a:endParaRPr lang="zh-CN" altLang="en-US"/>
        </a:p>
      </dgm:t>
    </dgm:pt>
    <dgm:pt modelId="{BF7B50D8-2D24-4A45-8D61-D150896D0AF4}">
      <dgm:prSet phldrT="[文本]"/>
      <dgm:spPr/>
      <dgm:t>
        <a:bodyPr/>
        <a:lstStyle/>
        <a:p>
          <a:r>
            <a:rPr lang="zh-CN" altLang="en-US" smtClean="0"/>
            <a:t>序、记、书、注、志、铭等</a:t>
          </a:r>
          <a:endParaRPr lang="zh-CN" altLang="en-US"/>
        </a:p>
      </dgm:t>
    </dgm:pt>
    <dgm:pt modelId="{50CEDF62-B2EA-4FCB-AD42-0CB660F6DBAF}" type="parTrans" cxnId="{F81F172E-38A9-44A3-9641-FF4C04BB2AF4}">
      <dgm:prSet/>
      <dgm:spPr/>
      <dgm:t>
        <a:bodyPr/>
        <a:lstStyle/>
        <a:p>
          <a:endParaRPr lang="zh-CN" altLang="en-US"/>
        </a:p>
      </dgm:t>
    </dgm:pt>
    <dgm:pt modelId="{C220C97D-8A92-4E40-9665-063B8A35661C}">
      <dgm:prSet/>
      <dgm:spPr/>
      <dgm:t>
        <a:bodyPr/>
        <a:lstStyle/>
        <a:p>
          <a:r>
            <a:rPr lang="zh-CN" altLang="en-US" smtClean="0"/>
            <a:t>王羲之</a:t>
          </a:r>
          <a:r>
            <a:rPr lang="en-US" altLang="en-US" smtClean="0"/>
            <a:t>《</a:t>
          </a:r>
          <a:r>
            <a:rPr lang="zh-CN" altLang="en-US" smtClean="0"/>
            <a:t>兰亭集序</a:t>
          </a:r>
          <a:r>
            <a:rPr lang="en-US" altLang="en-US" smtClean="0"/>
            <a:t>》</a:t>
          </a:r>
          <a:endParaRPr lang="en-US" altLang="zh-CN" smtClean="0"/>
        </a:p>
        <a:p>
          <a:r>
            <a:rPr lang="zh-CN" altLang="en-US" smtClean="0"/>
            <a:t>鲍照</a:t>
          </a:r>
          <a:r>
            <a:rPr lang="en-US" altLang="en-US" smtClean="0"/>
            <a:t>《</a:t>
          </a:r>
          <a:r>
            <a:rPr lang="zh-CN" altLang="en-US" smtClean="0"/>
            <a:t>登大雷岸与妹书</a:t>
          </a:r>
          <a:r>
            <a:rPr lang="en-US" altLang="en-US" smtClean="0"/>
            <a:t>》</a:t>
          </a:r>
          <a:endParaRPr lang="en-US" altLang="zh-CN" smtClean="0"/>
        </a:p>
        <a:p>
          <a:r>
            <a:rPr lang="zh-CN" altLang="en-US" smtClean="0"/>
            <a:t>吴均</a:t>
          </a:r>
          <a:r>
            <a:rPr lang="en-US" altLang="en-US" smtClean="0"/>
            <a:t>《</a:t>
          </a:r>
          <a:r>
            <a:rPr lang="zh-CN" altLang="en-US" smtClean="0"/>
            <a:t>与朱元思书</a:t>
          </a:r>
          <a:r>
            <a:rPr lang="en-US" altLang="en-US" smtClean="0"/>
            <a:t>》</a:t>
          </a:r>
          <a:endParaRPr lang="en-US" altLang="zh-CN" smtClean="0"/>
        </a:p>
        <a:p>
          <a:r>
            <a:rPr lang="zh-CN" altLang="en-US" smtClean="0"/>
            <a:t>郦道元</a:t>
          </a:r>
          <a:r>
            <a:rPr lang="en-US" altLang="en-US" smtClean="0"/>
            <a:t>《</a:t>
          </a:r>
          <a:r>
            <a:rPr lang="zh-CN" altLang="en-US" smtClean="0"/>
            <a:t>水经注</a:t>
          </a:r>
          <a:r>
            <a:rPr lang="en-US" altLang="en-US" smtClean="0"/>
            <a:t>》</a:t>
          </a:r>
          <a:endParaRPr lang="zh-CN" altLang="en-US"/>
        </a:p>
      </dgm:t>
    </dgm:pt>
    <dgm:pt modelId="{33F632EA-DC6F-4CA7-BBF6-8E3FB73FB257}" type="sibTrans" cxnId="{F81F172E-38A9-44A3-9641-FF4C04BB2AF4}">
      <dgm:prSet/>
      <dgm:spPr/>
      <dgm:t>
        <a:bodyPr/>
        <a:lstStyle/>
        <a:p>
          <a:endParaRPr lang="zh-CN" altLang="en-US"/>
        </a:p>
      </dgm:t>
    </dgm:pt>
    <dgm:pt modelId="{2AE98AA8-0A41-448C-90DE-BA3BB96B6BEE}" type="sibTrans" cxnId="{06742B12-1243-4C30-A8C2-A5F8F4AC12AC}">
      <dgm:prSet/>
      <dgm:spPr/>
      <dgm:t>
        <a:bodyPr/>
        <a:lstStyle/>
        <a:p>
          <a:endParaRPr lang="zh-CN" altLang="en-US"/>
        </a:p>
      </dgm:t>
    </dgm:pt>
    <dgm:pt modelId="{5A540BF1-AFB6-466B-A5DF-6373146F7D83}" type="sibTrans" cxnId="{BA4E97D0-CAF3-4E30-964F-F257BC5C00C8}">
      <dgm:prSet/>
      <dgm:spPr/>
      <dgm:t>
        <a:bodyPr/>
        <a:lstStyle/>
        <a:p>
          <a:endParaRPr lang="zh-CN" altLang="en-US"/>
        </a:p>
      </dgm:t>
    </dgm:pt>
    <dgm:pt modelId="{BFEEBE78-32E9-42D8-9FEC-F9FFDCF43A47}" type="sibTrans" cxnId="{9B223F36-51CF-430A-A7E4-163E8769F80E}">
      <dgm:prSet/>
      <dgm:spPr/>
      <dgm:t>
        <a:bodyPr/>
        <a:lstStyle/>
        <a:p>
          <a:endParaRPr lang="zh-CN" altLang="en-US"/>
        </a:p>
      </dgm:t>
    </dgm:pt>
    <dgm:pt modelId="{31DD0E8C-7588-49C0-9512-F5210A6780E3}" type="pres">
      <dgm:prSet presAssocID="{8BE13988-2CCE-443F-87E8-B75ACCEB9C63}" presName="Name0">
        <dgm:presLayoutVars>
          <dgm:chPref val="1"/>
          <dgm:dir/>
          <dgm:animOne val="branch"/>
          <dgm:animLvl val="lvl"/>
          <dgm:resizeHandles/>
        </dgm:presLayoutVars>
      </dgm:prSet>
      <dgm:spPr/>
      <dgm:t>
        <a:bodyPr/>
        <a:lstStyle/>
        <a:p>
          <a:endParaRPr lang="zh-CN" altLang="en-US"/>
        </a:p>
      </dgm:t>
    </dgm:pt>
    <dgm:pt modelId="{D954B1DA-4B45-429C-96E9-EC684AA03BDA}" type="pres">
      <dgm:prSet presAssocID="{9C743D66-583C-4ABB-8A43-962B328E555F}" presName="vertOne"/>
      <dgm:spPr/>
      <dgm:t>
        <a:bodyPr/>
        <a:lstStyle/>
        <a:p>
          <a:endParaRPr lang="zh-CN" altLang="en-US"/>
        </a:p>
      </dgm:t>
    </dgm:pt>
    <dgm:pt modelId="{1342EC3E-CD67-4AAE-B3CD-F593FEBF50D1}" type="pres">
      <dgm:prSet presAssocID="{9C743D66-583C-4ABB-8A43-962B328E555F}" presName="txOne" presStyleLbl="node0" presStyleCnt="1">
        <dgm:presLayoutVars>
          <dgm:chPref val="3"/>
        </dgm:presLayoutVars>
      </dgm:prSet>
      <dgm:spPr/>
      <dgm:t>
        <a:bodyPr/>
        <a:lstStyle/>
        <a:p>
          <a:endParaRPr lang="zh-CN" altLang="en-US"/>
        </a:p>
      </dgm:t>
    </dgm:pt>
    <dgm:pt modelId="{D3971EB3-1A69-43AA-A050-97CC10B50B64}" type="pres">
      <dgm:prSet presAssocID="{9C743D66-583C-4ABB-8A43-962B328E555F}" presName="parTransOne"/>
      <dgm:spPr/>
      <dgm:t>
        <a:bodyPr/>
        <a:lstStyle/>
        <a:p>
          <a:endParaRPr lang="zh-CN" altLang="en-US"/>
        </a:p>
      </dgm:t>
    </dgm:pt>
    <dgm:pt modelId="{BC5A2B74-A455-4CB6-94EC-453112BEAA56}" type="pres">
      <dgm:prSet presAssocID="{9C743D66-583C-4ABB-8A43-962B328E555F}" presName="horzOne"/>
      <dgm:spPr/>
      <dgm:t>
        <a:bodyPr/>
        <a:lstStyle/>
        <a:p>
          <a:endParaRPr lang="zh-CN" altLang="en-US"/>
        </a:p>
      </dgm:t>
    </dgm:pt>
    <dgm:pt modelId="{3F99E285-5285-4761-A1B2-982BB570EC33}" type="pres">
      <dgm:prSet presAssocID="{6B57E8F0-B996-43DC-B8DF-590811F26AA4}" presName="vertTwo"/>
      <dgm:spPr/>
      <dgm:t>
        <a:bodyPr/>
        <a:lstStyle/>
        <a:p>
          <a:endParaRPr lang="zh-CN" altLang="en-US"/>
        </a:p>
      </dgm:t>
    </dgm:pt>
    <dgm:pt modelId="{76F0AC8A-3484-4862-970A-9936E6A8F542}" type="pres">
      <dgm:prSet presAssocID="{6B57E8F0-B996-43DC-B8DF-590811F26AA4}" presName="txTwo" presStyleLbl="node2" presStyleCnt="4">
        <dgm:presLayoutVars>
          <dgm:chPref val="3"/>
        </dgm:presLayoutVars>
      </dgm:prSet>
      <dgm:spPr/>
      <dgm:t>
        <a:bodyPr/>
        <a:lstStyle/>
        <a:p>
          <a:endParaRPr lang="zh-CN" altLang="en-US"/>
        </a:p>
      </dgm:t>
    </dgm:pt>
    <dgm:pt modelId="{1755C62D-B73D-4259-A4B2-EE44EEC032D7}" type="pres">
      <dgm:prSet presAssocID="{6B57E8F0-B996-43DC-B8DF-590811F26AA4}" presName="parTransTwo"/>
      <dgm:spPr/>
      <dgm:t>
        <a:bodyPr/>
        <a:lstStyle/>
        <a:p>
          <a:endParaRPr lang="zh-CN" altLang="en-US"/>
        </a:p>
      </dgm:t>
    </dgm:pt>
    <dgm:pt modelId="{730C8DE2-86A3-4436-8BDA-9F35FF7AE89C}" type="pres">
      <dgm:prSet presAssocID="{6B57E8F0-B996-43DC-B8DF-590811F26AA4}" presName="horzTwo"/>
      <dgm:spPr/>
      <dgm:t>
        <a:bodyPr/>
        <a:lstStyle/>
        <a:p>
          <a:endParaRPr lang="zh-CN" altLang="en-US"/>
        </a:p>
      </dgm:t>
    </dgm:pt>
    <dgm:pt modelId="{616EAAF7-47AE-4A60-96C3-B8E3D26F0572}" type="pres">
      <dgm:prSet presAssocID="{56C6FF3A-A77C-48A1-9CE8-7B0FD2AB254A}" presName="vertThree"/>
      <dgm:spPr/>
      <dgm:t>
        <a:bodyPr/>
        <a:lstStyle/>
        <a:p>
          <a:endParaRPr lang="zh-CN" altLang="en-US"/>
        </a:p>
      </dgm:t>
    </dgm:pt>
    <dgm:pt modelId="{FFFC3BDA-E3C1-4050-84D9-2647D4DCEB4D}" type="pres">
      <dgm:prSet presAssocID="{56C6FF3A-A77C-48A1-9CE8-7B0FD2AB254A}" presName="txThree" presStyleLbl="node3" presStyleCnt="4">
        <dgm:presLayoutVars>
          <dgm:chPref val="3"/>
        </dgm:presLayoutVars>
      </dgm:prSet>
      <dgm:spPr/>
      <dgm:t>
        <a:bodyPr/>
        <a:lstStyle/>
        <a:p>
          <a:endParaRPr lang="zh-CN" altLang="en-US"/>
        </a:p>
      </dgm:t>
    </dgm:pt>
    <dgm:pt modelId="{18093927-B083-4729-AFAE-DA6DBA93E23A}" type="pres">
      <dgm:prSet presAssocID="{56C6FF3A-A77C-48A1-9CE8-7B0FD2AB254A}" presName="parTransThree"/>
      <dgm:spPr/>
      <dgm:t>
        <a:bodyPr/>
        <a:lstStyle/>
        <a:p>
          <a:endParaRPr lang="zh-CN" altLang="en-US"/>
        </a:p>
      </dgm:t>
    </dgm:pt>
    <dgm:pt modelId="{2156B72E-B4AE-4E3A-9A4D-C9360DE2E29A}" type="pres">
      <dgm:prSet presAssocID="{56C6FF3A-A77C-48A1-9CE8-7B0FD2AB254A}" presName="horzThree"/>
      <dgm:spPr/>
      <dgm:t>
        <a:bodyPr/>
        <a:lstStyle/>
        <a:p>
          <a:endParaRPr lang="zh-CN" altLang="en-US"/>
        </a:p>
      </dgm:t>
    </dgm:pt>
    <dgm:pt modelId="{3551C703-6768-4114-80C8-A208202F4D72}" type="pres">
      <dgm:prSet presAssocID="{601AA27B-7C07-4F1B-B9D1-54A878AD1FE2}" presName="vertFour">
        <dgm:presLayoutVars>
          <dgm:chPref val="3"/>
        </dgm:presLayoutVars>
      </dgm:prSet>
      <dgm:spPr/>
      <dgm:t>
        <a:bodyPr/>
        <a:lstStyle/>
        <a:p>
          <a:endParaRPr lang="zh-CN" altLang="en-US"/>
        </a:p>
      </dgm:t>
    </dgm:pt>
    <dgm:pt modelId="{D796C15F-6451-4B03-9199-6F95C86553D8}" type="pres">
      <dgm:prSet presAssocID="{601AA27B-7C07-4F1B-B9D1-54A878AD1FE2}" presName="txFour" presStyleLbl="node4" presStyleCnt="4">
        <dgm:presLayoutVars>
          <dgm:chPref val="3"/>
        </dgm:presLayoutVars>
      </dgm:prSet>
      <dgm:spPr/>
      <dgm:t>
        <a:bodyPr/>
        <a:lstStyle/>
        <a:p>
          <a:endParaRPr lang="zh-CN" altLang="en-US"/>
        </a:p>
      </dgm:t>
    </dgm:pt>
    <dgm:pt modelId="{27831C79-B023-40A4-8679-D0AE61B75902}" type="pres">
      <dgm:prSet presAssocID="{601AA27B-7C07-4F1B-B9D1-54A878AD1FE2}" presName="horzFour"/>
      <dgm:spPr/>
      <dgm:t>
        <a:bodyPr/>
        <a:lstStyle/>
        <a:p>
          <a:endParaRPr lang="zh-CN" altLang="en-US"/>
        </a:p>
      </dgm:t>
    </dgm:pt>
    <dgm:pt modelId="{121FB709-BB65-484C-A465-B9FA4D425087}" type="pres">
      <dgm:prSet presAssocID="{1DD54F1C-E51F-4B44-8FD8-F45FE71AABA2}" presName="sibSpaceTwo"/>
      <dgm:spPr/>
      <dgm:t>
        <a:bodyPr/>
        <a:lstStyle/>
        <a:p>
          <a:endParaRPr lang="zh-CN" altLang="en-US"/>
        </a:p>
      </dgm:t>
    </dgm:pt>
    <dgm:pt modelId="{BEEC4779-5729-41E5-BA9E-17FCFBC8A1AD}" type="pres">
      <dgm:prSet presAssocID="{3C653A8F-2CDE-4B82-B3BD-77CD44BCABBF}" presName="vertTwo"/>
      <dgm:spPr/>
      <dgm:t>
        <a:bodyPr/>
        <a:lstStyle/>
        <a:p>
          <a:endParaRPr lang="zh-CN" altLang="en-US"/>
        </a:p>
      </dgm:t>
    </dgm:pt>
    <dgm:pt modelId="{5A23F7B4-5E92-42D8-A0DB-3D274100DB28}" type="pres">
      <dgm:prSet presAssocID="{3C653A8F-2CDE-4B82-B3BD-77CD44BCABBF}" presName="txTwo" presStyleLbl="node2" presStyleIdx="1" presStyleCnt="4">
        <dgm:presLayoutVars>
          <dgm:chPref val="3"/>
        </dgm:presLayoutVars>
      </dgm:prSet>
      <dgm:spPr/>
      <dgm:t>
        <a:bodyPr/>
        <a:lstStyle/>
        <a:p>
          <a:endParaRPr lang="zh-CN" altLang="en-US"/>
        </a:p>
      </dgm:t>
    </dgm:pt>
    <dgm:pt modelId="{E09F37E0-20EB-46AA-9293-E641282E2B7A}" type="pres">
      <dgm:prSet presAssocID="{3C653A8F-2CDE-4B82-B3BD-77CD44BCABBF}" presName="parTransTwo"/>
      <dgm:spPr/>
      <dgm:t>
        <a:bodyPr/>
        <a:lstStyle/>
        <a:p>
          <a:endParaRPr lang="zh-CN" altLang="en-US"/>
        </a:p>
      </dgm:t>
    </dgm:pt>
    <dgm:pt modelId="{6311A644-7AF6-4108-9B1F-EBA7F694D38B}" type="pres">
      <dgm:prSet presAssocID="{3C653A8F-2CDE-4B82-B3BD-77CD44BCABBF}" presName="horzTwo"/>
      <dgm:spPr/>
      <dgm:t>
        <a:bodyPr/>
        <a:lstStyle/>
        <a:p>
          <a:endParaRPr lang="zh-CN" altLang="en-US"/>
        </a:p>
      </dgm:t>
    </dgm:pt>
    <dgm:pt modelId="{5E64EC57-90F4-40A9-8735-FFF0E082762F}" type="pres">
      <dgm:prSet presAssocID="{1044F8E1-064F-434C-9D1F-961579581095}" presName="vertThree"/>
      <dgm:spPr/>
      <dgm:t>
        <a:bodyPr/>
        <a:lstStyle/>
        <a:p>
          <a:endParaRPr lang="zh-CN" altLang="en-US"/>
        </a:p>
      </dgm:t>
    </dgm:pt>
    <dgm:pt modelId="{E091227D-4BAD-4848-8369-E26F561A15B7}" type="pres">
      <dgm:prSet presAssocID="{1044F8E1-064F-434C-9D1F-961579581095}" presName="txThree" presStyleLbl="node3" presStyleIdx="1" presStyleCnt="4">
        <dgm:presLayoutVars>
          <dgm:chPref val="3"/>
        </dgm:presLayoutVars>
      </dgm:prSet>
      <dgm:spPr/>
      <dgm:t>
        <a:bodyPr/>
        <a:lstStyle/>
        <a:p>
          <a:endParaRPr lang="zh-CN" altLang="en-US"/>
        </a:p>
      </dgm:t>
    </dgm:pt>
    <dgm:pt modelId="{EF6B025C-5871-4A3E-B551-EAB32AD1429F}" type="pres">
      <dgm:prSet presAssocID="{1044F8E1-064F-434C-9D1F-961579581095}" presName="parTransThree"/>
      <dgm:spPr/>
      <dgm:t>
        <a:bodyPr/>
        <a:lstStyle/>
        <a:p>
          <a:endParaRPr lang="zh-CN" altLang="en-US"/>
        </a:p>
      </dgm:t>
    </dgm:pt>
    <dgm:pt modelId="{7001BE0F-5A6E-4AA0-B39E-D969A450026E}" type="pres">
      <dgm:prSet presAssocID="{1044F8E1-064F-434C-9D1F-961579581095}" presName="horzThree"/>
      <dgm:spPr/>
      <dgm:t>
        <a:bodyPr/>
        <a:lstStyle/>
        <a:p>
          <a:endParaRPr lang="zh-CN" altLang="en-US"/>
        </a:p>
      </dgm:t>
    </dgm:pt>
    <dgm:pt modelId="{CBE9328D-2934-4EC3-A915-7B8EA77C6D6F}" type="pres">
      <dgm:prSet presAssocID="{5EA52539-CF0F-4FEE-9D89-1340783B2F46}" presName="vertFour">
        <dgm:presLayoutVars>
          <dgm:chPref val="3"/>
        </dgm:presLayoutVars>
      </dgm:prSet>
      <dgm:spPr/>
      <dgm:t>
        <a:bodyPr/>
        <a:lstStyle/>
        <a:p>
          <a:endParaRPr lang="zh-CN" altLang="en-US"/>
        </a:p>
      </dgm:t>
    </dgm:pt>
    <dgm:pt modelId="{F3C5C1F3-5631-4800-88DD-7B7DD8D5FDDA}" type="pres">
      <dgm:prSet presAssocID="{5EA52539-CF0F-4FEE-9D89-1340783B2F46}" presName="txFour" presStyleLbl="node4" presStyleIdx="1" presStyleCnt="4">
        <dgm:presLayoutVars>
          <dgm:chPref val="3"/>
        </dgm:presLayoutVars>
      </dgm:prSet>
      <dgm:spPr/>
      <dgm:t>
        <a:bodyPr/>
        <a:lstStyle/>
        <a:p>
          <a:endParaRPr lang="zh-CN" altLang="en-US"/>
        </a:p>
      </dgm:t>
    </dgm:pt>
    <dgm:pt modelId="{77D9CE2F-AC6B-475F-BDCF-D26858BEACC0}" type="pres">
      <dgm:prSet presAssocID="{5EA52539-CF0F-4FEE-9D89-1340783B2F46}" presName="horzFour"/>
      <dgm:spPr/>
      <dgm:t>
        <a:bodyPr/>
        <a:lstStyle/>
        <a:p>
          <a:endParaRPr lang="zh-CN" altLang="en-US"/>
        </a:p>
      </dgm:t>
    </dgm:pt>
    <dgm:pt modelId="{B20BABF1-0C86-43A8-B52C-B9B69592755A}" type="pres">
      <dgm:prSet presAssocID="{1FA2EC92-9235-4FFF-94F7-66823C2E0194}" presName="sibSpaceTwo"/>
      <dgm:spPr/>
      <dgm:t>
        <a:bodyPr/>
        <a:lstStyle/>
        <a:p>
          <a:endParaRPr lang="zh-CN" altLang="en-US"/>
        </a:p>
      </dgm:t>
    </dgm:pt>
    <dgm:pt modelId="{BEA31D71-7E1B-446B-91ED-ECC3C401F504}" type="pres">
      <dgm:prSet presAssocID="{0EB96362-6D50-4BED-BBEB-05135919D5AC}" presName="vertTwo"/>
      <dgm:spPr/>
      <dgm:t>
        <a:bodyPr/>
        <a:lstStyle/>
        <a:p>
          <a:endParaRPr lang="zh-CN" altLang="en-US"/>
        </a:p>
      </dgm:t>
    </dgm:pt>
    <dgm:pt modelId="{6924A1BB-EAAF-49A6-9B6C-E1D2530C8612}" type="pres">
      <dgm:prSet presAssocID="{0EB96362-6D50-4BED-BBEB-05135919D5AC}" presName="txTwo" presStyleLbl="node2" presStyleIdx="2" presStyleCnt="4">
        <dgm:presLayoutVars>
          <dgm:chPref val="3"/>
        </dgm:presLayoutVars>
      </dgm:prSet>
      <dgm:spPr/>
      <dgm:t>
        <a:bodyPr/>
        <a:lstStyle/>
        <a:p>
          <a:endParaRPr lang="zh-CN" altLang="en-US"/>
        </a:p>
      </dgm:t>
    </dgm:pt>
    <dgm:pt modelId="{CF65D2E0-65A8-451A-99AF-47B68649B57F}" type="pres">
      <dgm:prSet presAssocID="{0EB96362-6D50-4BED-BBEB-05135919D5AC}" presName="parTransTwo"/>
      <dgm:spPr/>
      <dgm:t>
        <a:bodyPr/>
        <a:lstStyle/>
        <a:p>
          <a:endParaRPr lang="zh-CN" altLang="en-US"/>
        </a:p>
      </dgm:t>
    </dgm:pt>
    <dgm:pt modelId="{2D2E6B12-2567-41AA-9039-67C979AE0B45}" type="pres">
      <dgm:prSet presAssocID="{0EB96362-6D50-4BED-BBEB-05135919D5AC}" presName="horzTwo"/>
      <dgm:spPr/>
      <dgm:t>
        <a:bodyPr/>
        <a:lstStyle/>
        <a:p>
          <a:endParaRPr lang="zh-CN" altLang="en-US"/>
        </a:p>
      </dgm:t>
    </dgm:pt>
    <dgm:pt modelId="{B2DD0B07-BEC6-4F62-B8EF-BB354BE93A9F}" type="pres">
      <dgm:prSet presAssocID="{879961DC-BCF9-4AFD-AC88-99CAB1A3794A}" presName="vertThree"/>
      <dgm:spPr/>
      <dgm:t>
        <a:bodyPr/>
        <a:lstStyle/>
        <a:p>
          <a:endParaRPr lang="zh-CN" altLang="en-US"/>
        </a:p>
      </dgm:t>
    </dgm:pt>
    <dgm:pt modelId="{0DD05F49-550E-4285-9A32-CFEA938D61AF}" type="pres">
      <dgm:prSet presAssocID="{879961DC-BCF9-4AFD-AC88-99CAB1A3794A}" presName="txThree" presStyleLbl="node3" presStyleIdx="2" presStyleCnt="4">
        <dgm:presLayoutVars>
          <dgm:chPref val="3"/>
        </dgm:presLayoutVars>
      </dgm:prSet>
      <dgm:spPr/>
      <dgm:t>
        <a:bodyPr/>
        <a:lstStyle/>
        <a:p>
          <a:endParaRPr lang="zh-CN" altLang="en-US"/>
        </a:p>
      </dgm:t>
    </dgm:pt>
    <dgm:pt modelId="{ACB9AC03-B3FB-4D3C-9DA0-231C416F25F6}" type="pres">
      <dgm:prSet presAssocID="{879961DC-BCF9-4AFD-AC88-99CAB1A3794A}" presName="parTransThree"/>
      <dgm:spPr/>
      <dgm:t>
        <a:bodyPr/>
        <a:lstStyle/>
        <a:p>
          <a:endParaRPr lang="zh-CN" altLang="en-US"/>
        </a:p>
      </dgm:t>
    </dgm:pt>
    <dgm:pt modelId="{F9A29B6A-8901-42E6-BC66-40B5554029E0}" type="pres">
      <dgm:prSet presAssocID="{879961DC-BCF9-4AFD-AC88-99CAB1A3794A}" presName="horzThree"/>
      <dgm:spPr/>
      <dgm:t>
        <a:bodyPr/>
        <a:lstStyle/>
        <a:p>
          <a:endParaRPr lang="zh-CN" altLang="en-US"/>
        </a:p>
      </dgm:t>
    </dgm:pt>
    <dgm:pt modelId="{C095C8F0-8969-4BCD-B7AF-75AC621566C5}" type="pres">
      <dgm:prSet presAssocID="{26C73CD1-5EDA-4F3B-A92A-EA2ADE9567E4}" presName="vertFour">
        <dgm:presLayoutVars>
          <dgm:chPref val="3"/>
        </dgm:presLayoutVars>
      </dgm:prSet>
      <dgm:spPr/>
      <dgm:t>
        <a:bodyPr/>
        <a:lstStyle/>
        <a:p>
          <a:endParaRPr lang="zh-CN" altLang="en-US"/>
        </a:p>
      </dgm:t>
    </dgm:pt>
    <dgm:pt modelId="{92C78D6A-8111-43F2-8B8F-D469E606DC30}" type="pres">
      <dgm:prSet presAssocID="{26C73CD1-5EDA-4F3B-A92A-EA2ADE9567E4}" presName="txFour" presStyleLbl="node4" presStyleIdx="2" presStyleCnt="4">
        <dgm:presLayoutVars>
          <dgm:chPref val="3"/>
        </dgm:presLayoutVars>
      </dgm:prSet>
      <dgm:spPr/>
      <dgm:t>
        <a:bodyPr/>
        <a:lstStyle/>
        <a:p>
          <a:endParaRPr lang="zh-CN" altLang="en-US"/>
        </a:p>
      </dgm:t>
    </dgm:pt>
    <dgm:pt modelId="{4874DA88-50C8-4F65-82B7-520F5016D45B}" type="pres">
      <dgm:prSet presAssocID="{26C73CD1-5EDA-4F3B-A92A-EA2ADE9567E4}" presName="horzFour"/>
      <dgm:spPr/>
      <dgm:t>
        <a:bodyPr/>
        <a:lstStyle/>
        <a:p>
          <a:endParaRPr lang="zh-CN" altLang="en-US"/>
        </a:p>
      </dgm:t>
    </dgm:pt>
    <dgm:pt modelId="{33056CC1-9AD8-4F79-A819-3E7660ACFEC3}" type="pres">
      <dgm:prSet presAssocID="{9A738EC8-FBC4-419C-914D-705B3542B613}" presName="sibSpaceTwo"/>
      <dgm:spPr/>
      <dgm:t>
        <a:bodyPr/>
        <a:lstStyle/>
        <a:p>
          <a:endParaRPr lang="zh-CN" altLang="en-US"/>
        </a:p>
      </dgm:t>
    </dgm:pt>
    <dgm:pt modelId="{6EADB63A-4C4D-4F94-901F-78F560335D3E}" type="pres">
      <dgm:prSet presAssocID="{A27D6A77-576B-426A-86B2-997C74028A50}" presName="vertTwo"/>
      <dgm:spPr/>
      <dgm:t>
        <a:bodyPr/>
        <a:lstStyle/>
        <a:p>
          <a:endParaRPr lang="zh-CN" altLang="en-US"/>
        </a:p>
      </dgm:t>
    </dgm:pt>
    <dgm:pt modelId="{AAC50370-E800-48BF-B6D3-CE948B68ADC3}" type="pres">
      <dgm:prSet presAssocID="{A27D6A77-576B-426A-86B2-997C74028A50}" presName="txTwo" presStyleLbl="node2" presStyleIdx="3" presStyleCnt="4">
        <dgm:presLayoutVars>
          <dgm:chPref val="3"/>
        </dgm:presLayoutVars>
      </dgm:prSet>
      <dgm:spPr/>
      <dgm:t>
        <a:bodyPr/>
        <a:lstStyle/>
        <a:p>
          <a:endParaRPr lang="zh-CN" altLang="en-US"/>
        </a:p>
      </dgm:t>
    </dgm:pt>
    <dgm:pt modelId="{A94757FD-B891-4862-BE72-F3087418C1DE}" type="pres">
      <dgm:prSet presAssocID="{A27D6A77-576B-426A-86B2-997C74028A50}" presName="parTransTwo"/>
      <dgm:spPr/>
      <dgm:t>
        <a:bodyPr/>
        <a:lstStyle/>
        <a:p>
          <a:endParaRPr lang="zh-CN" altLang="en-US"/>
        </a:p>
      </dgm:t>
    </dgm:pt>
    <dgm:pt modelId="{B4D804A4-4A4C-4500-8482-2D61C794A4BB}" type="pres">
      <dgm:prSet presAssocID="{A27D6A77-576B-426A-86B2-997C74028A50}" presName="horzTwo"/>
      <dgm:spPr/>
      <dgm:t>
        <a:bodyPr/>
        <a:lstStyle/>
        <a:p>
          <a:endParaRPr lang="zh-CN" altLang="en-US"/>
        </a:p>
      </dgm:t>
    </dgm:pt>
    <dgm:pt modelId="{097A3C5E-D8D5-46C7-A826-768BC1F6CBC0}" type="pres">
      <dgm:prSet presAssocID="{BF7B50D8-2D24-4A45-8D61-D150896D0AF4}" presName="vertThree"/>
      <dgm:spPr/>
      <dgm:t>
        <a:bodyPr/>
        <a:lstStyle/>
        <a:p>
          <a:endParaRPr lang="zh-CN" altLang="en-US"/>
        </a:p>
      </dgm:t>
    </dgm:pt>
    <dgm:pt modelId="{BAFA3504-73F8-463B-B333-D8C16A5DE049}" type="pres">
      <dgm:prSet presAssocID="{BF7B50D8-2D24-4A45-8D61-D150896D0AF4}" presName="txThree" presStyleLbl="node3" presStyleIdx="3" presStyleCnt="4">
        <dgm:presLayoutVars>
          <dgm:chPref val="3"/>
        </dgm:presLayoutVars>
      </dgm:prSet>
      <dgm:spPr/>
      <dgm:t>
        <a:bodyPr/>
        <a:lstStyle/>
        <a:p>
          <a:endParaRPr lang="zh-CN" altLang="en-US"/>
        </a:p>
      </dgm:t>
    </dgm:pt>
    <dgm:pt modelId="{EEA61F31-6951-4DA4-912D-373F37116F07}" type="pres">
      <dgm:prSet presAssocID="{BF7B50D8-2D24-4A45-8D61-D150896D0AF4}" presName="parTransThree"/>
      <dgm:spPr/>
      <dgm:t>
        <a:bodyPr/>
        <a:lstStyle/>
        <a:p>
          <a:endParaRPr lang="zh-CN" altLang="en-US"/>
        </a:p>
      </dgm:t>
    </dgm:pt>
    <dgm:pt modelId="{D6086D85-B049-43F1-84E6-3D951B9B147A}" type="pres">
      <dgm:prSet presAssocID="{BF7B50D8-2D24-4A45-8D61-D150896D0AF4}" presName="horzThree"/>
      <dgm:spPr/>
      <dgm:t>
        <a:bodyPr/>
        <a:lstStyle/>
        <a:p>
          <a:endParaRPr lang="zh-CN" altLang="en-US"/>
        </a:p>
      </dgm:t>
    </dgm:pt>
    <dgm:pt modelId="{72CA4EC1-95F0-4429-B76E-01F4DC11B5E3}" type="pres">
      <dgm:prSet presAssocID="{C220C97D-8A92-4E40-9665-063B8A35661C}" presName="vertFour">
        <dgm:presLayoutVars>
          <dgm:chPref val="3"/>
        </dgm:presLayoutVars>
      </dgm:prSet>
      <dgm:spPr/>
      <dgm:t>
        <a:bodyPr/>
        <a:lstStyle/>
        <a:p>
          <a:endParaRPr lang="zh-CN" altLang="en-US"/>
        </a:p>
      </dgm:t>
    </dgm:pt>
    <dgm:pt modelId="{C1A5AC9A-6CF1-412F-A2C5-36F7A50FCA56}" type="pres">
      <dgm:prSet presAssocID="{C220C97D-8A92-4E40-9665-063B8A35661C}" presName="txFour" presStyleLbl="node4" presStyleIdx="3" presStyleCnt="4">
        <dgm:presLayoutVars>
          <dgm:chPref val="3"/>
        </dgm:presLayoutVars>
      </dgm:prSet>
      <dgm:spPr/>
      <dgm:t>
        <a:bodyPr/>
        <a:lstStyle/>
        <a:p>
          <a:endParaRPr lang="zh-CN" altLang="en-US"/>
        </a:p>
      </dgm:t>
    </dgm:pt>
    <dgm:pt modelId="{2A9D6CEF-DCC4-481F-A974-8B45CD9A926B}" type="pres">
      <dgm:prSet presAssocID="{C220C97D-8A92-4E40-9665-063B8A35661C}" presName="horzFour"/>
      <dgm:spPr/>
      <dgm:t>
        <a:bodyPr/>
        <a:lstStyle/>
        <a:p>
          <a:endParaRPr lang="zh-CN" altLang="en-US"/>
        </a:p>
      </dgm:t>
    </dgm:pt>
  </dgm:ptLst>
  <dgm:cxnLst>
    <dgm:cxn modelId="{9B223F36-51CF-430A-A7E4-163E8769F80E}" srcId="{8BE13988-2CCE-443F-87E8-B75ACCEB9C63}" destId="{9C743D66-583C-4ABB-8A43-962B328E555F}" srcOrd="0" destOrd="0" parTransId="{0DB43158-D8CD-40AD-8D88-F30751D125FA}" sibTransId="{BFEEBE78-32E9-42D8-9FEC-F9FFDCF43A47}"/>
    <dgm:cxn modelId="{B361DD98-3B4D-4489-ACDC-EA62371CCA9A}" srcId="{9C743D66-583C-4ABB-8A43-962B328E555F}" destId="{6B57E8F0-B996-43DC-B8DF-590811F26AA4}" srcOrd="0" destOrd="0" parTransId="{BA32E919-BAC9-4BD4-8FAF-72D0BE129DDE}" sibTransId="{1DD54F1C-E51F-4B44-8FD8-F45FE71AABA2}"/>
    <dgm:cxn modelId="{D1AC0912-1554-4836-B8D5-85B64B7E8745}" srcId="{6B57E8F0-B996-43DC-B8DF-590811F26AA4}" destId="{56C6FF3A-A77C-48A1-9CE8-7B0FD2AB254A}" srcOrd="0" destOrd="0" parTransId="{196E967A-D32A-4226-A8CA-6C0ED173A6B8}" sibTransId="{07F2F3E3-883F-4FCB-9930-6B1ADC8EBB1F}"/>
    <dgm:cxn modelId="{A0A080A6-4737-47EF-B1D8-1627DBE7A0E3}" srcId="{56C6FF3A-A77C-48A1-9CE8-7B0FD2AB254A}" destId="{601AA27B-7C07-4F1B-B9D1-54A878AD1FE2}" srcOrd="0" destOrd="0" parTransId="{8F4E1C2D-0C10-4E86-B854-DEA2567D86C2}" sibTransId="{D7FAC255-D4B3-4AAE-9691-39BDF972575C}"/>
    <dgm:cxn modelId="{657894A7-7E59-4A17-B9B8-6A7B78462393}" srcId="{9C743D66-583C-4ABB-8A43-962B328E555F}" destId="{3C653A8F-2CDE-4B82-B3BD-77CD44BCABBF}" srcOrd="1" destOrd="0" parTransId="{346195CD-4237-4455-8C73-068D34218412}" sibTransId="{1FA2EC92-9235-4FFF-94F7-66823C2E0194}"/>
    <dgm:cxn modelId="{88ECA1D5-0ADE-4BBF-8492-29442B15452D}" srcId="{3C653A8F-2CDE-4B82-B3BD-77CD44BCABBF}" destId="{1044F8E1-064F-434C-9D1F-961579581095}" srcOrd="0" destOrd="0" parTransId="{22298C27-F8FC-48F0-96A5-F851B0DF0475}" sibTransId="{6470A0D9-A235-44D3-BE06-DFB1E82E5872}"/>
    <dgm:cxn modelId="{B32D1248-F6D5-4950-A102-A64D8F2C2B71}" srcId="{1044F8E1-064F-434C-9D1F-961579581095}" destId="{5EA52539-CF0F-4FEE-9D89-1340783B2F46}" srcOrd="0" destOrd="0" parTransId="{0F08ADD8-6882-4E78-8178-502F37DB0E38}" sibTransId="{22C8E29A-01F3-48F2-929F-43B54A145833}"/>
    <dgm:cxn modelId="{3B59C744-8E2C-4426-B3A4-E34A783689A1}" srcId="{9C743D66-583C-4ABB-8A43-962B328E555F}" destId="{0EB96362-6D50-4BED-BBEB-05135919D5AC}" srcOrd="2" destOrd="0" parTransId="{61A5BCF7-626E-4182-834A-B32EFD2BEABD}" sibTransId="{9A738EC8-FBC4-419C-914D-705B3542B613}"/>
    <dgm:cxn modelId="{ABECF5D0-F07F-4D85-B5E2-CDE57B785584}" srcId="{0EB96362-6D50-4BED-BBEB-05135919D5AC}" destId="{879961DC-BCF9-4AFD-AC88-99CAB1A3794A}" srcOrd="0" destOrd="0" parTransId="{04B6DC03-8868-415A-8763-8D3944FE85C0}" sibTransId="{61EF9508-287B-4EAE-AEE5-E6DEF46A0FCE}"/>
    <dgm:cxn modelId="{42EEFD23-1608-49D6-BB6A-6D28C1173DE0}" srcId="{879961DC-BCF9-4AFD-AC88-99CAB1A3794A}" destId="{26C73CD1-5EDA-4F3B-A92A-EA2ADE9567E4}" srcOrd="0" destOrd="0" parTransId="{ECEF590D-F538-45FF-8C89-A535525BFA84}" sibTransId="{763CE75E-22F5-47DB-B417-95E91E6F6C90}"/>
    <dgm:cxn modelId="{BA4E97D0-CAF3-4E30-964F-F257BC5C00C8}" srcId="{9C743D66-583C-4ABB-8A43-962B328E555F}" destId="{A27D6A77-576B-426A-86B2-997C74028A50}" srcOrd="3" destOrd="0" parTransId="{A35126CE-91D1-4A38-B1B1-FE0ACF6ED8BD}" sibTransId="{5A540BF1-AFB6-466B-A5DF-6373146F7D83}"/>
    <dgm:cxn modelId="{06742B12-1243-4C30-A8C2-A5F8F4AC12AC}" srcId="{A27D6A77-576B-426A-86B2-997C74028A50}" destId="{BF7B50D8-2D24-4A45-8D61-D150896D0AF4}" srcOrd="0" destOrd="0" parTransId="{64A88994-202D-4E32-93AB-B33A07AB180B}" sibTransId="{2AE98AA8-0A41-448C-90DE-BA3BB96B6BEE}"/>
    <dgm:cxn modelId="{F81F172E-38A9-44A3-9641-FF4C04BB2AF4}" srcId="{BF7B50D8-2D24-4A45-8D61-D150896D0AF4}" destId="{C220C97D-8A92-4E40-9665-063B8A35661C}" srcOrd="0" destOrd="0" parTransId="{50CEDF62-B2EA-4FCB-AD42-0CB660F6DBAF}" sibTransId="{33F632EA-DC6F-4CA7-BBF6-8E3FB73FB257}"/>
    <dgm:cxn modelId="{6611C556-F2F7-47BA-8FCB-9EF541549317}" type="presOf" srcId="{8BE13988-2CCE-443F-87E8-B75ACCEB9C63}" destId="{31DD0E8C-7588-49C0-9512-F5210A6780E3}" srcOrd="0" destOrd="0" presId="urn:microsoft.com/office/officeart/2005/8/layout/hierarchy4"/>
    <dgm:cxn modelId="{75302857-7631-4E24-88F7-5EEFE1E52893}" type="presParOf" srcId="{31DD0E8C-7588-49C0-9512-F5210A6780E3}" destId="{D954B1DA-4B45-429C-96E9-EC684AA03BDA}" srcOrd="0" destOrd="0" presId="urn:microsoft.com/office/officeart/2005/8/layout/hierarchy4"/>
    <dgm:cxn modelId="{82B5C2FB-7984-4990-B346-86547C2A0F36}" type="presParOf" srcId="{D954B1DA-4B45-429C-96E9-EC684AA03BDA}" destId="{1342EC3E-CD67-4AAE-B3CD-F593FEBF50D1}" srcOrd="0" destOrd="0" presId="urn:microsoft.com/office/officeart/2005/8/layout/hierarchy4"/>
    <dgm:cxn modelId="{7BB96724-D143-40FB-AEB3-0DEFEEA4D10C}" type="presOf" srcId="{9C743D66-583C-4ABB-8A43-962B328E555F}" destId="{1342EC3E-CD67-4AAE-B3CD-F593FEBF50D1}" srcOrd="0" destOrd="0" presId="urn:microsoft.com/office/officeart/2005/8/layout/hierarchy4"/>
    <dgm:cxn modelId="{FB8D5E91-EDF8-42DE-B325-00335EBD0FF9}" type="presParOf" srcId="{D954B1DA-4B45-429C-96E9-EC684AA03BDA}" destId="{D3971EB3-1A69-43AA-A050-97CC10B50B64}" srcOrd="1" destOrd="0" presId="urn:microsoft.com/office/officeart/2005/8/layout/hierarchy4"/>
    <dgm:cxn modelId="{5DA43FE7-143D-4C8D-B9B0-0498E2E90DAD}" type="presParOf" srcId="{D954B1DA-4B45-429C-96E9-EC684AA03BDA}" destId="{BC5A2B74-A455-4CB6-94EC-453112BEAA56}" srcOrd="2" destOrd="0" presId="urn:microsoft.com/office/officeart/2005/8/layout/hierarchy4"/>
    <dgm:cxn modelId="{BBAA9179-AD70-4BA7-9466-E5CD3E22ADC2}" type="presParOf" srcId="{BC5A2B74-A455-4CB6-94EC-453112BEAA56}" destId="{3F99E285-5285-4761-A1B2-982BB570EC33}" srcOrd="0" destOrd="0" presId="urn:microsoft.com/office/officeart/2005/8/layout/hierarchy4"/>
    <dgm:cxn modelId="{D5BE26DD-8B93-4CFE-B830-D97E5E6057E9}" type="presParOf" srcId="{3F99E285-5285-4761-A1B2-982BB570EC33}" destId="{76F0AC8A-3484-4862-970A-9936E6A8F542}" srcOrd="0" destOrd="0" presId="urn:microsoft.com/office/officeart/2005/8/layout/hierarchy4"/>
    <dgm:cxn modelId="{9B58930E-5556-46D1-9533-91CD82054DF8}" type="presOf" srcId="{6B57E8F0-B996-43DC-B8DF-590811F26AA4}" destId="{76F0AC8A-3484-4862-970A-9936E6A8F542}" srcOrd="0" destOrd="0" presId="urn:microsoft.com/office/officeart/2005/8/layout/hierarchy4"/>
    <dgm:cxn modelId="{AD1FECF0-1FED-4717-BC6D-D4BFC90B4AB0}" type="presParOf" srcId="{3F99E285-5285-4761-A1B2-982BB570EC33}" destId="{1755C62D-B73D-4259-A4B2-EE44EEC032D7}" srcOrd="1" destOrd="0" presId="urn:microsoft.com/office/officeart/2005/8/layout/hierarchy4"/>
    <dgm:cxn modelId="{DC9D06DE-675A-4B34-ADD9-483C1A7EB6C6}" type="presParOf" srcId="{3F99E285-5285-4761-A1B2-982BB570EC33}" destId="{730C8DE2-86A3-4436-8BDA-9F35FF7AE89C}" srcOrd="2" destOrd="0" presId="urn:microsoft.com/office/officeart/2005/8/layout/hierarchy4"/>
    <dgm:cxn modelId="{040D58E9-F5A6-47E1-AAE1-14C01C759284}" type="presParOf" srcId="{730C8DE2-86A3-4436-8BDA-9F35FF7AE89C}" destId="{616EAAF7-47AE-4A60-96C3-B8E3D26F0572}" srcOrd="0" destOrd="0" presId="urn:microsoft.com/office/officeart/2005/8/layout/hierarchy4"/>
    <dgm:cxn modelId="{8E1C66C8-2734-49D0-A6B3-CE7F6C366971}" type="presParOf" srcId="{616EAAF7-47AE-4A60-96C3-B8E3D26F0572}" destId="{FFFC3BDA-E3C1-4050-84D9-2647D4DCEB4D}" srcOrd="0" destOrd="0" presId="urn:microsoft.com/office/officeart/2005/8/layout/hierarchy4"/>
    <dgm:cxn modelId="{4FF96AC9-2180-4287-9253-06CBAE722BBC}" type="presOf" srcId="{56C6FF3A-A77C-48A1-9CE8-7B0FD2AB254A}" destId="{FFFC3BDA-E3C1-4050-84D9-2647D4DCEB4D}" srcOrd="0" destOrd="0" presId="urn:microsoft.com/office/officeart/2005/8/layout/hierarchy4"/>
    <dgm:cxn modelId="{8FBA401D-B6E3-44EB-AD45-D8BA8B1BC132}" type="presParOf" srcId="{616EAAF7-47AE-4A60-96C3-B8E3D26F0572}" destId="{18093927-B083-4729-AFAE-DA6DBA93E23A}" srcOrd="1" destOrd="0" presId="urn:microsoft.com/office/officeart/2005/8/layout/hierarchy4"/>
    <dgm:cxn modelId="{ED4DEC20-89FA-4769-9071-11B703949D38}" type="presParOf" srcId="{616EAAF7-47AE-4A60-96C3-B8E3D26F0572}" destId="{2156B72E-B4AE-4E3A-9A4D-C9360DE2E29A}" srcOrd="2" destOrd="0" presId="urn:microsoft.com/office/officeart/2005/8/layout/hierarchy4"/>
    <dgm:cxn modelId="{739F4E32-0312-4B56-B979-869E3E653938}" type="presParOf" srcId="{2156B72E-B4AE-4E3A-9A4D-C9360DE2E29A}" destId="{3551C703-6768-4114-80C8-A208202F4D72}" srcOrd="0" destOrd="0" presId="urn:microsoft.com/office/officeart/2005/8/layout/hierarchy4"/>
    <dgm:cxn modelId="{993DEFA6-5C5E-41F3-BEE6-F209457524F2}" type="presParOf" srcId="{3551C703-6768-4114-80C8-A208202F4D72}" destId="{D796C15F-6451-4B03-9199-6F95C86553D8}" srcOrd="0" destOrd="0" presId="urn:microsoft.com/office/officeart/2005/8/layout/hierarchy4"/>
    <dgm:cxn modelId="{53F01D6F-3C92-4FCE-A206-D086F4BB3C9C}" type="presOf" srcId="{601AA27B-7C07-4F1B-B9D1-54A878AD1FE2}" destId="{D796C15F-6451-4B03-9199-6F95C86553D8}" srcOrd="0" destOrd="0" presId="urn:microsoft.com/office/officeart/2005/8/layout/hierarchy4"/>
    <dgm:cxn modelId="{8386B4C9-6378-46DD-A963-266862DB70F8}" type="presParOf" srcId="{3551C703-6768-4114-80C8-A208202F4D72}" destId="{27831C79-B023-40A4-8679-D0AE61B75902}" srcOrd="1" destOrd="0" presId="urn:microsoft.com/office/officeart/2005/8/layout/hierarchy4"/>
    <dgm:cxn modelId="{5140793C-3B08-4D69-904D-52FE8E4BD24E}" type="presParOf" srcId="{BC5A2B74-A455-4CB6-94EC-453112BEAA56}" destId="{121FB709-BB65-484C-A465-B9FA4D425087}" srcOrd="1" destOrd="0" presId="urn:microsoft.com/office/officeart/2005/8/layout/hierarchy4"/>
    <dgm:cxn modelId="{E6019E37-5E16-410B-AAD7-588EFB85028E}" type="presParOf" srcId="{BC5A2B74-A455-4CB6-94EC-453112BEAA56}" destId="{BEEC4779-5729-41E5-BA9E-17FCFBC8A1AD}" srcOrd="2" destOrd="0" presId="urn:microsoft.com/office/officeart/2005/8/layout/hierarchy4"/>
    <dgm:cxn modelId="{F8CD1FFE-DDE5-4E73-80DB-90C44B40BDA1}" type="presParOf" srcId="{BEEC4779-5729-41E5-BA9E-17FCFBC8A1AD}" destId="{5A23F7B4-5E92-42D8-A0DB-3D274100DB28}" srcOrd="0" destOrd="0" presId="urn:microsoft.com/office/officeart/2005/8/layout/hierarchy4"/>
    <dgm:cxn modelId="{14C07C95-BE75-4F76-B427-331DADDC3912}" type="presOf" srcId="{3C653A8F-2CDE-4B82-B3BD-77CD44BCABBF}" destId="{5A23F7B4-5E92-42D8-A0DB-3D274100DB28}" srcOrd="0" destOrd="0" presId="urn:microsoft.com/office/officeart/2005/8/layout/hierarchy4"/>
    <dgm:cxn modelId="{7E64CC0B-99EE-41FA-BFCB-D83BF521F853}" type="presParOf" srcId="{BEEC4779-5729-41E5-BA9E-17FCFBC8A1AD}" destId="{E09F37E0-20EB-46AA-9293-E641282E2B7A}" srcOrd="1" destOrd="0" presId="urn:microsoft.com/office/officeart/2005/8/layout/hierarchy4"/>
    <dgm:cxn modelId="{416FFD02-9893-43F3-8C7A-B0B5BD6D2237}" type="presParOf" srcId="{BEEC4779-5729-41E5-BA9E-17FCFBC8A1AD}" destId="{6311A644-7AF6-4108-9B1F-EBA7F694D38B}" srcOrd="2" destOrd="0" presId="urn:microsoft.com/office/officeart/2005/8/layout/hierarchy4"/>
    <dgm:cxn modelId="{FF12F2D6-1126-4E30-81FB-81E114FA9B81}" type="presParOf" srcId="{6311A644-7AF6-4108-9B1F-EBA7F694D38B}" destId="{5E64EC57-90F4-40A9-8735-FFF0E082762F}" srcOrd="0" destOrd="0" presId="urn:microsoft.com/office/officeart/2005/8/layout/hierarchy4"/>
    <dgm:cxn modelId="{DF3B6118-563F-4787-9270-D304ED35817D}" type="presParOf" srcId="{5E64EC57-90F4-40A9-8735-FFF0E082762F}" destId="{E091227D-4BAD-4848-8369-E26F561A15B7}" srcOrd="0" destOrd="0" presId="urn:microsoft.com/office/officeart/2005/8/layout/hierarchy4"/>
    <dgm:cxn modelId="{7DEBC3AD-77A4-4CC8-93E5-30A0ACA372CD}" type="presOf" srcId="{1044F8E1-064F-434C-9D1F-961579581095}" destId="{E091227D-4BAD-4848-8369-E26F561A15B7}" srcOrd="0" destOrd="0" presId="urn:microsoft.com/office/officeart/2005/8/layout/hierarchy4"/>
    <dgm:cxn modelId="{7D100907-3EC7-4039-A569-2BF5D11DBCB1}" type="presParOf" srcId="{5E64EC57-90F4-40A9-8735-FFF0E082762F}" destId="{EF6B025C-5871-4A3E-B551-EAB32AD1429F}" srcOrd="1" destOrd="0" presId="urn:microsoft.com/office/officeart/2005/8/layout/hierarchy4"/>
    <dgm:cxn modelId="{D90FD42A-4837-43D2-84F8-C43036E2F2E3}" type="presParOf" srcId="{5E64EC57-90F4-40A9-8735-FFF0E082762F}" destId="{7001BE0F-5A6E-4AA0-B39E-D969A450026E}" srcOrd="2" destOrd="0" presId="urn:microsoft.com/office/officeart/2005/8/layout/hierarchy4"/>
    <dgm:cxn modelId="{100BE83E-F785-4E0E-82B0-4D9AE2A5F39E}" type="presParOf" srcId="{7001BE0F-5A6E-4AA0-B39E-D969A450026E}" destId="{CBE9328D-2934-4EC3-A915-7B8EA77C6D6F}" srcOrd="0" destOrd="0" presId="urn:microsoft.com/office/officeart/2005/8/layout/hierarchy4"/>
    <dgm:cxn modelId="{CB06ED2C-2622-436D-A8BA-C62DCA643B14}" type="presParOf" srcId="{CBE9328D-2934-4EC3-A915-7B8EA77C6D6F}" destId="{F3C5C1F3-5631-4800-88DD-7B7DD8D5FDDA}" srcOrd="0" destOrd="0" presId="urn:microsoft.com/office/officeart/2005/8/layout/hierarchy4"/>
    <dgm:cxn modelId="{0F3DA208-8ABE-4C89-8E59-C160FFA868DB}" type="presOf" srcId="{5EA52539-CF0F-4FEE-9D89-1340783B2F46}" destId="{F3C5C1F3-5631-4800-88DD-7B7DD8D5FDDA}" srcOrd="0" destOrd="0" presId="urn:microsoft.com/office/officeart/2005/8/layout/hierarchy4"/>
    <dgm:cxn modelId="{E69CD8F3-11CA-4384-BF78-1ADE6B4B9DFE}" type="presParOf" srcId="{CBE9328D-2934-4EC3-A915-7B8EA77C6D6F}" destId="{77D9CE2F-AC6B-475F-BDCF-D26858BEACC0}" srcOrd="1" destOrd="0" presId="urn:microsoft.com/office/officeart/2005/8/layout/hierarchy4"/>
    <dgm:cxn modelId="{F5FF648C-BF13-4FA3-BDFF-63E6CC3B8EBD}" type="presParOf" srcId="{BC5A2B74-A455-4CB6-94EC-453112BEAA56}" destId="{B20BABF1-0C86-43A8-B52C-B9B69592755A}" srcOrd="3" destOrd="0" presId="urn:microsoft.com/office/officeart/2005/8/layout/hierarchy4"/>
    <dgm:cxn modelId="{26F3CCAC-0554-40BD-B50B-0656D14FF2BB}" type="presParOf" srcId="{BC5A2B74-A455-4CB6-94EC-453112BEAA56}" destId="{BEA31D71-7E1B-446B-91ED-ECC3C401F504}" srcOrd="4" destOrd="0" presId="urn:microsoft.com/office/officeart/2005/8/layout/hierarchy4"/>
    <dgm:cxn modelId="{FDC1D3EB-0C78-46B8-AC9F-24048856A1C2}" type="presParOf" srcId="{BEA31D71-7E1B-446B-91ED-ECC3C401F504}" destId="{6924A1BB-EAAF-49A6-9B6C-E1D2530C8612}" srcOrd="0" destOrd="0" presId="urn:microsoft.com/office/officeart/2005/8/layout/hierarchy4"/>
    <dgm:cxn modelId="{49E4F00C-A417-4E85-A6E6-B5FC2B0AA065}" type="presOf" srcId="{0EB96362-6D50-4BED-BBEB-05135919D5AC}" destId="{6924A1BB-EAAF-49A6-9B6C-E1D2530C8612}" srcOrd="0" destOrd="0" presId="urn:microsoft.com/office/officeart/2005/8/layout/hierarchy4"/>
    <dgm:cxn modelId="{2A1C6EDA-7012-441E-A4E8-6CB82F847463}" type="presParOf" srcId="{BEA31D71-7E1B-446B-91ED-ECC3C401F504}" destId="{CF65D2E0-65A8-451A-99AF-47B68649B57F}" srcOrd="1" destOrd="0" presId="urn:microsoft.com/office/officeart/2005/8/layout/hierarchy4"/>
    <dgm:cxn modelId="{52F257B8-F3CE-47FE-9403-FF9ACDF32590}" type="presParOf" srcId="{BEA31D71-7E1B-446B-91ED-ECC3C401F504}" destId="{2D2E6B12-2567-41AA-9039-67C979AE0B45}" srcOrd="2" destOrd="0" presId="urn:microsoft.com/office/officeart/2005/8/layout/hierarchy4"/>
    <dgm:cxn modelId="{B90FE8E8-CB10-4331-969E-CE7913748802}" type="presParOf" srcId="{2D2E6B12-2567-41AA-9039-67C979AE0B45}" destId="{B2DD0B07-BEC6-4F62-B8EF-BB354BE93A9F}" srcOrd="0" destOrd="0" presId="urn:microsoft.com/office/officeart/2005/8/layout/hierarchy4"/>
    <dgm:cxn modelId="{1FEF56D1-6506-48AE-B9A0-D5D4F8DFC7F2}" type="presParOf" srcId="{B2DD0B07-BEC6-4F62-B8EF-BB354BE93A9F}" destId="{0DD05F49-550E-4285-9A32-CFEA938D61AF}" srcOrd="0" destOrd="0" presId="urn:microsoft.com/office/officeart/2005/8/layout/hierarchy4"/>
    <dgm:cxn modelId="{E86CD7F3-3746-4C79-AFE6-5C8BA4F55B3D}" type="presOf" srcId="{879961DC-BCF9-4AFD-AC88-99CAB1A3794A}" destId="{0DD05F49-550E-4285-9A32-CFEA938D61AF}" srcOrd="0" destOrd="0" presId="urn:microsoft.com/office/officeart/2005/8/layout/hierarchy4"/>
    <dgm:cxn modelId="{504CB93E-22BF-4F81-9B12-C8616661B78A}" type="presParOf" srcId="{B2DD0B07-BEC6-4F62-B8EF-BB354BE93A9F}" destId="{ACB9AC03-B3FB-4D3C-9DA0-231C416F25F6}" srcOrd="1" destOrd="0" presId="urn:microsoft.com/office/officeart/2005/8/layout/hierarchy4"/>
    <dgm:cxn modelId="{C6C30406-E282-401E-B4B2-A5BC382E8E63}" type="presParOf" srcId="{B2DD0B07-BEC6-4F62-B8EF-BB354BE93A9F}" destId="{F9A29B6A-8901-42E6-BC66-40B5554029E0}" srcOrd="2" destOrd="0" presId="urn:microsoft.com/office/officeart/2005/8/layout/hierarchy4"/>
    <dgm:cxn modelId="{3E1D622B-EA83-4A46-A220-3D5305A975FC}" type="presParOf" srcId="{F9A29B6A-8901-42E6-BC66-40B5554029E0}" destId="{C095C8F0-8969-4BCD-B7AF-75AC621566C5}" srcOrd="0" destOrd="0" presId="urn:microsoft.com/office/officeart/2005/8/layout/hierarchy4"/>
    <dgm:cxn modelId="{9BB0A836-648E-447B-BB44-6E813F8F31E1}" type="presParOf" srcId="{C095C8F0-8969-4BCD-B7AF-75AC621566C5}" destId="{92C78D6A-8111-43F2-8B8F-D469E606DC30}" srcOrd="0" destOrd="0" presId="urn:microsoft.com/office/officeart/2005/8/layout/hierarchy4"/>
    <dgm:cxn modelId="{FCF324E7-43A8-4662-A38C-42E66FB3F02D}" type="presOf" srcId="{26C73CD1-5EDA-4F3B-A92A-EA2ADE9567E4}" destId="{92C78D6A-8111-43F2-8B8F-D469E606DC30}" srcOrd="0" destOrd="0" presId="urn:microsoft.com/office/officeart/2005/8/layout/hierarchy4"/>
    <dgm:cxn modelId="{90D954E2-375E-499E-9B15-52453326B9E3}" type="presParOf" srcId="{C095C8F0-8969-4BCD-B7AF-75AC621566C5}" destId="{4874DA88-50C8-4F65-82B7-520F5016D45B}" srcOrd="1" destOrd="0" presId="urn:microsoft.com/office/officeart/2005/8/layout/hierarchy4"/>
    <dgm:cxn modelId="{F4C94067-4DDA-4175-8B9C-BAAEA16B1069}" type="presParOf" srcId="{BC5A2B74-A455-4CB6-94EC-453112BEAA56}" destId="{33056CC1-9AD8-4F79-A819-3E7660ACFEC3}" srcOrd="5" destOrd="0" presId="urn:microsoft.com/office/officeart/2005/8/layout/hierarchy4"/>
    <dgm:cxn modelId="{09E8532D-8346-4A53-BBCD-4803827B05A6}" type="presParOf" srcId="{BC5A2B74-A455-4CB6-94EC-453112BEAA56}" destId="{6EADB63A-4C4D-4F94-901F-78F560335D3E}" srcOrd="6" destOrd="0" presId="urn:microsoft.com/office/officeart/2005/8/layout/hierarchy4"/>
    <dgm:cxn modelId="{CB76F580-84C3-460F-909A-E579464CE3CC}" type="presParOf" srcId="{6EADB63A-4C4D-4F94-901F-78F560335D3E}" destId="{AAC50370-E800-48BF-B6D3-CE948B68ADC3}" srcOrd="0" destOrd="0" presId="urn:microsoft.com/office/officeart/2005/8/layout/hierarchy4"/>
    <dgm:cxn modelId="{ACA3B6D9-7D9C-4C1F-B2F7-778129F4BDB1}" type="presOf" srcId="{A27D6A77-576B-426A-86B2-997C74028A50}" destId="{AAC50370-E800-48BF-B6D3-CE948B68ADC3}" srcOrd="0" destOrd="0" presId="urn:microsoft.com/office/officeart/2005/8/layout/hierarchy4"/>
    <dgm:cxn modelId="{E08A8758-7A7D-4376-9349-3AD802040E04}" type="presParOf" srcId="{6EADB63A-4C4D-4F94-901F-78F560335D3E}" destId="{A94757FD-B891-4862-BE72-F3087418C1DE}" srcOrd="1" destOrd="0" presId="urn:microsoft.com/office/officeart/2005/8/layout/hierarchy4"/>
    <dgm:cxn modelId="{3E84D6F8-04BA-4402-A07F-00314F6B7C0B}" type="presParOf" srcId="{6EADB63A-4C4D-4F94-901F-78F560335D3E}" destId="{B4D804A4-4A4C-4500-8482-2D61C794A4BB}" srcOrd="2" destOrd="0" presId="urn:microsoft.com/office/officeart/2005/8/layout/hierarchy4"/>
    <dgm:cxn modelId="{02C2E207-6270-4E82-A48B-C3C592D2F1A4}" type="presParOf" srcId="{B4D804A4-4A4C-4500-8482-2D61C794A4BB}" destId="{097A3C5E-D8D5-46C7-A826-768BC1F6CBC0}" srcOrd="0" destOrd="0" presId="urn:microsoft.com/office/officeart/2005/8/layout/hierarchy4"/>
    <dgm:cxn modelId="{8E3F507D-D67E-4CD6-A651-A325BF4765B4}" type="presParOf" srcId="{097A3C5E-D8D5-46C7-A826-768BC1F6CBC0}" destId="{BAFA3504-73F8-463B-B333-D8C16A5DE049}" srcOrd="0" destOrd="0" presId="urn:microsoft.com/office/officeart/2005/8/layout/hierarchy4"/>
    <dgm:cxn modelId="{02585BC5-7DFF-4706-B083-EA2C48C3E3B7}" type="presOf" srcId="{BF7B50D8-2D24-4A45-8D61-D150896D0AF4}" destId="{BAFA3504-73F8-463B-B333-D8C16A5DE049}" srcOrd="0" destOrd="0" presId="urn:microsoft.com/office/officeart/2005/8/layout/hierarchy4"/>
    <dgm:cxn modelId="{57CDE840-088D-4216-95C3-367E3D5A496D}" type="presParOf" srcId="{097A3C5E-D8D5-46C7-A826-768BC1F6CBC0}" destId="{EEA61F31-6951-4DA4-912D-373F37116F07}" srcOrd="1" destOrd="0" presId="urn:microsoft.com/office/officeart/2005/8/layout/hierarchy4"/>
    <dgm:cxn modelId="{D23F6B3B-5773-4013-96AA-DBD72F5728A8}" type="presParOf" srcId="{097A3C5E-D8D5-46C7-A826-768BC1F6CBC0}" destId="{D6086D85-B049-43F1-84E6-3D951B9B147A}" srcOrd="2" destOrd="0" presId="urn:microsoft.com/office/officeart/2005/8/layout/hierarchy4"/>
    <dgm:cxn modelId="{170DC55F-93F3-4A1F-9147-E3D923E8CD3D}" type="presParOf" srcId="{D6086D85-B049-43F1-84E6-3D951B9B147A}" destId="{72CA4EC1-95F0-4429-B76E-01F4DC11B5E3}" srcOrd="0" destOrd="0" presId="urn:microsoft.com/office/officeart/2005/8/layout/hierarchy4"/>
    <dgm:cxn modelId="{B33FDB9A-0D1F-43ED-87C9-F845A0C4D234}" type="presParOf" srcId="{72CA4EC1-95F0-4429-B76E-01F4DC11B5E3}" destId="{C1A5AC9A-6CF1-412F-A2C5-36F7A50FCA56}" srcOrd="0" destOrd="0" presId="urn:microsoft.com/office/officeart/2005/8/layout/hierarchy4"/>
    <dgm:cxn modelId="{0B72B03B-EB75-42D5-BE98-B51E54E5E61B}" type="presOf" srcId="{C220C97D-8A92-4E40-9665-063B8A35661C}" destId="{C1A5AC9A-6CF1-412F-A2C5-36F7A50FCA56}" srcOrd="0" destOrd="0" presId="urn:microsoft.com/office/officeart/2005/8/layout/hierarchy4"/>
    <dgm:cxn modelId="{8FBBFAA6-5753-48B8-B67A-0F9CAA308947}" type="presParOf" srcId="{72CA4EC1-95F0-4429-B76E-01F4DC11B5E3}" destId="{2A9D6CEF-DCC4-481F-A974-8B45CD9A926B}" srcOrd="1" destOrd="0" presId="urn:microsoft.com/office/officeart/2005/8/layout/hierarchy4"/>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5.xml><?xml version="1.0" encoding="utf-8"?>
<dgm:dataModel xmlns:a="http://schemas.openxmlformats.org/drawingml/2006/main" xmlns:r="http://schemas.openxmlformats.org/officeDocument/2006/relationships" xmlns:dgm="http://schemas.openxmlformats.org/drawingml/2006/diagram">
  <dgm:ptLst>
    <dgm:pt modelId="{84B8B10C-B73F-40A6-AB8A-9BA85BAE7B21}" type="doc">
      <dgm:prSet loTypeId="urn:microsoft.com/office/officeart/2005/8/layout/orgChart1" loCatId="hierarchy" qsTypeId="urn:microsoft.com/office/officeart/2005/8/quickstyle/3d1" qsCatId="3D" csTypeId="urn:microsoft.com/office/officeart/2005/8/colors/colorful3" csCatId="colorful" phldr="1"/>
      <dgm:spPr/>
      <dgm:t>
        <a:bodyPr/>
        <a:lstStyle/>
        <a:p>
          <a:endParaRPr lang="zh-CN" altLang="en-US"/>
        </a:p>
      </dgm:t>
    </dgm:pt>
    <dgm:pt modelId="{9C2C5453-C357-4BB6-8632-A40D11F25D23}" type="parTrans" cxnId="{FB2CE3F1-AAC2-4D19-8FC6-9FE7486CA431}">
      <dgm:prSet/>
      <dgm:spPr/>
      <dgm:t>
        <a:bodyPr/>
        <a:lstStyle/>
        <a:p>
          <a:endParaRPr lang="zh-CN" altLang="en-US"/>
        </a:p>
      </dgm:t>
    </dgm:pt>
    <dgm:pt modelId="{D64AEBEA-7BB3-43AF-BF53-C34E8C20A36D}">
      <dgm:prSet phldrT="[文本]"/>
      <dgm:spPr/>
      <dgm:t>
        <a:bodyPr/>
        <a:lstStyle/>
        <a:p>
          <a:r>
            <a:rPr lang="zh-CN" altLang="en-US" smtClean="0"/>
            <a:t>主要类型</a:t>
          </a:r>
          <a:endParaRPr lang="zh-CN" altLang="en-US"/>
        </a:p>
      </dgm:t>
    </dgm:pt>
    <dgm:pt modelId="{24483552-B60D-4A77-B2A6-604ADA1BAB50}" type="parTrans" cxnId="{0D7BADE8-1ADB-47E5-AAA9-614D0CB086B0}">
      <dgm:prSet/>
      <dgm:spPr/>
      <dgm:t>
        <a:bodyPr/>
        <a:lstStyle/>
        <a:p>
          <a:endParaRPr lang="zh-CN" altLang="en-US"/>
        </a:p>
      </dgm:t>
    </dgm:pt>
    <dgm:pt modelId="{1718137D-6C72-45BB-942A-18C9C4A247EC}">
      <dgm:prSet phldrT="[文本]"/>
      <dgm:spPr/>
      <dgm:t>
        <a:bodyPr/>
        <a:lstStyle/>
        <a:p>
          <a:r>
            <a:rPr lang="zh-CN" altLang="en-US" smtClean="0"/>
            <a:t>记叙类</a:t>
          </a:r>
          <a:endParaRPr lang="zh-CN" altLang="en-US"/>
        </a:p>
      </dgm:t>
    </dgm:pt>
    <dgm:pt modelId="{B4B7299A-D32D-4873-9973-F2DADE928647}" type="parTrans" cxnId="{73657E84-6D20-4779-99C9-E298217E50DA}">
      <dgm:prSet/>
      <dgm:spPr/>
      <dgm:t>
        <a:bodyPr/>
        <a:lstStyle/>
        <a:p>
          <a:endParaRPr lang="zh-CN" altLang="en-US"/>
        </a:p>
      </dgm:t>
    </dgm:pt>
    <dgm:pt modelId="{DCD2520A-BE2C-498E-BC00-332B5D45C93A}">
      <dgm:prSet/>
      <dgm:spPr/>
      <dgm:t>
        <a:bodyPr/>
        <a:lstStyle/>
        <a:p>
          <a:r>
            <a:rPr lang="zh-CN" altLang="en-US" smtClean="0"/>
            <a:t>叙事、传记、游记、杂记、笔记</a:t>
          </a:r>
          <a:endParaRPr lang="zh-CN" altLang="en-US"/>
        </a:p>
      </dgm:t>
    </dgm:pt>
    <dgm:pt modelId="{07FE1DF6-C5AC-4C3F-9DF7-79F33DEA030B}" type="sibTrans" cxnId="{73657E84-6D20-4779-99C9-E298217E50DA}">
      <dgm:prSet/>
      <dgm:spPr/>
      <dgm:t>
        <a:bodyPr/>
        <a:lstStyle/>
        <a:p>
          <a:endParaRPr lang="zh-CN" altLang="en-US"/>
        </a:p>
      </dgm:t>
    </dgm:pt>
    <dgm:pt modelId="{9664A66C-E5A1-46CC-AC19-699C4963A691}" type="sibTrans" cxnId="{0D7BADE8-1ADB-47E5-AAA9-614D0CB086B0}">
      <dgm:prSet/>
      <dgm:spPr/>
      <dgm:t>
        <a:bodyPr/>
        <a:lstStyle/>
        <a:p>
          <a:endParaRPr lang="zh-CN" altLang="en-US"/>
        </a:p>
      </dgm:t>
    </dgm:pt>
    <dgm:pt modelId="{B18B460E-0509-4AFD-80E0-74B63C724B30}" type="parTrans" cxnId="{C98D0C7A-5059-4AB6-9525-FE323BB5841C}">
      <dgm:prSet/>
      <dgm:spPr/>
      <dgm:t>
        <a:bodyPr/>
        <a:lstStyle/>
        <a:p>
          <a:endParaRPr lang="zh-CN" altLang="en-US"/>
        </a:p>
      </dgm:t>
    </dgm:pt>
    <dgm:pt modelId="{8AA424BB-AC0E-49AD-A1E1-048CBA2AD623}">
      <dgm:prSet phldrT="[文本]"/>
      <dgm:spPr/>
      <dgm:t>
        <a:bodyPr/>
        <a:lstStyle/>
        <a:p>
          <a:r>
            <a:rPr lang="zh-CN" altLang="en-US" smtClean="0"/>
            <a:t>论辩类</a:t>
          </a:r>
          <a:endParaRPr lang="zh-CN" altLang="en-US"/>
        </a:p>
      </dgm:t>
    </dgm:pt>
    <dgm:pt modelId="{CDEAB5A3-0771-49AC-A452-E6B9906C046D}" type="parTrans" cxnId="{A2D18AFB-B414-45F5-AB57-68A706BE0FD0}">
      <dgm:prSet/>
      <dgm:spPr/>
      <dgm:t>
        <a:bodyPr/>
        <a:lstStyle/>
        <a:p>
          <a:endParaRPr lang="zh-CN" altLang="en-US"/>
        </a:p>
      </dgm:t>
    </dgm:pt>
    <dgm:pt modelId="{CE11234A-D8F3-4E02-B8D1-EB7D6C76B947}">
      <dgm:prSet/>
      <dgm:spPr/>
      <dgm:t>
        <a:bodyPr/>
        <a:lstStyle/>
        <a:p>
          <a:r>
            <a:rPr lang="zh-CN" altLang="en-US" smtClean="0"/>
            <a:t>论、辩、议、说、解、原</a:t>
          </a:r>
          <a:endParaRPr lang="zh-CN" altLang="en-US"/>
        </a:p>
      </dgm:t>
    </dgm:pt>
    <dgm:pt modelId="{70060C89-5D91-40D8-8933-0AC5B224F901}" type="sibTrans" cxnId="{A2D18AFB-B414-45F5-AB57-68A706BE0FD0}">
      <dgm:prSet/>
      <dgm:spPr/>
      <dgm:t>
        <a:bodyPr/>
        <a:lstStyle/>
        <a:p>
          <a:endParaRPr lang="zh-CN" altLang="en-US"/>
        </a:p>
      </dgm:t>
    </dgm:pt>
    <dgm:pt modelId="{29678B94-0EF0-4CC3-BD30-CCA808419500}" type="sibTrans" cxnId="{C98D0C7A-5059-4AB6-9525-FE323BB5841C}">
      <dgm:prSet/>
      <dgm:spPr/>
      <dgm:t>
        <a:bodyPr/>
        <a:lstStyle/>
        <a:p>
          <a:endParaRPr lang="zh-CN" altLang="en-US"/>
        </a:p>
      </dgm:t>
    </dgm:pt>
    <dgm:pt modelId="{783960DA-82EB-4EE5-B82E-0E1A35CB9065}" type="parTrans" cxnId="{2BB22798-0242-4194-9268-FEA20A004A55}">
      <dgm:prSet/>
      <dgm:spPr/>
      <dgm:t>
        <a:bodyPr/>
        <a:lstStyle/>
        <a:p>
          <a:endParaRPr lang="zh-CN" altLang="en-US"/>
        </a:p>
      </dgm:t>
    </dgm:pt>
    <dgm:pt modelId="{AED2A6D7-A860-4DFB-8886-ED8BB94564FE}">
      <dgm:prSet phldrT="[文本]"/>
      <dgm:spPr/>
      <dgm:t>
        <a:bodyPr/>
        <a:lstStyle/>
        <a:p>
          <a:r>
            <a:rPr lang="zh-CN" altLang="en-US" smtClean="0"/>
            <a:t>讽喻类</a:t>
          </a:r>
          <a:endParaRPr lang="zh-CN" altLang="en-US"/>
        </a:p>
      </dgm:t>
    </dgm:pt>
    <dgm:pt modelId="{FF2E7C24-9C43-41EE-9940-CEB36F8C6EBA}" type="parTrans" cxnId="{1E0167B2-9D84-4AF5-A6B5-5C794E4C8B39}">
      <dgm:prSet/>
      <dgm:spPr/>
      <dgm:t>
        <a:bodyPr/>
        <a:lstStyle/>
        <a:p>
          <a:endParaRPr lang="zh-CN" altLang="en-US"/>
        </a:p>
      </dgm:t>
    </dgm:pt>
    <dgm:pt modelId="{24E947B6-346C-4DD7-A101-9F366ADBC441}">
      <dgm:prSet/>
      <dgm:spPr/>
      <dgm:t>
        <a:bodyPr/>
        <a:lstStyle/>
        <a:p>
          <a:r>
            <a:rPr lang="zh-CN" altLang="en-US" smtClean="0"/>
            <a:t>寓言、杂文</a:t>
          </a:r>
          <a:endParaRPr lang="zh-CN" altLang="en-US"/>
        </a:p>
      </dgm:t>
    </dgm:pt>
    <dgm:pt modelId="{775633B1-778C-42AE-8611-4FDD7B8041AD}" type="sibTrans" cxnId="{1E0167B2-9D84-4AF5-A6B5-5C794E4C8B39}">
      <dgm:prSet/>
      <dgm:spPr/>
      <dgm:t>
        <a:bodyPr/>
        <a:lstStyle/>
        <a:p>
          <a:endParaRPr lang="zh-CN" altLang="en-US"/>
        </a:p>
      </dgm:t>
    </dgm:pt>
    <dgm:pt modelId="{1187CCBF-AFB5-48C6-99C5-9EB78BC01952}" type="sibTrans" cxnId="{2BB22798-0242-4194-9268-FEA20A004A55}">
      <dgm:prSet/>
      <dgm:spPr/>
      <dgm:t>
        <a:bodyPr/>
        <a:lstStyle/>
        <a:p>
          <a:endParaRPr lang="zh-CN" altLang="en-US"/>
        </a:p>
      </dgm:t>
    </dgm:pt>
    <dgm:pt modelId="{E86FEF68-A50A-4FD3-BCE2-D8756F242E45}" type="parTrans" cxnId="{FC194B04-9110-45EB-A7A4-AFC9370DCA02}">
      <dgm:prSet/>
      <dgm:spPr/>
      <dgm:t>
        <a:bodyPr/>
        <a:lstStyle/>
        <a:p>
          <a:endParaRPr lang="zh-CN" altLang="en-US"/>
        </a:p>
      </dgm:t>
    </dgm:pt>
    <dgm:pt modelId="{DC4F43B0-97F0-4136-9428-F470BA6EB36E}">
      <dgm:prSet/>
      <dgm:spPr/>
      <dgm:t>
        <a:bodyPr/>
        <a:lstStyle/>
        <a:p>
          <a:r>
            <a:rPr lang="zh-CN" altLang="en-US" smtClean="0"/>
            <a:t>实用类</a:t>
          </a:r>
          <a:endParaRPr lang="zh-CN" altLang="en-US"/>
        </a:p>
      </dgm:t>
    </dgm:pt>
    <dgm:pt modelId="{9C4D436B-72D3-4336-BFAA-780354662DBF}" type="parTrans" cxnId="{8EDF1D2D-E00D-46CD-A248-56380FCDD1C0}">
      <dgm:prSet/>
      <dgm:spPr/>
      <dgm:t>
        <a:bodyPr/>
        <a:lstStyle/>
        <a:p>
          <a:endParaRPr lang="zh-CN" altLang="en-US"/>
        </a:p>
      </dgm:t>
    </dgm:pt>
    <dgm:pt modelId="{1D6B598A-0D25-48DE-9971-E8D7CD69EA89}">
      <dgm:prSet/>
      <dgm:spPr/>
      <dgm:t>
        <a:bodyPr/>
        <a:lstStyle/>
        <a:p>
          <a:r>
            <a:rPr lang="zh-CN" altLang="en-US" smtClean="0"/>
            <a:t>书信、赠序、碑志、哀祭、公牍</a:t>
          </a:r>
          <a:endParaRPr lang="zh-CN" altLang="en-US"/>
        </a:p>
      </dgm:t>
    </dgm:pt>
    <dgm:pt modelId="{F461710A-5834-4171-B385-A699B7F2D9E7}" type="sibTrans" cxnId="{8EDF1D2D-E00D-46CD-A248-56380FCDD1C0}">
      <dgm:prSet/>
      <dgm:spPr/>
      <dgm:t>
        <a:bodyPr/>
        <a:lstStyle/>
        <a:p>
          <a:endParaRPr lang="zh-CN" altLang="en-US"/>
        </a:p>
      </dgm:t>
    </dgm:pt>
    <dgm:pt modelId="{DC33B3F9-EB31-4644-AA3C-565378CF8DA1}" type="sibTrans" cxnId="{FC194B04-9110-45EB-A7A4-AFC9370DCA02}">
      <dgm:prSet/>
      <dgm:spPr/>
      <dgm:t>
        <a:bodyPr/>
        <a:lstStyle/>
        <a:p>
          <a:endParaRPr lang="zh-CN" altLang="en-US"/>
        </a:p>
      </dgm:t>
    </dgm:pt>
    <dgm:pt modelId="{CA33DBCC-CEB1-4AD1-B683-7FD9B5651972}" type="sibTrans" cxnId="{FB2CE3F1-AAC2-4D19-8FC6-9FE7486CA431}">
      <dgm:prSet/>
      <dgm:spPr/>
      <dgm:t>
        <a:bodyPr/>
        <a:lstStyle/>
        <a:p>
          <a:endParaRPr lang="zh-CN" altLang="en-US"/>
        </a:p>
      </dgm:t>
    </dgm:pt>
    <dgm:pt modelId="{73D7B234-6EF0-4FA8-8737-2794C61A540A}" type="pres">
      <dgm:prSet presAssocID="{84B8B10C-B73F-40A6-AB8A-9BA85BAE7B21}" presName="hierChild1">
        <dgm:presLayoutVars>
          <dgm:orgChart val="1"/>
          <dgm:chPref val="1"/>
          <dgm:dir/>
          <dgm:animOne val="branch"/>
          <dgm:animLvl val="lvl"/>
          <dgm:resizeHandles/>
        </dgm:presLayoutVars>
      </dgm:prSet>
      <dgm:spPr/>
      <dgm:t>
        <a:bodyPr/>
        <a:lstStyle/>
        <a:p>
          <a:endParaRPr lang="zh-CN" altLang="en-US"/>
        </a:p>
      </dgm:t>
    </dgm:pt>
    <dgm:pt modelId="{4EBD259E-D30F-4304-A2A6-EF78ADEB8AAA}" type="pres">
      <dgm:prSet presAssocID="{D64AEBEA-7BB3-43AF-BF53-C34E8C20A36D}" presName="hierRoot1">
        <dgm:presLayoutVars>
          <dgm:hierBranch val="init"/>
        </dgm:presLayoutVars>
      </dgm:prSet>
      <dgm:spPr/>
      <dgm:t>
        <a:bodyPr/>
        <a:lstStyle/>
        <a:p>
          <a:endParaRPr lang="zh-CN" altLang="en-US"/>
        </a:p>
      </dgm:t>
    </dgm:pt>
    <dgm:pt modelId="{B2EBB166-8FD6-4782-8AD2-0786A1164CE7}" type="pres">
      <dgm:prSet presAssocID="{D64AEBEA-7BB3-43AF-BF53-C34E8C20A36D}" presName="rootComposite1"/>
      <dgm:spPr/>
      <dgm:t>
        <a:bodyPr/>
        <a:lstStyle/>
        <a:p>
          <a:endParaRPr lang="zh-CN" altLang="en-US"/>
        </a:p>
      </dgm:t>
    </dgm:pt>
    <dgm:pt modelId="{0A470D4C-3A39-4526-B24F-FF743C504298}" type="pres">
      <dgm:prSet presAssocID="{D64AEBEA-7BB3-43AF-BF53-C34E8C20A36D}" presName="rootText1" presStyleLbl="node0" presStyleCnt="1">
        <dgm:presLayoutVars>
          <dgm:chPref val="3"/>
        </dgm:presLayoutVars>
      </dgm:prSet>
      <dgm:spPr/>
      <dgm:t>
        <a:bodyPr/>
        <a:lstStyle/>
        <a:p>
          <a:endParaRPr lang="zh-CN" altLang="en-US"/>
        </a:p>
      </dgm:t>
    </dgm:pt>
    <dgm:pt modelId="{FE75EFD6-9583-4941-A382-25E3E8B0E7B4}" type="pres">
      <dgm:prSet presAssocID="{D64AEBEA-7BB3-43AF-BF53-C34E8C20A36D}" presName="rootConnector1" presStyleLbl="node1" presStyleCnt="1"/>
      <dgm:spPr/>
      <dgm:t>
        <a:bodyPr/>
        <a:lstStyle/>
        <a:p>
          <a:endParaRPr lang="zh-CN" altLang="en-US"/>
        </a:p>
      </dgm:t>
    </dgm:pt>
    <dgm:pt modelId="{C5BC4661-C279-453E-9E84-A20017D4BF4D}" type="pres">
      <dgm:prSet presAssocID="{D64AEBEA-7BB3-43AF-BF53-C34E8C20A36D}" presName="hierChild2"/>
      <dgm:spPr/>
      <dgm:t>
        <a:bodyPr/>
        <a:lstStyle/>
        <a:p>
          <a:endParaRPr lang="zh-CN" altLang="en-US"/>
        </a:p>
      </dgm:t>
    </dgm:pt>
    <dgm:pt modelId="{B01C217A-AF94-40D6-B999-31F36093EBEB}" type="pres">
      <dgm:prSet presAssocID="{24483552-B60D-4A77-B2A6-604ADA1BAB50}" presName="Name37" presStyleLbl="parChTrans1D2" presStyleIdx="3" presStyleCnt="4"/>
      <dgm:spPr/>
      <dgm:t>
        <a:bodyPr/>
        <a:lstStyle/>
        <a:p>
          <a:endParaRPr lang="zh-CN" altLang="en-US"/>
        </a:p>
      </dgm:t>
    </dgm:pt>
    <dgm:pt modelId="{4B98D389-1723-4BF8-AE4C-58CA55D25358}" type="pres">
      <dgm:prSet presAssocID="{1718137D-6C72-45BB-942A-18C9C4A247EC}" presName="hierRoot2">
        <dgm:presLayoutVars>
          <dgm:hierBranch val="init"/>
        </dgm:presLayoutVars>
      </dgm:prSet>
      <dgm:spPr/>
      <dgm:t>
        <a:bodyPr/>
        <a:lstStyle/>
        <a:p>
          <a:endParaRPr lang="zh-CN" altLang="en-US"/>
        </a:p>
      </dgm:t>
    </dgm:pt>
    <dgm:pt modelId="{0BAB4025-29ED-415D-BEAC-C6D097BCABA8}" type="pres">
      <dgm:prSet presAssocID="{1718137D-6C72-45BB-942A-18C9C4A247EC}" presName="rootComposite"/>
      <dgm:spPr/>
      <dgm:t>
        <a:bodyPr/>
        <a:lstStyle/>
        <a:p>
          <a:endParaRPr lang="zh-CN" altLang="en-US"/>
        </a:p>
      </dgm:t>
    </dgm:pt>
    <dgm:pt modelId="{61FE7CE7-5AC3-4009-93B8-86F7C34C8F03}" type="pres">
      <dgm:prSet presAssocID="{1718137D-6C72-45BB-942A-18C9C4A247EC}" presName="rootText" presStyleLbl="node2" presStyleCnt="4">
        <dgm:presLayoutVars>
          <dgm:chPref val="3"/>
        </dgm:presLayoutVars>
      </dgm:prSet>
      <dgm:spPr/>
      <dgm:t>
        <a:bodyPr/>
        <a:lstStyle/>
        <a:p>
          <a:endParaRPr lang="zh-CN" altLang="en-US"/>
        </a:p>
      </dgm:t>
    </dgm:pt>
    <dgm:pt modelId="{8FA2A34E-3F30-48B1-8CCB-569ACB16BAD3}" type="pres">
      <dgm:prSet presAssocID="{1718137D-6C72-45BB-942A-18C9C4A247EC}" presName="rootConnector" presStyleLbl="node2" presStyleCnt="4"/>
      <dgm:spPr/>
      <dgm:t>
        <a:bodyPr/>
        <a:lstStyle/>
        <a:p>
          <a:endParaRPr lang="zh-CN" altLang="en-US"/>
        </a:p>
      </dgm:t>
    </dgm:pt>
    <dgm:pt modelId="{0DD9EC0F-1346-47AA-A6B1-F6634A9EAD20}" type="pres">
      <dgm:prSet presAssocID="{1718137D-6C72-45BB-942A-18C9C4A247EC}" presName="hierChild4"/>
      <dgm:spPr/>
      <dgm:t>
        <a:bodyPr/>
        <a:lstStyle/>
        <a:p>
          <a:endParaRPr lang="zh-CN" altLang="en-US"/>
        </a:p>
      </dgm:t>
    </dgm:pt>
    <dgm:pt modelId="{9E584014-F9EF-4CD2-826E-DDFFFB99DC25}" type="pres">
      <dgm:prSet presAssocID="{B4B7299A-D32D-4873-9973-F2DADE928647}" presName="Name37" presStyleLbl="parChTrans1D3" presStyleIdx="3" presStyleCnt="4"/>
      <dgm:spPr/>
      <dgm:t>
        <a:bodyPr/>
        <a:lstStyle/>
        <a:p>
          <a:endParaRPr lang="zh-CN" altLang="en-US"/>
        </a:p>
      </dgm:t>
    </dgm:pt>
    <dgm:pt modelId="{F78F69E2-58D7-4E3B-9ABF-A52680344C7A}" type="pres">
      <dgm:prSet presAssocID="{DCD2520A-BE2C-498E-BC00-332B5D45C93A}" presName="hierRoot2">
        <dgm:presLayoutVars>
          <dgm:hierBranch val="init"/>
        </dgm:presLayoutVars>
      </dgm:prSet>
      <dgm:spPr/>
      <dgm:t>
        <a:bodyPr/>
        <a:lstStyle/>
        <a:p>
          <a:endParaRPr lang="zh-CN" altLang="en-US"/>
        </a:p>
      </dgm:t>
    </dgm:pt>
    <dgm:pt modelId="{FCABAF03-4302-47ED-816A-7FCAF4E0876A}" type="pres">
      <dgm:prSet presAssocID="{DCD2520A-BE2C-498E-BC00-332B5D45C93A}" presName="rootComposite"/>
      <dgm:spPr/>
      <dgm:t>
        <a:bodyPr/>
        <a:lstStyle/>
        <a:p>
          <a:endParaRPr lang="zh-CN" altLang="en-US"/>
        </a:p>
      </dgm:t>
    </dgm:pt>
    <dgm:pt modelId="{F0E7F0A2-9523-4C96-B4BC-44DAB938F24F}" type="pres">
      <dgm:prSet presAssocID="{DCD2520A-BE2C-498E-BC00-332B5D45C93A}" presName="rootText" presStyleLbl="node3" presStyleCnt="4">
        <dgm:presLayoutVars>
          <dgm:chPref val="3"/>
        </dgm:presLayoutVars>
      </dgm:prSet>
      <dgm:spPr/>
      <dgm:t>
        <a:bodyPr/>
        <a:lstStyle/>
        <a:p>
          <a:endParaRPr lang="zh-CN" altLang="en-US"/>
        </a:p>
      </dgm:t>
    </dgm:pt>
    <dgm:pt modelId="{BDB39E5C-8264-46DF-B42E-BAED756864CB}" type="pres">
      <dgm:prSet presAssocID="{DCD2520A-BE2C-498E-BC00-332B5D45C93A}" presName="rootConnector" presStyleLbl="node3" presStyleCnt="4"/>
      <dgm:spPr/>
      <dgm:t>
        <a:bodyPr/>
        <a:lstStyle/>
        <a:p>
          <a:endParaRPr lang="zh-CN" altLang="en-US"/>
        </a:p>
      </dgm:t>
    </dgm:pt>
    <dgm:pt modelId="{626E7E30-8402-4F64-A8F4-4B00F0C49AB0}" type="pres">
      <dgm:prSet presAssocID="{DCD2520A-BE2C-498E-BC00-332B5D45C93A}" presName="hierChild4"/>
      <dgm:spPr/>
      <dgm:t>
        <a:bodyPr/>
        <a:lstStyle/>
        <a:p>
          <a:endParaRPr lang="zh-CN" altLang="en-US"/>
        </a:p>
      </dgm:t>
    </dgm:pt>
    <dgm:pt modelId="{59F19675-0385-4466-98DD-374EE1EBF4B7}" type="pres">
      <dgm:prSet presAssocID="{DCD2520A-BE2C-498E-BC00-332B5D45C93A}" presName="hierChild5"/>
      <dgm:spPr/>
      <dgm:t>
        <a:bodyPr/>
        <a:lstStyle/>
        <a:p>
          <a:endParaRPr lang="zh-CN" altLang="en-US"/>
        </a:p>
      </dgm:t>
    </dgm:pt>
    <dgm:pt modelId="{D72EF455-A151-4286-B6FE-EA0A103732E0}" type="pres">
      <dgm:prSet presAssocID="{1718137D-6C72-45BB-942A-18C9C4A247EC}" presName="hierChild5"/>
      <dgm:spPr/>
      <dgm:t>
        <a:bodyPr/>
        <a:lstStyle/>
        <a:p>
          <a:endParaRPr lang="zh-CN" altLang="en-US"/>
        </a:p>
      </dgm:t>
    </dgm:pt>
    <dgm:pt modelId="{DF09B24C-DBDA-4D3E-8C9D-FADF9EF8198F}" type="pres">
      <dgm:prSet presAssocID="{B18B460E-0509-4AFD-80E0-74B63C724B30}" presName="Name37" presStyleLbl="parChTrans1D2" presStyleIdx="2" presStyleCnt="4"/>
      <dgm:spPr/>
      <dgm:t>
        <a:bodyPr/>
        <a:lstStyle/>
        <a:p>
          <a:endParaRPr lang="zh-CN" altLang="en-US"/>
        </a:p>
      </dgm:t>
    </dgm:pt>
    <dgm:pt modelId="{CD6EF696-7AAF-4958-B1AB-58C76C0477F6}" type="pres">
      <dgm:prSet presAssocID="{8AA424BB-AC0E-49AD-A1E1-048CBA2AD623}" presName="hierRoot2">
        <dgm:presLayoutVars>
          <dgm:hierBranch val="init"/>
        </dgm:presLayoutVars>
      </dgm:prSet>
      <dgm:spPr/>
      <dgm:t>
        <a:bodyPr/>
        <a:lstStyle/>
        <a:p>
          <a:endParaRPr lang="zh-CN" altLang="en-US"/>
        </a:p>
      </dgm:t>
    </dgm:pt>
    <dgm:pt modelId="{00EDAAB6-3855-41FF-A3F3-6B2E6C1E4423}" type="pres">
      <dgm:prSet presAssocID="{8AA424BB-AC0E-49AD-A1E1-048CBA2AD623}" presName="rootComposite"/>
      <dgm:spPr/>
      <dgm:t>
        <a:bodyPr/>
        <a:lstStyle/>
        <a:p>
          <a:endParaRPr lang="zh-CN" altLang="en-US"/>
        </a:p>
      </dgm:t>
    </dgm:pt>
    <dgm:pt modelId="{1C49FD59-967A-4219-85C0-0F390C08FF1C}" type="pres">
      <dgm:prSet presAssocID="{8AA424BB-AC0E-49AD-A1E1-048CBA2AD623}" presName="rootText" presStyleLbl="node2" presStyleIdx="1" presStyleCnt="4" custLinFactNeighborX="3941" custLinFactNeighborY="1569">
        <dgm:presLayoutVars>
          <dgm:chPref val="3"/>
        </dgm:presLayoutVars>
      </dgm:prSet>
      <dgm:spPr/>
      <dgm:t>
        <a:bodyPr/>
        <a:lstStyle/>
        <a:p>
          <a:endParaRPr lang="zh-CN" altLang="en-US"/>
        </a:p>
      </dgm:t>
    </dgm:pt>
    <dgm:pt modelId="{768A624D-8736-4E6D-8C6D-7C8DAD6A56DD}" type="pres">
      <dgm:prSet presAssocID="{8AA424BB-AC0E-49AD-A1E1-048CBA2AD623}" presName="rootConnector" presStyleLbl="node2" presStyleIdx="1" presStyleCnt="4"/>
      <dgm:spPr/>
      <dgm:t>
        <a:bodyPr/>
        <a:lstStyle/>
        <a:p>
          <a:endParaRPr lang="zh-CN" altLang="en-US"/>
        </a:p>
      </dgm:t>
    </dgm:pt>
    <dgm:pt modelId="{8E228901-81E2-4D9D-9C40-10CB55A99ACD}" type="pres">
      <dgm:prSet presAssocID="{8AA424BB-AC0E-49AD-A1E1-048CBA2AD623}" presName="hierChild4"/>
      <dgm:spPr/>
      <dgm:t>
        <a:bodyPr/>
        <a:lstStyle/>
        <a:p>
          <a:endParaRPr lang="zh-CN" altLang="en-US"/>
        </a:p>
      </dgm:t>
    </dgm:pt>
    <dgm:pt modelId="{4E96048C-F2DC-4777-91D1-AE95A18FA167}" type="pres">
      <dgm:prSet presAssocID="{CDEAB5A3-0771-49AC-A452-E6B9906C046D}" presName="Name37" presStyleLbl="parChTrans1D3" presStyleIdx="2" presStyleCnt="4"/>
      <dgm:spPr/>
      <dgm:t>
        <a:bodyPr/>
        <a:lstStyle/>
        <a:p>
          <a:endParaRPr lang="zh-CN" altLang="en-US"/>
        </a:p>
      </dgm:t>
    </dgm:pt>
    <dgm:pt modelId="{9246E555-9705-4375-9ED7-C907EAB71B6B}" type="pres">
      <dgm:prSet presAssocID="{CE11234A-D8F3-4E02-B8D1-EB7D6C76B947}" presName="hierRoot2">
        <dgm:presLayoutVars>
          <dgm:hierBranch val="init"/>
        </dgm:presLayoutVars>
      </dgm:prSet>
      <dgm:spPr/>
      <dgm:t>
        <a:bodyPr/>
        <a:lstStyle/>
        <a:p>
          <a:endParaRPr lang="zh-CN" altLang="en-US"/>
        </a:p>
      </dgm:t>
    </dgm:pt>
    <dgm:pt modelId="{C16C64D2-8323-4411-A14B-ED14EE1FA138}" type="pres">
      <dgm:prSet presAssocID="{CE11234A-D8F3-4E02-B8D1-EB7D6C76B947}" presName="rootComposite"/>
      <dgm:spPr/>
      <dgm:t>
        <a:bodyPr/>
        <a:lstStyle/>
        <a:p>
          <a:endParaRPr lang="zh-CN" altLang="en-US"/>
        </a:p>
      </dgm:t>
    </dgm:pt>
    <dgm:pt modelId="{C1CE5EF5-2F9A-4962-ADD0-3796C8D33834}" type="pres">
      <dgm:prSet presAssocID="{CE11234A-D8F3-4E02-B8D1-EB7D6C76B947}" presName="rootText" presStyleLbl="node3" presStyleIdx="1" presStyleCnt="4" custScaleX="109832">
        <dgm:presLayoutVars>
          <dgm:chPref val="3"/>
        </dgm:presLayoutVars>
      </dgm:prSet>
      <dgm:spPr/>
      <dgm:t>
        <a:bodyPr/>
        <a:lstStyle/>
        <a:p>
          <a:endParaRPr lang="zh-CN" altLang="en-US"/>
        </a:p>
      </dgm:t>
    </dgm:pt>
    <dgm:pt modelId="{603F6452-5940-437E-BDB3-94345DC0E62C}" type="pres">
      <dgm:prSet presAssocID="{CE11234A-D8F3-4E02-B8D1-EB7D6C76B947}" presName="rootConnector" presStyleLbl="node3" presStyleIdx="1" presStyleCnt="4"/>
      <dgm:spPr/>
      <dgm:t>
        <a:bodyPr/>
        <a:lstStyle/>
        <a:p>
          <a:endParaRPr lang="zh-CN" altLang="en-US"/>
        </a:p>
      </dgm:t>
    </dgm:pt>
    <dgm:pt modelId="{57BA8338-6510-4B84-8F46-3CFEB3ACF231}" type="pres">
      <dgm:prSet presAssocID="{CE11234A-D8F3-4E02-B8D1-EB7D6C76B947}" presName="hierChild4"/>
      <dgm:spPr/>
      <dgm:t>
        <a:bodyPr/>
        <a:lstStyle/>
        <a:p>
          <a:endParaRPr lang="zh-CN" altLang="en-US"/>
        </a:p>
      </dgm:t>
    </dgm:pt>
    <dgm:pt modelId="{6566D352-BF43-4035-A21D-B51DA0520F77}" type="pres">
      <dgm:prSet presAssocID="{CE11234A-D8F3-4E02-B8D1-EB7D6C76B947}" presName="hierChild5"/>
      <dgm:spPr/>
      <dgm:t>
        <a:bodyPr/>
        <a:lstStyle/>
        <a:p>
          <a:endParaRPr lang="zh-CN" altLang="en-US"/>
        </a:p>
      </dgm:t>
    </dgm:pt>
    <dgm:pt modelId="{9719D4FC-38B7-4DA9-8488-6A5089FD51DF}" type="pres">
      <dgm:prSet presAssocID="{8AA424BB-AC0E-49AD-A1E1-048CBA2AD623}" presName="hierChild5"/>
      <dgm:spPr/>
      <dgm:t>
        <a:bodyPr/>
        <a:lstStyle/>
        <a:p>
          <a:endParaRPr lang="zh-CN" altLang="en-US"/>
        </a:p>
      </dgm:t>
    </dgm:pt>
    <dgm:pt modelId="{725BA845-B12B-42C6-9DCA-F29DBA5EA55B}" type="pres">
      <dgm:prSet presAssocID="{783960DA-82EB-4EE5-B82E-0E1A35CB9065}" presName="Name37" presStyleLbl="parChTrans1D2" presStyleIdx="1" presStyleCnt="4"/>
      <dgm:spPr/>
      <dgm:t>
        <a:bodyPr/>
        <a:lstStyle/>
        <a:p>
          <a:endParaRPr lang="zh-CN" altLang="en-US"/>
        </a:p>
      </dgm:t>
    </dgm:pt>
    <dgm:pt modelId="{733CC4D7-F4DA-47B0-89B3-EC09A32D9F2D}" type="pres">
      <dgm:prSet presAssocID="{AED2A6D7-A860-4DFB-8886-ED8BB94564FE}" presName="hierRoot2">
        <dgm:presLayoutVars>
          <dgm:hierBranch val="init"/>
        </dgm:presLayoutVars>
      </dgm:prSet>
      <dgm:spPr/>
      <dgm:t>
        <a:bodyPr/>
        <a:lstStyle/>
        <a:p>
          <a:endParaRPr lang="zh-CN" altLang="en-US"/>
        </a:p>
      </dgm:t>
    </dgm:pt>
    <dgm:pt modelId="{A72E9B1C-228D-4AF1-BA02-095254108383}" type="pres">
      <dgm:prSet presAssocID="{AED2A6D7-A860-4DFB-8886-ED8BB94564FE}" presName="rootComposite"/>
      <dgm:spPr/>
      <dgm:t>
        <a:bodyPr/>
        <a:lstStyle/>
        <a:p>
          <a:endParaRPr lang="zh-CN" altLang="en-US"/>
        </a:p>
      </dgm:t>
    </dgm:pt>
    <dgm:pt modelId="{FAAB5348-1B8D-4F00-9D4A-8E42F6533D4D}" type="pres">
      <dgm:prSet presAssocID="{AED2A6D7-A860-4DFB-8886-ED8BB94564FE}" presName="rootText" presStyleLbl="node2" presStyleIdx="2" presStyleCnt="4">
        <dgm:presLayoutVars>
          <dgm:chPref val="3"/>
        </dgm:presLayoutVars>
      </dgm:prSet>
      <dgm:spPr/>
      <dgm:t>
        <a:bodyPr/>
        <a:lstStyle/>
        <a:p>
          <a:endParaRPr lang="zh-CN" altLang="en-US"/>
        </a:p>
      </dgm:t>
    </dgm:pt>
    <dgm:pt modelId="{86D9A09F-403C-4592-8F23-DC0FE37EA071}" type="pres">
      <dgm:prSet presAssocID="{AED2A6D7-A860-4DFB-8886-ED8BB94564FE}" presName="rootConnector" presStyleLbl="node2" presStyleIdx="2" presStyleCnt="4"/>
      <dgm:spPr/>
      <dgm:t>
        <a:bodyPr/>
        <a:lstStyle/>
        <a:p>
          <a:endParaRPr lang="zh-CN" altLang="en-US"/>
        </a:p>
      </dgm:t>
    </dgm:pt>
    <dgm:pt modelId="{1067AA8E-DC21-47FC-BB06-B2E0DBE7761A}" type="pres">
      <dgm:prSet presAssocID="{AED2A6D7-A860-4DFB-8886-ED8BB94564FE}" presName="hierChild4"/>
      <dgm:spPr/>
      <dgm:t>
        <a:bodyPr/>
        <a:lstStyle/>
        <a:p>
          <a:endParaRPr lang="zh-CN" altLang="en-US"/>
        </a:p>
      </dgm:t>
    </dgm:pt>
    <dgm:pt modelId="{85A2EF7E-D522-4036-B383-4194C2976445}" type="pres">
      <dgm:prSet presAssocID="{FF2E7C24-9C43-41EE-9940-CEB36F8C6EBA}" presName="Name37" presStyleLbl="parChTrans1D3" presStyleIdx="1" presStyleCnt="4"/>
      <dgm:spPr/>
      <dgm:t>
        <a:bodyPr/>
        <a:lstStyle/>
        <a:p>
          <a:endParaRPr lang="zh-CN" altLang="en-US"/>
        </a:p>
      </dgm:t>
    </dgm:pt>
    <dgm:pt modelId="{6089BAC9-C23C-4B37-9B19-1CD62135AA20}" type="pres">
      <dgm:prSet presAssocID="{24E947B6-346C-4DD7-A101-9F366ADBC441}" presName="hierRoot2">
        <dgm:presLayoutVars>
          <dgm:hierBranch/>
        </dgm:presLayoutVars>
      </dgm:prSet>
      <dgm:spPr/>
      <dgm:t>
        <a:bodyPr/>
        <a:lstStyle/>
        <a:p>
          <a:endParaRPr lang="zh-CN" altLang="en-US"/>
        </a:p>
      </dgm:t>
    </dgm:pt>
    <dgm:pt modelId="{31C9D88E-3C9B-461B-B695-3A286A10CF06}" type="pres">
      <dgm:prSet presAssocID="{24E947B6-346C-4DD7-A101-9F366ADBC441}" presName="rootComposite"/>
      <dgm:spPr/>
      <dgm:t>
        <a:bodyPr/>
        <a:lstStyle/>
        <a:p>
          <a:endParaRPr lang="zh-CN" altLang="en-US"/>
        </a:p>
      </dgm:t>
    </dgm:pt>
    <dgm:pt modelId="{73B51FCC-6BFE-431F-BBF3-DFC0A262F701}" type="pres">
      <dgm:prSet presAssocID="{24E947B6-346C-4DD7-A101-9F366ADBC441}" presName="rootText" presStyleLbl="node3" presStyleIdx="2" presStyleCnt="4">
        <dgm:presLayoutVars>
          <dgm:chPref val="3"/>
        </dgm:presLayoutVars>
      </dgm:prSet>
      <dgm:spPr/>
      <dgm:t>
        <a:bodyPr/>
        <a:lstStyle/>
        <a:p>
          <a:endParaRPr lang="zh-CN" altLang="en-US"/>
        </a:p>
      </dgm:t>
    </dgm:pt>
    <dgm:pt modelId="{0579619F-E8D4-42C2-AE8A-BCA707DDDD60}" type="pres">
      <dgm:prSet presAssocID="{24E947B6-346C-4DD7-A101-9F366ADBC441}" presName="rootConnector" presStyleLbl="node3" presStyleIdx="2" presStyleCnt="4"/>
      <dgm:spPr/>
      <dgm:t>
        <a:bodyPr/>
        <a:lstStyle/>
        <a:p>
          <a:endParaRPr lang="zh-CN" altLang="en-US"/>
        </a:p>
      </dgm:t>
    </dgm:pt>
    <dgm:pt modelId="{B33708BD-AD86-494A-B5B8-DBD1F9D012B5}" type="pres">
      <dgm:prSet presAssocID="{24E947B6-346C-4DD7-A101-9F366ADBC441}" presName="hierChild4"/>
      <dgm:spPr/>
      <dgm:t>
        <a:bodyPr/>
        <a:lstStyle/>
        <a:p>
          <a:endParaRPr lang="zh-CN" altLang="en-US"/>
        </a:p>
      </dgm:t>
    </dgm:pt>
    <dgm:pt modelId="{1EF49B15-3E56-41AE-B3E7-22EDAFE9163D}" type="pres">
      <dgm:prSet presAssocID="{24E947B6-346C-4DD7-A101-9F366ADBC441}" presName="hierChild5"/>
      <dgm:spPr/>
      <dgm:t>
        <a:bodyPr/>
        <a:lstStyle/>
        <a:p>
          <a:endParaRPr lang="zh-CN" altLang="en-US"/>
        </a:p>
      </dgm:t>
    </dgm:pt>
    <dgm:pt modelId="{DD59BAC8-5FDF-4289-9FB9-7588BC307D11}" type="pres">
      <dgm:prSet presAssocID="{AED2A6D7-A860-4DFB-8886-ED8BB94564FE}" presName="hierChild5"/>
      <dgm:spPr/>
      <dgm:t>
        <a:bodyPr/>
        <a:lstStyle/>
        <a:p>
          <a:endParaRPr lang="zh-CN" altLang="en-US"/>
        </a:p>
      </dgm:t>
    </dgm:pt>
    <dgm:pt modelId="{246D20BE-1C41-4793-8107-F261B6BE8BB8}" type="pres">
      <dgm:prSet presAssocID="{E86FEF68-A50A-4FD3-BCE2-D8756F242E45}" presName="Name37" presStyleLbl="parChTrans1D2" presStyleCnt="4"/>
      <dgm:spPr/>
      <dgm:t>
        <a:bodyPr/>
        <a:lstStyle/>
        <a:p>
          <a:endParaRPr lang="zh-CN" altLang="en-US"/>
        </a:p>
      </dgm:t>
    </dgm:pt>
    <dgm:pt modelId="{277ABACE-383F-4B6C-B94C-261E54D414E0}" type="pres">
      <dgm:prSet presAssocID="{DC4F43B0-97F0-4136-9428-F470BA6EB36E}" presName="hierRoot2">
        <dgm:presLayoutVars>
          <dgm:hierBranch val="init"/>
        </dgm:presLayoutVars>
      </dgm:prSet>
      <dgm:spPr/>
      <dgm:t>
        <a:bodyPr/>
        <a:lstStyle/>
        <a:p>
          <a:endParaRPr lang="zh-CN" altLang="en-US"/>
        </a:p>
      </dgm:t>
    </dgm:pt>
    <dgm:pt modelId="{025E6E7A-217B-4539-B3A7-C0683D5846AD}" type="pres">
      <dgm:prSet presAssocID="{DC4F43B0-97F0-4136-9428-F470BA6EB36E}" presName="rootComposite"/>
      <dgm:spPr/>
      <dgm:t>
        <a:bodyPr/>
        <a:lstStyle/>
        <a:p>
          <a:endParaRPr lang="zh-CN" altLang="en-US"/>
        </a:p>
      </dgm:t>
    </dgm:pt>
    <dgm:pt modelId="{37837678-333D-4E0F-BB37-3CA7AE834F64}" type="pres">
      <dgm:prSet presAssocID="{DC4F43B0-97F0-4136-9428-F470BA6EB36E}" presName="rootText" presStyleLbl="node2" presStyleIdx="3" presStyleCnt="4">
        <dgm:presLayoutVars>
          <dgm:chPref val="3"/>
        </dgm:presLayoutVars>
      </dgm:prSet>
      <dgm:spPr/>
      <dgm:t>
        <a:bodyPr/>
        <a:lstStyle/>
        <a:p>
          <a:endParaRPr lang="zh-CN" altLang="en-US"/>
        </a:p>
      </dgm:t>
    </dgm:pt>
    <dgm:pt modelId="{B54B04AF-A894-4F5A-8E72-8C040697F14F}" type="pres">
      <dgm:prSet presAssocID="{DC4F43B0-97F0-4136-9428-F470BA6EB36E}" presName="rootConnector" presStyleLbl="node2" presStyleIdx="3" presStyleCnt="4"/>
      <dgm:spPr/>
      <dgm:t>
        <a:bodyPr/>
        <a:lstStyle/>
        <a:p>
          <a:endParaRPr lang="zh-CN" altLang="en-US"/>
        </a:p>
      </dgm:t>
    </dgm:pt>
    <dgm:pt modelId="{F6FFB40C-0B24-4D25-9AA2-E8AB9D5B768E}" type="pres">
      <dgm:prSet presAssocID="{DC4F43B0-97F0-4136-9428-F470BA6EB36E}" presName="hierChild4"/>
      <dgm:spPr/>
      <dgm:t>
        <a:bodyPr/>
        <a:lstStyle/>
        <a:p>
          <a:endParaRPr lang="zh-CN" altLang="en-US"/>
        </a:p>
      </dgm:t>
    </dgm:pt>
    <dgm:pt modelId="{CB7C5B62-B2E9-4530-B994-891C57FE372D}" type="pres">
      <dgm:prSet presAssocID="{9C4D436B-72D3-4336-BFAA-780354662DBF}" presName="Name37" presStyleLbl="parChTrans1D3" presStyleCnt="4"/>
      <dgm:spPr/>
      <dgm:t>
        <a:bodyPr/>
        <a:lstStyle/>
        <a:p>
          <a:endParaRPr lang="zh-CN" altLang="en-US"/>
        </a:p>
      </dgm:t>
    </dgm:pt>
    <dgm:pt modelId="{7FA783DA-249A-4AA3-98A4-5D42BBC244C0}" type="pres">
      <dgm:prSet presAssocID="{1D6B598A-0D25-48DE-9971-E8D7CD69EA89}" presName="hierRoot2">
        <dgm:presLayoutVars>
          <dgm:hierBranch val="init"/>
        </dgm:presLayoutVars>
      </dgm:prSet>
      <dgm:spPr/>
      <dgm:t>
        <a:bodyPr/>
        <a:lstStyle/>
        <a:p>
          <a:endParaRPr lang="zh-CN" altLang="en-US"/>
        </a:p>
      </dgm:t>
    </dgm:pt>
    <dgm:pt modelId="{1C24D266-7430-40F2-9806-EDF2A58E4E0A}" type="pres">
      <dgm:prSet presAssocID="{1D6B598A-0D25-48DE-9971-E8D7CD69EA89}" presName="rootComposite"/>
      <dgm:spPr/>
      <dgm:t>
        <a:bodyPr/>
        <a:lstStyle/>
        <a:p>
          <a:endParaRPr lang="zh-CN" altLang="en-US"/>
        </a:p>
      </dgm:t>
    </dgm:pt>
    <dgm:pt modelId="{F6D3946D-B5B8-48A5-A391-D3C42EC0CDF7}" type="pres">
      <dgm:prSet presAssocID="{1D6B598A-0D25-48DE-9971-E8D7CD69EA89}" presName="rootText" presStyleLbl="node3" presStyleIdx="3" presStyleCnt="4">
        <dgm:presLayoutVars>
          <dgm:chPref val="3"/>
        </dgm:presLayoutVars>
      </dgm:prSet>
      <dgm:spPr/>
      <dgm:t>
        <a:bodyPr/>
        <a:lstStyle/>
        <a:p>
          <a:endParaRPr lang="zh-CN" altLang="en-US"/>
        </a:p>
      </dgm:t>
    </dgm:pt>
    <dgm:pt modelId="{B1A4F0C3-D868-43D9-821C-2147F086CC98}" type="pres">
      <dgm:prSet presAssocID="{1D6B598A-0D25-48DE-9971-E8D7CD69EA89}" presName="rootConnector" presStyleLbl="node3" presStyleIdx="3" presStyleCnt="4"/>
      <dgm:spPr/>
      <dgm:t>
        <a:bodyPr/>
        <a:lstStyle/>
        <a:p>
          <a:endParaRPr lang="zh-CN" altLang="en-US"/>
        </a:p>
      </dgm:t>
    </dgm:pt>
    <dgm:pt modelId="{F4DD397E-E886-4030-B2EC-4C75EC913530}" type="pres">
      <dgm:prSet presAssocID="{1D6B598A-0D25-48DE-9971-E8D7CD69EA89}" presName="hierChild4"/>
      <dgm:spPr/>
      <dgm:t>
        <a:bodyPr/>
        <a:lstStyle/>
        <a:p>
          <a:endParaRPr lang="zh-CN" altLang="en-US"/>
        </a:p>
      </dgm:t>
    </dgm:pt>
    <dgm:pt modelId="{065B5710-F005-4C39-9D81-42384C943F93}" type="pres">
      <dgm:prSet presAssocID="{1D6B598A-0D25-48DE-9971-E8D7CD69EA89}" presName="hierChild5"/>
      <dgm:spPr/>
      <dgm:t>
        <a:bodyPr/>
        <a:lstStyle/>
        <a:p>
          <a:endParaRPr lang="zh-CN" altLang="en-US"/>
        </a:p>
      </dgm:t>
    </dgm:pt>
    <dgm:pt modelId="{79B8E3D4-630C-451A-A163-76051EFBF70B}" type="pres">
      <dgm:prSet presAssocID="{DC4F43B0-97F0-4136-9428-F470BA6EB36E}" presName="hierChild5"/>
      <dgm:spPr/>
      <dgm:t>
        <a:bodyPr/>
        <a:lstStyle/>
        <a:p>
          <a:endParaRPr lang="zh-CN" altLang="en-US"/>
        </a:p>
      </dgm:t>
    </dgm:pt>
    <dgm:pt modelId="{4B6D7818-09EF-4D7B-B8B4-44E720DD74BA}" type="pres">
      <dgm:prSet presAssocID="{D64AEBEA-7BB3-43AF-BF53-C34E8C20A36D}" presName="hierChild3"/>
      <dgm:spPr/>
      <dgm:t>
        <a:bodyPr/>
        <a:lstStyle/>
        <a:p>
          <a:endParaRPr lang="zh-CN" altLang="en-US"/>
        </a:p>
      </dgm:t>
    </dgm:pt>
  </dgm:ptLst>
  <dgm:cxnLst>
    <dgm:cxn modelId="{FB2CE3F1-AAC2-4D19-8FC6-9FE7486CA431}" srcId="{84B8B10C-B73F-40A6-AB8A-9BA85BAE7B21}" destId="{D64AEBEA-7BB3-43AF-BF53-C34E8C20A36D}" srcOrd="0" destOrd="0" parTransId="{9C2C5453-C357-4BB6-8632-A40D11F25D23}" sibTransId="{CA33DBCC-CEB1-4AD1-B683-7FD9B5651972}"/>
    <dgm:cxn modelId="{0D7BADE8-1ADB-47E5-AAA9-614D0CB086B0}" srcId="{D64AEBEA-7BB3-43AF-BF53-C34E8C20A36D}" destId="{1718137D-6C72-45BB-942A-18C9C4A247EC}" srcOrd="0" destOrd="0" parTransId="{24483552-B60D-4A77-B2A6-604ADA1BAB50}" sibTransId="{9664A66C-E5A1-46CC-AC19-699C4963A691}"/>
    <dgm:cxn modelId="{73657E84-6D20-4779-99C9-E298217E50DA}" srcId="{1718137D-6C72-45BB-942A-18C9C4A247EC}" destId="{DCD2520A-BE2C-498E-BC00-332B5D45C93A}" srcOrd="0" destOrd="0" parTransId="{B4B7299A-D32D-4873-9973-F2DADE928647}" sibTransId="{07FE1DF6-C5AC-4C3F-9DF7-79F33DEA030B}"/>
    <dgm:cxn modelId="{C98D0C7A-5059-4AB6-9525-FE323BB5841C}" srcId="{D64AEBEA-7BB3-43AF-BF53-C34E8C20A36D}" destId="{8AA424BB-AC0E-49AD-A1E1-048CBA2AD623}" srcOrd="1" destOrd="0" parTransId="{B18B460E-0509-4AFD-80E0-74B63C724B30}" sibTransId="{29678B94-0EF0-4CC3-BD30-CCA808419500}"/>
    <dgm:cxn modelId="{A2D18AFB-B414-45F5-AB57-68A706BE0FD0}" srcId="{8AA424BB-AC0E-49AD-A1E1-048CBA2AD623}" destId="{CE11234A-D8F3-4E02-B8D1-EB7D6C76B947}" srcOrd="0" destOrd="0" parTransId="{CDEAB5A3-0771-49AC-A452-E6B9906C046D}" sibTransId="{70060C89-5D91-40D8-8933-0AC5B224F901}"/>
    <dgm:cxn modelId="{2BB22798-0242-4194-9268-FEA20A004A55}" srcId="{D64AEBEA-7BB3-43AF-BF53-C34E8C20A36D}" destId="{AED2A6D7-A860-4DFB-8886-ED8BB94564FE}" srcOrd="2" destOrd="0" parTransId="{783960DA-82EB-4EE5-B82E-0E1A35CB9065}" sibTransId="{1187CCBF-AFB5-48C6-99C5-9EB78BC01952}"/>
    <dgm:cxn modelId="{1E0167B2-9D84-4AF5-A6B5-5C794E4C8B39}" srcId="{AED2A6D7-A860-4DFB-8886-ED8BB94564FE}" destId="{24E947B6-346C-4DD7-A101-9F366ADBC441}" srcOrd="0" destOrd="0" parTransId="{FF2E7C24-9C43-41EE-9940-CEB36F8C6EBA}" sibTransId="{775633B1-778C-42AE-8611-4FDD7B8041AD}"/>
    <dgm:cxn modelId="{FC194B04-9110-45EB-A7A4-AFC9370DCA02}" srcId="{D64AEBEA-7BB3-43AF-BF53-C34E8C20A36D}" destId="{DC4F43B0-97F0-4136-9428-F470BA6EB36E}" srcOrd="3" destOrd="0" parTransId="{E86FEF68-A50A-4FD3-BCE2-D8756F242E45}" sibTransId="{DC33B3F9-EB31-4644-AA3C-565378CF8DA1}"/>
    <dgm:cxn modelId="{8EDF1D2D-E00D-46CD-A248-56380FCDD1C0}" srcId="{DC4F43B0-97F0-4136-9428-F470BA6EB36E}" destId="{1D6B598A-0D25-48DE-9971-E8D7CD69EA89}" srcOrd="0" destOrd="0" parTransId="{9C4D436B-72D3-4336-BFAA-780354662DBF}" sibTransId="{F461710A-5834-4171-B385-A699B7F2D9E7}"/>
    <dgm:cxn modelId="{4540F104-4CD7-4AB1-8302-BDD8552F555A}" type="presOf" srcId="{84B8B10C-B73F-40A6-AB8A-9BA85BAE7B21}" destId="{73D7B234-6EF0-4FA8-8737-2794C61A540A}" srcOrd="0" destOrd="0" presId="urn:microsoft.com/office/officeart/2005/8/layout/orgChart1"/>
    <dgm:cxn modelId="{1D44DC1C-8DE1-436A-8100-C74BF652DF10}" type="presParOf" srcId="{73D7B234-6EF0-4FA8-8737-2794C61A540A}" destId="{4EBD259E-D30F-4304-A2A6-EF78ADEB8AAA}" srcOrd="0" destOrd="0" presId="urn:microsoft.com/office/officeart/2005/8/layout/orgChart1"/>
    <dgm:cxn modelId="{3F27099F-7F33-4CEE-9070-5D8642BA26E4}" type="presParOf" srcId="{4EBD259E-D30F-4304-A2A6-EF78ADEB8AAA}" destId="{B2EBB166-8FD6-4782-8AD2-0786A1164CE7}" srcOrd="0" destOrd="0" presId="urn:microsoft.com/office/officeart/2005/8/layout/orgChart1"/>
    <dgm:cxn modelId="{54D70A89-B5D6-4FAB-BE8F-860806546670}" type="presParOf" srcId="{B2EBB166-8FD6-4782-8AD2-0786A1164CE7}" destId="{0A470D4C-3A39-4526-B24F-FF743C504298}" srcOrd="0" destOrd="0" presId="urn:microsoft.com/office/officeart/2005/8/layout/orgChart1"/>
    <dgm:cxn modelId="{AFD530E2-4D34-4ED0-A229-F1413D817558}" type="presOf" srcId="{D64AEBEA-7BB3-43AF-BF53-C34E8C20A36D}" destId="{0A470D4C-3A39-4526-B24F-FF743C504298}" srcOrd="0" destOrd="0" presId="urn:microsoft.com/office/officeart/2005/8/layout/orgChart1"/>
    <dgm:cxn modelId="{47A5203D-98E9-4CEF-A403-F0900E61E4B1}" type="presParOf" srcId="{B2EBB166-8FD6-4782-8AD2-0786A1164CE7}" destId="{FE75EFD6-9583-4941-A382-25E3E8B0E7B4}" srcOrd="1" destOrd="0" presId="urn:microsoft.com/office/officeart/2005/8/layout/orgChart1"/>
    <dgm:cxn modelId="{2A6E977D-052B-4440-BBFF-3E1402060F3A}" type="presOf" srcId="{D64AEBEA-7BB3-43AF-BF53-C34E8C20A36D}" destId="{FE75EFD6-9583-4941-A382-25E3E8B0E7B4}" srcOrd="1" destOrd="0" presId="urn:microsoft.com/office/officeart/2005/8/layout/orgChart1"/>
    <dgm:cxn modelId="{7D7FFB63-8505-4C15-A76C-FFDD04A45149}" type="presParOf" srcId="{4EBD259E-D30F-4304-A2A6-EF78ADEB8AAA}" destId="{C5BC4661-C279-453E-9E84-A20017D4BF4D}" srcOrd="1" destOrd="0" presId="urn:microsoft.com/office/officeart/2005/8/layout/orgChart1"/>
    <dgm:cxn modelId="{B6206735-7523-4637-BB05-EDB093498581}" type="presParOf" srcId="{C5BC4661-C279-453E-9E84-A20017D4BF4D}" destId="{B01C217A-AF94-40D6-B999-31F36093EBEB}" srcOrd="0" destOrd="0" presId="urn:microsoft.com/office/officeart/2005/8/layout/orgChart1"/>
    <dgm:cxn modelId="{3A1E4F0E-E6D8-402D-AE99-B07EDB435726}" type="presOf" srcId="{24483552-B60D-4A77-B2A6-604ADA1BAB50}" destId="{B01C217A-AF94-40D6-B999-31F36093EBEB}" srcOrd="0" destOrd="0" presId="urn:microsoft.com/office/officeart/2005/8/layout/orgChart1"/>
    <dgm:cxn modelId="{F9C415A7-4A82-4F8F-8CCD-C3547C67D2F1}" type="presParOf" srcId="{C5BC4661-C279-453E-9E84-A20017D4BF4D}" destId="{4B98D389-1723-4BF8-AE4C-58CA55D25358}" srcOrd="1" destOrd="0" presId="urn:microsoft.com/office/officeart/2005/8/layout/orgChart1"/>
    <dgm:cxn modelId="{8A5951FD-88E7-4DD3-9C16-EDC73B85E434}" type="presParOf" srcId="{4B98D389-1723-4BF8-AE4C-58CA55D25358}" destId="{0BAB4025-29ED-415D-BEAC-C6D097BCABA8}" srcOrd="0" destOrd="0" presId="urn:microsoft.com/office/officeart/2005/8/layout/orgChart1"/>
    <dgm:cxn modelId="{0D9D5E48-C704-4018-99E0-39BC2A8EDDF2}" type="presParOf" srcId="{0BAB4025-29ED-415D-BEAC-C6D097BCABA8}" destId="{61FE7CE7-5AC3-4009-93B8-86F7C34C8F03}" srcOrd="0" destOrd="0" presId="urn:microsoft.com/office/officeart/2005/8/layout/orgChart1"/>
    <dgm:cxn modelId="{21AD23C5-3192-4131-8D00-81445D4E3AAB}" type="presOf" srcId="{1718137D-6C72-45BB-942A-18C9C4A247EC}" destId="{61FE7CE7-5AC3-4009-93B8-86F7C34C8F03}" srcOrd="0" destOrd="0" presId="urn:microsoft.com/office/officeart/2005/8/layout/orgChart1"/>
    <dgm:cxn modelId="{44F861F3-291D-4DF5-A97D-50DC4CA083AD}" type="presParOf" srcId="{0BAB4025-29ED-415D-BEAC-C6D097BCABA8}" destId="{8FA2A34E-3F30-48B1-8CCB-569ACB16BAD3}" srcOrd="1" destOrd="0" presId="urn:microsoft.com/office/officeart/2005/8/layout/orgChart1"/>
    <dgm:cxn modelId="{49716173-4CED-4C07-BF89-50F6A5F47709}" type="presOf" srcId="{1718137D-6C72-45BB-942A-18C9C4A247EC}" destId="{8FA2A34E-3F30-48B1-8CCB-569ACB16BAD3}" srcOrd="1" destOrd="0" presId="urn:microsoft.com/office/officeart/2005/8/layout/orgChart1"/>
    <dgm:cxn modelId="{12F772C4-7C71-48BD-86B6-640C67D8653D}" type="presParOf" srcId="{4B98D389-1723-4BF8-AE4C-58CA55D25358}" destId="{0DD9EC0F-1346-47AA-A6B1-F6634A9EAD20}" srcOrd="1" destOrd="0" presId="urn:microsoft.com/office/officeart/2005/8/layout/orgChart1"/>
    <dgm:cxn modelId="{30E580CB-F00C-42BB-87DD-246D9CFA7FB3}" type="presParOf" srcId="{0DD9EC0F-1346-47AA-A6B1-F6634A9EAD20}" destId="{9E584014-F9EF-4CD2-826E-DDFFFB99DC25}" srcOrd="0" destOrd="0" presId="urn:microsoft.com/office/officeart/2005/8/layout/orgChart1"/>
    <dgm:cxn modelId="{22FBA2D9-4C49-486B-83E7-203C6060F618}" type="presOf" srcId="{B4B7299A-D32D-4873-9973-F2DADE928647}" destId="{9E584014-F9EF-4CD2-826E-DDFFFB99DC25}" srcOrd="0" destOrd="0" presId="urn:microsoft.com/office/officeart/2005/8/layout/orgChart1"/>
    <dgm:cxn modelId="{AE3CA2A4-D552-457E-B1C4-6C9976DEC3EB}" type="presParOf" srcId="{0DD9EC0F-1346-47AA-A6B1-F6634A9EAD20}" destId="{F78F69E2-58D7-4E3B-9ABF-A52680344C7A}" srcOrd="1" destOrd="0" presId="urn:microsoft.com/office/officeart/2005/8/layout/orgChart1"/>
    <dgm:cxn modelId="{68C7A5E4-2356-4F09-A82F-0EA1BF8D3F2B}" type="presParOf" srcId="{F78F69E2-58D7-4E3B-9ABF-A52680344C7A}" destId="{FCABAF03-4302-47ED-816A-7FCAF4E0876A}" srcOrd="0" destOrd="0" presId="urn:microsoft.com/office/officeart/2005/8/layout/orgChart1"/>
    <dgm:cxn modelId="{B8B55F3D-9D7B-444B-8817-DE2E74A7B1B0}" type="presParOf" srcId="{FCABAF03-4302-47ED-816A-7FCAF4E0876A}" destId="{F0E7F0A2-9523-4C96-B4BC-44DAB938F24F}" srcOrd="0" destOrd="0" presId="urn:microsoft.com/office/officeart/2005/8/layout/orgChart1"/>
    <dgm:cxn modelId="{CBC11A8B-9282-421F-96D1-D285C095ED2E}" type="presOf" srcId="{DCD2520A-BE2C-498E-BC00-332B5D45C93A}" destId="{F0E7F0A2-9523-4C96-B4BC-44DAB938F24F}" srcOrd="0" destOrd="0" presId="urn:microsoft.com/office/officeart/2005/8/layout/orgChart1"/>
    <dgm:cxn modelId="{E0F53E8C-4880-4302-A721-862AAA76499E}" type="presParOf" srcId="{FCABAF03-4302-47ED-816A-7FCAF4E0876A}" destId="{BDB39E5C-8264-46DF-B42E-BAED756864CB}" srcOrd="1" destOrd="0" presId="urn:microsoft.com/office/officeart/2005/8/layout/orgChart1"/>
    <dgm:cxn modelId="{D4680CE5-6AD3-4C2C-988F-B1BF929868F7}" type="presOf" srcId="{DCD2520A-BE2C-498E-BC00-332B5D45C93A}" destId="{BDB39E5C-8264-46DF-B42E-BAED756864CB}" srcOrd="1" destOrd="0" presId="urn:microsoft.com/office/officeart/2005/8/layout/orgChart1"/>
    <dgm:cxn modelId="{AB84BE5C-CE79-45E2-B6F4-A4F9BA0B01D2}" type="presParOf" srcId="{F78F69E2-58D7-4E3B-9ABF-A52680344C7A}" destId="{626E7E30-8402-4F64-A8F4-4B00F0C49AB0}" srcOrd="1" destOrd="0" presId="urn:microsoft.com/office/officeart/2005/8/layout/orgChart1"/>
    <dgm:cxn modelId="{C2164686-6BE6-42B1-B1E1-44BAA9F7B7E6}" type="presParOf" srcId="{F78F69E2-58D7-4E3B-9ABF-A52680344C7A}" destId="{59F19675-0385-4466-98DD-374EE1EBF4B7}" srcOrd="2" destOrd="0" presId="urn:microsoft.com/office/officeart/2005/8/layout/orgChart1"/>
    <dgm:cxn modelId="{14131C09-9CD3-4D1A-B2E1-EC2E50869DEB}" type="presParOf" srcId="{4B98D389-1723-4BF8-AE4C-58CA55D25358}" destId="{D72EF455-A151-4286-B6FE-EA0A103732E0}" srcOrd="2" destOrd="0" presId="urn:microsoft.com/office/officeart/2005/8/layout/orgChart1"/>
    <dgm:cxn modelId="{4DA999A6-CB8C-4C76-B2AA-0451E22BAC19}" type="presParOf" srcId="{C5BC4661-C279-453E-9E84-A20017D4BF4D}" destId="{DF09B24C-DBDA-4D3E-8C9D-FADF9EF8198F}" srcOrd="2" destOrd="0" presId="urn:microsoft.com/office/officeart/2005/8/layout/orgChart1"/>
    <dgm:cxn modelId="{2D581CE2-0343-48D2-8ADB-E4EA2DB65812}" type="presOf" srcId="{B18B460E-0509-4AFD-80E0-74B63C724B30}" destId="{DF09B24C-DBDA-4D3E-8C9D-FADF9EF8198F}" srcOrd="0" destOrd="0" presId="urn:microsoft.com/office/officeart/2005/8/layout/orgChart1"/>
    <dgm:cxn modelId="{02ECE1C1-370B-4061-A129-CCD3D5865752}" type="presParOf" srcId="{C5BC4661-C279-453E-9E84-A20017D4BF4D}" destId="{CD6EF696-7AAF-4958-B1AB-58C76C0477F6}" srcOrd="3" destOrd="0" presId="urn:microsoft.com/office/officeart/2005/8/layout/orgChart1"/>
    <dgm:cxn modelId="{A064D35B-CD2D-4060-95F1-D98D6DA32049}" type="presParOf" srcId="{CD6EF696-7AAF-4958-B1AB-58C76C0477F6}" destId="{00EDAAB6-3855-41FF-A3F3-6B2E6C1E4423}" srcOrd="0" destOrd="0" presId="urn:microsoft.com/office/officeart/2005/8/layout/orgChart1"/>
    <dgm:cxn modelId="{11007413-08C1-4493-B596-97EBEFE4DBA7}" type="presParOf" srcId="{00EDAAB6-3855-41FF-A3F3-6B2E6C1E4423}" destId="{1C49FD59-967A-4219-85C0-0F390C08FF1C}" srcOrd="0" destOrd="0" presId="urn:microsoft.com/office/officeart/2005/8/layout/orgChart1"/>
    <dgm:cxn modelId="{19C40DB0-8F8B-4C3C-A671-595FD8C6976D}" type="presOf" srcId="{8AA424BB-AC0E-49AD-A1E1-048CBA2AD623}" destId="{1C49FD59-967A-4219-85C0-0F390C08FF1C}" srcOrd="0" destOrd="0" presId="urn:microsoft.com/office/officeart/2005/8/layout/orgChart1"/>
    <dgm:cxn modelId="{05CBCD84-A532-4BBE-90B7-657299E11F91}" type="presParOf" srcId="{00EDAAB6-3855-41FF-A3F3-6B2E6C1E4423}" destId="{768A624D-8736-4E6D-8C6D-7C8DAD6A56DD}" srcOrd="1" destOrd="0" presId="urn:microsoft.com/office/officeart/2005/8/layout/orgChart1"/>
    <dgm:cxn modelId="{D0B21533-7516-48F5-B4C3-1083935A0086}" type="presOf" srcId="{8AA424BB-AC0E-49AD-A1E1-048CBA2AD623}" destId="{768A624D-8736-4E6D-8C6D-7C8DAD6A56DD}" srcOrd="1" destOrd="0" presId="urn:microsoft.com/office/officeart/2005/8/layout/orgChart1"/>
    <dgm:cxn modelId="{32A27321-A440-423D-9912-95E6D58A51EE}" type="presParOf" srcId="{CD6EF696-7AAF-4958-B1AB-58C76C0477F6}" destId="{8E228901-81E2-4D9D-9C40-10CB55A99ACD}" srcOrd="1" destOrd="0" presId="urn:microsoft.com/office/officeart/2005/8/layout/orgChart1"/>
    <dgm:cxn modelId="{708691CC-9EFB-4FFA-8D82-7A24F3280046}" type="presParOf" srcId="{8E228901-81E2-4D9D-9C40-10CB55A99ACD}" destId="{4E96048C-F2DC-4777-91D1-AE95A18FA167}" srcOrd="0" destOrd="0" presId="urn:microsoft.com/office/officeart/2005/8/layout/orgChart1"/>
    <dgm:cxn modelId="{B9AA3349-7886-48A2-A4D3-938A7F69D443}" type="presOf" srcId="{CDEAB5A3-0771-49AC-A452-E6B9906C046D}" destId="{4E96048C-F2DC-4777-91D1-AE95A18FA167}" srcOrd="0" destOrd="0" presId="urn:microsoft.com/office/officeart/2005/8/layout/orgChart1"/>
    <dgm:cxn modelId="{2442AD63-9B01-469E-9C92-7E206F752D5B}" type="presParOf" srcId="{8E228901-81E2-4D9D-9C40-10CB55A99ACD}" destId="{9246E555-9705-4375-9ED7-C907EAB71B6B}" srcOrd="1" destOrd="0" presId="urn:microsoft.com/office/officeart/2005/8/layout/orgChart1"/>
    <dgm:cxn modelId="{A4961F33-7706-41D7-AC91-7B735714FACB}" type="presParOf" srcId="{9246E555-9705-4375-9ED7-C907EAB71B6B}" destId="{C16C64D2-8323-4411-A14B-ED14EE1FA138}" srcOrd="0" destOrd="0" presId="urn:microsoft.com/office/officeart/2005/8/layout/orgChart1"/>
    <dgm:cxn modelId="{29B55463-C763-42C1-B479-E057CAB1DAEB}" type="presParOf" srcId="{C16C64D2-8323-4411-A14B-ED14EE1FA138}" destId="{C1CE5EF5-2F9A-4962-ADD0-3796C8D33834}" srcOrd="0" destOrd="0" presId="urn:microsoft.com/office/officeart/2005/8/layout/orgChart1"/>
    <dgm:cxn modelId="{F24CE63D-7977-48E6-A213-3DDB3CF4BE8F}" type="presOf" srcId="{CE11234A-D8F3-4E02-B8D1-EB7D6C76B947}" destId="{C1CE5EF5-2F9A-4962-ADD0-3796C8D33834}" srcOrd="0" destOrd="0" presId="urn:microsoft.com/office/officeart/2005/8/layout/orgChart1"/>
    <dgm:cxn modelId="{1A00ECA4-1813-4E71-8721-1788DE7A779B}" type="presParOf" srcId="{C16C64D2-8323-4411-A14B-ED14EE1FA138}" destId="{603F6452-5940-437E-BDB3-94345DC0E62C}" srcOrd="1" destOrd="0" presId="urn:microsoft.com/office/officeart/2005/8/layout/orgChart1"/>
    <dgm:cxn modelId="{5D007AD0-0B33-43F9-96C6-58DAED39E8C2}" type="presOf" srcId="{CE11234A-D8F3-4E02-B8D1-EB7D6C76B947}" destId="{603F6452-5940-437E-BDB3-94345DC0E62C}" srcOrd="1" destOrd="0" presId="urn:microsoft.com/office/officeart/2005/8/layout/orgChart1"/>
    <dgm:cxn modelId="{A9A80756-E1D8-4E77-BBA5-F9040EBD1933}" type="presParOf" srcId="{9246E555-9705-4375-9ED7-C907EAB71B6B}" destId="{57BA8338-6510-4B84-8F46-3CFEB3ACF231}" srcOrd="1" destOrd="0" presId="urn:microsoft.com/office/officeart/2005/8/layout/orgChart1"/>
    <dgm:cxn modelId="{F3C500AB-ABCE-4E3D-A0E3-699E9D1ED3DA}" type="presParOf" srcId="{9246E555-9705-4375-9ED7-C907EAB71B6B}" destId="{6566D352-BF43-4035-A21D-B51DA0520F77}" srcOrd="2" destOrd="0" presId="urn:microsoft.com/office/officeart/2005/8/layout/orgChart1"/>
    <dgm:cxn modelId="{200EEF7D-94A7-415F-AAEB-5520136642C2}" type="presParOf" srcId="{CD6EF696-7AAF-4958-B1AB-58C76C0477F6}" destId="{9719D4FC-38B7-4DA9-8488-6A5089FD51DF}" srcOrd="2" destOrd="0" presId="urn:microsoft.com/office/officeart/2005/8/layout/orgChart1"/>
    <dgm:cxn modelId="{056270BC-3A54-4234-9975-84FA50A18C85}" type="presParOf" srcId="{C5BC4661-C279-453E-9E84-A20017D4BF4D}" destId="{725BA845-B12B-42C6-9DCA-F29DBA5EA55B}" srcOrd="4" destOrd="0" presId="urn:microsoft.com/office/officeart/2005/8/layout/orgChart1"/>
    <dgm:cxn modelId="{B8ED78E4-B1B7-4150-8BD2-D49A3C85CD93}" type="presOf" srcId="{783960DA-82EB-4EE5-B82E-0E1A35CB9065}" destId="{725BA845-B12B-42C6-9DCA-F29DBA5EA55B}" srcOrd="0" destOrd="0" presId="urn:microsoft.com/office/officeart/2005/8/layout/orgChart1"/>
    <dgm:cxn modelId="{7129C2BB-DD9B-4D9E-9CD7-C695F6190FAE}" type="presParOf" srcId="{C5BC4661-C279-453E-9E84-A20017D4BF4D}" destId="{733CC4D7-F4DA-47B0-89B3-EC09A32D9F2D}" srcOrd="5" destOrd="0" presId="urn:microsoft.com/office/officeart/2005/8/layout/orgChart1"/>
    <dgm:cxn modelId="{DBCE1858-3B2F-4260-A63E-86E0E0137E4D}" type="presParOf" srcId="{733CC4D7-F4DA-47B0-89B3-EC09A32D9F2D}" destId="{A72E9B1C-228D-4AF1-BA02-095254108383}" srcOrd="0" destOrd="0" presId="urn:microsoft.com/office/officeart/2005/8/layout/orgChart1"/>
    <dgm:cxn modelId="{2BB4A1FC-F778-4E0D-B957-4F654EDE4FC2}" type="presParOf" srcId="{A72E9B1C-228D-4AF1-BA02-095254108383}" destId="{FAAB5348-1B8D-4F00-9D4A-8E42F6533D4D}" srcOrd="0" destOrd="0" presId="urn:microsoft.com/office/officeart/2005/8/layout/orgChart1"/>
    <dgm:cxn modelId="{F2942286-98C3-41BB-B169-425780CB663C}" type="presOf" srcId="{AED2A6D7-A860-4DFB-8886-ED8BB94564FE}" destId="{FAAB5348-1B8D-4F00-9D4A-8E42F6533D4D}" srcOrd="0" destOrd="0" presId="urn:microsoft.com/office/officeart/2005/8/layout/orgChart1"/>
    <dgm:cxn modelId="{EDB8D5FA-21B5-45D9-9082-96ACCB8026F3}" type="presParOf" srcId="{A72E9B1C-228D-4AF1-BA02-095254108383}" destId="{86D9A09F-403C-4592-8F23-DC0FE37EA071}" srcOrd="1" destOrd="0" presId="urn:microsoft.com/office/officeart/2005/8/layout/orgChart1"/>
    <dgm:cxn modelId="{6F2A742A-A6B2-4A99-9E4E-C9AEA8018A56}" type="presOf" srcId="{AED2A6D7-A860-4DFB-8886-ED8BB94564FE}" destId="{86D9A09F-403C-4592-8F23-DC0FE37EA071}" srcOrd="1" destOrd="0" presId="urn:microsoft.com/office/officeart/2005/8/layout/orgChart1"/>
    <dgm:cxn modelId="{E6EF5C84-D8C1-415A-897F-5CAFAC2DF672}" type="presParOf" srcId="{733CC4D7-F4DA-47B0-89B3-EC09A32D9F2D}" destId="{1067AA8E-DC21-47FC-BB06-B2E0DBE7761A}" srcOrd="1" destOrd="0" presId="urn:microsoft.com/office/officeart/2005/8/layout/orgChart1"/>
    <dgm:cxn modelId="{E1710DD7-01DE-450B-BE9D-2404C243653D}" type="presParOf" srcId="{1067AA8E-DC21-47FC-BB06-B2E0DBE7761A}" destId="{85A2EF7E-D522-4036-B383-4194C2976445}" srcOrd="0" destOrd="0" presId="urn:microsoft.com/office/officeart/2005/8/layout/orgChart1"/>
    <dgm:cxn modelId="{3A690AF1-EEB6-48D8-9919-A066A46011CD}" type="presOf" srcId="{FF2E7C24-9C43-41EE-9940-CEB36F8C6EBA}" destId="{85A2EF7E-D522-4036-B383-4194C2976445}" srcOrd="0" destOrd="0" presId="urn:microsoft.com/office/officeart/2005/8/layout/orgChart1"/>
    <dgm:cxn modelId="{175740D6-89C4-425E-87ED-451E48511FC1}" type="presParOf" srcId="{1067AA8E-DC21-47FC-BB06-B2E0DBE7761A}" destId="{6089BAC9-C23C-4B37-9B19-1CD62135AA20}" srcOrd="1" destOrd="0" presId="urn:microsoft.com/office/officeart/2005/8/layout/orgChart1"/>
    <dgm:cxn modelId="{ECF3B70C-C037-4DE4-9959-B64DD69E6D7D}" type="presParOf" srcId="{6089BAC9-C23C-4B37-9B19-1CD62135AA20}" destId="{31C9D88E-3C9B-461B-B695-3A286A10CF06}" srcOrd="0" destOrd="0" presId="urn:microsoft.com/office/officeart/2005/8/layout/orgChart1"/>
    <dgm:cxn modelId="{430136AA-0CDF-42CE-AE2B-B87842C40AC6}" type="presParOf" srcId="{31C9D88E-3C9B-461B-B695-3A286A10CF06}" destId="{73B51FCC-6BFE-431F-BBF3-DFC0A262F701}" srcOrd="0" destOrd="0" presId="urn:microsoft.com/office/officeart/2005/8/layout/orgChart1"/>
    <dgm:cxn modelId="{B5066B26-3D41-4281-BBFC-6E201BCF9154}" type="presOf" srcId="{24E947B6-346C-4DD7-A101-9F366ADBC441}" destId="{73B51FCC-6BFE-431F-BBF3-DFC0A262F701}" srcOrd="0" destOrd="0" presId="urn:microsoft.com/office/officeart/2005/8/layout/orgChart1"/>
    <dgm:cxn modelId="{058D46E9-B4FB-492E-A9DC-64120504856A}" type="presParOf" srcId="{31C9D88E-3C9B-461B-B695-3A286A10CF06}" destId="{0579619F-E8D4-42C2-AE8A-BCA707DDDD60}" srcOrd="1" destOrd="0" presId="urn:microsoft.com/office/officeart/2005/8/layout/orgChart1"/>
    <dgm:cxn modelId="{76F255F0-8364-4BD9-B3D9-71985A792279}" type="presOf" srcId="{24E947B6-346C-4DD7-A101-9F366ADBC441}" destId="{0579619F-E8D4-42C2-AE8A-BCA707DDDD60}" srcOrd="1" destOrd="0" presId="urn:microsoft.com/office/officeart/2005/8/layout/orgChart1"/>
    <dgm:cxn modelId="{107576D6-9B51-473B-A561-C5F0BEA7D414}" type="presParOf" srcId="{6089BAC9-C23C-4B37-9B19-1CD62135AA20}" destId="{B33708BD-AD86-494A-B5B8-DBD1F9D012B5}" srcOrd="1" destOrd="0" presId="urn:microsoft.com/office/officeart/2005/8/layout/orgChart1"/>
    <dgm:cxn modelId="{6AF34AD3-3F5B-4216-98B8-7AD6EEFD1BA8}" type="presParOf" srcId="{6089BAC9-C23C-4B37-9B19-1CD62135AA20}" destId="{1EF49B15-3E56-41AE-B3E7-22EDAFE9163D}" srcOrd="2" destOrd="0" presId="urn:microsoft.com/office/officeart/2005/8/layout/orgChart1"/>
    <dgm:cxn modelId="{08CBD79E-E595-4198-B750-1C326B3288EF}" type="presParOf" srcId="{733CC4D7-F4DA-47B0-89B3-EC09A32D9F2D}" destId="{DD59BAC8-5FDF-4289-9FB9-7588BC307D11}" srcOrd="2" destOrd="0" presId="urn:microsoft.com/office/officeart/2005/8/layout/orgChart1"/>
    <dgm:cxn modelId="{5A3DA15B-91BD-4F44-8362-85541E11C4D2}" type="presParOf" srcId="{C5BC4661-C279-453E-9E84-A20017D4BF4D}" destId="{246D20BE-1C41-4793-8107-F261B6BE8BB8}" srcOrd="6" destOrd="0" presId="urn:microsoft.com/office/officeart/2005/8/layout/orgChart1"/>
    <dgm:cxn modelId="{3F5F17B6-E9EB-41F8-9536-5E3903B437A7}" type="presOf" srcId="{E86FEF68-A50A-4FD3-BCE2-D8756F242E45}" destId="{246D20BE-1C41-4793-8107-F261B6BE8BB8}" srcOrd="0" destOrd="0" presId="urn:microsoft.com/office/officeart/2005/8/layout/orgChart1"/>
    <dgm:cxn modelId="{3C2C6F5E-7EA1-451D-873C-99D551CC9C35}" type="presParOf" srcId="{C5BC4661-C279-453E-9E84-A20017D4BF4D}" destId="{277ABACE-383F-4B6C-B94C-261E54D414E0}" srcOrd="7" destOrd="0" presId="urn:microsoft.com/office/officeart/2005/8/layout/orgChart1"/>
    <dgm:cxn modelId="{B6FBBDDF-C7E3-45E9-A4E5-594F434C53A7}" type="presParOf" srcId="{277ABACE-383F-4B6C-B94C-261E54D414E0}" destId="{025E6E7A-217B-4539-B3A7-C0683D5846AD}" srcOrd="0" destOrd="0" presId="urn:microsoft.com/office/officeart/2005/8/layout/orgChart1"/>
    <dgm:cxn modelId="{2FCDEB6A-2C1C-4B99-A9A2-E5D925637FF7}" type="presParOf" srcId="{025E6E7A-217B-4539-B3A7-C0683D5846AD}" destId="{37837678-333D-4E0F-BB37-3CA7AE834F64}" srcOrd="0" destOrd="0" presId="urn:microsoft.com/office/officeart/2005/8/layout/orgChart1"/>
    <dgm:cxn modelId="{C355C08F-E1F4-4AEC-9EA4-B5E115D9BB57}" type="presOf" srcId="{DC4F43B0-97F0-4136-9428-F470BA6EB36E}" destId="{37837678-333D-4E0F-BB37-3CA7AE834F64}" srcOrd="0" destOrd="0" presId="urn:microsoft.com/office/officeart/2005/8/layout/orgChart1"/>
    <dgm:cxn modelId="{405C7207-5635-4866-8031-0CB96295057A}" type="presParOf" srcId="{025E6E7A-217B-4539-B3A7-C0683D5846AD}" destId="{B54B04AF-A894-4F5A-8E72-8C040697F14F}" srcOrd="1" destOrd="0" presId="urn:microsoft.com/office/officeart/2005/8/layout/orgChart1"/>
    <dgm:cxn modelId="{19283995-9DCB-4316-A7F8-47993F7B57D2}" type="presOf" srcId="{DC4F43B0-97F0-4136-9428-F470BA6EB36E}" destId="{B54B04AF-A894-4F5A-8E72-8C040697F14F}" srcOrd="1" destOrd="0" presId="urn:microsoft.com/office/officeart/2005/8/layout/orgChart1"/>
    <dgm:cxn modelId="{1C5624A2-DC0F-42E2-8FAA-9132E90CBC59}" type="presParOf" srcId="{277ABACE-383F-4B6C-B94C-261E54D414E0}" destId="{F6FFB40C-0B24-4D25-9AA2-E8AB9D5B768E}" srcOrd="1" destOrd="0" presId="urn:microsoft.com/office/officeart/2005/8/layout/orgChart1"/>
    <dgm:cxn modelId="{000AC2A0-8A56-4F58-9DA4-E1979FBFAA91}" type="presParOf" srcId="{F6FFB40C-0B24-4D25-9AA2-E8AB9D5B768E}" destId="{CB7C5B62-B2E9-4530-B994-891C57FE372D}" srcOrd="0" destOrd="0" presId="urn:microsoft.com/office/officeart/2005/8/layout/orgChart1"/>
    <dgm:cxn modelId="{008FD8FE-96DC-4F06-AB57-BF852849FA9D}" type="presOf" srcId="{9C4D436B-72D3-4336-BFAA-780354662DBF}" destId="{CB7C5B62-B2E9-4530-B994-891C57FE372D}" srcOrd="0" destOrd="0" presId="urn:microsoft.com/office/officeart/2005/8/layout/orgChart1"/>
    <dgm:cxn modelId="{53535519-96BF-4F6A-A525-EF37D1760360}" type="presParOf" srcId="{F6FFB40C-0B24-4D25-9AA2-E8AB9D5B768E}" destId="{7FA783DA-249A-4AA3-98A4-5D42BBC244C0}" srcOrd="1" destOrd="0" presId="urn:microsoft.com/office/officeart/2005/8/layout/orgChart1"/>
    <dgm:cxn modelId="{E5E01FD3-8502-4979-9456-9E43C16372F4}" type="presParOf" srcId="{7FA783DA-249A-4AA3-98A4-5D42BBC244C0}" destId="{1C24D266-7430-40F2-9806-EDF2A58E4E0A}" srcOrd="0" destOrd="0" presId="urn:microsoft.com/office/officeart/2005/8/layout/orgChart1"/>
    <dgm:cxn modelId="{6686868E-0DDF-488C-A50E-0F8CDD377F13}" type="presParOf" srcId="{1C24D266-7430-40F2-9806-EDF2A58E4E0A}" destId="{F6D3946D-B5B8-48A5-A391-D3C42EC0CDF7}" srcOrd="0" destOrd="0" presId="urn:microsoft.com/office/officeart/2005/8/layout/orgChart1"/>
    <dgm:cxn modelId="{909E7E84-1DE7-4349-9F03-EDD6FF65978B}" type="presOf" srcId="{1D6B598A-0D25-48DE-9971-E8D7CD69EA89}" destId="{F6D3946D-B5B8-48A5-A391-D3C42EC0CDF7}" srcOrd="0" destOrd="0" presId="urn:microsoft.com/office/officeart/2005/8/layout/orgChart1"/>
    <dgm:cxn modelId="{307D0E99-CB99-4705-9E7E-D0C7113F22A7}" type="presParOf" srcId="{1C24D266-7430-40F2-9806-EDF2A58E4E0A}" destId="{B1A4F0C3-D868-43D9-821C-2147F086CC98}" srcOrd="1" destOrd="0" presId="urn:microsoft.com/office/officeart/2005/8/layout/orgChart1"/>
    <dgm:cxn modelId="{0FAB4707-BF32-4BC1-A5D5-0E767C34F081}" type="presOf" srcId="{1D6B598A-0D25-48DE-9971-E8D7CD69EA89}" destId="{B1A4F0C3-D868-43D9-821C-2147F086CC98}" srcOrd="1" destOrd="0" presId="urn:microsoft.com/office/officeart/2005/8/layout/orgChart1"/>
    <dgm:cxn modelId="{B27E250D-5CAB-4086-A904-637D52864D2E}" type="presParOf" srcId="{7FA783DA-249A-4AA3-98A4-5D42BBC244C0}" destId="{F4DD397E-E886-4030-B2EC-4C75EC913530}" srcOrd="1" destOrd="0" presId="urn:microsoft.com/office/officeart/2005/8/layout/orgChart1"/>
    <dgm:cxn modelId="{CA11BFF8-F5CB-41CF-9140-323C3D0CBE14}" type="presParOf" srcId="{7FA783DA-249A-4AA3-98A4-5D42BBC244C0}" destId="{065B5710-F005-4C39-9D81-42384C943F93}" srcOrd="2" destOrd="0" presId="urn:microsoft.com/office/officeart/2005/8/layout/orgChart1"/>
    <dgm:cxn modelId="{591E1209-BF10-482B-9B91-1FF518101DC9}" type="presParOf" srcId="{277ABACE-383F-4B6C-B94C-261E54D414E0}" destId="{79B8E3D4-630C-451A-A163-76051EFBF70B}" srcOrd="2" destOrd="0" presId="urn:microsoft.com/office/officeart/2005/8/layout/orgChart1"/>
    <dgm:cxn modelId="{361F43B3-8E25-4562-8AD7-6A04B5B61677}" type="presParOf" srcId="{4EBD259E-D30F-4304-A2A6-EF78ADEB8AAA}" destId="{4B6D7818-09EF-4D7B-B8B4-44E720DD74BA}" srcOrd="2" destOrd="0" presId="urn:microsoft.com/office/officeart/2005/8/layout/orgChart1"/>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6.xml><?xml version="1.0" encoding="utf-8"?>
<dgm:dataModel xmlns:a="http://schemas.openxmlformats.org/drawingml/2006/main" xmlns:r="http://schemas.openxmlformats.org/officeDocument/2006/relationships" xmlns:dgm="http://schemas.openxmlformats.org/drawingml/2006/diagram">
  <dgm:ptLst>
    <dgm:pt modelId="{29369EDD-602C-4CB1-81C0-80B1574E6ED2}"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zh-CN" altLang="en-US"/>
        </a:p>
      </dgm:t>
    </dgm:pt>
    <dgm:pt modelId="{7F103D27-774C-4448-8F93-D0CAC1564444}" type="parTrans" cxnId="{ADFC6BC4-EAAE-4DA3-9EE8-5F0A67266F96}">
      <dgm:prSet/>
      <dgm:spPr/>
      <dgm:t>
        <a:bodyPr/>
        <a:lstStyle/>
        <a:p>
          <a:endParaRPr lang="zh-CN" altLang="en-US"/>
        </a:p>
      </dgm:t>
    </dgm:pt>
    <dgm:pt modelId="{07FCF796-2C11-4751-A406-1D7C0731214B}">
      <dgm:prSet phldrT="[文本]"/>
      <dgm:spPr/>
      <dgm:t>
        <a:bodyPr/>
        <a:lstStyle/>
        <a:p>
          <a:r>
            <a:rPr lang="en-US" altLang="zh-CN" smtClean="0"/>
            <a:t>  </a:t>
          </a:r>
          <a:r>
            <a:rPr lang="zh-CN" altLang="zh-CN" smtClean="0"/>
            <a:t>当代散文</a:t>
          </a:r>
          <a:r>
            <a:rPr lang="en-US" altLang="zh-CN" smtClean="0"/>
            <a:t>                                             </a:t>
          </a:r>
          <a:endParaRPr lang="zh-CN" altLang="en-US"/>
        </a:p>
      </dgm:t>
    </dgm:pt>
    <dgm:pt modelId="{C1B8E02E-B961-4A01-A82E-061C0CFC1ECD}" type="parTrans" cxnId="{D9C21F61-02C5-4708-8F9F-364F79FC0C7D}">
      <dgm:prSet/>
      <dgm:spPr/>
      <dgm:t>
        <a:bodyPr/>
        <a:lstStyle/>
        <a:p>
          <a:endParaRPr lang="zh-CN" altLang="en-US"/>
        </a:p>
      </dgm:t>
    </dgm:pt>
    <dgm:pt modelId="{2FF3A1C0-E780-4CC5-9547-D3B0C2202209}">
      <dgm:prSet phldrT="[文本]"/>
      <dgm:spPr/>
      <dgm:t>
        <a:bodyPr/>
        <a:lstStyle/>
        <a:p>
          <a:r>
            <a:rPr lang="zh-CN" altLang="en-US" smtClean="0"/>
            <a:t>大陆地区</a:t>
          </a:r>
          <a:endParaRPr lang="zh-CN" altLang="en-US"/>
        </a:p>
      </dgm:t>
    </dgm:pt>
    <dgm:pt modelId="{8BD32C66-1EAF-465D-8727-887F6D347655}" type="parTrans" cxnId="{2170A970-B0BB-4102-9C6B-0B4B368A5853}">
      <dgm:prSet/>
      <dgm:spPr/>
      <dgm:t>
        <a:bodyPr/>
        <a:lstStyle/>
        <a:p>
          <a:endParaRPr lang="zh-CN" altLang="en-US"/>
        </a:p>
      </dgm:t>
    </dgm:pt>
    <dgm:pt modelId="{425404FA-59D4-4B33-8C56-0292B2B93CC5}">
      <dgm:prSet phldrT="[文本]"/>
      <dgm:spPr/>
      <dgm:t>
        <a:bodyPr/>
        <a:lstStyle/>
        <a:p>
          <a:r>
            <a:rPr lang="en-US" altLang="en-US" smtClean="0"/>
            <a:t>1949-1966</a:t>
          </a:r>
          <a:r>
            <a:rPr lang="zh-CN" altLang="en-US" smtClean="0"/>
            <a:t>年</a:t>
          </a:r>
          <a:endParaRPr lang="zh-CN" altLang="en-US"/>
        </a:p>
      </dgm:t>
    </dgm:pt>
    <dgm:pt modelId="{567601CC-6418-4614-A44B-ABEDD68EDA1E}" type="sibTrans" cxnId="{2170A970-B0BB-4102-9C6B-0B4B368A5853}">
      <dgm:prSet/>
      <dgm:spPr/>
      <dgm:t>
        <a:bodyPr/>
        <a:lstStyle/>
        <a:p>
          <a:endParaRPr lang="zh-CN" altLang="en-US"/>
        </a:p>
      </dgm:t>
    </dgm:pt>
    <dgm:pt modelId="{B9C2758C-7DF0-4A28-BF1D-9EC855E986BA}" type="parTrans" cxnId="{61559137-AC57-4544-B64F-BB973A618BDC}">
      <dgm:prSet/>
      <dgm:spPr/>
      <dgm:t>
        <a:bodyPr/>
        <a:lstStyle/>
        <a:p>
          <a:endParaRPr lang="zh-CN" altLang="en-US"/>
        </a:p>
      </dgm:t>
    </dgm:pt>
    <dgm:pt modelId="{48319ACA-5783-4A55-9A7D-D7E1E9A7D88D}">
      <dgm:prSet phldrT="[文本]"/>
      <dgm:spPr/>
      <dgm:t>
        <a:bodyPr/>
        <a:lstStyle/>
        <a:p>
          <a:r>
            <a:rPr lang="en-US" altLang="en-US" smtClean="0"/>
            <a:t>1976</a:t>
          </a:r>
          <a:r>
            <a:rPr lang="zh-CN" altLang="en-US" smtClean="0"/>
            <a:t>年</a:t>
          </a:r>
          <a:r>
            <a:rPr lang="en-US" altLang="en-US" smtClean="0"/>
            <a:t>10</a:t>
          </a:r>
          <a:r>
            <a:rPr lang="zh-CN" altLang="en-US" smtClean="0"/>
            <a:t>月至</a:t>
          </a:r>
          <a:r>
            <a:rPr lang="en-US" altLang="en-US" smtClean="0"/>
            <a:t>20</a:t>
          </a:r>
          <a:r>
            <a:rPr lang="zh-CN" altLang="en-US" smtClean="0"/>
            <a:t>世纪末期</a:t>
          </a:r>
          <a:endParaRPr lang="zh-CN" altLang="en-US"/>
        </a:p>
      </dgm:t>
    </dgm:pt>
    <dgm:pt modelId="{EE3640C7-1007-43E5-8F18-446FC16D670B}" type="sibTrans" cxnId="{61559137-AC57-4544-B64F-BB973A618BDC}">
      <dgm:prSet/>
      <dgm:spPr/>
      <dgm:t>
        <a:bodyPr/>
        <a:lstStyle/>
        <a:p>
          <a:endParaRPr lang="zh-CN" altLang="en-US"/>
        </a:p>
      </dgm:t>
    </dgm:pt>
    <dgm:pt modelId="{1EAB8E15-F84D-4CF7-9FFD-DE6F123C0621}" type="sibTrans" cxnId="{D9C21F61-02C5-4708-8F9F-364F79FC0C7D}">
      <dgm:prSet/>
      <dgm:spPr/>
      <dgm:t>
        <a:bodyPr/>
        <a:lstStyle/>
        <a:p>
          <a:endParaRPr lang="zh-CN" altLang="en-US"/>
        </a:p>
      </dgm:t>
    </dgm:pt>
    <dgm:pt modelId="{E79628A1-F696-4F11-AC80-9B72E7EE5666}" type="parTrans" cxnId="{86C85C4B-7A9B-4897-B84F-441C14DBEC1A}">
      <dgm:prSet/>
      <dgm:spPr/>
      <dgm:t>
        <a:bodyPr/>
        <a:lstStyle/>
        <a:p>
          <a:endParaRPr lang="zh-CN" altLang="en-US"/>
        </a:p>
      </dgm:t>
    </dgm:pt>
    <dgm:pt modelId="{BAFCEDC8-CFE0-4F61-9B64-E46A6223D0A2}">
      <dgm:prSet phldrT="[文本]"/>
      <dgm:spPr/>
      <dgm:t>
        <a:bodyPr/>
        <a:lstStyle/>
        <a:p>
          <a:r>
            <a:rPr lang="zh-CN" altLang="en-US" smtClean="0"/>
            <a:t>台湾地区</a:t>
          </a:r>
          <a:endParaRPr lang="zh-CN" altLang="en-US"/>
        </a:p>
      </dgm:t>
    </dgm:pt>
    <dgm:pt modelId="{52C3EBA6-3859-4712-B796-BE307E096606}" type="sibTrans" cxnId="{86C85C4B-7A9B-4897-B84F-441C14DBEC1A}">
      <dgm:prSet/>
      <dgm:spPr/>
      <dgm:t>
        <a:bodyPr/>
        <a:lstStyle/>
        <a:p>
          <a:endParaRPr lang="zh-CN" altLang="en-US"/>
        </a:p>
      </dgm:t>
    </dgm:pt>
    <dgm:pt modelId="{F87A8BB4-BC09-4277-A748-8BF38BED81BB}" type="sibTrans" cxnId="{ADFC6BC4-EAAE-4DA3-9EE8-5F0A67266F96}">
      <dgm:prSet/>
      <dgm:spPr/>
      <dgm:t>
        <a:bodyPr/>
        <a:lstStyle/>
        <a:p>
          <a:endParaRPr lang="zh-CN" altLang="en-US"/>
        </a:p>
      </dgm:t>
    </dgm:pt>
    <dgm:pt modelId="{3E405CA6-2BAA-4E5E-81C9-FA6282B1BE7E}" type="pres">
      <dgm:prSet presAssocID="{29369EDD-602C-4CB1-81C0-80B1574E6ED2}" presName="hierChild1">
        <dgm:presLayoutVars>
          <dgm:chPref val="1"/>
          <dgm:dir/>
          <dgm:animOne val="branch"/>
          <dgm:animLvl val="lvl"/>
          <dgm:resizeHandles/>
        </dgm:presLayoutVars>
      </dgm:prSet>
      <dgm:spPr/>
      <dgm:t>
        <a:bodyPr/>
        <a:lstStyle/>
        <a:p>
          <a:endParaRPr lang="zh-CN" altLang="en-US"/>
        </a:p>
      </dgm:t>
    </dgm:pt>
    <dgm:pt modelId="{0F2DC217-C828-4935-83C8-899AA58DABFB}" type="pres">
      <dgm:prSet presAssocID="{07FCF796-2C11-4751-A406-1D7C0731214B}" presName="hierRoot1"/>
      <dgm:spPr/>
      <dgm:t>
        <a:bodyPr/>
        <a:lstStyle/>
        <a:p/>
      </dgm:t>
    </dgm:pt>
    <dgm:pt modelId="{89C15231-C8D5-4CB7-A0E8-6D87C99BEE1F}" type="pres">
      <dgm:prSet presAssocID="{07FCF796-2C11-4751-A406-1D7C0731214B}" presName="composite"/>
      <dgm:spPr/>
      <dgm:t>
        <a:bodyPr/>
        <a:lstStyle/>
        <a:p/>
      </dgm:t>
    </dgm:pt>
    <dgm:pt modelId="{3178B7C0-1EA4-4133-BABC-EDD6B17C3D80}" type="pres">
      <dgm:prSet presAssocID="{07FCF796-2C11-4751-A406-1D7C0731214B}" presName="background" presStyleLbl="node0" presStyleCnt="1"/>
      <dgm:spPr/>
      <dgm:t>
        <a:bodyPr/>
        <a:lstStyle/>
        <a:p/>
      </dgm:t>
    </dgm:pt>
    <dgm:pt modelId="{07B75574-4A59-44AF-91EC-BF4A8A793C7D}" type="pres">
      <dgm:prSet presAssocID="{07FCF796-2C11-4751-A406-1D7C0731214B}" presName="text" presStyleLbl="fgAcc0" presStyleCnt="1" custScaleX="110392" custScaleY="74170" custLinFactNeighborX="-48446" custLinFactNeighborY="-14400">
        <dgm:presLayoutVars>
          <dgm:chPref val="3"/>
        </dgm:presLayoutVars>
      </dgm:prSet>
      <dgm:spPr/>
      <dgm:t>
        <a:bodyPr/>
        <a:lstStyle/>
        <a:p>
          <a:endParaRPr lang="zh-CN" altLang="en-US"/>
        </a:p>
      </dgm:t>
    </dgm:pt>
    <dgm:pt modelId="{976A19E1-241F-4C5D-B28E-826AB29DBD82}" type="pres">
      <dgm:prSet presAssocID="{07FCF796-2C11-4751-A406-1D7C0731214B}" presName="hierChild2"/>
      <dgm:spPr/>
      <dgm:t>
        <a:bodyPr/>
        <a:lstStyle/>
        <a:p/>
      </dgm:t>
    </dgm:pt>
    <dgm:pt modelId="{53B19151-F43D-4760-BA1A-AA33FF57636D}" type="pres">
      <dgm:prSet presAssocID="{C1B8E02E-B961-4A01-A82E-061C0CFC1ECD}" presName="Name10" presStyleLbl="parChTrans1D2" presStyleIdx="1" presStyleCnt="2"/>
      <dgm:spPr/>
      <dgm:t>
        <a:bodyPr/>
        <a:lstStyle/>
        <a:p>
          <a:endParaRPr lang="zh-CN" altLang="en-US"/>
        </a:p>
      </dgm:t>
    </dgm:pt>
    <dgm:pt modelId="{E2F3E219-F18C-4DB0-A772-296DFFD77225}" type="pres">
      <dgm:prSet presAssocID="{2FF3A1C0-E780-4CC5-9547-D3B0C2202209}" presName="hierRoot2"/>
      <dgm:spPr/>
      <dgm:t>
        <a:bodyPr/>
        <a:lstStyle/>
        <a:p/>
      </dgm:t>
    </dgm:pt>
    <dgm:pt modelId="{8CC7AE85-8D93-4AC1-828B-E74675711019}" type="pres">
      <dgm:prSet presAssocID="{2FF3A1C0-E780-4CC5-9547-D3B0C2202209}" presName="composite2"/>
      <dgm:spPr/>
      <dgm:t>
        <a:bodyPr/>
        <a:lstStyle/>
        <a:p/>
      </dgm:t>
    </dgm:pt>
    <dgm:pt modelId="{719181C0-3F05-4AD2-AF7F-BEC7D1AC407F}" type="pres">
      <dgm:prSet presAssocID="{2FF3A1C0-E780-4CC5-9547-D3B0C2202209}" presName="background2" presStyleLbl="node2" presStyleCnt="2"/>
      <dgm:spPr/>
      <dgm:t>
        <a:bodyPr/>
        <a:lstStyle/>
        <a:p/>
      </dgm:t>
    </dgm:pt>
    <dgm:pt modelId="{7B1715ED-8F31-48EB-ABBA-2AAF066F22A4}" type="pres">
      <dgm:prSet presAssocID="{2FF3A1C0-E780-4CC5-9547-D3B0C2202209}" presName="text2" presStyleLbl="fgAcc2" presStyleCnt="2" custLinFactNeighborX="-41576" custLinFactNeighborY="-34419">
        <dgm:presLayoutVars>
          <dgm:chPref val="3"/>
        </dgm:presLayoutVars>
      </dgm:prSet>
      <dgm:spPr/>
      <dgm:t>
        <a:bodyPr/>
        <a:lstStyle/>
        <a:p>
          <a:endParaRPr lang="zh-CN" altLang="en-US"/>
        </a:p>
      </dgm:t>
    </dgm:pt>
    <dgm:pt modelId="{CD2A8603-A3CF-4A3E-B6CC-EABB08D072D8}" type="pres">
      <dgm:prSet presAssocID="{2FF3A1C0-E780-4CC5-9547-D3B0C2202209}" presName="hierChild3"/>
      <dgm:spPr/>
      <dgm:t>
        <a:bodyPr/>
        <a:lstStyle/>
        <a:p/>
      </dgm:t>
    </dgm:pt>
    <dgm:pt modelId="{D89C2639-AA13-4DDF-8946-FE386534232F}" type="pres">
      <dgm:prSet presAssocID="{8BD32C66-1EAF-465D-8727-887F6D347655}" presName="Name17" presStyleLbl="parChTrans1D3" presStyleIdx="1" presStyleCnt="2"/>
      <dgm:spPr/>
      <dgm:t>
        <a:bodyPr/>
        <a:lstStyle/>
        <a:p>
          <a:endParaRPr lang="zh-CN" altLang="en-US"/>
        </a:p>
      </dgm:t>
    </dgm:pt>
    <dgm:pt modelId="{8A6EE5F2-170B-4741-88F6-FACAD058E3FA}" type="pres">
      <dgm:prSet presAssocID="{425404FA-59D4-4B33-8C56-0292B2B93CC5}" presName="hierRoot3"/>
      <dgm:spPr/>
      <dgm:t>
        <a:bodyPr/>
        <a:lstStyle/>
        <a:p/>
      </dgm:t>
    </dgm:pt>
    <dgm:pt modelId="{EBAFCDCD-96E5-4092-BA77-0DC444E51EC0}" type="pres">
      <dgm:prSet presAssocID="{425404FA-59D4-4B33-8C56-0292B2B93CC5}" presName="composite3"/>
      <dgm:spPr/>
      <dgm:t>
        <a:bodyPr/>
        <a:lstStyle/>
        <a:p/>
      </dgm:t>
    </dgm:pt>
    <dgm:pt modelId="{48F9083D-4295-40E8-A533-D53C96B3DFBA}" type="pres">
      <dgm:prSet presAssocID="{425404FA-59D4-4B33-8C56-0292B2B93CC5}" presName="background3" presStyleLbl="node3" presStyleCnt="2"/>
      <dgm:spPr/>
      <dgm:t>
        <a:bodyPr/>
        <a:lstStyle/>
        <a:p/>
      </dgm:t>
    </dgm:pt>
    <dgm:pt modelId="{E62B0D67-F725-4255-9B0D-6AF7C639C018}" type="pres">
      <dgm:prSet presAssocID="{425404FA-59D4-4B33-8C56-0292B2B93CC5}" presName="text3" presStyleLbl="fgAcc3" presStyleCnt="2" custScaleX="130419" custLinFactNeighborX="1836" custLinFactNeighborY="-18211">
        <dgm:presLayoutVars>
          <dgm:chPref val="3"/>
        </dgm:presLayoutVars>
      </dgm:prSet>
      <dgm:spPr/>
      <dgm:t>
        <a:bodyPr/>
        <a:lstStyle/>
        <a:p>
          <a:endParaRPr lang="zh-CN" altLang="en-US"/>
        </a:p>
      </dgm:t>
    </dgm:pt>
    <dgm:pt modelId="{5CD7A658-20A6-4D08-AC8F-D8F041AD6DD8}" type="pres">
      <dgm:prSet presAssocID="{425404FA-59D4-4B33-8C56-0292B2B93CC5}" presName="hierChild4"/>
      <dgm:spPr/>
      <dgm:t>
        <a:bodyPr/>
        <a:lstStyle/>
        <a:p/>
      </dgm:t>
    </dgm:pt>
    <dgm:pt modelId="{33E0BEAC-6439-4A87-B871-F26E6F0EF481}" type="pres">
      <dgm:prSet presAssocID="{B9C2758C-7DF0-4A28-BF1D-9EC855E986BA}" presName="Name17" presStyleLbl="parChTrans1D3" presStyleCnt="2"/>
      <dgm:spPr/>
      <dgm:t>
        <a:bodyPr/>
        <a:lstStyle/>
        <a:p>
          <a:endParaRPr lang="zh-CN" altLang="en-US"/>
        </a:p>
      </dgm:t>
    </dgm:pt>
    <dgm:pt modelId="{97291BCB-F893-4F87-8DDA-F0185FDF3460}" type="pres">
      <dgm:prSet presAssocID="{48319ACA-5783-4A55-9A7D-D7E1E9A7D88D}" presName="hierRoot3"/>
      <dgm:spPr/>
      <dgm:t>
        <a:bodyPr/>
        <a:lstStyle/>
        <a:p/>
      </dgm:t>
    </dgm:pt>
    <dgm:pt modelId="{6A612B0E-3242-44F3-8E24-B2EF67418165}" type="pres">
      <dgm:prSet presAssocID="{48319ACA-5783-4A55-9A7D-D7E1E9A7D88D}" presName="composite3"/>
      <dgm:spPr/>
      <dgm:t>
        <a:bodyPr/>
        <a:lstStyle/>
        <a:p/>
      </dgm:t>
    </dgm:pt>
    <dgm:pt modelId="{D3CFE8C1-1FAB-4C0F-AACA-F10E0B893BB3}" type="pres">
      <dgm:prSet presAssocID="{48319ACA-5783-4A55-9A7D-D7E1E9A7D88D}" presName="background3" presStyleLbl="node3" presStyleIdx="1" presStyleCnt="2"/>
      <dgm:spPr/>
      <dgm:t>
        <a:bodyPr/>
        <a:lstStyle/>
        <a:p/>
      </dgm:t>
    </dgm:pt>
    <dgm:pt modelId="{6637BDAE-6A60-4848-AC64-71811C6E6E28}" type="pres">
      <dgm:prSet presAssocID="{48319ACA-5783-4A55-9A7D-D7E1E9A7D88D}" presName="text3" presStyleLbl="fgAcc3" presStyleIdx="1" presStyleCnt="2" custScaleX="144670" custLinFactNeighborX="19409" custLinFactNeighborY="-22754">
        <dgm:presLayoutVars>
          <dgm:chPref val="3"/>
        </dgm:presLayoutVars>
      </dgm:prSet>
      <dgm:spPr/>
      <dgm:t>
        <a:bodyPr/>
        <a:lstStyle/>
        <a:p>
          <a:endParaRPr lang="zh-CN" altLang="en-US"/>
        </a:p>
      </dgm:t>
    </dgm:pt>
    <dgm:pt modelId="{BAB7AB13-F8BB-4067-8990-1EA29A1A0180}" type="pres">
      <dgm:prSet presAssocID="{48319ACA-5783-4A55-9A7D-D7E1E9A7D88D}" presName="hierChild4"/>
      <dgm:spPr/>
      <dgm:t>
        <a:bodyPr/>
        <a:lstStyle/>
        <a:p/>
      </dgm:t>
    </dgm:pt>
    <dgm:pt modelId="{AB195941-3FA5-4E6E-84C2-D6C2335AC06F}" type="pres">
      <dgm:prSet presAssocID="{E79628A1-F696-4F11-AC80-9B72E7EE5666}" presName="Name10" presStyleLbl="parChTrans1D2" presStyleCnt="2"/>
      <dgm:spPr/>
      <dgm:t>
        <a:bodyPr/>
        <a:lstStyle/>
        <a:p>
          <a:endParaRPr lang="zh-CN" altLang="en-US"/>
        </a:p>
      </dgm:t>
    </dgm:pt>
    <dgm:pt modelId="{F0D0BB96-F99F-48D4-B6F8-B5F1E4A95E96}" type="pres">
      <dgm:prSet presAssocID="{BAFCEDC8-CFE0-4F61-9B64-E46A6223D0A2}" presName="hierRoot2"/>
      <dgm:spPr/>
      <dgm:t>
        <a:bodyPr/>
        <a:lstStyle/>
        <a:p/>
      </dgm:t>
    </dgm:pt>
    <dgm:pt modelId="{FCC4B904-320C-45AD-8B43-566E49F7C511}" type="pres">
      <dgm:prSet presAssocID="{BAFCEDC8-CFE0-4F61-9B64-E46A6223D0A2}" presName="composite2"/>
      <dgm:spPr/>
      <dgm:t>
        <a:bodyPr/>
        <a:lstStyle/>
        <a:p/>
      </dgm:t>
    </dgm:pt>
    <dgm:pt modelId="{21DECCD0-2E4E-48CC-BB4E-C448DBE566DB}" type="pres">
      <dgm:prSet presAssocID="{BAFCEDC8-CFE0-4F61-9B64-E46A6223D0A2}" presName="background2" presStyleLbl="node2" presStyleIdx="1" presStyleCnt="2"/>
      <dgm:spPr/>
      <dgm:t>
        <a:bodyPr/>
        <a:lstStyle/>
        <a:p/>
      </dgm:t>
    </dgm:pt>
    <dgm:pt modelId="{A30827F0-DAFA-4720-8683-BB22831DBC99}" type="pres">
      <dgm:prSet presAssocID="{BAFCEDC8-CFE0-4F61-9B64-E46A6223D0A2}" presName="text2" presStyleLbl="fgAcc2" presStyleIdx="1" presStyleCnt="2" custLinFactNeighborX="5988" custLinFactNeighborY="-35969">
        <dgm:presLayoutVars>
          <dgm:chPref val="3"/>
        </dgm:presLayoutVars>
      </dgm:prSet>
      <dgm:spPr/>
      <dgm:t>
        <a:bodyPr/>
        <a:lstStyle/>
        <a:p>
          <a:endParaRPr lang="zh-CN" altLang="en-US"/>
        </a:p>
      </dgm:t>
    </dgm:pt>
    <dgm:pt modelId="{1E095455-2E50-4DEB-848E-7794941523ED}" type="pres">
      <dgm:prSet presAssocID="{BAFCEDC8-CFE0-4F61-9B64-E46A6223D0A2}" presName="hierChild3"/>
      <dgm:spPr/>
      <dgm:t>
        <a:bodyPr/>
        <a:lstStyle/>
        <a:p/>
      </dgm:t>
    </dgm:pt>
  </dgm:ptLst>
  <dgm:cxnLst>
    <dgm:cxn modelId="{ADFC6BC4-EAAE-4DA3-9EE8-5F0A67266F96}" srcId="{29369EDD-602C-4CB1-81C0-80B1574E6ED2}" destId="{07FCF796-2C11-4751-A406-1D7C0731214B}" srcOrd="0" destOrd="0" parTransId="{7F103D27-774C-4448-8F93-D0CAC1564444}" sibTransId="{F87A8BB4-BC09-4277-A748-8BF38BED81BB}"/>
    <dgm:cxn modelId="{D9C21F61-02C5-4708-8F9F-364F79FC0C7D}" srcId="{07FCF796-2C11-4751-A406-1D7C0731214B}" destId="{2FF3A1C0-E780-4CC5-9547-D3B0C2202209}" srcOrd="0" destOrd="0" parTransId="{C1B8E02E-B961-4A01-A82E-061C0CFC1ECD}" sibTransId="{1EAB8E15-F84D-4CF7-9FFD-DE6F123C0621}"/>
    <dgm:cxn modelId="{2170A970-B0BB-4102-9C6B-0B4B368A5853}" srcId="{2FF3A1C0-E780-4CC5-9547-D3B0C2202209}" destId="{425404FA-59D4-4B33-8C56-0292B2B93CC5}" srcOrd="0" destOrd="0" parTransId="{8BD32C66-1EAF-465D-8727-887F6D347655}" sibTransId="{567601CC-6418-4614-A44B-ABEDD68EDA1E}"/>
    <dgm:cxn modelId="{61559137-AC57-4544-B64F-BB973A618BDC}" srcId="{2FF3A1C0-E780-4CC5-9547-D3B0C2202209}" destId="{48319ACA-5783-4A55-9A7D-D7E1E9A7D88D}" srcOrd="1" destOrd="0" parTransId="{B9C2758C-7DF0-4A28-BF1D-9EC855E986BA}" sibTransId="{EE3640C7-1007-43E5-8F18-446FC16D670B}"/>
    <dgm:cxn modelId="{86C85C4B-7A9B-4897-B84F-441C14DBEC1A}" srcId="{07FCF796-2C11-4751-A406-1D7C0731214B}" destId="{BAFCEDC8-CFE0-4F61-9B64-E46A6223D0A2}" srcOrd="1" destOrd="0" parTransId="{E79628A1-F696-4F11-AC80-9B72E7EE5666}" sibTransId="{52C3EBA6-3859-4712-B796-BE307E096606}"/>
    <dgm:cxn modelId="{E6C9DE54-48FE-48AC-A745-96178C570924}" type="presOf" srcId="{29369EDD-602C-4CB1-81C0-80B1574E6ED2}" destId="{3E405CA6-2BAA-4E5E-81C9-FA6282B1BE7E}" srcOrd="0" destOrd="0" presId="urn:microsoft.com/office/officeart/2005/8/layout/hierarchy1"/>
    <dgm:cxn modelId="{1D237474-26BC-4451-8F84-E402A72C4768}" type="presParOf" srcId="{3E405CA6-2BAA-4E5E-81C9-FA6282B1BE7E}" destId="{0F2DC217-C828-4935-83C8-899AA58DABFB}" srcOrd="0" destOrd="0" presId="urn:microsoft.com/office/officeart/2005/8/layout/hierarchy1"/>
    <dgm:cxn modelId="{CEA90991-CD54-48BF-BC6B-E34D619449AE}" type="presParOf" srcId="{0F2DC217-C828-4935-83C8-899AA58DABFB}" destId="{89C15231-C8D5-4CB7-A0E8-6D87C99BEE1F}" srcOrd="0" destOrd="0" presId="urn:microsoft.com/office/officeart/2005/8/layout/hierarchy1"/>
    <dgm:cxn modelId="{AA1BA32E-4354-4B81-AD1A-211102FFD293}" type="presParOf" srcId="{89C15231-C8D5-4CB7-A0E8-6D87C99BEE1F}" destId="{3178B7C0-1EA4-4133-BABC-EDD6B17C3D80}" srcOrd="0" destOrd="0" presId="urn:microsoft.com/office/officeart/2005/8/layout/hierarchy1"/>
    <dgm:cxn modelId="{2B658CB0-E597-4B6E-9B38-50600FF254BA}" type="presParOf" srcId="{89C15231-C8D5-4CB7-A0E8-6D87C99BEE1F}" destId="{07B75574-4A59-44AF-91EC-BF4A8A793C7D}" srcOrd="1" destOrd="0" presId="urn:microsoft.com/office/officeart/2005/8/layout/hierarchy1"/>
    <dgm:cxn modelId="{03B9D07D-F1F2-4152-9452-1AC0FA4B0618}" type="presOf" srcId="{07FCF796-2C11-4751-A406-1D7C0731214B}" destId="{07B75574-4A59-44AF-91EC-BF4A8A793C7D}" srcOrd="0" destOrd="0" presId="urn:microsoft.com/office/officeart/2005/8/layout/hierarchy1"/>
    <dgm:cxn modelId="{A6BCB3F7-0EE6-41E4-956D-875FD8BEFA44}" type="presParOf" srcId="{0F2DC217-C828-4935-83C8-899AA58DABFB}" destId="{976A19E1-241F-4C5D-B28E-826AB29DBD82}" srcOrd="1" destOrd="0" presId="urn:microsoft.com/office/officeart/2005/8/layout/hierarchy1"/>
    <dgm:cxn modelId="{4DD04833-E5C7-472A-94AC-84ABE9A4D0DA}" type="presParOf" srcId="{976A19E1-241F-4C5D-B28E-826AB29DBD82}" destId="{53B19151-F43D-4760-BA1A-AA33FF57636D}" srcOrd="0" destOrd="0" presId="urn:microsoft.com/office/officeart/2005/8/layout/hierarchy1"/>
    <dgm:cxn modelId="{E5D527F6-9D78-4465-9ACD-8D27A54D0A4F}" type="presOf" srcId="{C1B8E02E-B961-4A01-A82E-061C0CFC1ECD}" destId="{53B19151-F43D-4760-BA1A-AA33FF57636D}" srcOrd="0" destOrd="0" presId="urn:microsoft.com/office/officeart/2005/8/layout/hierarchy1"/>
    <dgm:cxn modelId="{9FEEEF11-3A70-42A4-A07A-5174B5C4A0A9}" type="presParOf" srcId="{976A19E1-241F-4C5D-B28E-826AB29DBD82}" destId="{E2F3E219-F18C-4DB0-A772-296DFFD77225}" srcOrd="1" destOrd="0" presId="urn:microsoft.com/office/officeart/2005/8/layout/hierarchy1"/>
    <dgm:cxn modelId="{61B77F2B-AD32-4DED-BD62-606D912297BC}" type="presParOf" srcId="{E2F3E219-F18C-4DB0-A772-296DFFD77225}" destId="{8CC7AE85-8D93-4AC1-828B-E74675711019}" srcOrd="0" destOrd="0" presId="urn:microsoft.com/office/officeart/2005/8/layout/hierarchy1"/>
    <dgm:cxn modelId="{31662C01-9514-47B9-A643-7DBF1B33D34A}" type="presParOf" srcId="{8CC7AE85-8D93-4AC1-828B-E74675711019}" destId="{719181C0-3F05-4AD2-AF7F-BEC7D1AC407F}" srcOrd="0" destOrd="0" presId="urn:microsoft.com/office/officeart/2005/8/layout/hierarchy1"/>
    <dgm:cxn modelId="{DCA849F3-6312-4C65-9F0C-DA81B63532D8}" type="presParOf" srcId="{8CC7AE85-8D93-4AC1-828B-E74675711019}" destId="{7B1715ED-8F31-48EB-ABBA-2AAF066F22A4}" srcOrd="1" destOrd="0" presId="urn:microsoft.com/office/officeart/2005/8/layout/hierarchy1"/>
    <dgm:cxn modelId="{DA093C9E-C569-4BBE-BBD9-3112B3DFC632}" type="presOf" srcId="{2FF3A1C0-E780-4CC5-9547-D3B0C2202209}" destId="{7B1715ED-8F31-48EB-ABBA-2AAF066F22A4}" srcOrd="0" destOrd="0" presId="urn:microsoft.com/office/officeart/2005/8/layout/hierarchy1"/>
    <dgm:cxn modelId="{9FC2D8E1-B2C2-48B4-98A8-34F845C041D0}" type="presParOf" srcId="{E2F3E219-F18C-4DB0-A772-296DFFD77225}" destId="{CD2A8603-A3CF-4A3E-B6CC-EABB08D072D8}" srcOrd="1" destOrd="0" presId="urn:microsoft.com/office/officeart/2005/8/layout/hierarchy1"/>
    <dgm:cxn modelId="{60D7799C-D1D6-441A-BBFF-7745DB1E3A9C}" type="presParOf" srcId="{CD2A8603-A3CF-4A3E-B6CC-EABB08D072D8}" destId="{D89C2639-AA13-4DDF-8946-FE386534232F}" srcOrd="0" destOrd="0" presId="urn:microsoft.com/office/officeart/2005/8/layout/hierarchy1"/>
    <dgm:cxn modelId="{2BE4740F-0272-4153-8DC3-9AC88E5183E6}" type="presOf" srcId="{8BD32C66-1EAF-465D-8727-887F6D347655}" destId="{D89C2639-AA13-4DDF-8946-FE386534232F}" srcOrd="0" destOrd="0" presId="urn:microsoft.com/office/officeart/2005/8/layout/hierarchy1"/>
    <dgm:cxn modelId="{9DA4A0A5-F1C8-43FF-96E9-61BBDC7FDB46}" type="presParOf" srcId="{CD2A8603-A3CF-4A3E-B6CC-EABB08D072D8}" destId="{8A6EE5F2-170B-4741-88F6-FACAD058E3FA}" srcOrd="1" destOrd="0" presId="urn:microsoft.com/office/officeart/2005/8/layout/hierarchy1"/>
    <dgm:cxn modelId="{BF4F6C80-68D7-4C6F-888A-07B85A65B8B4}" type="presParOf" srcId="{8A6EE5F2-170B-4741-88F6-FACAD058E3FA}" destId="{EBAFCDCD-96E5-4092-BA77-0DC444E51EC0}" srcOrd="0" destOrd="0" presId="urn:microsoft.com/office/officeart/2005/8/layout/hierarchy1"/>
    <dgm:cxn modelId="{A108836A-3564-4975-A91F-FD6966AF6DDE}" type="presParOf" srcId="{EBAFCDCD-96E5-4092-BA77-0DC444E51EC0}" destId="{48F9083D-4295-40E8-A533-D53C96B3DFBA}" srcOrd="0" destOrd="0" presId="urn:microsoft.com/office/officeart/2005/8/layout/hierarchy1"/>
    <dgm:cxn modelId="{17B2B24F-8AE1-49FA-A1A7-B088AA198A11}" type="presParOf" srcId="{EBAFCDCD-96E5-4092-BA77-0DC444E51EC0}" destId="{E62B0D67-F725-4255-9B0D-6AF7C639C018}" srcOrd="1" destOrd="0" presId="urn:microsoft.com/office/officeart/2005/8/layout/hierarchy1"/>
    <dgm:cxn modelId="{89D1F534-2539-4AF2-9956-B1319E66EF77}" type="presOf" srcId="{425404FA-59D4-4B33-8C56-0292B2B93CC5}" destId="{E62B0D67-F725-4255-9B0D-6AF7C639C018}" srcOrd="0" destOrd="0" presId="urn:microsoft.com/office/officeart/2005/8/layout/hierarchy1"/>
    <dgm:cxn modelId="{C7DDDB4B-912D-407C-82CE-146BED217F15}" type="presParOf" srcId="{8A6EE5F2-170B-4741-88F6-FACAD058E3FA}" destId="{5CD7A658-20A6-4D08-AC8F-D8F041AD6DD8}" srcOrd="1" destOrd="0" presId="urn:microsoft.com/office/officeart/2005/8/layout/hierarchy1"/>
    <dgm:cxn modelId="{64F3DF54-4BD1-43B9-8082-E92B60F2A73F}" type="presParOf" srcId="{CD2A8603-A3CF-4A3E-B6CC-EABB08D072D8}" destId="{33E0BEAC-6439-4A87-B871-F26E6F0EF481}" srcOrd="2" destOrd="0" presId="urn:microsoft.com/office/officeart/2005/8/layout/hierarchy1"/>
    <dgm:cxn modelId="{AFA7BC81-EEF5-472A-9CC4-61D30367F257}" type="presOf" srcId="{B9C2758C-7DF0-4A28-BF1D-9EC855E986BA}" destId="{33E0BEAC-6439-4A87-B871-F26E6F0EF481}" srcOrd="0" destOrd="0" presId="urn:microsoft.com/office/officeart/2005/8/layout/hierarchy1"/>
    <dgm:cxn modelId="{DE107E20-2A6D-4E82-B603-1AF8E8A780D6}" type="presParOf" srcId="{CD2A8603-A3CF-4A3E-B6CC-EABB08D072D8}" destId="{97291BCB-F893-4F87-8DDA-F0185FDF3460}" srcOrd="3" destOrd="0" presId="urn:microsoft.com/office/officeart/2005/8/layout/hierarchy1"/>
    <dgm:cxn modelId="{C8C2FFB9-BDDA-4B54-A704-26F8F36CF2EB}" type="presParOf" srcId="{97291BCB-F893-4F87-8DDA-F0185FDF3460}" destId="{6A612B0E-3242-44F3-8E24-B2EF67418165}" srcOrd="0" destOrd="0" presId="urn:microsoft.com/office/officeart/2005/8/layout/hierarchy1"/>
    <dgm:cxn modelId="{73B9AE32-09CB-4D53-B81D-A3CF58DC4A67}" type="presParOf" srcId="{6A612B0E-3242-44F3-8E24-B2EF67418165}" destId="{D3CFE8C1-1FAB-4C0F-AACA-F10E0B893BB3}" srcOrd="0" destOrd="0" presId="urn:microsoft.com/office/officeart/2005/8/layout/hierarchy1"/>
    <dgm:cxn modelId="{54C8836C-F53E-4C22-8868-5740B31E1CA7}" type="presParOf" srcId="{6A612B0E-3242-44F3-8E24-B2EF67418165}" destId="{6637BDAE-6A60-4848-AC64-71811C6E6E28}" srcOrd="1" destOrd="0" presId="urn:microsoft.com/office/officeart/2005/8/layout/hierarchy1"/>
    <dgm:cxn modelId="{1D6A63D3-12C5-4F31-80DC-304D88518BD4}" type="presOf" srcId="{48319ACA-5783-4A55-9A7D-D7E1E9A7D88D}" destId="{6637BDAE-6A60-4848-AC64-71811C6E6E28}" srcOrd="0" destOrd="0" presId="urn:microsoft.com/office/officeart/2005/8/layout/hierarchy1"/>
    <dgm:cxn modelId="{BEA07E94-AD20-45F0-8389-D9C3DE8CA714}" type="presParOf" srcId="{97291BCB-F893-4F87-8DDA-F0185FDF3460}" destId="{BAB7AB13-F8BB-4067-8990-1EA29A1A0180}" srcOrd="1" destOrd="0" presId="urn:microsoft.com/office/officeart/2005/8/layout/hierarchy1"/>
    <dgm:cxn modelId="{A3B242EA-28D5-458A-AFBB-AE0A8EA1821B}" type="presParOf" srcId="{976A19E1-241F-4C5D-B28E-826AB29DBD82}" destId="{AB195941-3FA5-4E6E-84C2-D6C2335AC06F}" srcOrd="2" destOrd="0" presId="urn:microsoft.com/office/officeart/2005/8/layout/hierarchy1"/>
    <dgm:cxn modelId="{FBA00BC7-823F-4004-8A8A-54287F546F53}" type="presOf" srcId="{E79628A1-F696-4F11-AC80-9B72E7EE5666}" destId="{AB195941-3FA5-4E6E-84C2-D6C2335AC06F}" srcOrd="0" destOrd="0" presId="urn:microsoft.com/office/officeart/2005/8/layout/hierarchy1"/>
    <dgm:cxn modelId="{17BEBB37-C2FD-4C76-A137-A838DF163662}" type="presParOf" srcId="{976A19E1-241F-4C5D-B28E-826AB29DBD82}" destId="{F0D0BB96-F99F-48D4-B6F8-B5F1E4A95E96}" srcOrd="3" destOrd="0" presId="urn:microsoft.com/office/officeart/2005/8/layout/hierarchy1"/>
    <dgm:cxn modelId="{E27902F8-613E-4E84-A0D0-19547B944345}" type="presParOf" srcId="{F0D0BB96-F99F-48D4-B6F8-B5F1E4A95E96}" destId="{FCC4B904-320C-45AD-8B43-566E49F7C511}" srcOrd="0" destOrd="0" presId="urn:microsoft.com/office/officeart/2005/8/layout/hierarchy1"/>
    <dgm:cxn modelId="{00A2D7BD-6DD4-4764-B9D2-18AB840DA1C9}" type="presParOf" srcId="{FCC4B904-320C-45AD-8B43-566E49F7C511}" destId="{21DECCD0-2E4E-48CC-BB4E-C448DBE566DB}" srcOrd="0" destOrd="0" presId="urn:microsoft.com/office/officeart/2005/8/layout/hierarchy1"/>
    <dgm:cxn modelId="{7DAE4F60-6900-455C-B3DC-7E9875DA9EAD}" type="presParOf" srcId="{FCC4B904-320C-45AD-8B43-566E49F7C511}" destId="{A30827F0-DAFA-4720-8683-BB22831DBC99}" srcOrd="1" destOrd="0" presId="urn:microsoft.com/office/officeart/2005/8/layout/hierarchy1"/>
    <dgm:cxn modelId="{168D46B5-EFF2-43D5-AEE9-751E5A8C25A2}" type="presOf" srcId="{BAFCEDC8-CFE0-4F61-9B64-E46A6223D0A2}" destId="{A30827F0-DAFA-4720-8683-BB22831DBC99}" srcOrd="0" destOrd="0" presId="urn:microsoft.com/office/officeart/2005/8/layout/hierarchy1"/>
    <dgm:cxn modelId="{5937713A-F112-448C-A41C-6326DACBA2D8}" type="presParOf" srcId="{F0D0BB96-F99F-48D4-B6F8-B5F1E4A95E96}" destId="{1E095455-2E50-4DEB-848E-7794941523ED}" srcOrd="1" destOrd="0" presId="urn:microsoft.com/office/officeart/2005/8/layout/hierarchy1"/>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7.xml><?xml version="1.0" encoding="utf-8"?>
<dgm:dataModel xmlns:a="http://schemas.openxmlformats.org/drawingml/2006/main" xmlns:r="http://schemas.openxmlformats.org/officeDocument/2006/relationships" xmlns:dgm="http://schemas.openxmlformats.org/drawingml/2006/diagram">
  <dgm:ptLst>
    <dgm:pt modelId="{2DD85EDA-E9F8-40B3-A490-9E962DF8AA32}" type="doc">
      <dgm:prSet loTypeId="urn:microsoft.com/office/officeart/2005/8/layout/hierarchy2" loCatId="hierarchy" qsTypeId="urn:microsoft.com/office/officeart/2005/8/quickstyle/3d3" qsCatId="3D" csTypeId="urn:microsoft.com/office/officeart/2005/8/colors/accent1_2" csCatId="accent1" phldr="1"/>
      <dgm:spPr/>
      <dgm:t>
        <a:bodyPr/>
        <a:lstStyle/>
        <a:p>
          <a:endParaRPr lang="zh-CN" altLang="en-US"/>
        </a:p>
      </dgm:t>
    </dgm:pt>
    <dgm:pt modelId="{9DF41301-4B28-4A4B-86C5-54764688DC02}" type="parTrans" cxnId="{90871526-8774-44DD-BD81-F1BAE606A7E1}">
      <dgm:prSet/>
      <dgm:spPr/>
      <dgm:t>
        <a:bodyPr/>
        <a:lstStyle/>
        <a:p>
          <a:endParaRPr lang="zh-CN" altLang="en-US"/>
        </a:p>
      </dgm:t>
    </dgm:pt>
    <dgm:pt modelId="{50B2961C-A738-4283-A26A-2288595ECBB4}">
      <dgm:prSet phldrT="[文本]" phldr="1"/>
      <dgm:spPr/>
      <dgm:t>
        <a:bodyPr/>
        <a:lstStyle/>
        <a:p>
          <a:endParaRPr lang="zh-CN" altLang="en-US"/>
        </a:p>
      </dgm:t>
    </dgm:pt>
    <dgm:pt modelId="{A0D852A2-E464-43B3-A94E-AAC9507B3F73}" type="parTrans" cxnId="{7DE8A861-0764-4E8E-A10A-A35540693E9C}">
      <dgm:prSet/>
      <dgm:spPr/>
      <dgm:t>
        <a:bodyPr/>
        <a:lstStyle/>
        <a:p>
          <a:endParaRPr lang="zh-CN" altLang="en-US"/>
        </a:p>
      </dgm:t>
    </dgm:pt>
    <dgm:pt modelId="{678E4992-CD60-4C98-ADEC-2A0FEAD34F09}">
      <dgm:prSet phldrT="[文本]"/>
      <dgm:spPr/>
      <dgm:t>
        <a:bodyPr/>
        <a:lstStyle/>
        <a:p>
          <a:r>
            <a:rPr lang="zh-CN" altLang="en-US" smtClean="0"/>
            <a:t>五十年代前期</a:t>
          </a:r>
          <a:r>
            <a:rPr lang="en-US" altLang="zh-CN" smtClean="0"/>
            <a:t>1949-1956</a:t>
          </a:r>
          <a:endParaRPr lang="zh-CN" altLang="en-US"/>
        </a:p>
      </dgm:t>
    </dgm:pt>
    <dgm:pt modelId="{5181D92A-C63E-454D-B0F1-FD9C6201EEDD}" type="sibTrans" cxnId="{7DE8A861-0764-4E8E-A10A-A35540693E9C}">
      <dgm:prSet/>
      <dgm:spPr/>
      <dgm:t>
        <a:bodyPr/>
        <a:lstStyle/>
        <a:p>
          <a:endParaRPr lang="zh-CN" altLang="en-US"/>
        </a:p>
      </dgm:t>
    </dgm:pt>
    <dgm:pt modelId="{691B4635-7386-4FA4-BFD4-709E7724854C}" type="parTrans" cxnId="{1D8F4E19-2243-49DE-A9D1-0488C1EC4B17}">
      <dgm:prSet/>
      <dgm:spPr/>
      <dgm:t>
        <a:bodyPr/>
        <a:lstStyle/>
        <a:p>
          <a:endParaRPr lang="zh-CN" altLang="en-US"/>
        </a:p>
      </dgm:t>
    </dgm:pt>
    <dgm:pt modelId="{499F4B66-F3DA-46E4-B4F1-439F6DA75B12}">
      <dgm:prSet phldrT="[文本]"/>
      <dgm:spPr/>
      <dgm:t>
        <a:bodyPr/>
        <a:lstStyle/>
        <a:p>
          <a:r>
            <a:rPr lang="en-US" altLang="zh-CN" smtClean="0"/>
            <a:t>1960</a:t>
          </a:r>
          <a:r>
            <a:rPr lang="zh-CN" altLang="en-US" smtClean="0"/>
            <a:t>年前后</a:t>
          </a:r>
          <a:r>
            <a:rPr lang="en-US" altLang="zh-CN" smtClean="0"/>
            <a:t>1959-1961</a:t>
          </a:r>
          <a:endParaRPr lang="zh-CN" altLang="en-US"/>
        </a:p>
      </dgm:t>
    </dgm:pt>
    <dgm:pt modelId="{686D1EA2-DC8E-4DF4-8B36-5DDEB3D108D7}" type="sibTrans" cxnId="{1D8F4E19-2243-49DE-A9D1-0488C1EC4B17}">
      <dgm:prSet/>
      <dgm:spPr/>
      <dgm:t>
        <a:bodyPr/>
        <a:lstStyle/>
        <a:p>
          <a:endParaRPr lang="zh-CN" altLang="en-US"/>
        </a:p>
      </dgm:t>
    </dgm:pt>
    <dgm:pt modelId="{FD1E9BE6-CC98-4E41-BE36-DE5DDEA705CC}" type="sibTrans" cxnId="{90871526-8774-44DD-BD81-F1BAE606A7E1}">
      <dgm:prSet/>
      <dgm:spPr/>
      <dgm:t>
        <a:bodyPr/>
        <a:lstStyle/>
        <a:p>
          <a:endParaRPr lang="zh-CN" altLang="en-US"/>
        </a:p>
      </dgm:t>
    </dgm:pt>
    <dgm:pt modelId="{043DD529-B509-44FA-A3CB-FA59D2AF8622}" type="parTrans" cxnId="{C75BE5C5-B2D3-42A5-B76E-AD0CF83F5EA2}">
      <dgm:prSet/>
      <dgm:spPr/>
      <dgm:t>
        <a:bodyPr/>
        <a:lstStyle/>
        <a:p>
          <a:endParaRPr lang="zh-CN" altLang="en-US"/>
        </a:p>
      </dgm:t>
    </dgm:pt>
    <dgm:pt modelId="{47435083-53AB-48C0-A525-05163DEFD93F}">
      <dgm:prSet/>
      <dgm:spPr/>
      <dgm:t>
        <a:bodyPr/>
        <a:lstStyle/>
        <a:p>
          <a:r>
            <a:rPr lang="zh-CN" altLang="en-US" smtClean="0"/>
            <a:t>建国十七年时期散文</a:t>
          </a:r>
        </a:p>
      </dgm:t>
    </dgm:pt>
    <dgm:pt modelId="{058FBF80-17E6-4751-B037-A5795D33140A}" type="sibTrans" cxnId="{C75BE5C5-B2D3-42A5-B76E-AD0CF83F5EA2}">
      <dgm:prSet/>
      <dgm:spPr/>
      <dgm:t>
        <a:bodyPr/>
        <a:lstStyle/>
        <a:p>
          <a:endParaRPr lang="zh-CN" altLang="en-US"/>
        </a:p>
      </dgm:t>
    </dgm:pt>
    <dgm:pt modelId="{871DF1D3-541F-4EF5-A29E-E65BD3B43924}" type="pres">
      <dgm:prSet presAssocID="{2DD85EDA-E9F8-40B3-A490-9E962DF8AA32}" presName="diagram">
        <dgm:presLayoutVars>
          <dgm:chPref val="1"/>
          <dgm:dir/>
          <dgm:animOne val="branch"/>
          <dgm:animLvl val="lvl"/>
          <dgm:resizeHandles val="exact"/>
        </dgm:presLayoutVars>
      </dgm:prSet>
      <dgm:spPr/>
      <dgm:t>
        <a:bodyPr/>
        <a:lstStyle/>
        <a:p>
          <a:endParaRPr lang="zh-CN" altLang="en-US"/>
        </a:p>
      </dgm:t>
    </dgm:pt>
    <dgm:pt modelId="{26F66826-1ED0-4B28-8D8E-E4EBC3F55D16}" type="pres">
      <dgm:prSet presAssocID="{50B2961C-A738-4283-A26A-2288595ECBB4}" presName="root1"/>
      <dgm:spPr/>
      <dgm:t>
        <a:bodyPr/>
        <a:lstStyle/>
        <a:p/>
      </dgm:t>
    </dgm:pt>
    <dgm:pt modelId="{F42332B8-F52A-4DCF-B320-CA0F9D7759F0}" type="pres">
      <dgm:prSet presAssocID="{50B2961C-A738-4283-A26A-2288595ECBB4}" presName="LevelOneTextNode" presStyleLbl="node0" presStyleCnt="2">
        <dgm:presLayoutVars>
          <dgm:chPref val="3"/>
        </dgm:presLayoutVars>
      </dgm:prSet>
      <dgm:spPr/>
      <dgm:t>
        <a:bodyPr/>
        <a:lstStyle/>
        <a:p>
          <a:endParaRPr lang="zh-CN" altLang="en-US"/>
        </a:p>
      </dgm:t>
    </dgm:pt>
    <dgm:pt modelId="{C47797AE-9F41-4C2E-984D-71A7FEF95DC9}" type="pres">
      <dgm:prSet presAssocID="{50B2961C-A738-4283-A26A-2288595ECBB4}" presName="level2hierChild"/>
      <dgm:spPr/>
      <dgm:t>
        <a:bodyPr/>
        <a:lstStyle/>
        <a:p/>
      </dgm:t>
    </dgm:pt>
    <dgm:pt modelId="{42D11ED4-C29D-4C82-98EE-4FB0434E66B7}" type="pres">
      <dgm:prSet presAssocID="{A0D852A2-E464-43B3-A94E-AAC9507B3F73}" presName="conn2-1" presStyleLbl="parChTrans1D2" presStyleCnt="2"/>
      <dgm:spPr/>
      <dgm:t>
        <a:bodyPr/>
        <a:lstStyle/>
        <a:p>
          <a:endParaRPr lang="zh-CN" altLang="en-US"/>
        </a:p>
      </dgm:t>
    </dgm:pt>
    <dgm:pt modelId="{B4E1A752-D252-4323-B550-E9252F761A7D}" type="pres">
      <dgm:prSet presAssocID="{A0D852A2-E464-43B3-A94E-AAC9507B3F73}" presName="connTx" presStyleLbl="parChTrans2D2" presStyleCnt="2"/>
      <dgm:spPr/>
      <dgm:t>
        <a:bodyPr/>
        <a:lstStyle/>
        <a:p>
          <a:endParaRPr lang="zh-CN" altLang="en-US"/>
        </a:p>
      </dgm:t>
    </dgm:pt>
    <dgm:pt modelId="{D3E802AB-566D-43EA-B32A-1FF6A1D0E128}" type="pres">
      <dgm:prSet presAssocID="{678E4992-CD60-4C98-ADEC-2A0FEAD34F09}" presName="root2"/>
      <dgm:spPr/>
      <dgm:t>
        <a:bodyPr/>
        <a:lstStyle/>
        <a:p/>
      </dgm:t>
    </dgm:pt>
    <dgm:pt modelId="{11ECC624-BCD7-4715-98D6-2EDFC8D28235}" type="pres">
      <dgm:prSet presAssocID="{678E4992-CD60-4C98-ADEC-2A0FEAD34F09}" presName="LevelTwoTextNode" presStyleLbl="node2" presStyleCnt="2">
        <dgm:presLayoutVars>
          <dgm:chPref val="3"/>
        </dgm:presLayoutVars>
      </dgm:prSet>
      <dgm:spPr/>
      <dgm:t>
        <a:bodyPr/>
        <a:lstStyle/>
        <a:p>
          <a:endParaRPr lang="zh-CN" altLang="en-US"/>
        </a:p>
      </dgm:t>
    </dgm:pt>
    <dgm:pt modelId="{4A26A16D-40C9-4886-9702-7CDD3C896298}" type="pres">
      <dgm:prSet presAssocID="{678E4992-CD60-4C98-ADEC-2A0FEAD34F09}" presName="level3hierChild"/>
      <dgm:spPr/>
      <dgm:t>
        <a:bodyPr/>
        <a:lstStyle/>
        <a:p/>
      </dgm:t>
    </dgm:pt>
    <dgm:pt modelId="{09BC8B1B-3407-4B5C-82B3-357C58408038}" type="pres">
      <dgm:prSet presAssocID="{691B4635-7386-4FA4-BFD4-709E7724854C}" presName="conn2-1" presStyleLbl="parChTrans1D2" presStyleIdx="1" presStyleCnt="2"/>
      <dgm:spPr/>
      <dgm:t>
        <a:bodyPr/>
        <a:lstStyle/>
        <a:p>
          <a:endParaRPr lang="zh-CN" altLang="en-US"/>
        </a:p>
      </dgm:t>
    </dgm:pt>
    <dgm:pt modelId="{8EFBF77D-B9D3-405C-B38C-C6FCA25975E9}" type="pres">
      <dgm:prSet presAssocID="{691B4635-7386-4FA4-BFD4-709E7724854C}" presName="connTx" presStyleLbl="parChTrans2D2" presStyleIdx="1" presStyleCnt="2"/>
      <dgm:spPr/>
      <dgm:t>
        <a:bodyPr/>
        <a:lstStyle/>
        <a:p>
          <a:endParaRPr lang="zh-CN" altLang="en-US"/>
        </a:p>
      </dgm:t>
    </dgm:pt>
    <dgm:pt modelId="{05A130A1-867C-4DC8-9A52-7031BEE26B24}" type="pres">
      <dgm:prSet presAssocID="{499F4B66-F3DA-46E4-B4F1-439F6DA75B12}" presName="root2"/>
      <dgm:spPr/>
      <dgm:t>
        <a:bodyPr/>
        <a:lstStyle/>
        <a:p/>
      </dgm:t>
    </dgm:pt>
    <dgm:pt modelId="{2A376333-B15E-44ED-B977-9DE27D6D3AA4}" type="pres">
      <dgm:prSet presAssocID="{499F4B66-F3DA-46E4-B4F1-439F6DA75B12}" presName="LevelTwoTextNode" presStyleLbl="node2" presStyleIdx="1" presStyleCnt="2">
        <dgm:presLayoutVars>
          <dgm:chPref val="3"/>
        </dgm:presLayoutVars>
      </dgm:prSet>
      <dgm:spPr/>
      <dgm:t>
        <a:bodyPr/>
        <a:lstStyle/>
        <a:p>
          <a:endParaRPr lang="zh-CN" altLang="en-US"/>
        </a:p>
      </dgm:t>
    </dgm:pt>
    <dgm:pt modelId="{954E2C34-84C5-43E6-A7CD-4C95EEEE57EE}" type="pres">
      <dgm:prSet presAssocID="{499F4B66-F3DA-46E4-B4F1-439F6DA75B12}" presName="level3hierChild"/>
      <dgm:spPr/>
      <dgm:t>
        <a:bodyPr/>
        <a:lstStyle/>
        <a:p/>
      </dgm:t>
    </dgm:pt>
    <dgm:pt modelId="{F70FD831-35B7-4D6F-81C2-6D05D5590ECF}" type="pres">
      <dgm:prSet presAssocID="{47435083-53AB-48C0-A525-05163DEFD93F}" presName="root1"/>
      <dgm:spPr/>
      <dgm:t>
        <a:bodyPr/>
        <a:lstStyle/>
        <a:p/>
      </dgm:t>
    </dgm:pt>
    <dgm:pt modelId="{3AFC840A-45F6-49F1-AF87-C7F1DA03731D}" type="pres">
      <dgm:prSet presAssocID="{47435083-53AB-48C0-A525-05163DEFD93F}" presName="LevelOneTextNode" presStyleLbl="node0" presStyleIdx="1" presStyleCnt="2" custLinFactY="-15019" custLinFactNeighborX="-1585" custLinFactNeighborY="-100000">
        <dgm:presLayoutVars>
          <dgm:chPref val="3"/>
        </dgm:presLayoutVars>
      </dgm:prSet>
      <dgm:spPr/>
      <dgm:t>
        <a:bodyPr/>
        <a:lstStyle/>
        <a:p>
          <a:endParaRPr lang="zh-CN" altLang="en-US"/>
        </a:p>
      </dgm:t>
    </dgm:pt>
    <dgm:pt modelId="{80558E5F-8C85-460A-826C-6E62182CFC3C}" type="pres">
      <dgm:prSet presAssocID="{47435083-53AB-48C0-A525-05163DEFD93F}" presName="level2hierChild"/>
      <dgm:spPr/>
      <dgm:t>
        <a:bodyPr/>
        <a:lstStyle/>
        <a:p/>
      </dgm:t>
    </dgm:pt>
  </dgm:ptLst>
  <dgm:cxnLst>
    <dgm:cxn modelId="{90871526-8774-44DD-BD81-F1BAE606A7E1}" srcId="{2DD85EDA-E9F8-40B3-A490-9E962DF8AA32}" destId="{50B2961C-A738-4283-A26A-2288595ECBB4}" srcOrd="0" destOrd="0" parTransId="{9DF41301-4B28-4A4B-86C5-54764688DC02}" sibTransId="{FD1E9BE6-CC98-4E41-BE36-DE5DDEA705CC}"/>
    <dgm:cxn modelId="{7DE8A861-0764-4E8E-A10A-A35540693E9C}" srcId="{50B2961C-A738-4283-A26A-2288595ECBB4}" destId="{678E4992-CD60-4C98-ADEC-2A0FEAD34F09}" srcOrd="0" destOrd="0" parTransId="{A0D852A2-E464-43B3-A94E-AAC9507B3F73}" sibTransId="{5181D92A-C63E-454D-B0F1-FD9C6201EEDD}"/>
    <dgm:cxn modelId="{1D8F4E19-2243-49DE-A9D1-0488C1EC4B17}" srcId="{50B2961C-A738-4283-A26A-2288595ECBB4}" destId="{499F4B66-F3DA-46E4-B4F1-439F6DA75B12}" srcOrd="1" destOrd="0" parTransId="{691B4635-7386-4FA4-BFD4-709E7724854C}" sibTransId="{686D1EA2-DC8E-4DF4-8B36-5DDEB3D108D7}"/>
    <dgm:cxn modelId="{C75BE5C5-B2D3-42A5-B76E-AD0CF83F5EA2}" srcId="{2DD85EDA-E9F8-40B3-A490-9E962DF8AA32}" destId="{47435083-53AB-48C0-A525-05163DEFD93F}" srcOrd="1" destOrd="0" parTransId="{043DD529-B509-44FA-A3CB-FA59D2AF8622}" sibTransId="{058FBF80-17E6-4751-B037-A5795D33140A}"/>
    <dgm:cxn modelId="{4210436E-A1DF-432F-B8D5-62190D5475D5}" type="presOf" srcId="{2DD85EDA-E9F8-40B3-A490-9E962DF8AA32}" destId="{871DF1D3-541F-4EF5-A29E-E65BD3B43924}" srcOrd="0" destOrd="0" presId="urn:microsoft.com/office/officeart/2005/8/layout/hierarchy2"/>
    <dgm:cxn modelId="{338E46D6-8BCE-42F6-B4E1-804B33FC2BBA}" type="presParOf" srcId="{871DF1D3-541F-4EF5-A29E-E65BD3B43924}" destId="{26F66826-1ED0-4B28-8D8E-E4EBC3F55D16}" srcOrd="0" destOrd="0" presId="urn:microsoft.com/office/officeart/2005/8/layout/hierarchy2"/>
    <dgm:cxn modelId="{BE8A64BE-CD4F-40DA-9BBF-657220885750}" type="presParOf" srcId="{26F66826-1ED0-4B28-8D8E-E4EBC3F55D16}" destId="{F42332B8-F52A-4DCF-B320-CA0F9D7759F0}" srcOrd="0" destOrd="0" presId="urn:microsoft.com/office/officeart/2005/8/layout/hierarchy2"/>
    <dgm:cxn modelId="{83C2D862-A15E-451B-831C-4DB019930512}" type="presOf" srcId="{50B2961C-A738-4283-A26A-2288595ECBB4}" destId="{F42332B8-F52A-4DCF-B320-CA0F9D7759F0}" srcOrd="0" destOrd="0" presId="urn:microsoft.com/office/officeart/2005/8/layout/hierarchy2"/>
    <dgm:cxn modelId="{A7928DC1-C367-4B4E-9A4C-C76FE6967F74}" type="presParOf" srcId="{26F66826-1ED0-4B28-8D8E-E4EBC3F55D16}" destId="{C47797AE-9F41-4C2E-984D-71A7FEF95DC9}" srcOrd="1" destOrd="0" presId="urn:microsoft.com/office/officeart/2005/8/layout/hierarchy2"/>
    <dgm:cxn modelId="{9E6AB129-6E2B-4785-9CD7-58FA458AB1EC}" type="presParOf" srcId="{C47797AE-9F41-4C2E-984D-71A7FEF95DC9}" destId="{42D11ED4-C29D-4C82-98EE-4FB0434E66B7}" srcOrd="0" destOrd="0" presId="urn:microsoft.com/office/officeart/2005/8/layout/hierarchy2"/>
    <dgm:cxn modelId="{35D7FA0B-D38A-41A4-AB4A-FAF342183A4A}" type="presOf" srcId="{A0D852A2-E464-43B3-A94E-AAC9507B3F73}" destId="{42D11ED4-C29D-4C82-98EE-4FB0434E66B7}" srcOrd="0" destOrd="0" presId="urn:microsoft.com/office/officeart/2005/8/layout/hierarchy2"/>
    <dgm:cxn modelId="{967250F0-3D34-43F0-A99C-DD617B2B6A4C}" type="presParOf" srcId="{42D11ED4-C29D-4C82-98EE-4FB0434E66B7}" destId="{B4E1A752-D252-4323-B550-E9252F761A7D}" srcOrd="0" destOrd="0" presId="urn:microsoft.com/office/officeart/2005/8/layout/hierarchy2"/>
    <dgm:cxn modelId="{467CF2A0-06B9-448F-87DD-5CF3434B4813}" type="presOf" srcId="{A0D852A2-E464-43B3-A94E-AAC9507B3F73}" destId="{B4E1A752-D252-4323-B550-E9252F761A7D}" srcOrd="1" destOrd="0" presId="urn:microsoft.com/office/officeart/2005/8/layout/hierarchy2"/>
    <dgm:cxn modelId="{8D5BEFC3-FD9B-4C50-A714-1089FA778ED0}" type="presParOf" srcId="{C47797AE-9F41-4C2E-984D-71A7FEF95DC9}" destId="{D3E802AB-566D-43EA-B32A-1FF6A1D0E128}" srcOrd="1" destOrd="0" presId="urn:microsoft.com/office/officeart/2005/8/layout/hierarchy2"/>
    <dgm:cxn modelId="{2EFDF0FA-1DD3-4053-AF5F-6C361FC360A4}" type="presParOf" srcId="{D3E802AB-566D-43EA-B32A-1FF6A1D0E128}" destId="{11ECC624-BCD7-4715-98D6-2EDFC8D28235}" srcOrd="0" destOrd="0" presId="urn:microsoft.com/office/officeart/2005/8/layout/hierarchy2"/>
    <dgm:cxn modelId="{BE17104F-76DA-477E-87A5-E4C34DB6D006}" type="presOf" srcId="{678E4992-CD60-4C98-ADEC-2A0FEAD34F09}" destId="{11ECC624-BCD7-4715-98D6-2EDFC8D28235}" srcOrd="0" destOrd="0" presId="urn:microsoft.com/office/officeart/2005/8/layout/hierarchy2"/>
    <dgm:cxn modelId="{194A7CAE-7095-4461-A421-6128450C90BF}" type="presParOf" srcId="{D3E802AB-566D-43EA-B32A-1FF6A1D0E128}" destId="{4A26A16D-40C9-4886-9702-7CDD3C896298}" srcOrd="1" destOrd="0" presId="urn:microsoft.com/office/officeart/2005/8/layout/hierarchy2"/>
    <dgm:cxn modelId="{4865E5A7-D9F2-41A6-A88A-E8FBD8DE8272}" type="presParOf" srcId="{C47797AE-9F41-4C2E-984D-71A7FEF95DC9}" destId="{09BC8B1B-3407-4B5C-82B3-357C58408038}" srcOrd="2" destOrd="0" presId="urn:microsoft.com/office/officeart/2005/8/layout/hierarchy2"/>
    <dgm:cxn modelId="{EDD7EFC4-565F-496E-BF61-69D4FD5B3A60}" type="presOf" srcId="{691B4635-7386-4FA4-BFD4-709E7724854C}" destId="{09BC8B1B-3407-4B5C-82B3-357C58408038}" srcOrd="0" destOrd="0" presId="urn:microsoft.com/office/officeart/2005/8/layout/hierarchy2"/>
    <dgm:cxn modelId="{9BC2D096-206A-4626-8CAC-BC851B548854}" type="presParOf" srcId="{09BC8B1B-3407-4B5C-82B3-357C58408038}" destId="{8EFBF77D-B9D3-405C-B38C-C6FCA25975E9}" srcOrd="0" destOrd="0" presId="urn:microsoft.com/office/officeart/2005/8/layout/hierarchy2"/>
    <dgm:cxn modelId="{C63F4CED-A408-47F2-9B8A-30267C45D93C}" type="presOf" srcId="{691B4635-7386-4FA4-BFD4-709E7724854C}" destId="{8EFBF77D-B9D3-405C-B38C-C6FCA25975E9}" srcOrd="1" destOrd="0" presId="urn:microsoft.com/office/officeart/2005/8/layout/hierarchy2"/>
    <dgm:cxn modelId="{6C5433C9-09F2-4511-8379-885BB6222535}" type="presParOf" srcId="{C47797AE-9F41-4C2E-984D-71A7FEF95DC9}" destId="{05A130A1-867C-4DC8-9A52-7031BEE26B24}" srcOrd="3" destOrd="0" presId="urn:microsoft.com/office/officeart/2005/8/layout/hierarchy2"/>
    <dgm:cxn modelId="{19A31E2D-CF60-45BF-AC53-08133E57015B}" type="presParOf" srcId="{05A130A1-867C-4DC8-9A52-7031BEE26B24}" destId="{2A376333-B15E-44ED-B977-9DE27D6D3AA4}" srcOrd="0" destOrd="0" presId="urn:microsoft.com/office/officeart/2005/8/layout/hierarchy2"/>
    <dgm:cxn modelId="{D5BB03F2-CAD1-4CA4-98BA-21C1F5C8F467}" type="presOf" srcId="{499F4B66-F3DA-46E4-B4F1-439F6DA75B12}" destId="{2A376333-B15E-44ED-B977-9DE27D6D3AA4}" srcOrd="0" destOrd="0" presId="urn:microsoft.com/office/officeart/2005/8/layout/hierarchy2"/>
    <dgm:cxn modelId="{80B32653-539F-41CA-9602-3501492078EB}" type="presParOf" srcId="{05A130A1-867C-4DC8-9A52-7031BEE26B24}" destId="{954E2C34-84C5-43E6-A7CD-4C95EEEE57EE}" srcOrd="1" destOrd="0" presId="urn:microsoft.com/office/officeart/2005/8/layout/hierarchy2"/>
    <dgm:cxn modelId="{61C40C96-4DF6-4B01-B597-0E0A4EA77484}" type="presParOf" srcId="{871DF1D3-541F-4EF5-A29E-E65BD3B43924}" destId="{F70FD831-35B7-4D6F-81C2-6D05D5590ECF}" srcOrd="1" destOrd="0" presId="urn:microsoft.com/office/officeart/2005/8/layout/hierarchy2"/>
    <dgm:cxn modelId="{48563E9A-AAAC-4CE3-B7D2-0792BDDFB646}" type="presParOf" srcId="{F70FD831-35B7-4D6F-81C2-6D05D5590ECF}" destId="{3AFC840A-45F6-49F1-AF87-C7F1DA03731D}" srcOrd="0" destOrd="0" presId="urn:microsoft.com/office/officeart/2005/8/layout/hierarchy2"/>
    <dgm:cxn modelId="{3088CFFD-E5D0-44EB-8F55-3D1555946DCB}" type="presOf" srcId="{47435083-53AB-48C0-A525-05163DEFD93F}" destId="{3AFC840A-45F6-49F1-AF87-C7F1DA03731D}" srcOrd="0" destOrd="0" presId="urn:microsoft.com/office/officeart/2005/8/layout/hierarchy2"/>
    <dgm:cxn modelId="{8FBF1B03-F5C5-45B8-A2DE-EF17B467DAA0}" type="presParOf" srcId="{F70FD831-35B7-4D6F-81C2-6D05D5590ECF}" destId="{80558E5F-8C85-460A-826C-6E62182CFC3C}" srcOrd="1" destOrd="0" presId="urn:microsoft.com/office/officeart/2005/8/layout/hierarchy2"/>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8.xml><?xml version="1.0" encoding="utf-8"?>
<dgm:dataModel xmlns:a="http://schemas.openxmlformats.org/drawingml/2006/main" xmlns:r="http://schemas.openxmlformats.org/officeDocument/2006/relationships" xmlns:dgm="http://schemas.openxmlformats.org/drawingml/2006/diagram">
  <dgm:ptLst>
    <dgm:pt modelId="{235871C7-836E-4B05-92BC-3F2F02C24EB3}"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zh-CN" altLang="en-US"/>
        </a:p>
      </dgm:t>
    </dgm:pt>
    <dgm:pt modelId="{CEA81C91-FC30-46A6-919F-77ECEBF63F44}" type="parTrans" cxnId="{6A6ED77C-5077-4823-867F-737FA8C40E19}">
      <dgm:prSet/>
      <dgm:spPr/>
      <dgm:t>
        <a:bodyPr/>
        <a:lstStyle/>
        <a:p>
          <a:endParaRPr lang="zh-CN" altLang="en-US"/>
        </a:p>
      </dgm:t>
    </dgm:pt>
    <dgm:pt modelId="{90B9E7A4-C3E0-4E06-8667-529CEED06276}">
      <dgm:prSet phldrT="[文本]"/>
      <dgm:spPr/>
      <dgm:t>
        <a:bodyPr/>
        <a:lstStyle/>
        <a:p>
          <a:r>
            <a:rPr lang="zh-CN" altLang="en-US" smtClean="0">
              <a:hlinkClick r:id="rId1" action="ppaction://hlinksldjump"/>
            </a:rPr>
            <a:t>五十年代</a:t>
          </a:r>
          <a:endParaRPr lang="zh-CN" altLang="en-US"/>
        </a:p>
      </dgm:t>
    </dgm:pt>
    <dgm:pt modelId="{C3B07047-F43A-4023-9283-0BFC46C43EB7}" type="sibTrans" cxnId="{6A6ED77C-5077-4823-867F-737FA8C40E19}">
      <dgm:prSet/>
      <dgm:spPr/>
      <dgm:t>
        <a:bodyPr/>
        <a:lstStyle/>
        <a:p>
          <a:endParaRPr lang="zh-CN" altLang="en-US"/>
        </a:p>
      </dgm:t>
    </dgm:pt>
    <dgm:pt modelId="{6CDB72BD-087F-4720-9270-963A9D649BFF}" type="parTrans" cxnId="{A0757130-2AA4-4DA5-856F-35A5DC3B6599}">
      <dgm:prSet/>
      <dgm:spPr/>
      <dgm:t>
        <a:bodyPr/>
        <a:lstStyle/>
        <a:p>
          <a:endParaRPr lang="zh-CN" altLang="en-US"/>
        </a:p>
      </dgm:t>
    </dgm:pt>
    <dgm:pt modelId="{E2EA27F0-54B3-4CAF-9FD6-B748F1221DB6}">
      <dgm:prSet phldrT="[文本]"/>
      <dgm:spPr/>
      <dgm:t>
        <a:bodyPr/>
        <a:lstStyle/>
        <a:p>
          <a:r>
            <a:rPr lang="zh-CN" altLang="en-US" smtClean="0">
              <a:hlinkClick r:id="rId2" action="ppaction://hlinksldjump"/>
            </a:rPr>
            <a:t>六十年代</a:t>
          </a:r>
          <a:endParaRPr lang="zh-CN" altLang="en-US"/>
        </a:p>
      </dgm:t>
    </dgm:pt>
    <dgm:pt modelId="{A56F200C-4502-4656-AD3E-4BEB4EAA1463}" type="sibTrans" cxnId="{A0757130-2AA4-4DA5-856F-35A5DC3B6599}">
      <dgm:prSet/>
      <dgm:spPr/>
      <dgm:t>
        <a:bodyPr/>
        <a:lstStyle/>
        <a:p>
          <a:endParaRPr lang="zh-CN" altLang="en-US"/>
        </a:p>
      </dgm:t>
    </dgm:pt>
    <dgm:pt modelId="{41E3C91E-0EB6-4777-B9CB-9E8C6A5C53DB}" type="parTrans" cxnId="{D5A5F312-8B0D-4F9C-8D60-EAABC9565BB3}">
      <dgm:prSet/>
      <dgm:spPr/>
      <dgm:t>
        <a:bodyPr/>
        <a:lstStyle/>
        <a:p>
          <a:endParaRPr lang="zh-CN" altLang="en-US"/>
        </a:p>
      </dgm:t>
    </dgm:pt>
    <dgm:pt modelId="{D2A4AA77-1A42-45C8-B26F-F5D735E54714}">
      <dgm:prSet phldrT="[文本]"/>
      <dgm:spPr/>
      <dgm:t>
        <a:bodyPr/>
        <a:lstStyle/>
        <a:p>
          <a:r>
            <a:rPr lang="zh-CN" altLang="en-US" smtClean="0">
              <a:hlinkClick r:id="rId3" action="ppaction://hlinksldjump"/>
            </a:rPr>
            <a:t>七十年代</a:t>
          </a:r>
          <a:endParaRPr lang="zh-CN" altLang="en-US"/>
        </a:p>
      </dgm:t>
    </dgm:pt>
    <dgm:pt modelId="{DA5C5581-2246-4E73-9374-1D3387FE4A5A}" type="sibTrans" cxnId="{D5A5F312-8B0D-4F9C-8D60-EAABC9565BB3}">
      <dgm:prSet/>
      <dgm:spPr/>
      <dgm:t>
        <a:bodyPr/>
        <a:lstStyle/>
        <a:p>
          <a:endParaRPr lang="zh-CN" altLang="en-US"/>
        </a:p>
      </dgm:t>
    </dgm:pt>
    <dgm:pt modelId="{E5F83141-D819-4879-B799-4A4E20CD1749}" type="parTrans" cxnId="{C3B87207-93AB-4741-8417-89DEE1B7106F}">
      <dgm:prSet/>
      <dgm:spPr/>
      <dgm:t>
        <a:bodyPr/>
        <a:lstStyle/>
        <a:p>
          <a:endParaRPr lang="zh-CN" altLang="en-US"/>
        </a:p>
      </dgm:t>
    </dgm:pt>
    <dgm:pt modelId="{C6343F1A-FB5B-4C5E-85E3-45088EBB65D2}">
      <dgm:prSet/>
      <dgm:spPr/>
      <dgm:t>
        <a:bodyPr/>
        <a:lstStyle/>
        <a:p>
          <a:r>
            <a:rPr lang="zh-CN" altLang="en-US" smtClean="0">
              <a:hlinkClick r:id="rId4" action="ppaction://hlinksldjump"/>
            </a:rPr>
            <a:t>八十年代</a:t>
          </a:r>
          <a:endParaRPr lang="zh-CN" altLang="en-US"/>
        </a:p>
      </dgm:t>
    </dgm:pt>
    <dgm:pt modelId="{A87FF1D5-0E3A-47AA-AAAC-4455F227F1D7}" type="sibTrans" cxnId="{C3B87207-93AB-4741-8417-89DEE1B7106F}">
      <dgm:prSet/>
      <dgm:spPr/>
      <dgm:t>
        <a:bodyPr/>
        <a:lstStyle/>
        <a:p>
          <a:endParaRPr lang="zh-CN" altLang="en-US"/>
        </a:p>
      </dgm:t>
    </dgm:pt>
    <dgm:pt modelId="{69E89E8A-92B5-4F54-B8B4-70C6F8815AF5}" type="parTrans" cxnId="{C7619D31-9148-4258-9A4E-E60B4DCCD698}">
      <dgm:prSet/>
      <dgm:spPr/>
      <dgm:t>
        <a:bodyPr/>
        <a:lstStyle/>
        <a:p>
          <a:endParaRPr lang="zh-CN" altLang="en-US"/>
        </a:p>
      </dgm:t>
    </dgm:pt>
    <dgm:pt modelId="{1D32D05B-7CA7-4050-BE68-C72DFAA1D96C}">
      <dgm:prSet/>
      <dgm:spPr/>
      <dgm:t>
        <a:bodyPr/>
        <a:lstStyle/>
        <a:p>
          <a:r>
            <a:rPr lang="zh-CN" altLang="en-US" smtClean="0">
              <a:hlinkClick r:id="rId5" action="ppaction://hlinksldjump"/>
            </a:rPr>
            <a:t>九十年代</a:t>
          </a:r>
          <a:endParaRPr lang="zh-CN" altLang="en-US"/>
        </a:p>
      </dgm:t>
    </dgm:pt>
    <dgm:pt modelId="{5DAEDBCE-68AD-431D-86A2-74E0747C6FAA}" type="sibTrans" cxnId="{C7619D31-9148-4258-9A4E-E60B4DCCD698}">
      <dgm:prSet/>
      <dgm:spPr/>
      <dgm:t>
        <a:bodyPr/>
        <a:lstStyle/>
        <a:p>
          <a:endParaRPr lang="zh-CN" altLang="en-US"/>
        </a:p>
      </dgm:t>
    </dgm:pt>
    <dgm:pt modelId="{EB0C3865-4D87-4F74-8DF1-5EE48DBEDE14}" type="pres">
      <dgm:prSet presAssocID="{235871C7-836E-4B05-92BC-3F2F02C24EB3}" presName="rootnode">
        <dgm:presLayoutVars>
          <dgm:chMax/>
          <dgm:chPref/>
          <dgm:dir/>
          <dgm:animLvl val="lvl"/>
        </dgm:presLayoutVars>
      </dgm:prSet>
      <dgm:spPr/>
      <dgm:t>
        <a:bodyPr/>
        <a:lstStyle/>
        <a:p>
          <a:endParaRPr lang="zh-CN" altLang="en-US"/>
        </a:p>
      </dgm:t>
    </dgm:pt>
    <dgm:pt modelId="{2AFB949E-9957-49C1-89AF-BC967FB9532E}" type="pres">
      <dgm:prSet presAssocID="{90B9E7A4-C3E0-4E06-8667-529CEED06276}" presName="composite"/>
      <dgm:spPr/>
      <dgm:t>
        <a:bodyPr/>
        <a:lstStyle/>
        <a:p/>
      </dgm:t>
    </dgm:pt>
    <dgm:pt modelId="{812C079A-B9FC-4FF7-A31C-DD0680B10016}" type="pres">
      <dgm:prSet presAssocID="{90B9E7A4-C3E0-4E06-8667-529CEED06276}" presName="LShape" presStyleLbl="alignNode1" presStyleCnt="5"/>
      <dgm:spPr/>
      <dgm:t>
        <a:bodyPr/>
        <a:lstStyle/>
        <a:p/>
      </dgm:t>
    </dgm:pt>
    <dgm:pt modelId="{EF5394DB-0221-4763-9E63-9963F87286F3}" type="pres">
      <dgm:prSet presAssocID="{90B9E7A4-C3E0-4E06-8667-529CEED06276}" presName="ParentText" presStyleLbl="revTx" presStyleCnt="5">
        <dgm:presLayoutVars>
          <dgm:chMax val="0"/>
          <dgm:chPref val="0"/>
          <dgm:bulletEnabled val="1"/>
        </dgm:presLayoutVars>
      </dgm:prSet>
      <dgm:spPr/>
      <dgm:t>
        <a:bodyPr/>
        <a:lstStyle/>
        <a:p>
          <a:endParaRPr lang="zh-CN" altLang="en-US"/>
        </a:p>
      </dgm:t>
    </dgm:pt>
    <dgm:pt modelId="{3E236088-69A0-43F7-A5AE-379103E6DCCA}" type="pres">
      <dgm:prSet presAssocID="{90B9E7A4-C3E0-4E06-8667-529CEED06276}" presName="Triangle" presStyleLbl="alignNode1" presStyleCnt="5"/>
      <dgm:spPr/>
      <dgm:t>
        <a:bodyPr/>
        <a:lstStyle/>
        <a:p/>
      </dgm:t>
    </dgm:pt>
    <dgm:pt modelId="{B7E970EF-5B4F-4F0E-9337-4ECBA1B1ECEE}" type="pres">
      <dgm:prSet presAssocID="{C3B07047-F43A-4023-9283-0BFC46C43EB7}" presName="sibTrans"/>
      <dgm:spPr/>
      <dgm:t>
        <a:bodyPr/>
        <a:lstStyle/>
        <a:p/>
      </dgm:t>
    </dgm:pt>
    <dgm:pt modelId="{80147C19-BA41-4EC5-B74B-D6DC0AC4F241}" type="pres">
      <dgm:prSet presAssocID="{C3B07047-F43A-4023-9283-0BFC46C43EB7}" presName="space"/>
      <dgm:spPr/>
      <dgm:t>
        <a:bodyPr/>
        <a:lstStyle/>
        <a:p/>
      </dgm:t>
    </dgm:pt>
    <dgm:pt modelId="{5252A3AD-5FDF-41FE-A659-51E1C1BA52CD}" type="pres">
      <dgm:prSet presAssocID="{E2EA27F0-54B3-4CAF-9FD6-B748F1221DB6}" presName="composite"/>
      <dgm:spPr/>
      <dgm:t>
        <a:bodyPr/>
        <a:lstStyle/>
        <a:p/>
      </dgm:t>
    </dgm:pt>
    <dgm:pt modelId="{4F0C2E04-4AE0-45C2-9219-D9D02E5945A1}" type="pres">
      <dgm:prSet presAssocID="{E2EA27F0-54B3-4CAF-9FD6-B748F1221DB6}" presName="LShape" presStyleLbl="alignNode1" presStyleIdx="1" presStyleCnt="5"/>
      <dgm:spPr/>
      <dgm:t>
        <a:bodyPr/>
        <a:lstStyle/>
        <a:p/>
      </dgm:t>
    </dgm:pt>
    <dgm:pt modelId="{23BF12CB-1D7E-4D99-B450-F6BEAA64BBDB}" type="pres">
      <dgm:prSet presAssocID="{E2EA27F0-54B3-4CAF-9FD6-B748F1221DB6}" presName="ParentText" presStyleLbl="revTx" presStyleIdx="1" presStyleCnt="5">
        <dgm:presLayoutVars>
          <dgm:chMax val="0"/>
          <dgm:chPref val="0"/>
          <dgm:bulletEnabled val="1"/>
        </dgm:presLayoutVars>
      </dgm:prSet>
      <dgm:spPr/>
      <dgm:t>
        <a:bodyPr/>
        <a:lstStyle/>
        <a:p>
          <a:endParaRPr lang="zh-CN" altLang="en-US"/>
        </a:p>
      </dgm:t>
    </dgm:pt>
    <dgm:pt modelId="{ECE48597-E868-4D73-9288-2F945D12F626}" type="pres">
      <dgm:prSet presAssocID="{E2EA27F0-54B3-4CAF-9FD6-B748F1221DB6}" presName="Triangle" presStyleLbl="alignNode1" presStyleIdx="1" presStyleCnt="5"/>
      <dgm:spPr/>
      <dgm:t>
        <a:bodyPr/>
        <a:lstStyle/>
        <a:p/>
      </dgm:t>
    </dgm:pt>
    <dgm:pt modelId="{32066181-1D5F-4744-BD09-4750EB878EF5}" type="pres">
      <dgm:prSet presAssocID="{A56F200C-4502-4656-AD3E-4BEB4EAA1463}" presName="sibTrans"/>
      <dgm:spPr/>
      <dgm:t>
        <a:bodyPr/>
        <a:lstStyle/>
        <a:p/>
      </dgm:t>
    </dgm:pt>
    <dgm:pt modelId="{54537AC9-2592-4983-8CA1-A379B9CB73A4}" type="pres">
      <dgm:prSet presAssocID="{A56F200C-4502-4656-AD3E-4BEB4EAA1463}" presName="space"/>
      <dgm:spPr/>
      <dgm:t>
        <a:bodyPr/>
        <a:lstStyle/>
        <a:p/>
      </dgm:t>
    </dgm:pt>
    <dgm:pt modelId="{D5C5D89F-D1D4-4D9C-BAC1-EE635D915E31}" type="pres">
      <dgm:prSet presAssocID="{D2A4AA77-1A42-45C8-B26F-F5D735E54714}" presName="composite"/>
      <dgm:spPr/>
      <dgm:t>
        <a:bodyPr/>
        <a:lstStyle/>
        <a:p/>
      </dgm:t>
    </dgm:pt>
    <dgm:pt modelId="{97DC0822-C67F-4918-B35E-978A2204A9D6}" type="pres">
      <dgm:prSet presAssocID="{D2A4AA77-1A42-45C8-B26F-F5D735E54714}" presName="LShape" presStyleLbl="alignNode1" presStyleIdx="2" presStyleCnt="5"/>
      <dgm:spPr/>
      <dgm:t>
        <a:bodyPr/>
        <a:lstStyle/>
        <a:p/>
      </dgm:t>
    </dgm:pt>
    <dgm:pt modelId="{DB6529CC-A3F1-4C80-A4AC-C5B077F60DF2}" type="pres">
      <dgm:prSet presAssocID="{D2A4AA77-1A42-45C8-B26F-F5D735E54714}" presName="ParentText" presStyleLbl="revTx" presStyleIdx="2" presStyleCnt="5">
        <dgm:presLayoutVars>
          <dgm:chMax val="0"/>
          <dgm:chPref val="0"/>
          <dgm:bulletEnabled val="1"/>
        </dgm:presLayoutVars>
      </dgm:prSet>
      <dgm:spPr/>
      <dgm:t>
        <a:bodyPr/>
        <a:lstStyle/>
        <a:p>
          <a:endParaRPr lang="zh-CN" altLang="en-US"/>
        </a:p>
      </dgm:t>
    </dgm:pt>
    <dgm:pt modelId="{AC99EC54-479C-46B4-9AA1-D26E0EA38CF5}" type="pres">
      <dgm:prSet presAssocID="{D2A4AA77-1A42-45C8-B26F-F5D735E54714}" presName="Triangle" presStyleLbl="alignNode1" presStyleIdx="2" presStyleCnt="5"/>
      <dgm:spPr/>
      <dgm:t>
        <a:bodyPr/>
        <a:lstStyle/>
        <a:p/>
      </dgm:t>
    </dgm:pt>
    <dgm:pt modelId="{8E6070C6-D2F7-4FF6-84AE-CEBE10F2D40C}" type="pres">
      <dgm:prSet presAssocID="{DA5C5581-2246-4E73-9374-1D3387FE4A5A}" presName="sibTrans"/>
      <dgm:spPr/>
      <dgm:t>
        <a:bodyPr/>
        <a:lstStyle/>
        <a:p/>
      </dgm:t>
    </dgm:pt>
    <dgm:pt modelId="{52EE6ED1-C30F-48F8-8519-0CF6DA936F3B}" type="pres">
      <dgm:prSet presAssocID="{DA5C5581-2246-4E73-9374-1D3387FE4A5A}" presName="space"/>
      <dgm:spPr/>
      <dgm:t>
        <a:bodyPr/>
        <a:lstStyle/>
        <a:p/>
      </dgm:t>
    </dgm:pt>
    <dgm:pt modelId="{C35DC175-DCDC-46EA-94C1-FE6D1A94B1EE}" type="pres">
      <dgm:prSet presAssocID="{C6343F1A-FB5B-4C5E-85E3-45088EBB65D2}" presName="composite"/>
      <dgm:spPr/>
      <dgm:t>
        <a:bodyPr/>
        <a:lstStyle/>
        <a:p/>
      </dgm:t>
    </dgm:pt>
    <dgm:pt modelId="{C4E58F84-9AD5-4034-AE87-5D00E407A22D}" type="pres">
      <dgm:prSet presAssocID="{C6343F1A-FB5B-4C5E-85E3-45088EBB65D2}" presName="LShape" presStyleLbl="alignNode1" presStyleIdx="3" presStyleCnt="5"/>
      <dgm:spPr/>
      <dgm:t>
        <a:bodyPr/>
        <a:lstStyle/>
        <a:p/>
      </dgm:t>
    </dgm:pt>
    <dgm:pt modelId="{F372A8D2-851A-4FDE-B84E-D3F8548665D6}" type="pres">
      <dgm:prSet presAssocID="{C6343F1A-FB5B-4C5E-85E3-45088EBB65D2}" presName="ParentText" presStyleLbl="revTx" presStyleIdx="3" presStyleCnt="5">
        <dgm:presLayoutVars>
          <dgm:chMax val="0"/>
          <dgm:chPref val="0"/>
          <dgm:bulletEnabled val="1"/>
        </dgm:presLayoutVars>
      </dgm:prSet>
      <dgm:spPr/>
      <dgm:t>
        <a:bodyPr/>
        <a:lstStyle/>
        <a:p>
          <a:endParaRPr lang="zh-CN" altLang="en-US"/>
        </a:p>
      </dgm:t>
    </dgm:pt>
    <dgm:pt modelId="{31706A71-1356-44CD-A54A-7E3C0CFF92F7}" type="pres">
      <dgm:prSet presAssocID="{C6343F1A-FB5B-4C5E-85E3-45088EBB65D2}" presName="Triangle" presStyleLbl="alignNode1" presStyleIdx="3" presStyleCnt="5"/>
      <dgm:spPr/>
      <dgm:t>
        <a:bodyPr/>
        <a:lstStyle/>
        <a:p/>
      </dgm:t>
    </dgm:pt>
    <dgm:pt modelId="{F932AFB6-0BC4-4336-9495-524F6F42F371}" type="pres">
      <dgm:prSet presAssocID="{A87FF1D5-0E3A-47AA-AAAC-4455F227F1D7}" presName="sibTrans"/>
      <dgm:spPr/>
      <dgm:t>
        <a:bodyPr/>
        <a:lstStyle/>
        <a:p/>
      </dgm:t>
    </dgm:pt>
    <dgm:pt modelId="{9648815D-8E98-48E2-B622-47605D16017B}" type="pres">
      <dgm:prSet presAssocID="{A87FF1D5-0E3A-47AA-AAAC-4455F227F1D7}" presName="space"/>
      <dgm:spPr/>
      <dgm:t>
        <a:bodyPr/>
        <a:lstStyle/>
        <a:p/>
      </dgm:t>
    </dgm:pt>
    <dgm:pt modelId="{F390D6B8-464F-4C9E-B6E1-6E3349496BAC}" type="pres">
      <dgm:prSet presAssocID="{1D32D05B-7CA7-4050-BE68-C72DFAA1D96C}" presName="composite"/>
      <dgm:spPr/>
      <dgm:t>
        <a:bodyPr/>
        <a:lstStyle/>
        <a:p/>
      </dgm:t>
    </dgm:pt>
    <dgm:pt modelId="{68941641-3F7C-4A68-B8B5-B890869B22B8}" type="pres">
      <dgm:prSet presAssocID="{1D32D05B-7CA7-4050-BE68-C72DFAA1D96C}" presName="LShape" presStyleLbl="alignNode1" presStyleIdx="4" presStyleCnt="5" custLinFactNeighborX="2080" custLinFactNeighborY="-5496"/>
      <dgm:spPr/>
      <dgm:t>
        <a:bodyPr/>
        <a:lstStyle/>
        <a:p/>
      </dgm:t>
    </dgm:pt>
    <dgm:pt modelId="{620A5DC5-5025-42D1-B5E6-6B011EBE98D2}" type="pres">
      <dgm:prSet presAssocID="{1D32D05B-7CA7-4050-BE68-C72DFAA1D96C}" presName="ParentText" presStyleLbl="revTx" presStyleIdx="4" presStyleCnt="5">
        <dgm:presLayoutVars>
          <dgm:chMax val="0"/>
          <dgm:chPref val="0"/>
          <dgm:bulletEnabled val="1"/>
        </dgm:presLayoutVars>
      </dgm:prSet>
      <dgm:spPr/>
      <dgm:t>
        <a:bodyPr/>
        <a:lstStyle/>
        <a:p>
          <a:endParaRPr lang="zh-CN" altLang="en-US"/>
        </a:p>
      </dgm:t>
    </dgm:pt>
  </dgm:ptLst>
  <dgm:cxnLst>
    <dgm:cxn modelId="{6A6ED77C-5077-4823-867F-737FA8C40E19}" srcId="{235871C7-836E-4B05-92BC-3F2F02C24EB3}" destId="{90B9E7A4-C3E0-4E06-8667-529CEED06276}" srcOrd="0" destOrd="0" parTransId="{CEA81C91-FC30-46A6-919F-77ECEBF63F44}" sibTransId="{C3B07047-F43A-4023-9283-0BFC46C43EB7}"/>
    <dgm:cxn modelId="{A0757130-2AA4-4DA5-856F-35A5DC3B6599}" srcId="{235871C7-836E-4B05-92BC-3F2F02C24EB3}" destId="{E2EA27F0-54B3-4CAF-9FD6-B748F1221DB6}" srcOrd="1" destOrd="0" parTransId="{6CDB72BD-087F-4720-9270-963A9D649BFF}" sibTransId="{A56F200C-4502-4656-AD3E-4BEB4EAA1463}"/>
    <dgm:cxn modelId="{D5A5F312-8B0D-4F9C-8D60-EAABC9565BB3}" srcId="{235871C7-836E-4B05-92BC-3F2F02C24EB3}" destId="{D2A4AA77-1A42-45C8-B26F-F5D735E54714}" srcOrd="2" destOrd="0" parTransId="{41E3C91E-0EB6-4777-B9CB-9E8C6A5C53DB}" sibTransId="{DA5C5581-2246-4E73-9374-1D3387FE4A5A}"/>
    <dgm:cxn modelId="{C3B87207-93AB-4741-8417-89DEE1B7106F}" srcId="{235871C7-836E-4B05-92BC-3F2F02C24EB3}" destId="{C6343F1A-FB5B-4C5E-85E3-45088EBB65D2}" srcOrd="3" destOrd="0" parTransId="{E5F83141-D819-4879-B799-4A4E20CD1749}" sibTransId="{A87FF1D5-0E3A-47AA-AAAC-4455F227F1D7}"/>
    <dgm:cxn modelId="{C7619D31-9148-4258-9A4E-E60B4DCCD698}" srcId="{235871C7-836E-4B05-92BC-3F2F02C24EB3}" destId="{1D32D05B-7CA7-4050-BE68-C72DFAA1D96C}" srcOrd="4" destOrd="0" parTransId="{69E89E8A-92B5-4F54-B8B4-70C6F8815AF5}" sibTransId="{5DAEDBCE-68AD-431D-86A2-74E0747C6FAA}"/>
    <dgm:cxn modelId="{42CEB75B-1EEF-4AA4-97BD-0ADD3ABFBE84}" type="presOf" srcId="{235871C7-836E-4B05-92BC-3F2F02C24EB3}" destId="{EB0C3865-4D87-4F74-8DF1-5EE48DBEDE14}" srcOrd="0" destOrd="0" presId="urn:microsoft.com/office/officeart/2009/3/layout/StepUpProcess"/>
    <dgm:cxn modelId="{8FEA8945-AE99-4838-9976-38E6387CEC6E}" type="presParOf" srcId="{EB0C3865-4D87-4F74-8DF1-5EE48DBEDE14}" destId="{2AFB949E-9957-49C1-89AF-BC967FB9532E}" srcOrd="0" destOrd="0" presId="urn:microsoft.com/office/officeart/2009/3/layout/StepUpProcess"/>
    <dgm:cxn modelId="{82D1E2FE-44CA-4DBC-8623-A315C1A0F0EE}" type="presParOf" srcId="{2AFB949E-9957-49C1-89AF-BC967FB9532E}" destId="{812C079A-B9FC-4FF7-A31C-DD0680B10016}" srcOrd="0" destOrd="0" presId="urn:microsoft.com/office/officeart/2009/3/layout/StepUpProcess"/>
    <dgm:cxn modelId="{FAC7D864-459C-47AD-B9FB-771C46B437B2}" type="presParOf" srcId="{2AFB949E-9957-49C1-89AF-BC967FB9532E}" destId="{EF5394DB-0221-4763-9E63-9963F87286F3}" srcOrd="1" destOrd="0" presId="urn:microsoft.com/office/officeart/2009/3/layout/StepUpProcess"/>
    <dgm:cxn modelId="{7DF30EDE-C382-457E-AC96-464ED4FE6EE3}" type="presOf" srcId="{90B9E7A4-C3E0-4E06-8667-529CEED06276}" destId="{EF5394DB-0221-4763-9E63-9963F87286F3}" srcOrd="0" destOrd="0" presId="urn:microsoft.com/office/officeart/2009/3/layout/StepUpProcess"/>
    <dgm:cxn modelId="{0F6B3A53-B972-4F40-ABB6-74A4F29E7558}" type="presParOf" srcId="{2AFB949E-9957-49C1-89AF-BC967FB9532E}" destId="{3E236088-69A0-43F7-A5AE-379103E6DCCA}" srcOrd="2" destOrd="0" presId="urn:microsoft.com/office/officeart/2009/3/layout/StepUpProcess"/>
    <dgm:cxn modelId="{3EDED725-8B5C-487A-AF10-FCD873C59F3B}" type="presParOf" srcId="{EB0C3865-4D87-4F74-8DF1-5EE48DBEDE14}" destId="{B7E970EF-5B4F-4F0E-9337-4ECBA1B1ECEE}" srcOrd="1" destOrd="0" presId="urn:microsoft.com/office/officeart/2009/3/layout/StepUpProcess"/>
    <dgm:cxn modelId="{7D93308B-B711-4D7B-BA19-650AA0004C31}" type="presParOf" srcId="{B7E970EF-5B4F-4F0E-9337-4ECBA1B1ECEE}" destId="{80147C19-BA41-4EC5-B74B-D6DC0AC4F241}" srcOrd="0" destOrd="0" presId="urn:microsoft.com/office/officeart/2009/3/layout/StepUpProcess"/>
    <dgm:cxn modelId="{07AE448C-C7A6-476B-A99B-E0D40A7D58C4}" type="presParOf" srcId="{EB0C3865-4D87-4F74-8DF1-5EE48DBEDE14}" destId="{5252A3AD-5FDF-41FE-A659-51E1C1BA52CD}" srcOrd="2" destOrd="0" presId="urn:microsoft.com/office/officeart/2009/3/layout/StepUpProcess"/>
    <dgm:cxn modelId="{9E3BEB6B-D56C-4E91-BBFE-9CE704143988}" type="presParOf" srcId="{5252A3AD-5FDF-41FE-A659-51E1C1BA52CD}" destId="{4F0C2E04-4AE0-45C2-9219-D9D02E5945A1}" srcOrd="0" destOrd="0" presId="urn:microsoft.com/office/officeart/2009/3/layout/StepUpProcess"/>
    <dgm:cxn modelId="{01A59C65-C43D-48F9-B84A-DFE14115B2B6}" type="presParOf" srcId="{5252A3AD-5FDF-41FE-A659-51E1C1BA52CD}" destId="{23BF12CB-1D7E-4D99-B450-F6BEAA64BBDB}" srcOrd="1" destOrd="0" presId="urn:microsoft.com/office/officeart/2009/3/layout/StepUpProcess"/>
    <dgm:cxn modelId="{0278B75B-44C4-447F-A11B-75E12C243D43}" type="presOf" srcId="{E2EA27F0-54B3-4CAF-9FD6-B748F1221DB6}" destId="{23BF12CB-1D7E-4D99-B450-F6BEAA64BBDB}" srcOrd="0" destOrd="0" presId="urn:microsoft.com/office/officeart/2009/3/layout/StepUpProcess"/>
    <dgm:cxn modelId="{629986BB-5D88-4E09-BA51-B50A4A44E830}" type="presParOf" srcId="{5252A3AD-5FDF-41FE-A659-51E1C1BA52CD}" destId="{ECE48597-E868-4D73-9288-2F945D12F626}" srcOrd="2" destOrd="0" presId="urn:microsoft.com/office/officeart/2009/3/layout/StepUpProcess"/>
    <dgm:cxn modelId="{C2FEA6C4-0495-4248-B92C-CDEE97BB2B7C}" type="presParOf" srcId="{EB0C3865-4D87-4F74-8DF1-5EE48DBEDE14}" destId="{32066181-1D5F-4744-BD09-4750EB878EF5}" srcOrd="3" destOrd="0" presId="urn:microsoft.com/office/officeart/2009/3/layout/StepUpProcess"/>
    <dgm:cxn modelId="{B2FAA5EE-543B-452E-929B-96FC6347D16C}" type="presParOf" srcId="{32066181-1D5F-4744-BD09-4750EB878EF5}" destId="{54537AC9-2592-4983-8CA1-A379B9CB73A4}" srcOrd="0" destOrd="0" presId="urn:microsoft.com/office/officeart/2009/3/layout/StepUpProcess"/>
    <dgm:cxn modelId="{C9B0A9B6-15C6-431D-BBD2-A02A4A08AEA2}" type="presParOf" srcId="{EB0C3865-4D87-4F74-8DF1-5EE48DBEDE14}" destId="{D5C5D89F-D1D4-4D9C-BAC1-EE635D915E31}" srcOrd="4" destOrd="0" presId="urn:microsoft.com/office/officeart/2009/3/layout/StepUpProcess"/>
    <dgm:cxn modelId="{2EA079B6-71C5-4270-A3CC-50534EB2C8E4}" type="presParOf" srcId="{D5C5D89F-D1D4-4D9C-BAC1-EE635D915E31}" destId="{97DC0822-C67F-4918-B35E-978A2204A9D6}" srcOrd="0" destOrd="0" presId="urn:microsoft.com/office/officeart/2009/3/layout/StepUpProcess"/>
    <dgm:cxn modelId="{C63D04AC-F2B5-42B4-97DE-4698B4732037}" type="presParOf" srcId="{D5C5D89F-D1D4-4D9C-BAC1-EE635D915E31}" destId="{DB6529CC-A3F1-4C80-A4AC-C5B077F60DF2}" srcOrd="1" destOrd="0" presId="urn:microsoft.com/office/officeart/2009/3/layout/StepUpProcess"/>
    <dgm:cxn modelId="{B6BA2547-29F2-493B-B10E-5E92D943B6F2}" type="presOf" srcId="{D2A4AA77-1A42-45C8-B26F-F5D735E54714}" destId="{DB6529CC-A3F1-4C80-A4AC-C5B077F60DF2}" srcOrd="0" destOrd="0" presId="urn:microsoft.com/office/officeart/2009/3/layout/StepUpProcess"/>
    <dgm:cxn modelId="{E8470C12-30DF-4D9C-8E3F-765AD1CA9774}" type="presParOf" srcId="{D5C5D89F-D1D4-4D9C-BAC1-EE635D915E31}" destId="{AC99EC54-479C-46B4-9AA1-D26E0EA38CF5}" srcOrd="2" destOrd="0" presId="urn:microsoft.com/office/officeart/2009/3/layout/StepUpProcess"/>
    <dgm:cxn modelId="{B35B15B2-01F0-4950-9D39-B04B94A51DB5}" type="presParOf" srcId="{EB0C3865-4D87-4F74-8DF1-5EE48DBEDE14}" destId="{8E6070C6-D2F7-4FF6-84AE-CEBE10F2D40C}" srcOrd="5" destOrd="0" presId="urn:microsoft.com/office/officeart/2009/3/layout/StepUpProcess"/>
    <dgm:cxn modelId="{1B76CE5B-AC81-42EB-A0ED-056BD14C4140}" type="presParOf" srcId="{8E6070C6-D2F7-4FF6-84AE-CEBE10F2D40C}" destId="{52EE6ED1-C30F-48F8-8519-0CF6DA936F3B}" srcOrd="0" destOrd="0" presId="urn:microsoft.com/office/officeart/2009/3/layout/StepUpProcess"/>
    <dgm:cxn modelId="{D79DB059-7A1B-4D44-9DAE-3C309EB5DB3D}" type="presParOf" srcId="{EB0C3865-4D87-4F74-8DF1-5EE48DBEDE14}" destId="{C35DC175-DCDC-46EA-94C1-FE6D1A94B1EE}" srcOrd="6" destOrd="0" presId="urn:microsoft.com/office/officeart/2009/3/layout/StepUpProcess"/>
    <dgm:cxn modelId="{A03AB935-2942-406F-86B6-59AA9521DBFE}" type="presParOf" srcId="{C35DC175-DCDC-46EA-94C1-FE6D1A94B1EE}" destId="{C4E58F84-9AD5-4034-AE87-5D00E407A22D}" srcOrd="0" destOrd="0" presId="urn:microsoft.com/office/officeart/2009/3/layout/StepUpProcess"/>
    <dgm:cxn modelId="{105D0599-6FF8-40FA-A244-111559F45AC6}" type="presParOf" srcId="{C35DC175-DCDC-46EA-94C1-FE6D1A94B1EE}" destId="{F372A8D2-851A-4FDE-B84E-D3F8548665D6}" srcOrd="1" destOrd="0" presId="urn:microsoft.com/office/officeart/2009/3/layout/StepUpProcess"/>
    <dgm:cxn modelId="{8C1E1951-9A1A-4392-8483-57667D2DDB94}" type="presOf" srcId="{C6343F1A-FB5B-4C5E-85E3-45088EBB65D2}" destId="{F372A8D2-851A-4FDE-B84E-D3F8548665D6}" srcOrd="0" destOrd="0" presId="urn:microsoft.com/office/officeart/2009/3/layout/StepUpProcess"/>
    <dgm:cxn modelId="{DD1C2205-B909-4C22-B974-25528EFDB0C4}" type="presParOf" srcId="{C35DC175-DCDC-46EA-94C1-FE6D1A94B1EE}" destId="{31706A71-1356-44CD-A54A-7E3C0CFF92F7}" srcOrd="2" destOrd="0" presId="urn:microsoft.com/office/officeart/2009/3/layout/StepUpProcess"/>
    <dgm:cxn modelId="{C4A79316-330B-4E4A-A9FD-A228810C7685}" type="presParOf" srcId="{EB0C3865-4D87-4F74-8DF1-5EE48DBEDE14}" destId="{F932AFB6-0BC4-4336-9495-524F6F42F371}" srcOrd="7" destOrd="0" presId="urn:microsoft.com/office/officeart/2009/3/layout/StepUpProcess"/>
    <dgm:cxn modelId="{4CCE8D6D-76C0-49D0-9304-2B66166C3E40}" type="presParOf" srcId="{F932AFB6-0BC4-4336-9495-524F6F42F371}" destId="{9648815D-8E98-48E2-B622-47605D16017B}" srcOrd="0" destOrd="0" presId="urn:microsoft.com/office/officeart/2009/3/layout/StepUpProcess"/>
    <dgm:cxn modelId="{C66EA837-34EB-4244-A4B5-2BC5046FBAE2}" type="presParOf" srcId="{EB0C3865-4D87-4F74-8DF1-5EE48DBEDE14}" destId="{F390D6B8-464F-4C9E-B6E1-6E3349496BAC}" srcOrd="8" destOrd="0" presId="urn:microsoft.com/office/officeart/2009/3/layout/StepUpProcess"/>
    <dgm:cxn modelId="{4F6C7097-90E1-46C6-8DAD-2401FD982001}" type="presParOf" srcId="{F390D6B8-464F-4C9E-B6E1-6E3349496BAC}" destId="{68941641-3F7C-4A68-B8B5-B890869B22B8}" srcOrd="0" destOrd="0" presId="urn:microsoft.com/office/officeart/2009/3/layout/StepUpProcess"/>
    <dgm:cxn modelId="{DBE9B8CD-E1CE-4E87-AEE4-12CFB6157C6D}" type="presParOf" srcId="{F390D6B8-464F-4C9E-B6E1-6E3349496BAC}" destId="{620A5DC5-5025-42D1-B5E6-6B011EBE98D2}" srcOrd="1" destOrd="0" presId="urn:microsoft.com/office/officeart/2009/3/layout/StepUpProcess"/>
    <dgm:cxn modelId="{87F77EC7-145B-4496-B254-F416BAF423EF}" type="presOf" srcId="{1D32D05B-7CA7-4050-BE68-C72DFAA1D96C}" destId="{620A5DC5-5025-42D1-B5E6-6B011EBE98D2}" srcOrd="0" destOrd="0" presId="urn:microsoft.com/office/officeart/2009/3/layout/StepUpProcess"/>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rawing1.xml><?xml version="1.0" encoding="utf-8"?>
<dsp:drawing xmlns:a="http://schemas.openxmlformats.org/drawingml/2006/main" xmlns:r="http://schemas.openxmlformats.org/officeDocument/2006/relationships" xmlns:dsp="http://schemas.microsoft.com/office/drawing/2008/diagram">
  <dsp:spTree>
    <dsp:nvGrpSpPr>
      <dsp:cNvPr id="0" name=""/>
      <dsp:cNvGrpSpPr/>
    </dsp:nvGrpSpPr>
    <dsp:grpSpPr/>
    <dsp:sp modelId="{431D3943-9576-43CB-B873-C469BDBB3CEA}">
      <dsp:nvSpPr>
        <dsp:cNvPr id="0" name=""/>
        <dsp:cNvSpPr/>
      </dsp:nvSpPr>
      <dsp:spPr>
        <a:xfrm>
          <a:off x="0" y="428404"/>
          <a:ext cx="7429552" cy="7056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76616" tIns="583184" rIns="576616" bIns="199136" numCol="1" spcCol="1270" anchor="t" anchorCtr="0">
          <a:noAutofit/>
        </a:bodyPr>
        <a:lstStyle/>
        <a:p>
          <a:pPr marL="285750" lvl="1" indent="-285750" algn="l" defTabSz="1244600">
            <a:lnSpc>
              <a:spcPct val="90000"/>
            </a:lnSpc>
            <a:spcBef>
              <a:spcPct val="0"/>
            </a:spcBef>
            <a:spcAft>
              <a:spcPct val="15000"/>
            </a:spcAft>
            <a:buChar char="•"/>
          </a:pPr>
          <a:endParaRPr lang="zh-CN" altLang="en-US" sz="2800" kern="1200"/>
        </a:p>
      </dsp:txBody>
      <dsp:txXfrm>
        <a:off x="0" y="428404"/>
        <a:ext cx="7429552" cy="705600"/>
      </dsp:txXfrm>
    </dsp:sp>
    <dsp:sp modelId="{38550596-371F-4788-A2E6-0741E2A4816E}">
      <dsp:nvSpPr>
        <dsp:cNvPr id="0" name=""/>
        <dsp:cNvSpPr/>
      </dsp:nvSpPr>
      <dsp:spPr>
        <a:xfrm>
          <a:off x="371477" y="15124"/>
          <a:ext cx="5200686" cy="82656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6574" tIns="0" rIns="196574" bIns="0" numCol="1" spcCol="1270" anchor="ctr" anchorCtr="0">
          <a:noAutofit/>
        </a:bodyPr>
        <a:lstStyle/>
        <a:p>
          <a:pPr lvl="0" algn="l" defTabSz="2400300">
            <a:lnSpc>
              <a:spcPct val="90000"/>
            </a:lnSpc>
            <a:spcBef>
              <a:spcPct val="0"/>
            </a:spcBef>
            <a:spcAft>
              <a:spcPct val="35000"/>
            </a:spcAft>
          </a:pPr>
          <a:r>
            <a:rPr lang="zh-CN" altLang="en-US" sz="5400" kern="1200" smtClean="0"/>
            <a:t>古代</a:t>
          </a:r>
          <a:endParaRPr lang="en-US" altLang="zh-CN" sz="5400" kern="1200" smtClean="0"/>
        </a:p>
      </dsp:txBody>
      <dsp:txXfrm>
        <a:off x="411826" y="55473"/>
        <a:ext cx="5119987" cy="745861"/>
      </dsp:txXfrm>
    </dsp:sp>
    <dsp:sp modelId="{9E9309B9-FF67-49E7-ADB1-1BF0138993A9}">
      <dsp:nvSpPr>
        <dsp:cNvPr id="0" name=""/>
        <dsp:cNvSpPr/>
      </dsp:nvSpPr>
      <dsp:spPr>
        <a:xfrm>
          <a:off x="0" y="1698484"/>
          <a:ext cx="7429552" cy="7056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a:lstStyle/>
        <a:p/>
      </dsp:txBody>
    </dsp:sp>
    <dsp:sp modelId="{95205BCC-67C1-49C5-85E9-7EC76B64906B}">
      <dsp:nvSpPr>
        <dsp:cNvPr id="0" name=""/>
        <dsp:cNvSpPr/>
      </dsp:nvSpPr>
      <dsp:spPr>
        <a:xfrm>
          <a:off x="371477" y="1285204"/>
          <a:ext cx="5200686" cy="82656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6574" tIns="0" rIns="196574" bIns="0" numCol="1" spcCol="1270" anchor="ctr" anchorCtr="0">
          <a:noAutofit/>
        </a:bodyPr>
        <a:lstStyle/>
        <a:p>
          <a:pPr lvl="0" algn="l" defTabSz="2400300">
            <a:lnSpc>
              <a:spcPct val="90000"/>
            </a:lnSpc>
            <a:spcBef>
              <a:spcPct val="0"/>
            </a:spcBef>
            <a:spcAft>
              <a:spcPct val="35000"/>
            </a:spcAft>
          </a:pPr>
          <a:r>
            <a:rPr lang="zh-CN" altLang="en-US" sz="5400" kern="1200" smtClean="0"/>
            <a:t>近代</a:t>
          </a:r>
          <a:endParaRPr lang="zh-CN" altLang="en-US" sz="5400" kern="1200"/>
        </a:p>
      </dsp:txBody>
      <dsp:txXfrm>
        <a:off x="411826" y="1325553"/>
        <a:ext cx="5119987" cy="745861"/>
      </dsp:txXfrm>
    </dsp:sp>
    <dsp:sp modelId="{F0EA0733-590A-4592-9959-C47D2E2A9E46}">
      <dsp:nvSpPr>
        <dsp:cNvPr id="0" name=""/>
        <dsp:cNvSpPr/>
      </dsp:nvSpPr>
      <dsp:spPr>
        <a:xfrm>
          <a:off x="0" y="2968564"/>
          <a:ext cx="7429552" cy="7056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a:lstStyle/>
        <a:p/>
      </dsp:txBody>
    </dsp:sp>
    <dsp:sp modelId="{6C4CAD97-26FC-4BAE-A56E-E15AD77E1EF6}">
      <dsp:nvSpPr>
        <dsp:cNvPr id="0" name=""/>
        <dsp:cNvSpPr/>
      </dsp:nvSpPr>
      <dsp:spPr>
        <a:xfrm>
          <a:off x="371477" y="2555284"/>
          <a:ext cx="5200686" cy="82656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6574" tIns="0" rIns="196574" bIns="0" numCol="1" spcCol="1270" anchor="ctr" anchorCtr="0">
          <a:noAutofit/>
        </a:bodyPr>
        <a:lstStyle/>
        <a:p>
          <a:pPr lvl="0" algn="l" defTabSz="2400300">
            <a:lnSpc>
              <a:spcPct val="90000"/>
            </a:lnSpc>
            <a:spcBef>
              <a:spcPct val="0"/>
            </a:spcBef>
            <a:spcAft>
              <a:spcPct val="35000"/>
            </a:spcAft>
          </a:pPr>
          <a:r>
            <a:rPr lang="zh-CN" altLang="en-US" sz="5400" kern="1200" smtClean="0"/>
            <a:t>现代</a:t>
          </a:r>
          <a:endParaRPr lang="zh-CN" altLang="en-US" sz="5400" kern="1200"/>
        </a:p>
      </dsp:txBody>
      <dsp:txXfrm>
        <a:off x="411826" y="2595633"/>
        <a:ext cx="5119987" cy="745861"/>
      </dsp:txXfrm>
    </dsp:sp>
    <dsp:sp modelId="{449B9C62-A05C-4288-9A77-CD69AC2D1B9A}">
      <dsp:nvSpPr>
        <dsp:cNvPr id="0" name=""/>
        <dsp:cNvSpPr/>
      </dsp:nvSpPr>
      <dsp:spPr>
        <a:xfrm>
          <a:off x="0" y="4238644"/>
          <a:ext cx="7429552" cy="7056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a:lstStyle/>
        <a:p/>
      </dsp:txBody>
    </dsp:sp>
    <dsp:sp modelId="{D96E7474-A5E0-4E06-821C-81588E3452AE}">
      <dsp:nvSpPr>
        <dsp:cNvPr id="0" name=""/>
        <dsp:cNvSpPr/>
      </dsp:nvSpPr>
      <dsp:spPr>
        <a:xfrm>
          <a:off x="371477" y="3825364"/>
          <a:ext cx="5200686" cy="82656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96574" tIns="0" rIns="196574" bIns="0" numCol="1" spcCol="1270" anchor="ctr" anchorCtr="0">
          <a:noAutofit/>
        </a:bodyPr>
        <a:lstStyle/>
        <a:p>
          <a:pPr lvl="0" algn="l" defTabSz="2400300">
            <a:lnSpc>
              <a:spcPct val="90000"/>
            </a:lnSpc>
            <a:spcBef>
              <a:spcPct val="0"/>
            </a:spcBef>
            <a:spcAft>
              <a:spcPct val="35000"/>
            </a:spcAft>
          </a:pPr>
          <a:r>
            <a:rPr lang="zh-CN" altLang="en-US" sz="5400" kern="1200" smtClean="0"/>
            <a:t>当代</a:t>
          </a:r>
          <a:endParaRPr lang="zh-CN" altLang="en-US" sz="5400" kern="1200"/>
        </a:p>
      </dsp:txBody>
      <dsp:txXfrm>
        <a:off x="411826" y="3865713"/>
        <a:ext cx="5119987" cy="745861"/>
      </dsp:txXfrm>
    </dsp:sp>
  </dsp:spTree>
</dsp:drawing>
</file>

<file path=ppt/diagrams/drawing2.xml><?xml version="1.0" encoding="utf-8"?>
<dsp:drawing xmlns:a="http://schemas.openxmlformats.org/drawingml/2006/main" xmlns:r="http://schemas.openxmlformats.org/officeDocument/2006/relationships" xmlns:dsp="http://schemas.microsoft.com/office/drawing/2008/diagram">
  <dsp:spTree>
    <dsp:nvGrpSpPr>
      <dsp:cNvPr id="0" name=""/>
      <dsp:cNvGrpSpPr/>
    </dsp:nvGrpSpPr>
    <dsp:grpSpPr/>
    <dsp:sp modelId="{394D9BB2-ED4C-4950-992A-825EF45D546A}">
      <dsp:nvSpPr>
        <dsp:cNvPr id="0" name=""/>
        <dsp:cNvSpPr/>
      </dsp:nvSpPr>
      <dsp:spPr>
        <a:xfrm>
          <a:off x="3416555" y="121914"/>
          <a:ext cx="1500006" cy="1000004"/>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kern="1200" smtClean="0">
              <a:solidFill>
                <a:srgbClr val="FF0000"/>
              </a:solidFill>
            </a:rPr>
            <a:t>先秦散文</a:t>
          </a:r>
          <a:endParaRPr lang="zh-CN" altLang="en-US" sz="2400" kern="1200">
            <a:solidFill>
              <a:srgbClr val="FF0000"/>
            </a:solidFill>
          </a:endParaRPr>
        </a:p>
      </dsp:txBody>
      <dsp:txXfrm>
        <a:off x="3445844" y="151203"/>
        <a:ext cx="1441428" cy="941426"/>
      </dsp:txXfrm>
    </dsp:sp>
    <dsp:sp modelId="{DB3A78F3-9C43-4D54-88E6-7B1E30C4ED01}">
      <dsp:nvSpPr>
        <dsp:cNvPr id="0" name=""/>
        <dsp:cNvSpPr/>
      </dsp:nvSpPr>
      <dsp:spPr>
        <a:xfrm>
          <a:off x="1821569" y="1121918"/>
          <a:ext cx="2344989" cy="439641"/>
        </a:xfrm>
        <a:custGeom>
          <a:rect l="0" t="0" r="0" b="0"/>
          <a:pathLst>
            <a:path>
              <a:moveTo>
                <a:pt x="2344989" y="0"/>
              </a:moveTo>
              <a:lnTo>
                <a:pt x="2344989" y="219820"/>
              </a:lnTo>
              <a:lnTo>
                <a:pt x="0" y="219820"/>
              </a:lnTo>
              <a:lnTo>
                <a:pt x="0" y="439641"/>
              </a:lnTo>
            </a:path>
          </a:pathLst>
        </a:custGeom>
        <a:noFill/>
        <a:ln w="1270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a:lstStyle/>
        <a:p/>
      </dsp:txBody>
    </dsp:sp>
    <dsp:sp modelId="{9D1A2762-DA17-4F64-8D1F-1D9B3286298E}">
      <dsp:nvSpPr>
        <dsp:cNvPr id="0" name=""/>
        <dsp:cNvSpPr/>
      </dsp:nvSpPr>
      <dsp:spPr>
        <a:xfrm>
          <a:off x="1071566" y="1561560"/>
          <a:ext cx="1500006" cy="1000004"/>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kern="1200" smtClean="0">
              <a:solidFill>
                <a:srgbClr val="002060"/>
              </a:solidFill>
            </a:rPr>
            <a:t>儒家经典</a:t>
          </a:r>
          <a:endParaRPr lang="zh-CN" altLang="en-US" sz="2400" kern="1200">
            <a:solidFill>
              <a:srgbClr val="002060"/>
            </a:solidFill>
          </a:endParaRPr>
        </a:p>
      </dsp:txBody>
      <dsp:txXfrm>
        <a:off x="1100855" y="1590849"/>
        <a:ext cx="1441428" cy="941426"/>
      </dsp:txXfrm>
    </dsp:sp>
    <dsp:sp modelId="{5E9285E6-9BD0-42FE-B013-79C29C8AB8EA}">
      <dsp:nvSpPr>
        <dsp:cNvPr id="0" name=""/>
        <dsp:cNvSpPr/>
      </dsp:nvSpPr>
      <dsp:spPr>
        <a:xfrm>
          <a:off x="964315" y="2561564"/>
          <a:ext cx="857253" cy="510145"/>
        </a:xfrm>
        <a:custGeom>
          <a:rect l="0" t="0" r="0" b="0"/>
          <a:pathLst>
            <a:path>
              <a:moveTo>
                <a:pt x="857253" y="0"/>
              </a:moveTo>
              <a:lnTo>
                <a:pt x="857253" y="255072"/>
              </a:lnTo>
              <a:lnTo>
                <a:pt x="0" y="255072"/>
              </a:lnTo>
              <a:lnTo>
                <a:pt x="0" y="510145"/>
              </a:lnTo>
            </a:path>
          </a:pathLst>
        </a:custGeom>
        <a:noFill/>
        <a:ln w="12700" cap="flat" cmpd="sng" algn="ctr">
          <a:solidFill>
            <a:schemeClr val="accent3">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a:lstStyle/>
        <a:p/>
      </dsp:txBody>
    </dsp:sp>
    <dsp:sp modelId="{3F18CB3F-8A66-4ADF-9963-7ECCEC3ABC94}">
      <dsp:nvSpPr>
        <dsp:cNvPr id="0" name=""/>
        <dsp:cNvSpPr/>
      </dsp:nvSpPr>
      <dsp:spPr>
        <a:xfrm>
          <a:off x="214312" y="3071709"/>
          <a:ext cx="1500006" cy="2000388"/>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smtClean="0">
              <a:solidFill>
                <a:srgbClr val="002060"/>
              </a:solidFill>
            </a:rPr>
            <a:t>四书</a:t>
          </a:r>
          <a:endParaRPr lang="en-US" altLang="zh-CN" sz="1800" kern="1200" smtClean="0">
            <a:solidFill>
              <a:srgbClr val="002060"/>
            </a:solidFill>
          </a:endParaRPr>
        </a:p>
        <a:p>
          <a:pPr lvl="0" algn="ctr" defTabSz="800100">
            <a:lnSpc>
              <a:spcPct val="90000"/>
            </a:lnSpc>
            <a:spcBef>
              <a:spcPct val="0"/>
            </a:spcBef>
            <a:spcAft>
              <a:spcPct val="35000"/>
            </a:spcAft>
          </a:pPr>
          <a:r>
            <a:rPr lang="en-US" altLang="zh-CN" sz="1800" kern="1200" smtClean="0">
              <a:solidFill>
                <a:srgbClr val="002060"/>
              </a:solidFill>
            </a:rPr>
            <a:t>《</a:t>
          </a:r>
          <a:r>
            <a:rPr lang="zh-CN" altLang="en-US" sz="1800" kern="1200" smtClean="0">
              <a:solidFill>
                <a:srgbClr val="002060"/>
              </a:solidFill>
            </a:rPr>
            <a:t>论语</a:t>
          </a:r>
          <a:r>
            <a:rPr lang="en-US" altLang="zh-CN" sz="1800" kern="1200" smtClean="0">
              <a:solidFill>
                <a:srgbClr val="002060"/>
              </a:solidFill>
            </a:rPr>
            <a:t>》</a:t>
          </a:r>
        </a:p>
        <a:p>
          <a:pPr lvl="0" algn="ctr" defTabSz="800100">
            <a:lnSpc>
              <a:spcPct val="90000"/>
            </a:lnSpc>
            <a:spcBef>
              <a:spcPct val="0"/>
            </a:spcBef>
            <a:spcAft>
              <a:spcPct val="35000"/>
            </a:spcAft>
          </a:pPr>
          <a:r>
            <a:rPr lang="en-US" altLang="zh-CN" sz="1800" kern="1200" smtClean="0">
              <a:solidFill>
                <a:srgbClr val="002060"/>
              </a:solidFill>
            </a:rPr>
            <a:t>《</a:t>
          </a:r>
          <a:r>
            <a:rPr lang="zh-CN" altLang="en-US" sz="1800" kern="1200" smtClean="0">
              <a:solidFill>
                <a:srgbClr val="002060"/>
              </a:solidFill>
            </a:rPr>
            <a:t>孟子</a:t>
          </a:r>
          <a:r>
            <a:rPr lang="en-US" altLang="zh-CN" sz="1800" kern="1200" smtClean="0">
              <a:solidFill>
                <a:srgbClr val="002060"/>
              </a:solidFill>
            </a:rPr>
            <a:t>》</a:t>
          </a:r>
        </a:p>
        <a:p>
          <a:pPr lvl="0" algn="ctr" defTabSz="800100">
            <a:lnSpc>
              <a:spcPct val="90000"/>
            </a:lnSpc>
            <a:spcBef>
              <a:spcPct val="0"/>
            </a:spcBef>
            <a:spcAft>
              <a:spcPct val="35000"/>
            </a:spcAft>
          </a:pPr>
          <a:r>
            <a:rPr lang="en-US" altLang="zh-CN" sz="1800" kern="1200" smtClean="0">
              <a:solidFill>
                <a:srgbClr val="002060"/>
              </a:solidFill>
            </a:rPr>
            <a:t>《</a:t>
          </a:r>
          <a:r>
            <a:rPr lang="zh-CN" altLang="en-US" sz="1800" kern="1200" smtClean="0">
              <a:solidFill>
                <a:srgbClr val="002060"/>
              </a:solidFill>
            </a:rPr>
            <a:t>大学</a:t>
          </a:r>
          <a:r>
            <a:rPr lang="en-US" altLang="en-US" sz="1800" kern="1200" smtClean="0">
              <a:solidFill>
                <a:srgbClr val="002060"/>
              </a:solidFill>
            </a:rPr>
            <a:t>》</a:t>
          </a:r>
        </a:p>
        <a:p>
          <a:pPr lvl="0" algn="ctr" defTabSz="800100">
            <a:lnSpc>
              <a:spcPct val="90000"/>
            </a:lnSpc>
            <a:spcBef>
              <a:spcPct val="0"/>
            </a:spcBef>
            <a:spcAft>
              <a:spcPct val="35000"/>
            </a:spcAft>
          </a:pPr>
          <a:r>
            <a:rPr lang="en-US" altLang="en-US" sz="1800" kern="1200" smtClean="0">
              <a:solidFill>
                <a:srgbClr val="002060"/>
              </a:solidFill>
            </a:rPr>
            <a:t>《</a:t>
          </a:r>
          <a:r>
            <a:rPr lang="zh-CN" altLang="en-US" sz="1800" kern="1200" smtClean="0">
              <a:solidFill>
                <a:srgbClr val="002060"/>
              </a:solidFill>
            </a:rPr>
            <a:t>中庸</a:t>
          </a:r>
          <a:r>
            <a:rPr lang="en-US" altLang="en-US" sz="1800" kern="1200" smtClean="0">
              <a:solidFill>
                <a:srgbClr val="002060"/>
              </a:solidFill>
            </a:rPr>
            <a:t>》</a:t>
          </a:r>
          <a:endParaRPr lang="zh-CN" altLang="en-US" sz="1800" kern="1200">
            <a:solidFill>
              <a:srgbClr val="002060"/>
            </a:solidFill>
          </a:endParaRPr>
        </a:p>
      </dsp:txBody>
      <dsp:txXfrm>
        <a:off x="258246" y="3115643"/>
        <a:ext cx="1412139" cy="1912521"/>
      </dsp:txXfrm>
    </dsp:sp>
    <dsp:sp modelId="{C6CB53FC-7BA0-45DB-BB17-5CEED5384952}">
      <dsp:nvSpPr>
        <dsp:cNvPr id="0" name=""/>
        <dsp:cNvSpPr/>
      </dsp:nvSpPr>
      <dsp:spPr>
        <a:xfrm>
          <a:off x="1821569" y="2561564"/>
          <a:ext cx="857253" cy="510395"/>
        </a:xfrm>
        <a:custGeom>
          <a:rect l="0" t="0" r="0" b="0"/>
          <a:pathLst>
            <a:path>
              <a:moveTo>
                <a:pt x="0" y="0"/>
              </a:moveTo>
              <a:lnTo>
                <a:pt x="0" y="255197"/>
              </a:lnTo>
              <a:lnTo>
                <a:pt x="857253" y="255197"/>
              </a:lnTo>
              <a:lnTo>
                <a:pt x="857253" y="510395"/>
              </a:lnTo>
            </a:path>
          </a:pathLst>
        </a:custGeom>
        <a:noFill/>
        <a:ln w="12700" cap="flat" cmpd="sng" algn="ctr">
          <a:solidFill>
            <a:schemeClr val="accent3">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a:lstStyle/>
        <a:p/>
      </dsp:txBody>
    </dsp:sp>
    <dsp:sp modelId="{269F9D7D-FAA1-403D-AC09-2BA8767A58E2}">
      <dsp:nvSpPr>
        <dsp:cNvPr id="0" name=""/>
        <dsp:cNvSpPr/>
      </dsp:nvSpPr>
      <dsp:spPr>
        <a:xfrm>
          <a:off x="1928819" y="3071959"/>
          <a:ext cx="1500006" cy="2000138"/>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smtClean="0">
              <a:solidFill>
                <a:srgbClr val="002060"/>
              </a:solidFill>
            </a:rPr>
            <a:t>五经</a:t>
          </a:r>
          <a:endParaRPr lang="en-US" altLang="zh-CN" sz="1800" kern="1200" smtClean="0">
            <a:solidFill>
              <a:srgbClr val="002060"/>
            </a:solidFill>
          </a:endParaRPr>
        </a:p>
        <a:p>
          <a:pPr lvl="0" algn="ctr" defTabSz="800100">
            <a:lnSpc>
              <a:spcPct val="90000"/>
            </a:lnSpc>
            <a:spcBef>
              <a:spcPct val="0"/>
            </a:spcBef>
            <a:spcAft>
              <a:spcPct val="35000"/>
            </a:spcAft>
          </a:pPr>
          <a:r>
            <a:rPr lang="en-US" altLang="zh-CN" sz="1800" kern="1200" smtClean="0">
              <a:solidFill>
                <a:srgbClr val="002060"/>
              </a:solidFill>
            </a:rPr>
            <a:t>《</a:t>
          </a:r>
          <a:r>
            <a:rPr lang="zh-CN" altLang="en-US" sz="1800" kern="1200" smtClean="0">
              <a:solidFill>
                <a:srgbClr val="002060"/>
              </a:solidFill>
            </a:rPr>
            <a:t>诗经</a:t>
          </a:r>
          <a:r>
            <a:rPr lang="en-US" altLang="zh-CN" sz="1800" kern="1200" smtClean="0">
              <a:solidFill>
                <a:srgbClr val="002060"/>
              </a:solidFill>
            </a:rPr>
            <a:t>》《</a:t>
          </a:r>
          <a:r>
            <a:rPr lang="zh-CN" altLang="en-US" sz="1800" kern="1200" smtClean="0">
              <a:solidFill>
                <a:srgbClr val="FF0000"/>
              </a:solidFill>
            </a:rPr>
            <a:t>尚书</a:t>
          </a:r>
          <a:r>
            <a:rPr lang="en-US" altLang="zh-CN" sz="1800" kern="1200" smtClean="0">
              <a:solidFill>
                <a:srgbClr val="002060"/>
              </a:solidFill>
            </a:rPr>
            <a:t>》《</a:t>
          </a:r>
          <a:r>
            <a:rPr lang="zh-CN" altLang="en-US" sz="1800" kern="1200" smtClean="0">
              <a:solidFill>
                <a:srgbClr val="002060"/>
              </a:solidFill>
            </a:rPr>
            <a:t>礼记</a:t>
          </a:r>
          <a:r>
            <a:rPr lang="en-US" altLang="zh-CN" sz="1800" kern="1200" smtClean="0">
              <a:solidFill>
                <a:srgbClr val="002060"/>
              </a:solidFill>
            </a:rPr>
            <a:t>》《</a:t>
          </a:r>
          <a:r>
            <a:rPr lang="zh-CN" altLang="en-US" sz="1800" kern="1200" smtClean="0">
              <a:solidFill>
                <a:srgbClr val="002060"/>
              </a:solidFill>
            </a:rPr>
            <a:t>易经</a:t>
          </a:r>
          <a:r>
            <a:rPr lang="en-US" altLang="zh-CN" sz="1800" kern="1200" smtClean="0">
              <a:solidFill>
                <a:srgbClr val="002060"/>
              </a:solidFill>
            </a:rPr>
            <a:t>》</a:t>
          </a:r>
        </a:p>
        <a:p>
          <a:pPr lvl="0" algn="ctr" defTabSz="800100">
            <a:lnSpc>
              <a:spcPct val="90000"/>
            </a:lnSpc>
            <a:spcBef>
              <a:spcPct val="0"/>
            </a:spcBef>
            <a:spcAft>
              <a:spcPct val="35000"/>
            </a:spcAft>
          </a:pPr>
          <a:r>
            <a:rPr lang="en-US" altLang="zh-CN" sz="1800" kern="1200" smtClean="0">
              <a:solidFill>
                <a:srgbClr val="002060"/>
              </a:solidFill>
            </a:rPr>
            <a:t>《</a:t>
          </a:r>
          <a:r>
            <a:rPr lang="zh-CN" altLang="en-US" sz="1800" kern="1200" smtClean="0">
              <a:solidFill>
                <a:srgbClr val="002060"/>
              </a:solidFill>
            </a:rPr>
            <a:t>春秋</a:t>
          </a:r>
          <a:r>
            <a:rPr lang="en-US" altLang="zh-CN" sz="1800" kern="1200" smtClean="0">
              <a:solidFill>
                <a:srgbClr val="002060"/>
              </a:solidFill>
            </a:rPr>
            <a:t>》</a:t>
          </a:r>
          <a:endParaRPr lang="zh-CN" altLang="en-US" sz="1800" kern="1200">
            <a:solidFill>
              <a:srgbClr val="002060"/>
            </a:solidFill>
          </a:endParaRPr>
        </a:p>
      </dsp:txBody>
      <dsp:txXfrm>
        <a:off x="1972753" y="3115893"/>
        <a:ext cx="1412139" cy="1912271"/>
      </dsp:txXfrm>
    </dsp:sp>
    <dsp:sp modelId="{830D3541-9D8C-4271-8805-0FA0158F555E}">
      <dsp:nvSpPr>
        <dsp:cNvPr id="0" name=""/>
        <dsp:cNvSpPr/>
      </dsp:nvSpPr>
      <dsp:spPr>
        <a:xfrm>
          <a:off x="4120838" y="1121918"/>
          <a:ext cx="91440" cy="439641"/>
        </a:xfrm>
        <a:custGeom>
          <a:rect l="0" t="0" r="0" b="0"/>
          <a:pathLst>
            <a:path>
              <a:moveTo>
                <a:pt x="45720" y="0"/>
              </a:moveTo>
              <a:lnTo>
                <a:pt x="45720" y="219820"/>
              </a:lnTo>
              <a:lnTo>
                <a:pt x="129630" y="219820"/>
              </a:lnTo>
              <a:lnTo>
                <a:pt x="129630" y="439641"/>
              </a:lnTo>
            </a:path>
          </a:pathLst>
        </a:custGeom>
        <a:noFill/>
        <a:ln w="1270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a:lstStyle/>
        <a:p/>
      </dsp:txBody>
    </dsp:sp>
    <dsp:sp modelId="{75B7EEF5-A784-4C35-8853-7C38139DFB8C}">
      <dsp:nvSpPr>
        <dsp:cNvPr id="0" name=""/>
        <dsp:cNvSpPr/>
      </dsp:nvSpPr>
      <dsp:spPr>
        <a:xfrm>
          <a:off x="3500466" y="1561560"/>
          <a:ext cx="1500006" cy="1000004"/>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kern="1200" smtClean="0">
              <a:solidFill>
                <a:srgbClr val="002060"/>
              </a:solidFill>
            </a:rPr>
            <a:t>历史散文</a:t>
          </a:r>
          <a:endParaRPr lang="zh-CN" altLang="en-US" sz="2400" kern="1200">
            <a:solidFill>
              <a:srgbClr val="002060"/>
            </a:solidFill>
          </a:endParaRPr>
        </a:p>
      </dsp:txBody>
      <dsp:txXfrm>
        <a:off x="3529755" y="1590849"/>
        <a:ext cx="1441428" cy="941426"/>
      </dsp:txXfrm>
    </dsp:sp>
    <dsp:sp modelId="{F81430D4-5A03-4A93-829D-7AC80D40030B}">
      <dsp:nvSpPr>
        <dsp:cNvPr id="0" name=""/>
        <dsp:cNvSpPr/>
      </dsp:nvSpPr>
      <dsp:spPr>
        <a:xfrm>
          <a:off x="4250469" y="2561564"/>
          <a:ext cx="428626" cy="496335"/>
        </a:xfrm>
        <a:custGeom>
          <a:rect l="0" t="0" r="0" b="0"/>
          <a:pathLst>
            <a:path>
              <a:moveTo>
                <a:pt x="0" y="0"/>
              </a:moveTo>
              <a:lnTo>
                <a:pt x="0" y="248167"/>
              </a:lnTo>
              <a:lnTo>
                <a:pt x="428626" y="248167"/>
              </a:lnTo>
              <a:lnTo>
                <a:pt x="428626" y="496335"/>
              </a:lnTo>
            </a:path>
          </a:pathLst>
        </a:custGeom>
        <a:noFill/>
        <a:ln w="12700" cap="flat" cmpd="sng" algn="ctr">
          <a:solidFill>
            <a:schemeClr val="accent3">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a:lstStyle/>
        <a:p/>
      </dsp:txBody>
    </dsp:sp>
    <dsp:sp modelId="{1FE522F9-C259-4C06-806B-376392679436}">
      <dsp:nvSpPr>
        <dsp:cNvPr id="0" name=""/>
        <dsp:cNvSpPr/>
      </dsp:nvSpPr>
      <dsp:spPr>
        <a:xfrm>
          <a:off x="3929093" y="3057899"/>
          <a:ext cx="1500006" cy="2014198"/>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altLang="en-US" sz="1600" kern="1200" smtClean="0">
              <a:solidFill>
                <a:srgbClr val="002060"/>
              </a:solidFill>
            </a:rPr>
            <a:t>《</a:t>
          </a:r>
          <a:r>
            <a:rPr lang="zh-CN" altLang="en-US" sz="1600" kern="1200" smtClean="0">
              <a:solidFill>
                <a:srgbClr val="002060"/>
              </a:solidFill>
            </a:rPr>
            <a:t>左传</a:t>
          </a:r>
          <a:r>
            <a:rPr lang="en-US" altLang="en-US" sz="1600" kern="1200" smtClean="0">
              <a:solidFill>
                <a:srgbClr val="002060"/>
              </a:solidFill>
            </a:rPr>
            <a:t>》</a:t>
          </a:r>
        </a:p>
        <a:p>
          <a:pPr lvl="0" algn="ctr" defTabSz="711200">
            <a:lnSpc>
              <a:spcPct val="90000"/>
            </a:lnSpc>
            <a:spcBef>
              <a:spcPct val="0"/>
            </a:spcBef>
            <a:spcAft>
              <a:spcPct val="35000"/>
            </a:spcAft>
          </a:pPr>
          <a:r>
            <a:rPr lang="en-US" altLang="en-US" sz="1600" kern="1200" smtClean="0">
              <a:solidFill>
                <a:srgbClr val="002060"/>
              </a:solidFill>
            </a:rPr>
            <a:t>《</a:t>
          </a:r>
          <a:r>
            <a:rPr lang="zh-CN" altLang="en-US" sz="1600" kern="1200" smtClean="0">
              <a:solidFill>
                <a:srgbClr val="002060"/>
              </a:solidFill>
            </a:rPr>
            <a:t>战国策</a:t>
          </a:r>
          <a:r>
            <a:rPr lang="en-US" altLang="en-US" sz="1600" kern="1200" smtClean="0">
              <a:solidFill>
                <a:srgbClr val="002060"/>
              </a:solidFill>
            </a:rPr>
            <a:t>》</a:t>
          </a:r>
        </a:p>
        <a:p>
          <a:pPr lvl="0" algn="ctr" defTabSz="711200">
            <a:lnSpc>
              <a:spcPct val="90000"/>
            </a:lnSpc>
            <a:spcBef>
              <a:spcPct val="0"/>
            </a:spcBef>
            <a:spcAft>
              <a:spcPct val="35000"/>
            </a:spcAft>
          </a:pPr>
          <a:r>
            <a:rPr lang="en-US" altLang="en-US" sz="1600" kern="1200" smtClean="0">
              <a:solidFill>
                <a:srgbClr val="002060"/>
              </a:solidFill>
            </a:rPr>
            <a:t>《</a:t>
          </a:r>
          <a:r>
            <a:rPr lang="zh-CN" altLang="en-US" sz="1600" kern="1200" smtClean="0">
              <a:solidFill>
                <a:srgbClr val="002060"/>
              </a:solidFill>
            </a:rPr>
            <a:t>谷梁传</a:t>
          </a:r>
          <a:r>
            <a:rPr lang="en-US" altLang="en-US" sz="1600" kern="1200" smtClean="0">
              <a:solidFill>
                <a:srgbClr val="002060"/>
              </a:solidFill>
            </a:rPr>
            <a:t>》</a:t>
          </a:r>
        </a:p>
        <a:p>
          <a:pPr lvl="0" algn="ctr" defTabSz="711200">
            <a:lnSpc>
              <a:spcPct val="90000"/>
            </a:lnSpc>
            <a:spcBef>
              <a:spcPct val="0"/>
            </a:spcBef>
            <a:spcAft>
              <a:spcPct val="35000"/>
            </a:spcAft>
          </a:pPr>
          <a:r>
            <a:rPr lang="en-US" altLang="en-US" sz="1600" kern="1200" smtClean="0">
              <a:solidFill>
                <a:srgbClr val="002060"/>
              </a:solidFill>
            </a:rPr>
            <a:t>《</a:t>
          </a:r>
          <a:r>
            <a:rPr lang="zh-CN" altLang="en-US" sz="1600" kern="1200" smtClean="0">
              <a:solidFill>
                <a:srgbClr val="002060"/>
              </a:solidFill>
            </a:rPr>
            <a:t>公羊传</a:t>
          </a:r>
          <a:r>
            <a:rPr lang="en-US" altLang="en-US" sz="1600" kern="1200" smtClean="0">
              <a:solidFill>
                <a:srgbClr val="002060"/>
              </a:solidFill>
            </a:rPr>
            <a:t>》</a:t>
          </a:r>
          <a:endParaRPr lang="zh-CN" altLang="en-US" sz="1600" kern="1200">
            <a:solidFill>
              <a:srgbClr val="002060"/>
            </a:solidFill>
          </a:endParaRPr>
        </a:p>
      </dsp:txBody>
      <dsp:txXfrm>
        <a:off x="3973027" y="3101833"/>
        <a:ext cx="1412139" cy="1926331"/>
      </dsp:txXfrm>
    </dsp:sp>
    <dsp:sp modelId="{F3BE9F82-503C-42F0-AC9B-E0D318FA2BD6}">
      <dsp:nvSpPr>
        <dsp:cNvPr id="0" name=""/>
        <dsp:cNvSpPr/>
      </dsp:nvSpPr>
      <dsp:spPr>
        <a:xfrm>
          <a:off x="4166558" y="1121918"/>
          <a:ext cx="2437509" cy="400001"/>
        </a:xfrm>
        <a:custGeom>
          <a:rect l="0" t="0" r="0" b="0"/>
          <a:pathLst>
            <a:path>
              <a:moveTo>
                <a:pt x="0" y="0"/>
              </a:moveTo>
              <a:lnTo>
                <a:pt x="0" y="200000"/>
              </a:lnTo>
              <a:lnTo>
                <a:pt x="2437509" y="200000"/>
              </a:lnTo>
              <a:lnTo>
                <a:pt x="2437509" y="400001"/>
              </a:lnTo>
            </a:path>
          </a:pathLst>
        </a:custGeom>
        <a:noFill/>
        <a:ln w="1270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a:lstStyle/>
        <a:p/>
      </dsp:txBody>
    </dsp:sp>
    <dsp:sp modelId="{01B7894E-D76D-4992-BCC7-089BAE6634F9}">
      <dsp:nvSpPr>
        <dsp:cNvPr id="0" name=""/>
        <dsp:cNvSpPr/>
      </dsp:nvSpPr>
      <dsp:spPr>
        <a:xfrm>
          <a:off x="5854065" y="1521919"/>
          <a:ext cx="1500006" cy="1000004"/>
        </a:xfrm>
        <a:prstGeom prst="roundRect">
          <a:avLst>
            <a:gd name="adj" fmla="val 1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kern="1200" smtClean="0">
              <a:solidFill>
                <a:srgbClr val="002060"/>
              </a:solidFill>
            </a:rPr>
            <a:t>诸子百家</a:t>
          </a:r>
          <a:endParaRPr lang="zh-CN" altLang="en-US" sz="2400" kern="1200">
            <a:solidFill>
              <a:srgbClr val="002060"/>
            </a:solidFill>
          </a:endParaRPr>
        </a:p>
      </dsp:txBody>
      <dsp:txXfrm>
        <a:off x="5883354" y="1551208"/>
        <a:ext cx="1441428" cy="941426"/>
      </dsp:txXfrm>
    </dsp:sp>
    <dsp:sp modelId="{54E1882B-F13B-40BE-9861-F202F7FEEC58}">
      <dsp:nvSpPr>
        <dsp:cNvPr id="0" name=""/>
        <dsp:cNvSpPr/>
      </dsp:nvSpPr>
      <dsp:spPr>
        <a:xfrm>
          <a:off x="6558348" y="2521923"/>
          <a:ext cx="91440" cy="521915"/>
        </a:xfrm>
        <a:custGeom>
          <a:rect l="0" t="0" r="0" b="0"/>
          <a:pathLst>
            <a:path>
              <a:moveTo>
                <a:pt x="45720" y="0"/>
              </a:moveTo>
              <a:lnTo>
                <a:pt x="45720" y="260957"/>
              </a:lnTo>
              <a:lnTo>
                <a:pt x="49575" y="260957"/>
              </a:lnTo>
              <a:lnTo>
                <a:pt x="49575" y="521915"/>
              </a:lnTo>
            </a:path>
          </a:pathLst>
        </a:custGeom>
        <a:noFill/>
        <a:ln w="12700" cap="flat" cmpd="sng" algn="ctr">
          <a:solidFill>
            <a:schemeClr val="accent3">
              <a:hueOff val="0"/>
              <a:satOff val="0"/>
              <a:lumOff val="0"/>
              <a:alphaOff val="0"/>
            </a:schemeClr>
          </a:solidFill>
          <a:prstDash val="solid"/>
          <a:miter lim="800000"/>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a:lstStyle/>
        <a:p/>
      </dsp:txBody>
    </dsp:sp>
    <dsp:sp modelId="{F08C353E-0409-45D7-B09C-3FE8D8BE07B1}">
      <dsp:nvSpPr>
        <dsp:cNvPr id="0" name=""/>
        <dsp:cNvSpPr/>
      </dsp:nvSpPr>
      <dsp:spPr>
        <a:xfrm>
          <a:off x="5857920" y="3043839"/>
          <a:ext cx="1500006" cy="2028258"/>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smtClean="0">
              <a:solidFill>
                <a:srgbClr val="002060"/>
              </a:solidFill>
            </a:rPr>
            <a:t>老子</a:t>
          </a:r>
          <a:r>
            <a:rPr lang="en-US" altLang="en-US" sz="1500" kern="1200" smtClean="0">
              <a:solidFill>
                <a:srgbClr val="002060"/>
              </a:solidFill>
            </a:rPr>
            <a:t>《</a:t>
          </a:r>
          <a:r>
            <a:rPr lang="zh-CN" altLang="en-US" sz="1500" kern="1200" smtClean="0">
              <a:solidFill>
                <a:srgbClr val="002060"/>
              </a:solidFill>
            </a:rPr>
            <a:t>道德经</a:t>
          </a:r>
          <a:r>
            <a:rPr lang="en-US" altLang="en-US" sz="1500" kern="1200" smtClean="0">
              <a:solidFill>
                <a:srgbClr val="002060"/>
              </a:solidFill>
            </a:rPr>
            <a:t>》</a:t>
          </a:r>
          <a:endParaRPr lang="en-US" altLang="zh-CN" sz="1500" kern="1200" smtClean="0">
            <a:solidFill>
              <a:srgbClr val="002060"/>
            </a:solidFill>
          </a:endParaRPr>
        </a:p>
        <a:p>
          <a:pPr lvl="0" algn="ctr" defTabSz="666750">
            <a:lnSpc>
              <a:spcPct val="90000"/>
            </a:lnSpc>
            <a:spcBef>
              <a:spcPct val="0"/>
            </a:spcBef>
            <a:spcAft>
              <a:spcPct val="35000"/>
            </a:spcAft>
          </a:pPr>
          <a:r>
            <a:rPr lang="zh-CN" altLang="en-US" sz="1500" kern="1200" smtClean="0">
              <a:solidFill>
                <a:srgbClr val="002060"/>
              </a:solidFill>
            </a:rPr>
            <a:t>孔子</a:t>
          </a:r>
          <a:r>
            <a:rPr lang="en-US" altLang="en-US" sz="1500" kern="1200" smtClean="0">
              <a:solidFill>
                <a:srgbClr val="002060"/>
              </a:solidFill>
            </a:rPr>
            <a:t>《</a:t>
          </a:r>
          <a:r>
            <a:rPr lang="zh-CN" altLang="en-US" sz="1500" kern="1200" smtClean="0">
              <a:solidFill>
                <a:srgbClr val="002060"/>
              </a:solidFill>
            </a:rPr>
            <a:t>论语</a:t>
          </a:r>
          <a:r>
            <a:rPr lang="en-US" altLang="en-US" sz="1500" kern="1200" smtClean="0">
              <a:solidFill>
                <a:srgbClr val="002060"/>
              </a:solidFill>
            </a:rPr>
            <a:t>》</a:t>
          </a:r>
          <a:endParaRPr lang="en-US" altLang="zh-CN" sz="1500" kern="1200" smtClean="0">
            <a:solidFill>
              <a:srgbClr val="002060"/>
            </a:solidFill>
          </a:endParaRPr>
        </a:p>
        <a:p>
          <a:pPr lvl="0" algn="ctr" defTabSz="666750">
            <a:lnSpc>
              <a:spcPct val="90000"/>
            </a:lnSpc>
            <a:spcBef>
              <a:spcPct val="0"/>
            </a:spcBef>
            <a:spcAft>
              <a:spcPct val="35000"/>
            </a:spcAft>
          </a:pPr>
          <a:r>
            <a:rPr lang="zh-CN" altLang="en-US" sz="1500" kern="1200" smtClean="0">
              <a:solidFill>
                <a:srgbClr val="002060"/>
              </a:solidFill>
            </a:rPr>
            <a:t>墨子</a:t>
          </a:r>
          <a:r>
            <a:rPr lang="en-US" altLang="en-US" sz="1500" kern="1200" smtClean="0">
              <a:solidFill>
                <a:srgbClr val="002060"/>
              </a:solidFill>
            </a:rPr>
            <a:t>《</a:t>
          </a:r>
          <a:r>
            <a:rPr lang="zh-CN" altLang="en-US" sz="1500" kern="1200" smtClean="0">
              <a:solidFill>
                <a:srgbClr val="002060"/>
              </a:solidFill>
            </a:rPr>
            <a:t>墨子</a:t>
          </a:r>
          <a:r>
            <a:rPr lang="en-US" altLang="en-US" sz="1500" kern="1200" smtClean="0">
              <a:solidFill>
                <a:srgbClr val="002060"/>
              </a:solidFill>
            </a:rPr>
            <a:t>》</a:t>
          </a:r>
          <a:endParaRPr lang="en-US" altLang="zh-CN" sz="1500" kern="1200" smtClean="0">
            <a:solidFill>
              <a:srgbClr val="002060"/>
            </a:solidFill>
          </a:endParaRPr>
        </a:p>
        <a:p>
          <a:pPr lvl="0" algn="ctr" defTabSz="666750">
            <a:lnSpc>
              <a:spcPct val="90000"/>
            </a:lnSpc>
            <a:spcBef>
              <a:spcPct val="0"/>
            </a:spcBef>
            <a:spcAft>
              <a:spcPct val="35000"/>
            </a:spcAft>
          </a:pPr>
          <a:r>
            <a:rPr lang="zh-CN" altLang="en-US" sz="1500" kern="1200" smtClean="0">
              <a:solidFill>
                <a:srgbClr val="002060"/>
              </a:solidFill>
            </a:rPr>
            <a:t>庄子</a:t>
          </a:r>
          <a:r>
            <a:rPr lang="en-US" altLang="en-US" sz="1500" kern="1200" smtClean="0">
              <a:solidFill>
                <a:srgbClr val="002060"/>
              </a:solidFill>
            </a:rPr>
            <a:t>《</a:t>
          </a:r>
          <a:r>
            <a:rPr lang="zh-CN" altLang="en-US" sz="1500" kern="1200" smtClean="0">
              <a:solidFill>
                <a:srgbClr val="002060"/>
              </a:solidFill>
            </a:rPr>
            <a:t>庄子</a:t>
          </a:r>
          <a:r>
            <a:rPr lang="en-US" altLang="en-US" sz="1500" kern="1200" smtClean="0">
              <a:solidFill>
                <a:srgbClr val="002060"/>
              </a:solidFill>
            </a:rPr>
            <a:t>》</a:t>
          </a:r>
          <a:endParaRPr lang="en-US" altLang="zh-CN" sz="1500" kern="1200" smtClean="0">
            <a:solidFill>
              <a:srgbClr val="002060"/>
            </a:solidFill>
          </a:endParaRPr>
        </a:p>
        <a:p>
          <a:pPr lvl="0" algn="ctr" defTabSz="666750">
            <a:lnSpc>
              <a:spcPct val="90000"/>
            </a:lnSpc>
            <a:spcBef>
              <a:spcPct val="0"/>
            </a:spcBef>
            <a:spcAft>
              <a:spcPct val="35000"/>
            </a:spcAft>
          </a:pPr>
          <a:r>
            <a:rPr lang="zh-CN" altLang="en-US" sz="1500" kern="1200" smtClean="0">
              <a:solidFill>
                <a:srgbClr val="002060"/>
              </a:solidFill>
            </a:rPr>
            <a:t>韩非子</a:t>
          </a:r>
          <a:r>
            <a:rPr lang="en-US" altLang="en-US" sz="1500" kern="1200" smtClean="0">
              <a:solidFill>
                <a:srgbClr val="002060"/>
              </a:solidFill>
            </a:rPr>
            <a:t>《</a:t>
          </a:r>
          <a:r>
            <a:rPr lang="zh-CN" altLang="en-US" sz="1500" kern="1200" smtClean="0">
              <a:solidFill>
                <a:srgbClr val="002060"/>
              </a:solidFill>
            </a:rPr>
            <a:t>韩非子</a:t>
          </a:r>
          <a:r>
            <a:rPr lang="en-US" altLang="en-US" sz="1500" kern="1200" smtClean="0">
              <a:solidFill>
                <a:srgbClr val="002060"/>
              </a:solidFill>
            </a:rPr>
            <a:t>》</a:t>
          </a:r>
          <a:r>
            <a:rPr lang="zh-CN" altLang="en-US" sz="1500" kern="1200" smtClean="0">
              <a:solidFill>
                <a:srgbClr val="002060"/>
              </a:solidFill>
            </a:rPr>
            <a:t>等</a:t>
          </a:r>
          <a:endParaRPr lang="zh-CN" altLang="en-US" sz="1500" kern="1200">
            <a:solidFill>
              <a:srgbClr val="002060"/>
            </a:solidFill>
          </a:endParaRPr>
        </a:p>
      </dsp:txBody>
      <dsp:txXfrm>
        <a:off x="5901854" y="3087773"/>
        <a:ext cx="1412139" cy="1940391"/>
      </dsp:txXfrm>
    </dsp:sp>
  </dsp:spTree>
</dsp:drawing>
</file>

<file path=ppt/diagrams/drawing3.xml><?xml version="1.0" encoding="utf-8"?>
<dsp:drawing xmlns:a="http://schemas.openxmlformats.org/drawingml/2006/main" xmlns:r="http://schemas.openxmlformats.org/officeDocument/2006/relationships" xmlns:dsp="http://schemas.microsoft.com/office/drawing/2008/diagram">
  <dsp:spTree>
    <dsp:nvGrpSpPr>
      <dsp:cNvPr id="0" name=""/>
      <dsp:cNvGrpSpPr/>
    </dsp:nvGrpSpPr>
    <dsp:grpSpPr/>
    <dsp:sp modelId="{86D239AE-1013-4FCB-ACAC-BEF963B9A0EA}">
      <dsp:nvSpPr>
        <dsp:cNvPr id="0" name=""/>
        <dsp:cNvSpPr/>
      </dsp:nvSpPr>
      <dsp:spPr>
        <a:xfrm>
          <a:off x="2902" y="1731813"/>
          <a:ext cx="2216810" cy="11084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smtClean="0"/>
            <a:t>汉代散文</a:t>
          </a:r>
          <a:endParaRPr lang="zh-CN" altLang="en-US" sz="2300" kern="1200"/>
        </a:p>
      </dsp:txBody>
      <dsp:txXfrm>
        <a:off x="35366" y="1764277"/>
        <a:ext cx="2151882" cy="1043477"/>
      </dsp:txXfrm>
    </dsp:sp>
    <dsp:sp modelId="{32B94A65-6AA5-44B3-BCBC-061BD58E4567}">
      <dsp:nvSpPr>
        <dsp:cNvPr id="0" name=""/>
        <dsp:cNvSpPr/>
      </dsp:nvSpPr>
      <dsp:spPr>
        <a:xfrm rot="18289468">
          <a:off x="1886696" y="1626864"/>
          <a:ext cx="1552756" cy="43637"/>
        </a:xfrm>
        <a:custGeom>
          <a:rect l="0" t="0" r="0" b="0"/>
          <a:pathLst>
            <a:path>
              <a:moveTo>
                <a:pt x="0" y="21818"/>
              </a:moveTo>
              <a:lnTo>
                <a:pt x="1552756" y="218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8289468">
        <a:off x="2624255" y="1609864"/>
        <a:ext cx="77637" cy="77637"/>
      </dsp:txXfrm>
    </dsp:sp>
    <dsp:sp modelId="{8C812DD5-41FF-4A8C-AD32-77C309B9B459}">
      <dsp:nvSpPr>
        <dsp:cNvPr id="0" name=""/>
        <dsp:cNvSpPr/>
      </dsp:nvSpPr>
      <dsp:spPr>
        <a:xfrm>
          <a:off x="3106436" y="457147"/>
          <a:ext cx="2216810" cy="11084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smtClean="0"/>
            <a:t>史传散文</a:t>
          </a:r>
          <a:endParaRPr lang="zh-CN" altLang="en-US" sz="2300" kern="1200"/>
        </a:p>
      </dsp:txBody>
      <dsp:txXfrm>
        <a:off x="3138900" y="489611"/>
        <a:ext cx="2151882" cy="1043477"/>
      </dsp:txXfrm>
    </dsp:sp>
    <dsp:sp modelId="{66FDB81E-995A-4549-BAEB-9EB200387DA5}">
      <dsp:nvSpPr>
        <dsp:cNvPr id="0" name=""/>
        <dsp:cNvSpPr/>
      </dsp:nvSpPr>
      <dsp:spPr>
        <a:xfrm>
          <a:off x="5323247" y="989531"/>
          <a:ext cx="886724" cy="43637"/>
        </a:xfrm>
        <a:custGeom>
          <a:rect l="0" t="0" r="0" b="0"/>
          <a:pathLst>
            <a:path>
              <a:moveTo>
                <a:pt x="0" y="21818"/>
              </a:moveTo>
              <a:lnTo>
                <a:pt x="886724" y="2181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744441" y="989181"/>
        <a:ext cx="44336" cy="44336"/>
      </dsp:txXfrm>
    </dsp:sp>
    <dsp:sp modelId="{9395F8B2-76E5-4213-AD65-CC87086BEEE7}">
      <dsp:nvSpPr>
        <dsp:cNvPr id="0" name=""/>
        <dsp:cNvSpPr/>
      </dsp:nvSpPr>
      <dsp:spPr>
        <a:xfrm>
          <a:off x="6209971" y="457147"/>
          <a:ext cx="2216810" cy="11084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smtClean="0"/>
            <a:t>司马迁</a:t>
          </a:r>
          <a:r>
            <a:rPr lang="en-US" altLang="en-US" sz="2300" kern="1200" smtClean="0"/>
            <a:t>《</a:t>
          </a:r>
          <a:r>
            <a:rPr lang="zh-CN" altLang="en-US" sz="2300" kern="1200" smtClean="0"/>
            <a:t>史记</a:t>
          </a:r>
          <a:r>
            <a:rPr lang="en-US" altLang="en-US" sz="2300" kern="1200" smtClean="0"/>
            <a:t>》</a:t>
          </a:r>
        </a:p>
        <a:p>
          <a:pPr lvl="0" algn="ctr" defTabSz="1022350">
            <a:lnSpc>
              <a:spcPct val="90000"/>
            </a:lnSpc>
            <a:spcBef>
              <a:spcPct val="0"/>
            </a:spcBef>
            <a:spcAft>
              <a:spcPct val="35000"/>
            </a:spcAft>
          </a:pPr>
          <a:r>
            <a:rPr lang="zh-CN" altLang="en-US" sz="2300" kern="1200" smtClean="0"/>
            <a:t>班固</a:t>
          </a:r>
          <a:r>
            <a:rPr lang="en-US" altLang="en-US" sz="2300" kern="1200" smtClean="0"/>
            <a:t>《</a:t>
          </a:r>
          <a:r>
            <a:rPr lang="zh-CN" altLang="en-US" sz="2300" kern="1200" smtClean="0"/>
            <a:t>汉书</a:t>
          </a:r>
          <a:r>
            <a:rPr lang="en-US" altLang="en-US" sz="2300" kern="1200" smtClean="0"/>
            <a:t>》</a:t>
          </a:r>
          <a:endParaRPr lang="zh-CN" altLang="en-US" sz="2300" kern="1200"/>
        </a:p>
      </dsp:txBody>
      <dsp:txXfrm>
        <a:off x="6242435" y="489611"/>
        <a:ext cx="2151882" cy="1043477"/>
      </dsp:txXfrm>
    </dsp:sp>
    <dsp:sp modelId="{74A77B10-CC8E-45EF-B99F-DB05236A36FA}">
      <dsp:nvSpPr>
        <dsp:cNvPr id="0" name=""/>
        <dsp:cNvSpPr/>
      </dsp:nvSpPr>
      <dsp:spPr>
        <a:xfrm>
          <a:off x="2219712" y="2264197"/>
          <a:ext cx="886724" cy="43637"/>
        </a:xfrm>
        <a:custGeom>
          <a:rect l="0" t="0" r="0" b="0"/>
          <a:pathLst>
            <a:path>
              <a:moveTo>
                <a:pt x="0" y="21818"/>
              </a:moveTo>
              <a:lnTo>
                <a:pt x="886724" y="218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2640906" y="2263847"/>
        <a:ext cx="44336" cy="44336"/>
      </dsp:txXfrm>
    </dsp:sp>
    <dsp:sp modelId="{F48AEB09-E565-4355-80B9-EF29BFECE13E}">
      <dsp:nvSpPr>
        <dsp:cNvPr id="0" name=""/>
        <dsp:cNvSpPr/>
      </dsp:nvSpPr>
      <dsp:spPr>
        <a:xfrm>
          <a:off x="3106436" y="1731813"/>
          <a:ext cx="2216810" cy="11084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smtClean="0"/>
            <a:t>政论散文</a:t>
          </a:r>
          <a:endParaRPr lang="zh-CN" altLang="en-US" sz="2300" kern="1200"/>
        </a:p>
      </dsp:txBody>
      <dsp:txXfrm>
        <a:off x="3138900" y="1764277"/>
        <a:ext cx="2151882" cy="1043477"/>
      </dsp:txXfrm>
    </dsp:sp>
    <dsp:sp modelId="{DF5A9028-87C4-4565-9915-21E894F69AF7}">
      <dsp:nvSpPr>
        <dsp:cNvPr id="0" name=""/>
        <dsp:cNvSpPr/>
      </dsp:nvSpPr>
      <dsp:spPr>
        <a:xfrm>
          <a:off x="5323247" y="2264197"/>
          <a:ext cx="886724" cy="43637"/>
        </a:xfrm>
        <a:custGeom>
          <a:rect l="0" t="0" r="0" b="0"/>
          <a:pathLst>
            <a:path>
              <a:moveTo>
                <a:pt x="0" y="21818"/>
              </a:moveTo>
              <a:lnTo>
                <a:pt x="886724" y="2181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744441" y="2263847"/>
        <a:ext cx="44336" cy="44336"/>
      </dsp:txXfrm>
    </dsp:sp>
    <dsp:sp modelId="{473E521D-2CF8-401C-A1FD-DFD6FD06CB87}">
      <dsp:nvSpPr>
        <dsp:cNvPr id="0" name=""/>
        <dsp:cNvSpPr/>
      </dsp:nvSpPr>
      <dsp:spPr>
        <a:xfrm>
          <a:off x="6209971" y="1731813"/>
          <a:ext cx="2216810" cy="11084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smtClean="0"/>
            <a:t>晁错</a:t>
          </a:r>
          <a:r>
            <a:rPr lang="en-US" altLang="en-US" sz="2300" kern="1200" smtClean="0"/>
            <a:t>《</a:t>
          </a:r>
          <a:r>
            <a:rPr lang="zh-CN" altLang="en-US" sz="2300" kern="1200" smtClean="0"/>
            <a:t>言兵事疏</a:t>
          </a:r>
          <a:r>
            <a:rPr lang="en-US" altLang="en-US" sz="2300" kern="1200" smtClean="0"/>
            <a:t>》</a:t>
          </a:r>
          <a:endParaRPr lang="en-US" altLang="zh-CN" sz="2300" kern="1200" smtClean="0"/>
        </a:p>
        <a:p>
          <a:pPr lvl="0" algn="ctr" defTabSz="1022350">
            <a:lnSpc>
              <a:spcPct val="90000"/>
            </a:lnSpc>
            <a:spcBef>
              <a:spcPct val="0"/>
            </a:spcBef>
            <a:spcAft>
              <a:spcPct val="35000"/>
            </a:spcAft>
          </a:pPr>
          <a:r>
            <a:rPr lang="zh-CN" altLang="en-US" sz="2300" kern="1200" smtClean="0"/>
            <a:t>贾谊</a:t>
          </a:r>
          <a:r>
            <a:rPr lang="en-US" altLang="en-US" sz="2300" kern="1200" smtClean="0"/>
            <a:t>《</a:t>
          </a:r>
          <a:r>
            <a:rPr lang="zh-CN" altLang="en-US" sz="2300" kern="1200" smtClean="0"/>
            <a:t>过秦论</a:t>
          </a:r>
          <a:r>
            <a:rPr lang="en-US" altLang="en-US" sz="2300" kern="1200" smtClean="0"/>
            <a:t>》</a:t>
          </a:r>
          <a:r>
            <a:rPr lang="zh-CN" altLang="en-US" sz="2300" kern="1200" smtClean="0"/>
            <a:t>等</a:t>
          </a:r>
          <a:endParaRPr lang="zh-CN" altLang="en-US" sz="2300" kern="1200"/>
        </a:p>
      </dsp:txBody>
      <dsp:txXfrm>
        <a:off x="6242435" y="1764277"/>
        <a:ext cx="2151882" cy="1043477"/>
      </dsp:txXfrm>
    </dsp:sp>
    <dsp:sp modelId="{C899D427-EED8-4711-8ADE-AFB954293CBD}">
      <dsp:nvSpPr>
        <dsp:cNvPr id="0" name=""/>
        <dsp:cNvSpPr/>
      </dsp:nvSpPr>
      <dsp:spPr>
        <a:xfrm rot="3310531">
          <a:off x="1886696" y="2901530"/>
          <a:ext cx="1552756" cy="43637"/>
        </a:xfrm>
        <a:custGeom>
          <a:rect l="0" t="0" r="0" b="0"/>
          <a:pathLst>
            <a:path>
              <a:moveTo>
                <a:pt x="0" y="21818"/>
              </a:moveTo>
              <a:lnTo>
                <a:pt x="1552756" y="218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3310531">
        <a:off x="2624255" y="2884530"/>
        <a:ext cx="77637" cy="77637"/>
      </dsp:txXfrm>
    </dsp:sp>
    <dsp:sp modelId="{3AED8E5A-997A-45B4-9A15-87FB8A6BC086}">
      <dsp:nvSpPr>
        <dsp:cNvPr id="0" name=""/>
        <dsp:cNvSpPr/>
      </dsp:nvSpPr>
      <dsp:spPr>
        <a:xfrm>
          <a:off x="3106436" y="3006479"/>
          <a:ext cx="2216810" cy="11084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smtClean="0"/>
            <a:t>赋文</a:t>
          </a:r>
          <a:endParaRPr lang="zh-CN" altLang="en-US" sz="2300" kern="1200"/>
        </a:p>
      </dsp:txBody>
      <dsp:txXfrm>
        <a:off x="3138900" y="3038943"/>
        <a:ext cx="2151882" cy="1043477"/>
      </dsp:txXfrm>
    </dsp:sp>
    <dsp:sp modelId="{AEB229BE-E41A-4EF2-9083-F140FF11570D}">
      <dsp:nvSpPr>
        <dsp:cNvPr id="0" name=""/>
        <dsp:cNvSpPr/>
      </dsp:nvSpPr>
      <dsp:spPr>
        <a:xfrm>
          <a:off x="5323247" y="3538863"/>
          <a:ext cx="886724" cy="43637"/>
        </a:xfrm>
        <a:custGeom>
          <a:rect l="0" t="0" r="0" b="0"/>
          <a:pathLst>
            <a:path>
              <a:moveTo>
                <a:pt x="0" y="21818"/>
              </a:moveTo>
              <a:lnTo>
                <a:pt x="886724" y="2181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5744441" y="3538513"/>
        <a:ext cx="44336" cy="44336"/>
      </dsp:txXfrm>
    </dsp:sp>
    <dsp:sp modelId="{5CBD7FD5-1E3F-4592-82FE-B3818B7B3105}">
      <dsp:nvSpPr>
        <dsp:cNvPr id="0" name=""/>
        <dsp:cNvSpPr/>
      </dsp:nvSpPr>
      <dsp:spPr>
        <a:xfrm>
          <a:off x="6209971" y="3006479"/>
          <a:ext cx="2216810" cy="11084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smtClean="0"/>
            <a:t>班固</a:t>
          </a:r>
          <a:r>
            <a:rPr lang="en-US" altLang="en-US" sz="2300" kern="1200" smtClean="0"/>
            <a:t>《</a:t>
          </a:r>
          <a:r>
            <a:rPr lang="zh-CN" altLang="en-US" sz="2300" kern="1200" smtClean="0"/>
            <a:t>两都赋</a:t>
          </a:r>
          <a:r>
            <a:rPr lang="en-US" altLang="en-US" sz="2300" kern="1200" smtClean="0"/>
            <a:t>》</a:t>
          </a:r>
        </a:p>
        <a:p>
          <a:pPr lvl="0" algn="ctr" defTabSz="1022350">
            <a:lnSpc>
              <a:spcPct val="90000"/>
            </a:lnSpc>
            <a:spcBef>
              <a:spcPct val="0"/>
            </a:spcBef>
            <a:spcAft>
              <a:spcPct val="35000"/>
            </a:spcAft>
          </a:pPr>
          <a:r>
            <a:rPr lang="zh-CN" altLang="en-US" sz="2300" kern="1200" smtClean="0"/>
            <a:t>张衡</a:t>
          </a:r>
          <a:r>
            <a:rPr lang="en-US" altLang="en-US" sz="2300" kern="1200" smtClean="0"/>
            <a:t>《</a:t>
          </a:r>
          <a:r>
            <a:rPr lang="zh-CN" altLang="en-US" sz="2300" kern="1200" smtClean="0"/>
            <a:t>归田赋</a:t>
          </a:r>
          <a:r>
            <a:rPr lang="en-US" altLang="en-US" sz="2300" kern="1200" smtClean="0"/>
            <a:t>》</a:t>
          </a:r>
          <a:r>
            <a:rPr lang="zh-CN" altLang="en-US" sz="2300" kern="1200" smtClean="0"/>
            <a:t>等</a:t>
          </a:r>
          <a:endParaRPr lang="zh-CN" altLang="en-US" sz="2300" kern="1200"/>
        </a:p>
      </dsp:txBody>
      <dsp:txXfrm>
        <a:off x="6242435" y="3038943"/>
        <a:ext cx="2151882" cy="1043477"/>
      </dsp:txXfrm>
    </dsp:sp>
  </dsp:spTree>
</dsp:drawing>
</file>

<file path=ppt/diagrams/drawing4.xml><?xml version="1.0" encoding="utf-8"?>
<dsp:drawing xmlns:a="http://schemas.openxmlformats.org/drawingml/2006/main" xmlns:r="http://schemas.openxmlformats.org/officeDocument/2006/relationships" xmlns:dsp="http://schemas.microsoft.com/office/drawing/2008/diagram">
  <dsp:spTree>
    <dsp:nvGrpSpPr>
      <dsp:cNvPr id="0" name=""/>
      <dsp:cNvGrpSpPr/>
    </dsp:nvGrpSpPr>
    <dsp:grpSpPr/>
    <dsp:sp modelId="{1342EC3E-CD67-4AAE-B3CD-F593FEBF50D1}">
      <dsp:nvSpPr>
        <dsp:cNvPr id="0" name=""/>
        <dsp:cNvSpPr/>
      </dsp:nvSpPr>
      <dsp:spPr>
        <a:xfrm>
          <a:off x="1196" y="1918"/>
          <a:ext cx="7403324" cy="114836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ctr" defTabSz="2133600">
            <a:lnSpc>
              <a:spcPct val="90000"/>
            </a:lnSpc>
            <a:spcBef>
              <a:spcPct val="0"/>
            </a:spcBef>
            <a:spcAft>
              <a:spcPct val="35000"/>
            </a:spcAft>
          </a:pPr>
          <a:r>
            <a:rPr lang="zh-CN" altLang="en-US" sz="4800" kern="1200" smtClean="0"/>
            <a:t>魏晋南北朝散文</a:t>
          </a:r>
          <a:endParaRPr lang="zh-CN" altLang="en-US" sz="4800" kern="1200"/>
        </a:p>
      </dsp:txBody>
      <dsp:txXfrm>
        <a:off x="34830" y="35553"/>
        <a:ext cx="7336055" cy="1081099"/>
      </dsp:txXfrm>
    </dsp:sp>
    <dsp:sp modelId="{76F0AC8A-3484-4862-970A-9936E6A8F542}">
      <dsp:nvSpPr>
        <dsp:cNvPr id="0" name=""/>
        <dsp:cNvSpPr/>
      </dsp:nvSpPr>
      <dsp:spPr>
        <a:xfrm>
          <a:off x="1196" y="1247690"/>
          <a:ext cx="1741139" cy="114836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smtClean="0"/>
            <a:t>史传散文</a:t>
          </a:r>
          <a:endParaRPr lang="zh-CN" altLang="en-US" sz="2800" kern="1200"/>
        </a:p>
      </dsp:txBody>
      <dsp:txXfrm>
        <a:off x="34831" y="1281325"/>
        <a:ext cx="1673870" cy="1081099"/>
      </dsp:txXfrm>
    </dsp:sp>
    <dsp:sp modelId="{FFFC3BDA-E3C1-4050-84D9-2647D4DCEB4D}">
      <dsp:nvSpPr>
        <dsp:cNvPr id="0" name=""/>
        <dsp:cNvSpPr/>
      </dsp:nvSpPr>
      <dsp:spPr>
        <a:xfrm>
          <a:off x="1196" y="2493461"/>
          <a:ext cx="1741139" cy="114836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smtClean="0"/>
            <a:t>令、叙、诔、传等</a:t>
          </a:r>
          <a:endParaRPr lang="zh-CN" altLang="en-US" sz="2000" kern="1200"/>
        </a:p>
      </dsp:txBody>
      <dsp:txXfrm>
        <a:off x="34831" y="2527095"/>
        <a:ext cx="1673870" cy="1081099"/>
      </dsp:txXfrm>
    </dsp:sp>
    <dsp:sp modelId="{D796C15F-6451-4B03-9199-6F95C86553D8}">
      <dsp:nvSpPr>
        <dsp:cNvPr id="0" name=""/>
        <dsp:cNvSpPr/>
      </dsp:nvSpPr>
      <dsp:spPr>
        <a:xfrm>
          <a:off x="1196" y="3739232"/>
          <a:ext cx="1741139" cy="114836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zh-CN" altLang="en-US" sz="1100" kern="1200" smtClean="0"/>
            <a:t>曹操</a:t>
          </a:r>
          <a:r>
            <a:rPr lang="en-US" altLang="en-US" sz="1100" kern="1200" smtClean="0"/>
            <a:t>《</a:t>
          </a:r>
          <a:r>
            <a:rPr lang="zh-CN" altLang="en-US" sz="1100" kern="1200" smtClean="0"/>
            <a:t>让县自明本志令</a:t>
          </a:r>
          <a:r>
            <a:rPr lang="en-US" altLang="en-US" sz="1100" kern="1200" smtClean="0"/>
            <a:t>》</a:t>
          </a:r>
          <a:endParaRPr lang="en-US" altLang="zh-CN" sz="1100" kern="1200" smtClean="0"/>
        </a:p>
        <a:p>
          <a:pPr lvl="0" algn="ctr" defTabSz="488950">
            <a:lnSpc>
              <a:spcPct val="90000"/>
            </a:lnSpc>
            <a:spcBef>
              <a:spcPct val="0"/>
            </a:spcBef>
            <a:spcAft>
              <a:spcPct val="35000"/>
            </a:spcAft>
          </a:pPr>
          <a:r>
            <a:rPr lang="zh-CN" altLang="en-US" sz="1100" kern="1200" smtClean="0"/>
            <a:t>曹丕</a:t>
          </a:r>
          <a:r>
            <a:rPr lang="en-US" altLang="en-US" sz="1100" kern="1200" smtClean="0"/>
            <a:t>《</a:t>
          </a:r>
          <a:r>
            <a:rPr lang="zh-CN" altLang="en-US" sz="1100" kern="1200" smtClean="0"/>
            <a:t>自叙</a:t>
          </a:r>
          <a:r>
            <a:rPr lang="en-US" altLang="en-US" sz="1100" kern="1200" smtClean="0"/>
            <a:t>》</a:t>
          </a:r>
        </a:p>
        <a:p>
          <a:pPr lvl="0" algn="ctr" defTabSz="488950">
            <a:lnSpc>
              <a:spcPct val="90000"/>
            </a:lnSpc>
            <a:spcBef>
              <a:spcPct val="0"/>
            </a:spcBef>
            <a:spcAft>
              <a:spcPct val="35000"/>
            </a:spcAft>
          </a:pPr>
          <a:r>
            <a:rPr lang="zh-CN" altLang="en-US" sz="1100" kern="1200" smtClean="0"/>
            <a:t>陈寿</a:t>
          </a:r>
          <a:r>
            <a:rPr lang="en-US" altLang="en-US" sz="1100" kern="1200" smtClean="0"/>
            <a:t>《</a:t>
          </a:r>
          <a:r>
            <a:rPr lang="zh-CN" altLang="en-US" sz="1100" kern="1200" smtClean="0"/>
            <a:t>诸葛亮传</a:t>
          </a:r>
          <a:r>
            <a:rPr lang="en-US" altLang="en-US" sz="1100" kern="1200" smtClean="0"/>
            <a:t>》</a:t>
          </a:r>
        </a:p>
        <a:p>
          <a:pPr lvl="0" algn="ctr" defTabSz="488950">
            <a:lnSpc>
              <a:spcPct val="90000"/>
            </a:lnSpc>
            <a:spcBef>
              <a:spcPct val="0"/>
            </a:spcBef>
            <a:spcAft>
              <a:spcPct val="35000"/>
            </a:spcAft>
          </a:pPr>
          <a:r>
            <a:rPr lang="zh-CN" altLang="en-US" sz="1100" kern="1200" smtClean="0"/>
            <a:t>颜延之</a:t>
          </a:r>
          <a:r>
            <a:rPr lang="en-US" altLang="en-US" sz="1100" kern="1200" smtClean="0"/>
            <a:t>《</a:t>
          </a:r>
          <a:r>
            <a:rPr lang="zh-CN" altLang="en-US" sz="1100" kern="1200" smtClean="0"/>
            <a:t>陶征士诔</a:t>
          </a:r>
          <a:r>
            <a:rPr lang="en-US" altLang="en-US" sz="1100" kern="1200" smtClean="0"/>
            <a:t>》</a:t>
          </a:r>
          <a:endParaRPr lang="zh-CN" altLang="en-US" sz="1100" kern="1200"/>
        </a:p>
      </dsp:txBody>
      <dsp:txXfrm>
        <a:off x="34831" y="3772867"/>
        <a:ext cx="1673870" cy="1081099"/>
      </dsp:txXfrm>
    </dsp:sp>
    <dsp:sp modelId="{5A23F7B4-5E92-42D8-A0DB-3D274100DB28}">
      <dsp:nvSpPr>
        <dsp:cNvPr id="0" name=""/>
        <dsp:cNvSpPr/>
      </dsp:nvSpPr>
      <dsp:spPr>
        <a:xfrm>
          <a:off x="1888591" y="1247690"/>
          <a:ext cx="1741139" cy="114836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smtClean="0"/>
            <a:t>政论散文</a:t>
          </a:r>
          <a:endParaRPr lang="zh-CN" altLang="en-US" sz="2800" kern="1200"/>
        </a:p>
      </dsp:txBody>
      <dsp:txXfrm>
        <a:off x="1922226" y="1281325"/>
        <a:ext cx="1673870" cy="1081099"/>
      </dsp:txXfrm>
    </dsp:sp>
    <dsp:sp modelId="{E091227D-4BAD-4848-8369-E26F561A15B7}">
      <dsp:nvSpPr>
        <dsp:cNvPr id="0" name=""/>
        <dsp:cNvSpPr/>
      </dsp:nvSpPr>
      <dsp:spPr>
        <a:xfrm>
          <a:off x="1888591" y="2493461"/>
          <a:ext cx="1741139" cy="114836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smtClean="0"/>
            <a:t>表、论、奏、文</a:t>
          </a:r>
          <a:endParaRPr lang="zh-CN" altLang="en-US" sz="2000" kern="1200"/>
        </a:p>
      </dsp:txBody>
      <dsp:txXfrm>
        <a:off x="1922226" y="2527095"/>
        <a:ext cx="1673870" cy="1081099"/>
      </dsp:txXfrm>
    </dsp:sp>
    <dsp:sp modelId="{F3C5C1F3-5631-4800-88DD-7B7DD8D5FDDA}">
      <dsp:nvSpPr>
        <dsp:cNvPr id="0" name=""/>
        <dsp:cNvSpPr/>
      </dsp:nvSpPr>
      <dsp:spPr>
        <a:xfrm>
          <a:off x="1888591" y="3739232"/>
          <a:ext cx="1741139" cy="114836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zh-CN" altLang="en-US" sz="1100" kern="1200" smtClean="0"/>
            <a:t>   诸葛亮</a:t>
          </a:r>
          <a:r>
            <a:rPr lang="en-US" altLang="en-US" sz="1100" kern="1200" smtClean="0"/>
            <a:t>《</a:t>
          </a:r>
          <a:r>
            <a:rPr lang="zh-CN" altLang="en-US" sz="1100" kern="1200" smtClean="0"/>
            <a:t>出师表</a:t>
          </a:r>
          <a:r>
            <a:rPr lang="en-US" altLang="en-US" sz="1100" kern="1200" smtClean="0"/>
            <a:t>》  </a:t>
          </a:r>
          <a:endParaRPr lang="en-US" altLang="zh-CN" sz="1100" kern="1200" smtClean="0"/>
        </a:p>
        <a:p>
          <a:pPr lvl="0" algn="ctr" defTabSz="488950">
            <a:lnSpc>
              <a:spcPct val="90000"/>
            </a:lnSpc>
            <a:spcBef>
              <a:spcPct val="0"/>
            </a:spcBef>
            <a:spcAft>
              <a:spcPct val="35000"/>
            </a:spcAft>
          </a:pPr>
          <a:r>
            <a:rPr lang="zh-CN" altLang="en-US" sz="1100" kern="1200" smtClean="0"/>
            <a:t>钟会</a:t>
          </a:r>
          <a:r>
            <a:rPr lang="en-US" altLang="en-US" sz="1100" kern="1200" smtClean="0"/>
            <a:t>《</a:t>
          </a:r>
          <a:r>
            <a:rPr lang="zh-CN" altLang="en-US" sz="1100" kern="1200" smtClean="0"/>
            <a:t>缴蜀文</a:t>
          </a:r>
          <a:r>
            <a:rPr lang="en-US" altLang="en-US" sz="1100" kern="1200" smtClean="0"/>
            <a:t>》</a:t>
          </a:r>
        </a:p>
        <a:p>
          <a:pPr lvl="0" algn="ctr" defTabSz="488950">
            <a:lnSpc>
              <a:spcPct val="90000"/>
            </a:lnSpc>
            <a:spcBef>
              <a:spcPct val="0"/>
            </a:spcBef>
            <a:spcAft>
              <a:spcPct val="35000"/>
            </a:spcAft>
          </a:pPr>
          <a:r>
            <a:rPr lang="zh-CN" altLang="en-US" sz="1100" kern="1200" smtClean="0"/>
            <a:t>陆机</a:t>
          </a:r>
          <a:r>
            <a:rPr lang="en-US" altLang="en-US" sz="1100" kern="1200" smtClean="0"/>
            <a:t>《</a:t>
          </a:r>
          <a:r>
            <a:rPr lang="zh-CN" altLang="en-US" sz="1100" kern="1200" smtClean="0"/>
            <a:t>辨亡论</a:t>
          </a:r>
          <a:r>
            <a:rPr lang="en-US" altLang="en-US" sz="1100" kern="1200" smtClean="0"/>
            <a:t>》</a:t>
          </a:r>
          <a:endParaRPr lang="zh-CN" altLang="en-US" sz="1100" kern="1200"/>
        </a:p>
      </dsp:txBody>
      <dsp:txXfrm>
        <a:off x="1922226" y="3772867"/>
        <a:ext cx="1673870" cy="1081099"/>
      </dsp:txXfrm>
    </dsp:sp>
    <dsp:sp modelId="{6924A1BB-EAAF-49A6-9B6C-E1D2530C8612}">
      <dsp:nvSpPr>
        <dsp:cNvPr id="0" name=""/>
        <dsp:cNvSpPr/>
      </dsp:nvSpPr>
      <dsp:spPr>
        <a:xfrm>
          <a:off x="3775986" y="1247690"/>
          <a:ext cx="1741139" cy="114836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smtClean="0"/>
            <a:t>书信散文</a:t>
          </a:r>
          <a:endParaRPr lang="zh-CN" altLang="en-US" sz="2800" kern="1200"/>
        </a:p>
      </dsp:txBody>
      <dsp:txXfrm>
        <a:off x="3809620" y="1281325"/>
        <a:ext cx="1673870" cy="1081099"/>
      </dsp:txXfrm>
    </dsp:sp>
    <dsp:sp modelId="{0DD05F49-550E-4285-9A32-CFEA938D61AF}">
      <dsp:nvSpPr>
        <dsp:cNvPr id="0" name=""/>
        <dsp:cNvSpPr/>
      </dsp:nvSpPr>
      <dsp:spPr>
        <a:xfrm>
          <a:off x="3775986" y="2493461"/>
          <a:ext cx="1741139" cy="114836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smtClean="0"/>
            <a:t>书、笺、札、帖、启等</a:t>
          </a:r>
          <a:endParaRPr lang="zh-CN" altLang="en-US" sz="2000" kern="1200"/>
        </a:p>
      </dsp:txBody>
      <dsp:txXfrm>
        <a:off x="3809620" y="2527095"/>
        <a:ext cx="1673870" cy="1081099"/>
      </dsp:txXfrm>
    </dsp:sp>
    <dsp:sp modelId="{92C78D6A-8111-43F2-8B8F-D469E606DC30}">
      <dsp:nvSpPr>
        <dsp:cNvPr id="0" name=""/>
        <dsp:cNvSpPr/>
      </dsp:nvSpPr>
      <dsp:spPr>
        <a:xfrm>
          <a:off x="3775986" y="3739232"/>
          <a:ext cx="1741139" cy="114836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zh-CN" altLang="en-US" sz="1100" kern="1200" smtClean="0"/>
            <a:t>孔融</a:t>
          </a:r>
          <a:r>
            <a:rPr lang="en-US" altLang="en-US" sz="1100" kern="1200" smtClean="0"/>
            <a:t>《</a:t>
          </a:r>
          <a:r>
            <a:rPr lang="zh-CN" altLang="en-US" sz="1100" kern="1200" smtClean="0"/>
            <a:t>与曹操论盛孝章书</a:t>
          </a:r>
          <a:r>
            <a:rPr lang="en-US" altLang="en-US" sz="1100" kern="1200" smtClean="0"/>
            <a:t>》</a:t>
          </a:r>
          <a:endParaRPr lang="en-US" altLang="zh-CN" sz="1100" kern="1200" smtClean="0"/>
        </a:p>
        <a:p>
          <a:pPr lvl="0" algn="ctr" defTabSz="488950">
            <a:lnSpc>
              <a:spcPct val="90000"/>
            </a:lnSpc>
            <a:spcBef>
              <a:spcPct val="0"/>
            </a:spcBef>
            <a:spcAft>
              <a:spcPct val="35000"/>
            </a:spcAft>
          </a:pPr>
          <a:r>
            <a:rPr lang="zh-CN" altLang="en-US" sz="1100" kern="1200" smtClean="0"/>
            <a:t>嵇康</a:t>
          </a:r>
          <a:r>
            <a:rPr lang="en-US" altLang="en-US" sz="1100" kern="1200" smtClean="0"/>
            <a:t>《</a:t>
          </a:r>
          <a:r>
            <a:rPr lang="zh-CN" altLang="en-US" sz="1100" kern="1200" smtClean="0"/>
            <a:t>与山巨源绝交书</a:t>
          </a:r>
          <a:r>
            <a:rPr lang="en-US" altLang="en-US" sz="1100" kern="1200" smtClean="0"/>
            <a:t>》</a:t>
          </a:r>
          <a:endParaRPr lang="en-US" altLang="zh-CN" sz="1100" kern="1200" smtClean="0"/>
        </a:p>
        <a:p>
          <a:pPr lvl="0" algn="ctr" defTabSz="488950">
            <a:lnSpc>
              <a:spcPct val="90000"/>
            </a:lnSpc>
            <a:spcBef>
              <a:spcPct val="0"/>
            </a:spcBef>
            <a:spcAft>
              <a:spcPct val="35000"/>
            </a:spcAft>
          </a:pPr>
          <a:r>
            <a:rPr lang="zh-CN" altLang="en-US" sz="1100" kern="1200" smtClean="0"/>
            <a:t>丘迟</a:t>
          </a:r>
          <a:r>
            <a:rPr lang="en-US" altLang="en-US" sz="1100" kern="1200" smtClean="0"/>
            <a:t>《</a:t>
          </a:r>
          <a:r>
            <a:rPr lang="zh-CN" altLang="en-US" sz="1100" kern="1200" smtClean="0"/>
            <a:t>与陈伯书</a:t>
          </a:r>
          <a:r>
            <a:rPr lang="en-US" altLang="en-US" sz="1100" kern="1200" smtClean="0"/>
            <a:t>》</a:t>
          </a:r>
          <a:endParaRPr lang="en-US" altLang="zh-CN" sz="1100" kern="1200" smtClean="0"/>
        </a:p>
        <a:p>
          <a:pPr lvl="0" algn="ctr" defTabSz="488950">
            <a:lnSpc>
              <a:spcPct val="90000"/>
            </a:lnSpc>
            <a:spcBef>
              <a:spcPct val="0"/>
            </a:spcBef>
            <a:spcAft>
              <a:spcPct val="35000"/>
            </a:spcAft>
          </a:pPr>
          <a:r>
            <a:rPr lang="zh-CN" altLang="en-US" sz="1100" kern="1200" smtClean="0"/>
            <a:t>吴质</a:t>
          </a:r>
          <a:r>
            <a:rPr lang="en-US" altLang="en-US" sz="1100" kern="1200" smtClean="0"/>
            <a:t>《</a:t>
          </a:r>
          <a:r>
            <a:rPr lang="zh-CN" altLang="en-US" sz="1100" kern="1200" smtClean="0"/>
            <a:t>答魏太子笺</a:t>
          </a:r>
          <a:r>
            <a:rPr lang="en-US" altLang="en-US" sz="1100" kern="1200" smtClean="0"/>
            <a:t>》</a:t>
          </a:r>
          <a:endParaRPr lang="en-US" altLang="zh-CN" sz="1100" kern="1200" smtClean="0"/>
        </a:p>
      </dsp:txBody>
      <dsp:txXfrm>
        <a:off x="3809620" y="3772867"/>
        <a:ext cx="1673870" cy="1081099"/>
      </dsp:txXfrm>
    </dsp:sp>
    <dsp:sp modelId="{AAC50370-E800-48BF-B6D3-CE948B68ADC3}">
      <dsp:nvSpPr>
        <dsp:cNvPr id="0" name=""/>
        <dsp:cNvSpPr/>
      </dsp:nvSpPr>
      <dsp:spPr>
        <a:xfrm>
          <a:off x="5663381" y="1247690"/>
          <a:ext cx="1741139" cy="114836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kern="1200" smtClean="0"/>
            <a:t>山水地理游记散文</a:t>
          </a:r>
          <a:endParaRPr lang="zh-CN" altLang="en-US" sz="2800" kern="1200"/>
        </a:p>
      </dsp:txBody>
      <dsp:txXfrm>
        <a:off x="5697016" y="1281325"/>
        <a:ext cx="1673870" cy="1081099"/>
      </dsp:txXfrm>
    </dsp:sp>
    <dsp:sp modelId="{BAFA3504-73F8-463B-B333-D8C16A5DE049}">
      <dsp:nvSpPr>
        <dsp:cNvPr id="0" name=""/>
        <dsp:cNvSpPr/>
      </dsp:nvSpPr>
      <dsp:spPr>
        <a:xfrm>
          <a:off x="5663381" y="2493461"/>
          <a:ext cx="1741139" cy="114836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smtClean="0"/>
            <a:t>序、记、书、注、志、铭等</a:t>
          </a:r>
          <a:endParaRPr lang="zh-CN" altLang="en-US" sz="2000" kern="1200"/>
        </a:p>
      </dsp:txBody>
      <dsp:txXfrm>
        <a:off x="5697016" y="2527095"/>
        <a:ext cx="1673870" cy="1081099"/>
      </dsp:txXfrm>
    </dsp:sp>
    <dsp:sp modelId="{C1A5AC9A-6CF1-412F-A2C5-36F7A50FCA56}">
      <dsp:nvSpPr>
        <dsp:cNvPr id="0" name=""/>
        <dsp:cNvSpPr/>
      </dsp:nvSpPr>
      <dsp:spPr>
        <a:xfrm>
          <a:off x="5663381" y="3739232"/>
          <a:ext cx="1741139" cy="114836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zh-CN" altLang="en-US" sz="1100" kern="1200" smtClean="0"/>
            <a:t>王羲之</a:t>
          </a:r>
          <a:r>
            <a:rPr lang="en-US" altLang="en-US" sz="1100" kern="1200" smtClean="0"/>
            <a:t>《</a:t>
          </a:r>
          <a:r>
            <a:rPr lang="zh-CN" altLang="en-US" sz="1100" kern="1200" smtClean="0"/>
            <a:t>兰亭集序</a:t>
          </a:r>
          <a:r>
            <a:rPr lang="en-US" altLang="en-US" sz="1100" kern="1200" smtClean="0"/>
            <a:t>》</a:t>
          </a:r>
          <a:endParaRPr lang="en-US" altLang="zh-CN" sz="1100" kern="1200" smtClean="0"/>
        </a:p>
        <a:p>
          <a:pPr lvl="0" algn="ctr" defTabSz="488950">
            <a:lnSpc>
              <a:spcPct val="90000"/>
            </a:lnSpc>
            <a:spcBef>
              <a:spcPct val="0"/>
            </a:spcBef>
            <a:spcAft>
              <a:spcPct val="35000"/>
            </a:spcAft>
          </a:pPr>
          <a:r>
            <a:rPr lang="zh-CN" altLang="en-US" sz="1100" kern="1200" smtClean="0"/>
            <a:t>鲍照</a:t>
          </a:r>
          <a:r>
            <a:rPr lang="en-US" altLang="en-US" sz="1100" kern="1200" smtClean="0"/>
            <a:t>《</a:t>
          </a:r>
          <a:r>
            <a:rPr lang="zh-CN" altLang="en-US" sz="1100" kern="1200" smtClean="0"/>
            <a:t>登大雷岸与妹书</a:t>
          </a:r>
          <a:r>
            <a:rPr lang="en-US" altLang="en-US" sz="1100" kern="1200" smtClean="0"/>
            <a:t>》</a:t>
          </a:r>
          <a:endParaRPr lang="en-US" altLang="zh-CN" sz="1100" kern="1200" smtClean="0"/>
        </a:p>
        <a:p>
          <a:pPr lvl="0" algn="ctr" defTabSz="488950">
            <a:lnSpc>
              <a:spcPct val="90000"/>
            </a:lnSpc>
            <a:spcBef>
              <a:spcPct val="0"/>
            </a:spcBef>
            <a:spcAft>
              <a:spcPct val="35000"/>
            </a:spcAft>
          </a:pPr>
          <a:r>
            <a:rPr lang="zh-CN" altLang="en-US" sz="1100" kern="1200" smtClean="0"/>
            <a:t>吴均</a:t>
          </a:r>
          <a:r>
            <a:rPr lang="en-US" altLang="en-US" sz="1100" kern="1200" smtClean="0"/>
            <a:t>《</a:t>
          </a:r>
          <a:r>
            <a:rPr lang="zh-CN" altLang="en-US" sz="1100" kern="1200" smtClean="0"/>
            <a:t>与朱元思书</a:t>
          </a:r>
          <a:r>
            <a:rPr lang="en-US" altLang="en-US" sz="1100" kern="1200" smtClean="0"/>
            <a:t>》</a:t>
          </a:r>
          <a:endParaRPr lang="en-US" altLang="zh-CN" sz="1100" kern="1200" smtClean="0"/>
        </a:p>
        <a:p>
          <a:pPr lvl="0" algn="ctr" defTabSz="488950">
            <a:lnSpc>
              <a:spcPct val="90000"/>
            </a:lnSpc>
            <a:spcBef>
              <a:spcPct val="0"/>
            </a:spcBef>
            <a:spcAft>
              <a:spcPct val="35000"/>
            </a:spcAft>
          </a:pPr>
          <a:r>
            <a:rPr lang="zh-CN" altLang="en-US" sz="1100" kern="1200" smtClean="0"/>
            <a:t>郦道元</a:t>
          </a:r>
          <a:r>
            <a:rPr lang="en-US" altLang="en-US" sz="1100" kern="1200" smtClean="0"/>
            <a:t>《</a:t>
          </a:r>
          <a:r>
            <a:rPr lang="zh-CN" altLang="en-US" sz="1100" kern="1200" smtClean="0"/>
            <a:t>水经注</a:t>
          </a:r>
          <a:r>
            <a:rPr lang="en-US" altLang="en-US" sz="1100" kern="1200" smtClean="0"/>
            <a:t>》</a:t>
          </a:r>
          <a:endParaRPr lang="zh-CN" altLang="en-US" sz="1100" kern="1200"/>
        </a:p>
      </dsp:txBody>
      <dsp:txXfrm>
        <a:off x="5697016" y="3772867"/>
        <a:ext cx="1673870" cy="1081099"/>
      </dsp:txXfrm>
    </dsp:sp>
  </dsp:spTree>
</dsp:drawing>
</file>

<file path=ppt/diagrams/drawing5.xml><?xml version="1.0" encoding="utf-8"?>
<dsp:drawing xmlns:a="http://schemas.openxmlformats.org/drawingml/2006/main" xmlns:r="http://schemas.openxmlformats.org/officeDocument/2006/relationships" xmlns:dsp="http://schemas.microsoft.com/office/drawing/2008/diagram">
  <dsp:spTree>
    <dsp:nvGrpSpPr>
      <dsp:cNvPr id="0" name=""/>
      <dsp:cNvGrpSpPr/>
    </dsp:nvGrpSpPr>
    <dsp:grpSpPr/>
    <dsp:sp modelId="{CB7C5B62-B2E9-4530-B994-891C57FE372D}">
      <dsp:nvSpPr>
        <dsp:cNvPr id="0" name=""/>
        <dsp:cNvSpPr/>
      </dsp:nvSpPr>
      <dsp:spPr>
        <a:xfrm>
          <a:off x="6646464" y="2791394"/>
          <a:ext cx="260364" cy="798451"/>
        </a:xfrm>
        <a:custGeom>
          <a:rect l="0" t="0" r="0" b="0"/>
          <a:pathLst>
            <a:path>
              <a:moveTo>
                <a:pt x="0" y="0"/>
              </a:moveTo>
              <a:lnTo>
                <a:pt x="0" y="798451"/>
              </a:lnTo>
              <a:lnTo>
                <a:pt x="260364" y="798451"/>
              </a:lnTo>
            </a:path>
          </a:pathLst>
        </a:custGeom>
        <a:noFill/>
        <a:ln w="12700" cap="flat" cmpd="sng" algn="ctr">
          <a:solidFill>
            <a:schemeClr val="accent5">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a:lstStyle/>
        <a:p/>
      </dsp:txBody>
    </dsp:sp>
    <dsp:sp modelId="{246D20BE-1C41-4793-8107-F261B6BE8BB8}">
      <dsp:nvSpPr>
        <dsp:cNvPr id="0" name=""/>
        <dsp:cNvSpPr/>
      </dsp:nvSpPr>
      <dsp:spPr>
        <a:xfrm>
          <a:off x="4105028" y="1559002"/>
          <a:ext cx="3235741" cy="364510"/>
        </a:xfrm>
        <a:custGeom>
          <a:rect l="0" t="0" r="0" b="0"/>
          <a:pathLst>
            <a:path>
              <a:moveTo>
                <a:pt x="0" y="0"/>
              </a:moveTo>
              <a:lnTo>
                <a:pt x="0" y="182255"/>
              </a:lnTo>
              <a:lnTo>
                <a:pt x="3235741" y="182255"/>
              </a:lnTo>
              <a:lnTo>
                <a:pt x="3235741" y="364510"/>
              </a:lnTo>
            </a:path>
          </a:pathLst>
        </a:custGeom>
        <a:noFill/>
        <a:ln w="12700" cap="flat" cmpd="sng" algn="ctr">
          <a:solidFill>
            <a:schemeClr val="accent4">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a:lstStyle/>
        <a:p/>
      </dsp:txBody>
    </dsp:sp>
    <dsp:sp modelId="{85A2EF7E-D522-4036-B383-4194C2976445}">
      <dsp:nvSpPr>
        <dsp:cNvPr id="0" name=""/>
        <dsp:cNvSpPr/>
      </dsp:nvSpPr>
      <dsp:spPr>
        <a:xfrm>
          <a:off x="4546190" y="2791394"/>
          <a:ext cx="260364" cy="798451"/>
        </a:xfrm>
        <a:custGeom>
          <a:rect l="0" t="0" r="0" b="0"/>
          <a:pathLst>
            <a:path>
              <a:moveTo>
                <a:pt x="0" y="0"/>
              </a:moveTo>
              <a:lnTo>
                <a:pt x="0" y="798451"/>
              </a:lnTo>
              <a:lnTo>
                <a:pt x="260364" y="798451"/>
              </a:lnTo>
            </a:path>
          </a:pathLst>
        </a:custGeom>
        <a:noFill/>
        <a:ln w="12700" cap="flat" cmpd="sng" algn="ctr">
          <a:solidFill>
            <a:schemeClr val="accent5">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a:lstStyle/>
        <a:p/>
      </dsp:txBody>
    </dsp:sp>
    <dsp:sp modelId="{725BA845-B12B-42C6-9DCA-F29DBA5EA55B}">
      <dsp:nvSpPr>
        <dsp:cNvPr id="0" name=""/>
        <dsp:cNvSpPr/>
      </dsp:nvSpPr>
      <dsp:spPr>
        <a:xfrm>
          <a:off x="4105028" y="1559002"/>
          <a:ext cx="1135467" cy="364510"/>
        </a:xfrm>
        <a:custGeom>
          <a:rect l="0" t="0" r="0" b="0"/>
          <a:pathLst>
            <a:path>
              <a:moveTo>
                <a:pt x="0" y="0"/>
              </a:moveTo>
              <a:lnTo>
                <a:pt x="0" y="182255"/>
              </a:lnTo>
              <a:lnTo>
                <a:pt x="1135467" y="182255"/>
              </a:lnTo>
              <a:lnTo>
                <a:pt x="1135467" y="364510"/>
              </a:lnTo>
            </a:path>
          </a:pathLst>
        </a:custGeom>
        <a:noFill/>
        <a:ln w="12700" cap="flat" cmpd="sng" algn="ctr">
          <a:solidFill>
            <a:schemeClr val="accent4">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a:lstStyle/>
        <a:p/>
      </dsp:txBody>
    </dsp:sp>
    <dsp:sp modelId="{4E96048C-F2DC-4777-91D1-AE95A18FA167}">
      <dsp:nvSpPr>
        <dsp:cNvPr id="0" name=""/>
        <dsp:cNvSpPr/>
      </dsp:nvSpPr>
      <dsp:spPr>
        <a:xfrm>
          <a:off x="2343662" y="2805012"/>
          <a:ext cx="191958" cy="784834"/>
        </a:xfrm>
        <a:custGeom>
          <a:rect l="0" t="0" r="0" b="0"/>
          <a:pathLst>
            <a:path>
              <a:moveTo>
                <a:pt x="0" y="0"/>
              </a:moveTo>
              <a:lnTo>
                <a:pt x="0" y="784834"/>
              </a:lnTo>
              <a:lnTo>
                <a:pt x="191958" y="784834"/>
              </a:lnTo>
            </a:path>
          </a:pathLst>
        </a:custGeom>
        <a:noFill/>
        <a:ln w="12700" cap="flat" cmpd="sng" algn="ctr">
          <a:solidFill>
            <a:schemeClr val="accent5">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a:lstStyle/>
        <a:p/>
      </dsp:txBody>
    </dsp:sp>
    <dsp:sp modelId="{DF09B24C-DBDA-4D3E-8C9D-FADF9EF8198F}">
      <dsp:nvSpPr>
        <dsp:cNvPr id="0" name=""/>
        <dsp:cNvSpPr/>
      </dsp:nvSpPr>
      <dsp:spPr>
        <a:xfrm>
          <a:off x="3037967" y="1559002"/>
          <a:ext cx="1067060" cy="378127"/>
        </a:xfrm>
        <a:custGeom>
          <a:rect l="0" t="0" r="0" b="0"/>
          <a:pathLst>
            <a:path>
              <a:moveTo>
                <a:pt x="1067060" y="0"/>
              </a:moveTo>
              <a:lnTo>
                <a:pt x="1067060" y="195872"/>
              </a:lnTo>
              <a:lnTo>
                <a:pt x="0" y="195872"/>
              </a:lnTo>
              <a:lnTo>
                <a:pt x="0" y="378127"/>
              </a:lnTo>
            </a:path>
          </a:pathLst>
        </a:custGeom>
        <a:noFill/>
        <a:ln w="12700" cap="flat" cmpd="sng" algn="ctr">
          <a:solidFill>
            <a:schemeClr val="accent4">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a:lstStyle/>
        <a:p/>
      </dsp:txBody>
    </dsp:sp>
    <dsp:sp modelId="{9E584014-F9EF-4CD2-826E-DDFFFB99DC25}">
      <dsp:nvSpPr>
        <dsp:cNvPr id="0" name=""/>
        <dsp:cNvSpPr/>
      </dsp:nvSpPr>
      <dsp:spPr>
        <a:xfrm>
          <a:off x="174981" y="2791394"/>
          <a:ext cx="260364" cy="798451"/>
        </a:xfrm>
        <a:custGeom>
          <a:rect l="0" t="0" r="0" b="0"/>
          <a:pathLst>
            <a:path>
              <a:moveTo>
                <a:pt x="0" y="0"/>
              </a:moveTo>
              <a:lnTo>
                <a:pt x="0" y="798451"/>
              </a:lnTo>
              <a:lnTo>
                <a:pt x="260364" y="798451"/>
              </a:lnTo>
            </a:path>
          </a:pathLst>
        </a:custGeom>
        <a:noFill/>
        <a:ln w="12700" cap="flat" cmpd="sng" algn="ctr">
          <a:solidFill>
            <a:schemeClr val="accent5">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a:lstStyle/>
        <a:p/>
      </dsp:txBody>
    </dsp:sp>
    <dsp:sp modelId="{B01C217A-AF94-40D6-B999-31F36093EBEB}">
      <dsp:nvSpPr>
        <dsp:cNvPr id="0" name=""/>
        <dsp:cNvSpPr/>
      </dsp:nvSpPr>
      <dsp:spPr>
        <a:xfrm>
          <a:off x="869287" y="1559002"/>
          <a:ext cx="3235741" cy="364510"/>
        </a:xfrm>
        <a:custGeom>
          <a:rect l="0" t="0" r="0" b="0"/>
          <a:pathLst>
            <a:path>
              <a:moveTo>
                <a:pt x="3235741" y="0"/>
              </a:moveTo>
              <a:lnTo>
                <a:pt x="3235741" y="182255"/>
              </a:lnTo>
              <a:lnTo>
                <a:pt x="0" y="182255"/>
              </a:lnTo>
              <a:lnTo>
                <a:pt x="0" y="364510"/>
              </a:lnTo>
            </a:path>
          </a:pathLst>
        </a:custGeom>
        <a:noFill/>
        <a:ln w="12700" cap="flat" cmpd="sng" algn="ctr">
          <a:solidFill>
            <a:schemeClr val="accent4">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a:lstStyle/>
        <a:p/>
      </dsp:txBody>
    </dsp:sp>
    <dsp:sp modelId="{0A470D4C-3A39-4526-B24F-FF743C504298}">
      <dsp:nvSpPr>
        <dsp:cNvPr id="0" name=""/>
        <dsp:cNvSpPr/>
      </dsp:nvSpPr>
      <dsp:spPr>
        <a:xfrm>
          <a:off x="3237146" y="691120"/>
          <a:ext cx="1735763" cy="867881"/>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smtClean="0"/>
            <a:t>主要类型</a:t>
          </a:r>
          <a:endParaRPr lang="zh-CN" altLang="en-US" sz="1900" kern="1200"/>
        </a:p>
      </dsp:txBody>
      <dsp:txXfrm>
        <a:off x="3237146" y="691120"/>
        <a:ext cx="1735763" cy="867881"/>
      </dsp:txXfrm>
    </dsp:sp>
    <dsp:sp modelId="{61FE7CE7-5AC3-4009-93B8-86F7C34C8F03}">
      <dsp:nvSpPr>
        <dsp:cNvPr id="0" name=""/>
        <dsp:cNvSpPr/>
      </dsp:nvSpPr>
      <dsp:spPr>
        <a:xfrm>
          <a:off x="1405" y="1923513"/>
          <a:ext cx="1735763" cy="867881"/>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smtClean="0"/>
            <a:t>记叙类</a:t>
          </a:r>
          <a:endParaRPr lang="zh-CN" altLang="en-US" sz="1900" kern="1200"/>
        </a:p>
      </dsp:txBody>
      <dsp:txXfrm>
        <a:off x="1405" y="1923513"/>
        <a:ext cx="1735763" cy="867881"/>
      </dsp:txXfrm>
    </dsp:sp>
    <dsp:sp modelId="{F0E7F0A2-9523-4C96-B4BC-44DAB938F24F}">
      <dsp:nvSpPr>
        <dsp:cNvPr id="0" name=""/>
        <dsp:cNvSpPr/>
      </dsp:nvSpPr>
      <dsp:spPr>
        <a:xfrm>
          <a:off x="435346" y="3155905"/>
          <a:ext cx="1735763" cy="867881"/>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smtClean="0"/>
            <a:t>叙事、传记、游记、杂记、笔记</a:t>
          </a:r>
          <a:endParaRPr lang="zh-CN" altLang="en-US" sz="1900" kern="1200"/>
        </a:p>
      </dsp:txBody>
      <dsp:txXfrm>
        <a:off x="435346" y="3155905"/>
        <a:ext cx="1735763" cy="867881"/>
      </dsp:txXfrm>
    </dsp:sp>
    <dsp:sp modelId="{1C49FD59-967A-4219-85C0-0F390C08FF1C}">
      <dsp:nvSpPr>
        <dsp:cNvPr id="0" name=""/>
        <dsp:cNvSpPr/>
      </dsp:nvSpPr>
      <dsp:spPr>
        <a:xfrm>
          <a:off x="2170085" y="1937130"/>
          <a:ext cx="1735763" cy="867881"/>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smtClean="0"/>
            <a:t>论辩类</a:t>
          </a:r>
          <a:endParaRPr lang="zh-CN" altLang="en-US" sz="1900" kern="1200"/>
        </a:p>
      </dsp:txBody>
      <dsp:txXfrm>
        <a:off x="2170085" y="1937130"/>
        <a:ext cx="1735763" cy="867881"/>
      </dsp:txXfrm>
    </dsp:sp>
    <dsp:sp modelId="{C1CE5EF5-2F9A-4962-ADD0-3796C8D33834}">
      <dsp:nvSpPr>
        <dsp:cNvPr id="0" name=""/>
        <dsp:cNvSpPr/>
      </dsp:nvSpPr>
      <dsp:spPr>
        <a:xfrm>
          <a:off x="2535620" y="3155905"/>
          <a:ext cx="1906424" cy="867881"/>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smtClean="0"/>
            <a:t>论、辩、议、说、解、原</a:t>
          </a:r>
          <a:endParaRPr lang="zh-CN" altLang="en-US" sz="1900" kern="1200"/>
        </a:p>
      </dsp:txBody>
      <dsp:txXfrm>
        <a:off x="2535620" y="3155905"/>
        <a:ext cx="1906424" cy="867881"/>
      </dsp:txXfrm>
    </dsp:sp>
    <dsp:sp modelId="{FAAB5348-1B8D-4F00-9D4A-8E42F6533D4D}">
      <dsp:nvSpPr>
        <dsp:cNvPr id="0" name=""/>
        <dsp:cNvSpPr/>
      </dsp:nvSpPr>
      <dsp:spPr>
        <a:xfrm>
          <a:off x="4372613" y="1923513"/>
          <a:ext cx="1735763" cy="867881"/>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smtClean="0"/>
            <a:t>讽喻类</a:t>
          </a:r>
          <a:endParaRPr lang="zh-CN" altLang="en-US" sz="1900" kern="1200"/>
        </a:p>
      </dsp:txBody>
      <dsp:txXfrm>
        <a:off x="4372613" y="1923513"/>
        <a:ext cx="1735763" cy="867881"/>
      </dsp:txXfrm>
    </dsp:sp>
    <dsp:sp modelId="{73B51FCC-6BFE-431F-BBF3-DFC0A262F701}">
      <dsp:nvSpPr>
        <dsp:cNvPr id="0" name=""/>
        <dsp:cNvSpPr/>
      </dsp:nvSpPr>
      <dsp:spPr>
        <a:xfrm>
          <a:off x="4806554" y="3155905"/>
          <a:ext cx="1735763" cy="867881"/>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smtClean="0"/>
            <a:t>寓言、杂文</a:t>
          </a:r>
          <a:endParaRPr lang="zh-CN" altLang="en-US" sz="1900" kern="1200"/>
        </a:p>
      </dsp:txBody>
      <dsp:txXfrm>
        <a:off x="4806554" y="3155905"/>
        <a:ext cx="1735763" cy="867881"/>
      </dsp:txXfrm>
    </dsp:sp>
    <dsp:sp modelId="{37837678-333D-4E0F-BB37-3CA7AE834F64}">
      <dsp:nvSpPr>
        <dsp:cNvPr id="0" name=""/>
        <dsp:cNvSpPr/>
      </dsp:nvSpPr>
      <dsp:spPr>
        <a:xfrm>
          <a:off x="6472888" y="1923513"/>
          <a:ext cx="1735763" cy="867881"/>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smtClean="0"/>
            <a:t>实用类</a:t>
          </a:r>
          <a:endParaRPr lang="zh-CN" altLang="en-US" sz="1900" kern="1200"/>
        </a:p>
      </dsp:txBody>
      <dsp:txXfrm>
        <a:off x="6472888" y="1923513"/>
        <a:ext cx="1735763" cy="867881"/>
      </dsp:txXfrm>
    </dsp:sp>
    <dsp:sp modelId="{F6D3946D-B5B8-48A5-A391-D3C42EC0CDF7}">
      <dsp:nvSpPr>
        <dsp:cNvPr id="0" name=""/>
        <dsp:cNvSpPr/>
      </dsp:nvSpPr>
      <dsp:spPr>
        <a:xfrm>
          <a:off x="6906828" y="3155905"/>
          <a:ext cx="1735763" cy="867881"/>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smtClean="0"/>
            <a:t>书信、赠序、碑志、哀祭、公牍</a:t>
          </a:r>
          <a:endParaRPr lang="zh-CN" altLang="en-US" sz="1900" kern="1200"/>
        </a:p>
      </dsp:txBody>
      <dsp:txXfrm>
        <a:off x="6906828" y="3155905"/>
        <a:ext cx="1735763" cy="867881"/>
      </dsp:txXfrm>
    </dsp:sp>
  </dsp:spTree>
</dsp:drawing>
</file>

<file path=ppt/diagrams/drawing6.xml><?xml version="1.0" encoding="utf-8"?>
<dsp:drawing xmlns:a="http://schemas.openxmlformats.org/drawingml/2006/main" xmlns:r="http://schemas.openxmlformats.org/officeDocument/2006/relationships" xmlns:dsp="http://schemas.microsoft.com/office/drawing/2008/diagram">
  <dsp:spTree>
    <dsp:nvGrpSpPr>
      <dsp:cNvPr id="0" name=""/>
      <dsp:cNvGrpSpPr/>
    </dsp:nvGrpSpPr>
    <dsp:grpSpPr/>
    <dsp:sp modelId="{AB195941-3FA5-4E6E-84C2-D6C2335AC06F}">
      <dsp:nvSpPr>
        <dsp:cNvPr id="0" name=""/>
        <dsp:cNvSpPr/>
      </dsp:nvSpPr>
      <dsp:spPr>
        <a:xfrm>
          <a:off x="4029101" y="1128112"/>
          <a:ext cx="2737104" cy="384053"/>
        </a:xfrm>
        <a:custGeom>
          <a:rect l="0" t="0" r="0" b="0"/>
          <a:pathLst>
            <a:path>
              <a:moveTo>
                <a:pt x="0" y="0"/>
              </a:moveTo>
              <a:lnTo>
                <a:pt x="0" y="152830"/>
              </a:lnTo>
              <a:lnTo>
                <a:pt x="2737104" y="152830"/>
              </a:lnTo>
              <a:lnTo>
                <a:pt x="2737104" y="38405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a:lstStyle/>
        <a:p/>
      </dsp:txBody>
    </dsp:sp>
    <dsp:sp modelId="{33E0BEAC-6439-4A87-B871-F26E6F0EF481}">
      <dsp:nvSpPr>
        <dsp:cNvPr id="0" name=""/>
        <dsp:cNvSpPr/>
      </dsp:nvSpPr>
      <dsp:spPr>
        <a:xfrm>
          <a:off x="2675267" y="3121663"/>
          <a:ext cx="3427087" cy="910789"/>
        </a:xfrm>
        <a:custGeom>
          <a:rect l="0" t="0" r="0" b="0"/>
          <a:pathLst>
            <a:path>
              <a:moveTo>
                <a:pt x="0" y="0"/>
              </a:moveTo>
              <a:lnTo>
                <a:pt x="0" y="679566"/>
              </a:lnTo>
              <a:lnTo>
                <a:pt x="3427087" y="679566"/>
              </a:lnTo>
              <a:lnTo>
                <a:pt x="3427087" y="91078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a:lstStyle/>
        <a:p/>
      </dsp:txBody>
    </dsp:sp>
    <dsp:sp modelId="{D89C2639-AA13-4DDF-8946-FE386534232F}">
      <dsp:nvSpPr>
        <dsp:cNvPr id="0" name=""/>
        <dsp:cNvSpPr/>
      </dsp:nvSpPr>
      <dsp:spPr>
        <a:xfrm>
          <a:off x="1676033" y="3121663"/>
          <a:ext cx="999233" cy="982792"/>
        </a:xfrm>
        <a:custGeom>
          <a:rect l="0" t="0" r="0" b="0"/>
          <a:pathLst>
            <a:path>
              <a:moveTo>
                <a:pt x="999233" y="0"/>
              </a:moveTo>
              <a:lnTo>
                <a:pt x="999233" y="751570"/>
              </a:lnTo>
              <a:lnTo>
                <a:pt x="0" y="751570"/>
              </a:lnTo>
              <a:lnTo>
                <a:pt x="0" y="98279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a:lstStyle/>
        <a:p/>
      </dsp:txBody>
    </dsp:sp>
    <dsp:sp modelId="{53B19151-F43D-4760-BA1A-AA33FF57636D}">
      <dsp:nvSpPr>
        <dsp:cNvPr id="0" name=""/>
        <dsp:cNvSpPr/>
      </dsp:nvSpPr>
      <dsp:spPr>
        <a:xfrm>
          <a:off x="2675267" y="1128112"/>
          <a:ext cx="1353834" cy="408619"/>
        </a:xfrm>
        <a:custGeom>
          <a:rect l="0" t="0" r="0" b="0"/>
          <a:pathLst>
            <a:path>
              <a:moveTo>
                <a:pt x="1353834" y="0"/>
              </a:moveTo>
              <a:lnTo>
                <a:pt x="1353834" y="177397"/>
              </a:lnTo>
              <a:lnTo>
                <a:pt x="0" y="177397"/>
              </a:lnTo>
              <a:lnTo>
                <a:pt x="0" y="40861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a:lstStyle/>
        <a:p/>
      </dsp:txBody>
    </dsp:sp>
    <dsp:sp modelId="{3178B7C0-1EA4-4133-BABC-EDD6B17C3D80}">
      <dsp:nvSpPr>
        <dsp:cNvPr id="0" name=""/>
        <dsp:cNvSpPr/>
      </dsp:nvSpPr>
      <dsp:spPr>
        <a:xfrm>
          <a:off x="2651433" y="-47431"/>
          <a:ext cx="2755335" cy="117554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07B75574-4A59-44AF-91EC-BF4A8A793C7D}">
      <dsp:nvSpPr>
        <dsp:cNvPr id="0" name=""/>
        <dsp:cNvSpPr/>
      </dsp:nvSpPr>
      <dsp:spPr>
        <a:xfrm>
          <a:off x="2928762" y="216030"/>
          <a:ext cx="2755335" cy="117554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en-US" altLang="zh-CN" sz="3900" kern="1200" smtClean="0"/>
            <a:t>  </a:t>
          </a:r>
          <a:r>
            <a:rPr lang="zh-CN" altLang="zh-CN" sz="3900" kern="1200" smtClean="0"/>
            <a:t>当代散文</a:t>
          </a:r>
          <a:r>
            <a:rPr lang="en-US" altLang="zh-CN" sz="3900" kern="1200" smtClean="0"/>
            <a:t>                                             </a:t>
          </a:r>
          <a:endParaRPr lang="zh-CN" altLang="en-US" sz="3900" kern="1200"/>
        </a:p>
      </dsp:txBody>
      <dsp:txXfrm>
        <a:off x="2963192" y="250460"/>
        <a:ext cx="2686474" cy="1106683"/>
      </dsp:txXfrm>
    </dsp:sp>
    <dsp:sp modelId="{719181C0-3F05-4AD2-AF7F-BEC7D1AC407F}">
      <dsp:nvSpPr>
        <dsp:cNvPr id="0" name=""/>
        <dsp:cNvSpPr/>
      </dsp:nvSpPr>
      <dsp:spPr>
        <a:xfrm>
          <a:off x="1427289" y="1536731"/>
          <a:ext cx="2495955" cy="158493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7B1715ED-8F31-48EB-ABBA-2AAF066F22A4}">
      <dsp:nvSpPr>
        <dsp:cNvPr id="0" name=""/>
        <dsp:cNvSpPr/>
      </dsp:nvSpPr>
      <dsp:spPr>
        <a:xfrm>
          <a:off x="1704617" y="1800193"/>
          <a:ext cx="2495955" cy="158493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zh-CN" altLang="en-US" sz="3900" kern="1200" smtClean="0"/>
            <a:t>大陆地区</a:t>
          </a:r>
          <a:endParaRPr lang="zh-CN" altLang="en-US" sz="3900" kern="1200"/>
        </a:p>
      </dsp:txBody>
      <dsp:txXfrm>
        <a:off x="1751038" y="1846614"/>
        <a:ext cx="2403113" cy="1492090"/>
      </dsp:txXfrm>
    </dsp:sp>
    <dsp:sp modelId="{48F9083D-4295-40E8-A533-D53C96B3DFBA}">
      <dsp:nvSpPr>
        <dsp:cNvPr id="0" name=""/>
        <dsp:cNvSpPr/>
      </dsp:nvSpPr>
      <dsp:spPr>
        <a:xfrm>
          <a:off x="48433" y="4104456"/>
          <a:ext cx="3255200" cy="158493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E62B0D67-F725-4255-9B0D-6AF7C639C018}">
      <dsp:nvSpPr>
        <dsp:cNvPr id="0" name=""/>
        <dsp:cNvSpPr/>
      </dsp:nvSpPr>
      <dsp:spPr>
        <a:xfrm>
          <a:off x="325761" y="4367918"/>
          <a:ext cx="3255200" cy="158493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en-US" altLang="en-US" sz="3900" kern="1200" smtClean="0"/>
            <a:t>1949-1966</a:t>
          </a:r>
          <a:r>
            <a:rPr lang="zh-CN" altLang="en-US" sz="3900" kern="1200" smtClean="0"/>
            <a:t>年</a:t>
          </a:r>
          <a:endParaRPr lang="zh-CN" altLang="en-US" sz="3900" kern="1200"/>
        </a:p>
      </dsp:txBody>
      <dsp:txXfrm>
        <a:off x="372182" y="4414339"/>
        <a:ext cx="3162358" cy="1492090"/>
      </dsp:txXfrm>
    </dsp:sp>
    <dsp:sp modelId="{D3CFE8C1-1FAB-4C0F-AACA-F10E0B893BB3}">
      <dsp:nvSpPr>
        <dsp:cNvPr id="0" name=""/>
        <dsp:cNvSpPr/>
      </dsp:nvSpPr>
      <dsp:spPr>
        <a:xfrm>
          <a:off x="4296905" y="4032453"/>
          <a:ext cx="3610899" cy="158493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6637BDAE-6A60-4848-AC64-71811C6E6E28}">
      <dsp:nvSpPr>
        <dsp:cNvPr id="0" name=""/>
        <dsp:cNvSpPr/>
      </dsp:nvSpPr>
      <dsp:spPr>
        <a:xfrm>
          <a:off x="4574233" y="4295915"/>
          <a:ext cx="3610899" cy="158493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en-US" altLang="en-US" sz="3900" kern="1200" smtClean="0"/>
            <a:t>1976</a:t>
          </a:r>
          <a:r>
            <a:rPr lang="zh-CN" altLang="en-US" sz="3900" kern="1200" smtClean="0"/>
            <a:t>年</a:t>
          </a:r>
          <a:r>
            <a:rPr lang="en-US" altLang="en-US" sz="3900" kern="1200" smtClean="0"/>
            <a:t>10</a:t>
          </a:r>
          <a:r>
            <a:rPr lang="zh-CN" altLang="en-US" sz="3900" kern="1200" smtClean="0"/>
            <a:t>月至</a:t>
          </a:r>
          <a:r>
            <a:rPr lang="en-US" altLang="en-US" sz="3900" kern="1200" smtClean="0"/>
            <a:t>20</a:t>
          </a:r>
          <a:r>
            <a:rPr lang="zh-CN" altLang="en-US" sz="3900" kern="1200" smtClean="0"/>
            <a:t>世纪末期</a:t>
          </a:r>
          <a:endParaRPr lang="zh-CN" altLang="en-US" sz="3900" kern="1200"/>
        </a:p>
      </dsp:txBody>
      <dsp:txXfrm>
        <a:off x="4620654" y="4342336"/>
        <a:ext cx="3518057" cy="1492090"/>
      </dsp:txXfrm>
    </dsp:sp>
    <dsp:sp modelId="{21DECCD0-2E4E-48CC-BB4E-C448DBE566DB}">
      <dsp:nvSpPr>
        <dsp:cNvPr id="0" name=""/>
        <dsp:cNvSpPr/>
      </dsp:nvSpPr>
      <dsp:spPr>
        <a:xfrm>
          <a:off x="5518228" y="1512165"/>
          <a:ext cx="2495955" cy="158493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A30827F0-DAFA-4720-8683-BB22831DBC99}">
      <dsp:nvSpPr>
        <dsp:cNvPr id="0" name=""/>
        <dsp:cNvSpPr/>
      </dsp:nvSpPr>
      <dsp:spPr>
        <a:xfrm>
          <a:off x="5795557" y="1775627"/>
          <a:ext cx="2495955" cy="158493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zh-CN" altLang="en-US" sz="3900" kern="1200" smtClean="0"/>
            <a:t>台湾地区</a:t>
          </a:r>
          <a:endParaRPr lang="zh-CN" altLang="en-US" sz="3900" kern="1200"/>
        </a:p>
      </dsp:txBody>
      <dsp:txXfrm>
        <a:off x="5841978" y="1822048"/>
        <a:ext cx="2403113" cy="1492090"/>
      </dsp:txXfrm>
    </dsp:sp>
  </dsp:spTree>
</dsp:drawing>
</file>

<file path=ppt/diagrams/drawing7.xml><?xml version="1.0" encoding="utf-8"?>
<dsp:drawing xmlns:a="http://schemas.openxmlformats.org/drawingml/2006/main" xmlns:r="http://schemas.openxmlformats.org/officeDocument/2006/relationships" xmlns:dsp="http://schemas.microsoft.com/office/drawing/2008/diagram">
  <dsp:spTree>
    <dsp:nvGrpSpPr>
      <dsp:cNvPr id="0" name=""/>
      <dsp:cNvGrpSpPr/>
    </dsp:nvGrpSpPr>
    <dsp:grpSpPr/>
    <dsp:sp modelId="{F42332B8-F52A-4DCF-B320-CA0F9D7759F0}">
      <dsp:nvSpPr>
        <dsp:cNvPr id="0" name=""/>
        <dsp:cNvSpPr/>
      </dsp:nvSpPr>
      <dsp:spPr>
        <a:xfrm>
          <a:off x="245295" y="858415"/>
          <a:ext cx="2980531" cy="1490265"/>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endParaRPr lang="zh-CN" altLang="en-US" sz="3800" kern="1200"/>
        </a:p>
      </dsp:txBody>
      <dsp:txXfrm>
        <a:off x="245295" y="858415"/>
        <a:ext cx="2980531" cy="1490265"/>
      </dsp:txXfrm>
    </dsp:sp>
    <dsp:sp modelId="{42D11ED4-C29D-4C82-98EE-4FB0434E66B7}">
      <dsp:nvSpPr>
        <dsp:cNvPr id="0" name=""/>
        <dsp:cNvSpPr/>
      </dsp:nvSpPr>
      <dsp:spPr>
        <a:xfrm rot="19457600">
          <a:off x="3087825" y="1142094"/>
          <a:ext cx="1468214" cy="66005"/>
        </a:xfrm>
        <a:custGeom>
          <a:rect l="0" t="0" r="0" b="0"/>
          <a:pathLst>
            <a:path>
              <a:moveTo>
                <a:pt x="0" y="33002"/>
              </a:moveTo>
              <a:lnTo>
                <a:pt x="1468214" y="33002"/>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9457600">
        <a:off x="3785227" y="1138391"/>
        <a:ext cx="73410" cy="73410"/>
      </dsp:txXfrm>
    </dsp:sp>
    <dsp:sp modelId="{11ECC624-BCD7-4715-98D6-2EDFC8D28235}">
      <dsp:nvSpPr>
        <dsp:cNvPr id="0" name=""/>
        <dsp:cNvSpPr/>
      </dsp:nvSpPr>
      <dsp:spPr>
        <a:xfrm>
          <a:off x="4418039" y="1513"/>
          <a:ext cx="2980531" cy="1490265"/>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zh-CN" altLang="en-US" sz="3800" kern="1200" smtClean="0"/>
            <a:t>五十年代前期</a:t>
          </a:r>
          <a:r>
            <a:rPr lang="en-US" altLang="zh-CN" sz="3800" kern="1200" smtClean="0"/>
            <a:t>1949-1956</a:t>
          </a:r>
          <a:endParaRPr lang="zh-CN" altLang="en-US" sz="3800" kern="1200"/>
        </a:p>
      </dsp:txBody>
      <dsp:txXfrm>
        <a:off x="4461687" y="45161"/>
        <a:ext cx="2893234" cy="1402968"/>
      </dsp:txXfrm>
    </dsp:sp>
    <dsp:sp modelId="{09BC8B1B-3407-4B5C-82B3-357C58408038}">
      <dsp:nvSpPr>
        <dsp:cNvPr id="0" name=""/>
        <dsp:cNvSpPr/>
      </dsp:nvSpPr>
      <dsp:spPr>
        <a:xfrm rot="2142401">
          <a:off x="3087825" y="1998997"/>
          <a:ext cx="1468214" cy="66005"/>
        </a:xfrm>
        <a:custGeom>
          <a:rect l="0" t="0" r="0" b="0"/>
          <a:pathLst>
            <a:path>
              <a:moveTo>
                <a:pt x="0" y="33002"/>
              </a:moveTo>
              <a:lnTo>
                <a:pt x="1468214" y="33002"/>
              </a:lnTo>
            </a:path>
          </a:pathLst>
        </a:custGeom>
        <a:noFill/>
        <a:ln w="12700" cap="flat" cmpd="sng" algn="ctr">
          <a:solidFill>
            <a:schemeClr val="accent1">
              <a:shade val="60000"/>
              <a:hueOff val="0"/>
              <a:satOff val="0"/>
              <a:lumOff val="0"/>
              <a:alphaOff val="0"/>
            </a:schemeClr>
          </a:solidFill>
          <a:prstDash val="solid"/>
          <a:miter lim="800000"/>
        </a:ln>
        <a:effectLst/>
        <a:scene3d>
          <a:camera prst="orthographicFront">
            <a:rot lat="0" lon="0" rev="0"/>
          </a:camera>
          <a:lightRig rig="contrasting" dir="t">
            <a:rot lat="0" lon="0" rev="1200000"/>
          </a:lightRig>
        </a:scene3d>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2142401">
        <a:off x="3785227" y="1995294"/>
        <a:ext cx="73410" cy="73410"/>
      </dsp:txXfrm>
    </dsp:sp>
    <dsp:sp modelId="{2A376333-B15E-44ED-B977-9DE27D6D3AA4}">
      <dsp:nvSpPr>
        <dsp:cNvPr id="0" name=""/>
        <dsp:cNvSpPr/>
      </dsp:nvSpPr>
      <dsp:spPr>
        <a:xfrm>
          <a:off x="4418039" y="1715318"/>
          <a:ext cx="2980531" cy="1490265"/>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en-US" altLang="zh-CN" sz="3800" kern="1200" smtClean="0"/>
            <a:t>1960</a:t>
          </a:r>
          <a:r>
            <a:rPr lang="zh-CN" altLang="en-US" sz="3800" kern="1200" smtClean="0"/>
            <a:t>年前后</a:t>
          </a:r>
          <a:r>
            <a:rPr lang="en-US" altLang="zh-CN" sz="3800" kern="1200" smtClean="0"/>
            <a:t>1959-1961</a:t>
          </a:r>
          <a:endParaRPr lang="zh-CN" altLang="en-US" sz="3800" kern="1200"/>
        </a:p>
      </dsp:txBody>
      <dsp:txXfrm>
        <a:off x="4461687" y="1758966"/>
        <a:ext cx="2893234" cy="1402968"/>
      </dsp:txXfrm>
    </dsp:sp>
    <dsp:sp modelId="{3AFC840A-45F6-49F1-AF87-C7F1DA03731D}">
      <dsp:nvSpPr>
        <dsp:cNvPr id="0" name=""/>
        <dsp:cNvSpPr/>
      </dsp:nvSpPr>
      <dsp:spPr>
        <a:xfrm>
          <a:off x="198054" y="858132"/>
          <a:ext cx="2980531" cy="1490265"/>
        </a:xfrm>
        <a:prstGeom prst="roundRect">
          <a:avLst>
            <a:gd name="adj" fmla="val 10000"/>
          </a:avLst>
        </a:prstGeom>
        <a:solidFill>
          <a:schemeClr val="accent1">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4130" tIns="24130" rIns="24130" bIns="24130" numCol="1" spcCol="1270" anchor="ctr" anchorCtr="0">
          <a:noAutofit/>
        </a:bodyPr>
        <a:lstStyle/>
        <a:p>
          <a:pPr lvl="0" algn="ctr" defTabSz="1689100">
            <a:lnSpc>
              <a:spcPct val="90000"/>
            </a:lnSpc>
            <a:spcBef>
              <a:spcPct val="0"/>
            </a:spcBef>
            <a:spcAft>
              <a:spcPct val="35000"/>
            </a:spcAft>
          </a:pPr>
          <a:r>
            <a:rPr lang="zh-CN" altLang="en-US" sz="3800" kern="1200" smtClean="0"/>
            <a:t>建国十七年时期散文</a:t>
          </a:r>
        </a:p>
      </dsp:txBody>
      <dsp:txXfrm>
        <a:off x="241702" y="901780"/>
        <a:ext cx="2893234" cy="1402968"/>
      </dsp:txXfrm>
    </dsp:sp>
  </dsp:spTree>
</dsp:drawing>
</file>

<file path=ppt/diagrams/drawing8.xml><?xml version="1.0" encoding="utf-8"?>
<dsp:drawing xmlns:a="http://schemas.openxmlformats.org/drawingml/2006/main" xmlns:r="http://schemas.openxmlformats.org/officeDocument/2006/relationships" xmlns:dsp="http://schemas.microsoft.com/office/drawing/2008/diagram">
  <dsp:spTree>
    <dsp:nvGrpSpPr>
      <dsp:cNvPr id="0" name=""/>
      <dsp:cNvGrpSpPr/>
    </dsp:nvGrpSpPr>
    <dsp:grpSpPr/>
    <dsp:sp modelId="{812C079A-B9FC-4FF7-A31C-DD0680B10016}">
      <dsp:nvSpPr>
        <dsp:cNvPr id="0" name=""/>
        <dsp:cNvSpPr/>
      </dsp:nvSpPr>
      <dsp:spPr>
        <a:xfrm rot="5400000">
          <a:off x="324826" y="3117894"/>
          <a:ext cx="973181" cy="1619351"/>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EF5394DB-0221-4763-9E63-9963F87286F3}">
      <dsp:nvSpPr>
        <dsp:cNvPr id="0" name=""/>
        <dsp:cNvSpPr/>
      </dsp:nvSpPr>
      <dsp:spPr>
        <a:xfrm>
          <a:off x="162377" y="3601731"/>
          <a:ext cx="1461959" cy="1281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l" defTabSz="1511300">
            <a:lnSpc>
              <a:spcPct val="90000"/>
            </a:lnSpc>
            <a:spcBef>
              <a:spcPct val="0"/>
            </a:spcBef>
            <a:spcAft>
              <a:spcPct val="35000"/>
            </a:spcAft>
          </a:pPr>
          <a:r>
            <a:rPr lang="zh-CN" altLang="en-US" sz="3400" kern="1200" smtClean="0">
              <a:hlinkClick action="ppaction://hlinksldjump"/>
            </a:rPr>
            <a:t>五十年代</a:t>
          </a:r>
          <a:endParaRPr lang="zh-CN" altLang="en-US" sz="3400" kern="1200"/>
        </a:p>
      </dsp:txBody>
      <dsp:txXfrm>
        <a:off x="162377" y="3601731"/>
        <a:ext cx="1461959" cy="1281493"/>
      </dsp:txXfrm>
    </dsp:sp>
    <dsp:sp modelId="{3E236088-69A0-43F7-A5AE-379103E6DCCA}">
      <dsp:nvSpPr>
        <dsp:cNvPr id="0" name=""/>
        <dsp:cNvSpPr/>
      </dsp:nvSpPr>
      <dsp:spPr>
        <a:xfrm>
          <a:off x="1348496" y="2998675"/>
          <a:ext cx="275841" cy="27584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4F0C2E04-4AE0-45C2-9219-D9D02E5945A1}">
      <dsp:nvSpPr>
        <dsp:cNvPr id="0" name=""/>
        <dsp:cNvSpPr/>
      </dsp:nvSpPr>
      <dsp:spPr>
        <a:xfrm rot="5400000">
          <a:off x="2114550" y="2675025"/>
          <a:ext cx="973181" cy="1619351"/>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23BF12CB-1D7E-4D99-B450-F6BEAA64BBDB}">
      <dsp:nvSpPr>
        <dsp:cNvPr id="0" name=""/>
        <dsp:cNvSpPr/>
      </dsp:nvSpPr>
      <dsp:spPr>
        <a:xfrm>
          <a:off x="1952102" y="3158862"/>
          <a:ext cx="1461959" cy="1281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l" defTabSz="1511300">
            <a:lnSpc>
              <a:spcPct val="90000"/>
            </a:lnSpc>
            <a:spcBef>
              <a:spcPct val="0"/>
            </a:spcBef>
            <a:spcAft>
              <a:spcPct val="35000"/>
            </a:spcAft>
          </a:pPr>
          <a:r>
            <a:rPr lang="zh-CN" altLang="en-US" sz="3400" kern="1200" smtClean="0">
              <a:hlinkClick action="ppaction://hlinksldjump"/>
            </a:rPr>
            <a:t>六十年代</a:t>
          </a:r>
          <a:endParaRPr lang="zh-CN" altLang="en-US" sz="3400" kern="1200"/>
        </a:p>
      </dsp:txBody>
      <dsp:txXfrm>
        <a:off x="1952102" y="3158862"/>
        <a:ext cx="1461959" cy="1281493"/>
      </dsp:txXfrm>
    </dsp:sp>
    <dsp:sp modelId="{ECE48597-E868-4D73-9288-2F945D12F626}">
      <dsp:nvSpPr>
        <dsp:cNvPr id="0" name=""/>
        <dsp:cNvSpPr/>
      </dsp:nvSpPr>
      <dsp:spPr>
        <a:xfrm>
          <a:off x="3138220" y="2555806"/>
          <a:ext cx="275841" cy="27584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97DC0822-C67F-4918-B35E-978A2204A9D6}">
      <dsp:nvSpPr>
        <dsp:cNvPr id="0" name=""/>
        <dsp:cNvSpPr/>
      </dsp:nvSpPr>
      <dsp:spPr>
        <a:xfrm rot="5400000">
          <a:off x="3904274" y="2232156"/>
          <a:ext cx="973181" cy="1619351"/>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DB6529CC-A3F1-4C80-A4AC-C5B077F60DF2}">
      <dsp:nvSpPr>
        <dsp:cNvPr id="0" name=""/>
        <dsp:cNvSpPr/>
      </dsp:nvSpPr>
      <dsp:spPr>
        <a:xfrm>
          <a:off x="3741826" y="2715993"/>
          <a:ext cx="1461959" cy="1281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l" defTabSz="1511300">
            <a:lnSpc>
              <a:spcPct val="90000"/>
            </a:lnSpc>
            <a:spcBef>
              <a:spcPct val="0"/>
            </a:spcBef>
            <a:spcAft>
              <a:spcPct val="35000"/>
            </a:spcAft>
          </a:pPr>
          <a:r>
            <a:rPr lang="zh-CN" altLang="en-US" sz="3400" kern="1200" smtClean="0">
              <a:hlinkClick action="ppaction://hlinksldjump"/>
            </a:rPr>
            <a:t>七十年代</a:t>
          </a:r>
          <a:endParaRPr lang="zh-CN" altLang="en-US" sz="3400" kern="1200"/>
        </a:p>
      </dsp:txBody>
      <dsp:txXfrm>
        <a:off x="3741826" y="2715993"/>
        <a:ext cx="1461959" cy="1281493"/>
      </dsp:txXfrm>
    </dsp:sp>
    <dsp:sp modelId="{AC99EC54-479C-46B4-9AA1-D26E0EA38CF5}">
      <dsp:nvSpPr>
        <dsp:cNvPr id="0" name=""/>
        <dsp:cNvSpPr/>
      </dsp:nvSpPr>
      <dsp:spPr>
        <a:xfrm>
          <a:off x="4927944" y="2112937"/>
          <a:ext cx="275841" cy="27584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C4E58F84-9AD5-4034-AE87-5D00E407A22D}">
      <dsp:nvSpPr>
        <dsp:cNvPr id="0" name=""/>
        <dsp:cNvSpPr/>
      </dsp:nvSpPr>
      <dsp:spPr>
        <a:xfrm rot="5400000">
          <a:off x="5693999" y="1789286"/>
          <a:ext cx="973181" cy="1619351"/>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F372A8D2-851A-4FDE-B84E-D3F8548665D6}">
      <dsp:nvSpPr>
        <dsp:cNvPr id="0" name=""/>
        <dsp:cNvSpPr/>
      </dsp:nvSpPr>
      <dsp:spPr>
        <a:xfrm>
          <a:off x="5531551" y="2273124"/>
          <a:ext cx="1461959" cy="1281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l" defTabSz="1511300">
            <a:lnSpc>
              <a:spcPct val="90000"/>
            </a:lnSpc>
            <a:spcBef>
              <a:spcPct val="0"/>
            </a:spcBef>
            <a:spcAft>
              <a:spcPct val="35000"/>
            </a:spcAft>
          </a:pPr>
          <a:r>
            <a:rPr lang="zh-CN" altLang="en-US" sz="3400" kern="1200" smtClean="0">
              <a:hlinkClick action="ppaction://hlinksldjump"/>
            </a:rPr>
            <a:t>八十年代</a:t>
          </a:r>
          <a:endParaRPr lang="zh-CN" altLang="en-US" sz="3400" kern="1200"/>
        </a:p>
      </dsp:txBody>
      <dsp:txXfrm>
        <a:off x="5531551" y="2273124"/>
        <a:ext cx="1461959" cy="1281493"/>
      </dsp:txXfrm>
    </dsp:sp>
    <dsp:sp modelId="{31706A71-1356-44CD-A54A-7E3C0CFF92F7}">
      <dsp:nvSpPr>
        <dsp:cNvPr id="0" name=""/>
        <dsp:cNvSpPr/>
      </dsp:nvSpPr>
      <dsp:spPr>
        <a:xfrm>
          <a:off x="6717669" y="1670068"/>
          <a:ext cx="275841" cy="27584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68941641-3F7C-4A68-B8B5-B890869B22B8}">
      <dsp:nvSpPr>
        <dsp:cNvPr id="0" name=""/>
        <dsp:cNvSpPr/>
      </dsp:nvSpPr>
      <dsp:spPr>
        <a:xfrm rot="5400000">
          <a:off x="7517406" y="1292931"/>
          <a:ext cx="973181" cy="1619351"/>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620A5DC5-5025-42D1-B5E6-6B011EBE98D2}">
      <dsp:nvSpPr>
        <dsp:cNvPr id="0" name=""/>
        <dsp:cNvSpPr/>
      </dsp:nvSpPr>
      <dsp:spPr>
        <a:xfrm>
          <a:off x="7321275" y="1830255"/>
          <a:ext cx="1461959" cy="12814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lvl="0" algn="l" defTabSz="1511300">
            <a:lnSpc>
              <a:spcPct val="90000"/>
            </a:lnSpc>
            <a:spcBef>
              <a:spcPct val="0"/>
            </a:spcBef>
            <a:spcAft>
              <a:spcPct val="35000"/>
            </a:spcAft>
          </a:pPr>
          <a:r>
            <a:rPr lang="zh-CN" altLang="en-US" sz="3400" kern="1200" smtClean="0">
              <a:hlinkClick action="ppaction://hlinksldjump"/>
            </a:rPr>
            <a:t>九十年代</a:t>
          </a:r>
          <a:endParaRPr lang="zh-CN" altLang="en-US" sz="3400" kern="1200"/>
        </a:p>
      </dsp:txBody>
      <dsp:txXfrm>
        <a:off x="7321275" y="1830255"/>
        <a:ext cx="1461959" cy="1281493"/>
      </dsp:txXfrm>
    </dsp:sp>
  </dsp:spTree>
</dsp:drawing>
</file>

<file path=ppt/diagrams/layout1.xml><?xml version="1.0" encoding="utf-8"?>
<dgm:layoutDef xmlns:a="http://schemas.openxmlformats.org/drawingml/2006/main" xmlns:r="http://schemas.openxmlformats.org/officeDocument/2006/relationships" xmlns:dgm="http://schemas.openxmlformats.org/drawingml/2006/diagram"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r:blip="">
          <dgm:adjLst/>
        </dgm:shape>
        <dgm:presOf/>
        <dgm:constrLst/>
        <dgm:ruleLst/>
        <dgm:layoutNode name="parentLeftMargin">
          <dgm:alg type="sp"/>
          <dgm:shape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type="roundRect" r:blip="">
            <dgm:adjLst/>
          </dgm:shape>
          <dgm:presOf axis="self" ptType="node"/>
          <dgm:constrLst>
            <dgm:constr type="tMarg"/>
            <dgm:constr type="bMarg"/>
          </dgm:constrLst>
          <dgm:ruleLst/>
        </dgm:layoutNode>
      </dgm:layoutNode>
      <dgm:layoutNode name="negativeSpace">
        <dgm:alg type="sp"/>
        <dgm:shape r:blip="">
          <dgm:adjLst/>
        </dgm:shape>
        <dgm:presOf/>
        <dgm:constrLst/>
        <dgm:ruleLst/>
      </dgm:layoutNode>
      <dgm:layoutNode name="childText" styleLbl="conFgAcc1">
        <dgm:varLst>
          <dgm:bulletEnabled val="1"/>
        </dgm:varLst>
        <dgm:alg type="tx">
          <dgm:param type="stBulletLvl" val="1"/>
        </dgm:alg>
        <dgm:shape type="rect" r:blip="" zOrderOff="-2">
          <dgm:adjLst/>
        </dgm:shape>
        <dgm:presOf axis="des" ptType="node"/>
        <dgm:constrLst>
          <dgm:constr type="secFontSz" refType="primFontSz"/>
        </dgm:constrLst>
        <dgm:ruleLst>
          <dgm:rule type="h" val="INF"/>
        </dgm:ruleLst>
      </dgm:layoutNode>
      <dgm:forEach name="Name10" axis="followSib" ptType="sibTrans" cnt="1">
        <dgm:layoutNode name="spaceBetweenRectangles">
          <dgm:alg type="sp"/>
          <dgm:shape r:blip="">
            <dgm:adjLst/>
          </dgm:shape>
          <dgm:presOf/>
          <dgm:constrLst/>
          <dgm:ruleLst/>
        </dgm:layoutNode>
      </dgm:forEach>
    </dgm:forEach>
  </dgm:layoutNode>
</dgm:layoutDef>
</file>

<file path=ppt/diagrams/layout2.xml><?xml version="1.0" encoding="utf-8"?>
<dgm:layoutDef xmlns:a="http://schemas.openxmlformats.org/drawingml/2006/main" xmlns:r="http://schemas.openxmlformats.org/officeDocument/2006/relationships" xmlns:dgm="http://schemas.openxmlformats.org/drawingml/2006/diagram"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r:blip="">
        <dgm:adjLst/>
      </dgm:shape>
      <dgm:presOf/>
      <dgm:constrLst/>
      <dgm:ruleLst/>
      <dgm:choose name="Name6">
        <dgm:if name="Name7" axis="ch" ptType="node" func="cnt" op="gte" val="2">
          <dgm:layoutNode name="firstBuf">
            <dgm:alg type="sp"/>
            <dgm:shape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r:blip="">
          <dgm:adjLst/>
        </dgm:shape>
        <dgm:presOf/>
        <dgm:constrLst>
          <dgm:constr type="primFontSz" for="des" ptType="node" op="equ"/>
        </dgm:constrLst>
        <dgm:ruleLst/>
        <dgm:forEach name="Name12" axis="ch" cnt="3">
          <dgm:forEach name="Name13" axis="self" ptType="node">
            <dgm:layoutNode name="Name14">
              <dgm:alg type="hierRoot"/>
              <dgm:shape r:blip="">
                <dgm:adjLst/>
              </dgm:shape>
              <dgm:presOf/>
              <dgm:constrLst/>
              <dgm:ruleLst/>
              <dgm:layoutNode name="level1Shape" styleLbl="node0">
                <dgm:varLst>
                  <dgm:chPref val="3"/>
                </dgm:varLst>
                <dgm:alg type="tx"/>
                <dgm:shape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r:blip="">
                        <dgm:adjLst/>
                      </dgm:shape>
                      <dgm:presOf/>
                      <dgm:constrLst/>
                      <dgm:ruleLst/>
                      <dgm:layoutNode name="level2Shape">
                        <dgm:alg type="tx"/>
                        <dgm:shape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type="rect" r:blip="" zOrderOff="-999" hideGeom="1">
              <dgm:adjLst/>
            </dgm:shape>
            <dgm:constrLst>
              <dgm:constr type="primFontSz" val="65"/>
            </dgm:constrLst>
            <dgm:ruleLst>
              <dgm:rule type="primFontSz" val="5"/>
            </dgm:ruleLst>
          </dgm:layoutNode>
        </dgm:layoutNode>
        <dgm:choose name="Name30">
          <dgm:if name="Name31" axis="self" ptType="node" func="revPos" op="gte" val="2">
            <dgm:layoutNode name="spComp">
              <dgm:alg type="composite">
                <dgm:param type="vertAlign" val="t"/>
                <dgm:param type="horzAlign" val="ctr"/>
              </dgm:alg>
              <dgm:shape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r:blip="">
                  <dgm:adjLst/>
                </dgm:shape>
                <dgm:presOf/>
                <dgm:constrLst/>
                <dgm:ruleLst/>
              </dgm:layoutNode>
            </dgm:layoutNode>
          </dgm:if>
          <dgm:else name="Name32"/>
        </dgm:choose>
      </dgm:forEach>
    </dgm:layoutNode>
  </dgm:layoutNode>
</dgm:layoutDef>
</file>

<file path=ppt/diagrams/layout3.xml><?xml version="1.0" encoding="utf-8"?>
<dgm:layoutDef xmlns:a="http://schemas.openxmlformats.org/drawingml/2006/main" xmlns:r="http://schemas.openxmlformats.org/officeDocument/2006/relationships" xmlns:dgm="http://schemas.openxmlformats.org/drawingml/2006/diagram"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r:blip="">
            <dgm:adjLst/>
          </dgm:shape>
          <dgm:presOf/>
          <dgm:constrLst/>
          <dgm:ruleLst/>
          <dgm:layoutNode name="LevelOneTextNode" styleLbl="node0">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fact="0.25"/>
                      <dgm:rule type="w" fact="0.8"/>
                      <dgm:rule type="primFontSz" val="5"/>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r:blip="">
                    <dgm:adjLst/>
                  </dgm:shape>
                  <dgm:presOf/>
                  <dgm:constrLst/>
                  <dgm:ruleLst/>
                  <dgm:layoutNode name="LevelTwoTextNode">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a="http://schemas.openxmlformats.org/drawingml/2006/main" xmlns:r="http://schemas.openxmlformats.org/officeDocument/2006/relationships" xmlns:dgm="http://schemas.openxmlformats.org/drawingml/2006/diagram"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r:blip="">
          <dgm:adjLst/>
        </dgm:shape>
        <dgm:presOf/>
        <dgm:constrLst>
          <dgm:constr type="w" for="ch" forName="txOne" refType="w" refFor="ch" refForName="horzOne" op="gte"/>
        </dgm:constrLst>
        <dgm:ruleLst/>
        <dgm:layoutNode name="txOne" styleLbl="node0">
          <dgm:varLst>
            <dgm:chPref val="3"/>
          </dgm:varLst>
          <dgm:alg type="tx"/>
          <dgm:shape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dgm:ruleLst>
        </dgm:layoutNode>
        <dgm:choose name="Name5">
          <dgm:if name="Name6" axis="des" ptType="node" func="cnt" op="gt" val="0">
            <dgm:layoutNode name="parTransOne">
              <dgm:alg type="sp"/>
              <dgm:shape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r:blip="">
            <dgm:adjLst/>
          </dgm:shape>
          <dgm:presOf/>
          <dgm:constrLst/>
          <dgm:ruleLst>
            <dgm:rule type="w" val="INF"/>
          </dgm:ruleLst>
          <dgm:forEach name="Name11" axis="ch" ptType="node">
            <dgm:layoutNode name="vertTwo">
              <dgm:alg type="lin">
                <dgm:param type="linDir" val="fromT"/>
              </dgm:alg>
              <dgm:shape r:blip="">
                <dgm:adjLst/>
              </dgm:shape>
              <dgm:presOf/>
              <dgm:constrLst>
                <dgm:constr type="w" for="ch" forName="txTwo" refType="w" refFor="ch" refForName="horzTwo" op="gte"/>
              </dgm:constrLst>
              <dgm:ruleLst/>
              <dgm:layoutNode name="txTwo">
                <dgm:varLst>
                  <dgm:chPref val="3"/>
                </dgm:varLst>
                <dgm:alg type="tx"/>
                <dgm:shape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dgm:ruleLst>
              </dgm:layoutNode>
              <dgm:choose name="Name12">
                <dgm:if name="Name13" axis="des" ptType="node" func="cnt" op="gt" val="0">
                  <dgm:layoutNode name="parTransTwo">
                    <dgm:alg type="sp"/>
                    <dgm:shape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r:blip="">
                  <dgm:adjLst/>
                </dgm:shape>
                <dgm:presOf/>
                <dgm:constrLst/>
                <dgm:ruleLst>
                  <dgm:rule type="w" val="INF"/>
                </dgm:ruleLst>
                <dgm:forEach name="Name18" axis="ch" ptType="node">
                  <dgm:layoutNode name="vertThree">
                    <dgm:alg type="lin">
                      <dgm:param type="linDir" val="fromT"/>
                    </dgm:alg>
                    <dgm:shape r:blip="">
                      <dgm:adjLst/>
                    </dgm:shape>
                    <dgm:presOf/>
                    <dgm:constrLst>
                      <dgm:constr type="w" for="ch" forName="txThree" refType="w" refFor="ch" refForName="horzThree" op="gte"/>
                    </dgm:constrLst>
                    <dgm:ruleLst/>
                    <dgm:layoutNode name="txThree">
                      <dgm:varLst>
                        <dgm:chPref val="3"/>
                      </dgm:varLst>
                      <dgm:alg type="tx"/>
                      <dgm:shape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dgm:ruleLst>
                    </dgm:layoutNode>
                    <dgm:choose name="Name19">
                      <dgm:if name="Name20" axis="des" ptType="node" func="cnt" op="gt" val="0">
                        <dgm:layoutNode name="parTransThree">
                          <dgm:alg type="sp"/>
                          <dgm:shape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r:blip="">
                        <dgm:adjLst/>
                      </dgm:shape>
                      <dgm:presOf/>
                      <dgm:constrLst/>
                      <dgm:ruleLst>
                        <dgm:rule type="w" val="INF"/>
                      </dgm:ruleLst>
                      <dgm:forEach name="repeat" axis="ch" ptType="node">
                        <dgm:layoutNode name="vertFour">
                          <dgm:varLst>
                            <dgm:chPref val="3"/>
                          </dgm:varLst>
                          <dgm:alg type="lin">
                            <dgm:param type="linDir" val="fromT"/>
                          </dgm:alg>
                          <dgm:shape r:blip="">
                            <dgm:adjLst/>
                          </dgm:shape>
                          <dgm:presOf/>
                          <dgm:constrLst>
                            <dgm:constr type="w" for="ch" forName="txFour" refType="w" refFor="ch" refForName="horzFour" op="gte"/>
                          </dgm:constrLst>
                          <dgm:ruleLst/>
                          <dgm:layoutNode name="txFour">
                            <dgm:varLst>
                              <dgm:chPref val="3"/>
                            </dgm:varLst>
                            <dgm:alg type="tx"/>
                            <dgm:shape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dgm:ruleLst>
                          </dgm:layoutNode>
                          <dgm:choose name="Name25">
                            <dgm:if name="Name26" axis="des" ptType="node" func="cnt" op="gt" val="0">
                              <dgm:layoutNode name="parTransFour">
                                <dgm:alg type="sp"/>
                                <dgm:shape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r:blip="">
                              <dgm:adjLst/>
                            </dgm:shape>
                            <dgm:presOf/>
                            <dgm:constrLst/>
                            <dgm:ruleLst>
                              <dgm:rule type="w" val="INF"/>
                            </dgm:ruleLst>
                            <dgm:forEach name="Name31" ref="repeat"/>
                          </dgm:layoutNode>
                        </dgm:layoutNode>
                        <dgm:choose name="Name32">
                          <dgm:if name="Name33" axis="self" ptType="node" func="revPos" op="gte" val="2">
                            <dgm:forEach name="Name34" axis="followSib" ptType="sibTrans" cnt="1">
                              <dgm:layoutNode name="sibSpaceFour">
                                <dgm:alg type="sp"/>
                                <dgm:shape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r:blip="">
                <dgm:adjLst/>
              </dgm:shape>
              <dgm:presOf/>
              <dgm:constrLst/>
              <dgm:ruleLst/>
            </dgm:layoutNode>
          </dgm:forEach>
        </dgm:if>
        <dgm:else name="Name47"/>
      </dgm:choose>
    </dgm:forEach>
  </dgm:layoutNode>
</dgm:layoutDef>
</file>

<file path=ppt/diagrams/layout5.xml><?xml version="1.0" encoding="utf-8"?>
<dgm:layoutDef xmlns:a="http://schemas.openxmlformats.org/drawingml/2006/main" xmlns:r="http://schemas.openxmlformats.org/officeDocument/2006/relationships" xmlns:dgm="http://schemas.openxmlformats.org/drawingml/2006/diagram"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r:blip="">
            <dgm:adjLst/>
          </dgm:shape>
          <dgm:presOf/>
          <dgm:ruleLst/>
          <dgm:layoutNode name="rootComposite1">
            <dgm:alg type="composite"/>
            <dgm:shape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dgm:ruleLst>
            </dgm:layoutNode>
            <dgm:layoutNode name="rootConnector1" moveWith="rootText1">
              <dgm:alg type="sp"/>
              <dgm:shape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r:blip="">
                          <dgm:adjLst/>
                        </dgm:shape>
                        <dgm:presOf/>
                        <dgm:constrLst>
                          <dgm:constr type="alignOff" val="0.65"/>
                        </dgm:constrLst>
                      </dgm:if>
                      <dgm:else name="Name64">
                        <dgm:alg type="hierRoot">
                          <dgm:param type="hierAlign" val="tR"/>
                        </dgm:alg>
                        <dgm:shape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r:blip="">
                          <dgm:adjLst/>
                        </dgm:shape>
                        <dgm:presOf/>
                        <dgm:constrLst>
                          <dgm:constr type="alignOff" val="0.65"/>
                        </dgm:constrLst>
                      </dgm:if>
                      <dgm:else name="Name68">
                        <dgm:alg type="hierRoot">
                          <dgm:param type="hierAlign" val="tL"/>
                        </dgm:alg>
                        <dgm:shape r:blip="">
                          <dgm:adjLst/>
                        </dgm:shape>
                        <dgm:presOf/>
                        <dgm:constrLst>
                          <dgm:constr type="alignOff" val="0.25"/>
                        </dgm:constrLst>
                      </dgm:else>
                    </dgm:choose>
                  </dgm:if>
                  <dgm:if name="Name69" func="var" arg="hierBranch" op="equ" val="std">
                    <dgm:alg type="hierRoot"/>
                    <dgm:shape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r:blip="">
                              <dgm:adjLst/>
                            </dgm:shape>
                            <dgm:presOf/>
                            <dgm:constrLst>
                              <dgm:constr type="alignOff" val="0.65"/>
                            </dgm:constrLst>
                          </dgm:if>
                          <dgm:else name="Name75">
                            <dgm:alg type="hierRoot">
                              <dgm:param type="hierAlign" val="tL"/>
                            </dgm:alg>
                            <dgm:shape r:blip="">
                              <dgm:adjLst/>
                            </dgm:shape>
                            <dgm:presOf/>
                            <dgm:constrLst>
                              <dgm:constr type="alignOff" val="0.25"/>
                            </dgm:constrLst>
                          </dgm:else>
                        </dgm:choose>
                      </dgm:if>
                      <dgm:else name="Name76">
                        <dgm:alg type="hierRoot"/>
                        <dgm:shape r:blip="">
                          <dgm:adjLst/>
                        </dgm:shape>
                        <dgm:presOf/>
                        <dgm:constrLst>
                          <dgm:constr type="alignOff"/>
                          <dgm:constr type="bendDist" for="des" ptType="parTrans" refType="sp" fact="0.5"/>
                        </dgm:constrLst>
                      </dgm:else>
                    </dgm:choose>
                  </dgm:if>
                  <dgm:else name="Name77">
                    <dgm:alg type="hierRoot"/>
                    <dgm:shape r:blip="">
                      <dgm:adjLst/>
                    </dgm:shape>
                    <dgm:presOf/>
                    <dgm:constrLst>
                      <dgm:constr type="alignOff" val="0.65"/>
                    </dgm:constrLst>
                  </dgm:else>
                </dgm:choose>
                <dgm:ruleLst/>
                <dgm:layoutNode name="rootComposite">
                  <dgm:alg type="composite"/>
                  <dgm:shape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dgm:ruleLst>
                  </dgm:layoutNode>
                  <dgm:layoutNode name="rootConnector" moveWith="rootText">
                    <dgm:alg type="sp"/>
                    <dgm:shape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r:blip="">
                      <dgm:adjLst/>
                    </dgm:shape>
                    <dgm:presOf/>
                    <dgm:constrLst>
                      <dgm:constr type="alignOff" val="0.65"/>
                    </dgm:constrLst>
                  </dgm:if>
                  <dgm:if name="Name114" func="var" arg="hierBranch" op="equ" val="r">
                    <dgm:alg type="hierRoot">
                      <dgm:param type="hierAlign" val="tL"/>
                    </dgm:alg>
                    <dgm:shape r:blip="">
                      <dgm:adjLst/>
                    </dgm:shape>
                    <dgm:presOf/>
                    <dgm:constrLst>
                      <dgm:constr type="alignOff" val="0.65"/>
                    </dgm:constrLst>
                  </dgm:if>
                  <dgm:if name="Name115" func="var" arg="hierBranch" op="equ" val="hang">
                    <dgm:alg type="hierRoot"/>
                    <dgm:shape r:blip="">
                      <dgm:adjLst/>
                    </dgm:shape>
                    <dgm:presOf/>
                    <dgm:constrLst>
                      <dgm:constr type="alignOff" val="0.65"/>
                    </dgm:constrLst>
                  </dgm:if>
                  <dgm:if name="Name116" func="var" arg="hierBranch" op="equ" val="std">
                    <dgm:alg type="hierRoot"/>
                    <dgm:shape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r:blip="">
                          <dgm:adjLst/>
                        </dgm:shape>
                        <dgm:presOf/>
                        <dgm:constrLst>
                          <dgm:constr type="alignOff" val="0.65"/>
                        </dgm:constrLst>
                      </dgm:if>
                      <dgm:else name="Name120">
                        <dgm:alg type="hierRoot"/>
                        <dgm:shape r:blip="">
                          <dgm:adjLst/>
                        </dgm:shape>
                        <dgm:presOf/>
                        <dgm:constrLst>
                          <dgm:constr type="alignOff"/>
                          <dgm:constr type="bendDist" for="des" ptType="parTrans" refType="sp" fact="0.5"/>
                        </dgm:constrLst>
                      </dgm:else>
                    </dgm:choose>
                  </dgm:if>
                  <dgm:else name="Name121"/>
                </dgm:choose>
                <dgm:ruleLst/>
                <dgm:layoutNode name="rootComposite3">
                  <dgm:alg type="composite"/>
                  <dgm:shape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dgm:ruleLst>
                  </dgm:layoutNode>
                  <dgm:layoutNode name="rootConnector3" moveWith="rootText1">
                    <dgm:alg type="sp"/>
                    <dgm:shape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a="http://schemas.openxmlformats.org/drawingml/2006/main" xmlns:r="http://schemas.openxmlformats.org/officeDocument/2006/relationships" xmlns:dgm="http://schemas.openxmlformats.org/drawingml/2006/diagram"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r:blip="">
            <dgm:adjLst/>
          </dgm:shape>
          <dgm:presOf/>
          <dgm:constrLst>
            <dgm:constr type="bendDist" for="des" ptType="parTrans" refType="sp" fact="0.5"/>
          </dgm:constrLst>
          <dgm:ruleLst/>
          <dgm:layoutNode name="composite">
            <dgm:alg type="composite"/>
            <dgm:shape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type="roundRect" r:blip="">
                <dgm:adjLst>
                  <dgm:adj idx="1" val="0.1"/>
                </dgm:adjLst>
              </dgm:shape>
              <dgm:presOf/>
              <dgm:constrLst/>
              <dgm:ruleLst/>
            </dgm:layoutNode>
            <dgm:layoutNode name="text" styleLbl="fgAcc0">
              <dgm:varLst>
                <dgm:chPref val="3"/>
              </dgm:varLst>
              <dgm:alg type="tx"/>
              <dgm:shape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type="conn" r:blip="" zOrderOff="-999">
                    <dgm:adjLst/>
                  </dgm:shape>
                  <dgm:presOf axis="self"/>
                  <dgm:constrLst>
                    <dgm:constr type="begPad"/>
                    <dgm:constr type="endPad"/>
                  </dgm:constrLst>
                  <dgm:ruleLst/>
                </dgm:layoutNode>
              </dgm:forEach>
              <dgm:forEach name="Name11" axis="self" ptType="node">
                <dgm:layoutNode name="hierRoot2">
                  <dgm:alg type="hierRoot"/>
                  <dgm:shape r:blip="">
                    <dgm:adjLst/>
                  </dgm:shape>
                  <dgm:presOf/>
                  <dgm:constrLst>
                    <dgm:constr type="bendDist" for="des" ptType="parTrans" refType="sp" fact="0.5"/>
                  </dgm:constrLst>
                  <dgm:ruleLst/>
                  <dgm:layoutNode name="composite2">
                    <dgm:alg type="composite"/>
                    <dgm:shape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type="roundRect" r:blip="">
                        <dgm:adjLst>
                          <dgm:adj idx="1" val="0.1"/>
                        </dgm:adjLst>
                      </dgm:shape>
                      <dgm:presOf/>
                      <dgm:constrLst/>
                      <dgm:ruleLst/>
                    </dgm:layoutNode>
                    <dgm:layoutNode name="text2" styleLbl="fgAcc2">
                      <dgm:varLst>
                        <dgm:chPref val="3"/>
                      </dgm:varLst>
                      <dgm:alg type="tx"/>
                      <dgm:shape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type="conn" r:blip="" zOrderOff="-999">
                            <dgm:adjLst/>
                          </dgm:shape>
                          <dgm:presOf axis="self"/>
                          <dgm:constrLst>
                            <dgm:constr type="begPad"/>
                            <dgm:constr type="endPad"/>
                          </dgm:constrLst>
                          <dgm:ruleLst/>
                        </dgm:layoutNode>
                      </dgm:forEach>
                      <dgm:forEach name="Name18" axis="self" ptType="node">
                        <dgm:layoutNode name="hierRoot3">
                          <dgm:alg type="hierRoot"/>
                          <dgm:shape r:blip="">
                            <dgm:adjLst/>
                          </dgm:shape>
                          <dgm:presOf/>
                          <dgm:constrLst>
                            <dgm:constr type="bendDist" for="des" ptType="parTrans" refType="sp" fact="0.5"/>
                          </dgm:constrLst>
                          <dgm:ruleLst/>
                          <dgm:layoutNode name="composite3">
                            <dgm:alg type="composite"/>
                            <dgm:shape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type="roundRect" r:blip="">
                                <dgm:adjLst>
                                  <dgm:adj idx="1" val="0.1"/>
                                </dgm:adjLst>
                              </dgm:shape>
                              <dgm:presOf/>
                              <dgm:constrLst/>
                              <dgm:ruleLst/>
                            </dgm:layoutNode>
                            <dgm:layoutNode name="text3" styleLbl="fgAcc3">
                              <dgm:varLst>
                                <dgm:chPref val="3"/>
                              </dgm:varLst>
                              <dgm:alg type="tx"/>
                              <dgm:shape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type="conn" r:blip="" zOrderOff="-999">
                                    <dgm:adjLst/>
                                  </dgm:shape>
                                  <dgm:presOf axis="self"/>
                                  <dgm:constrLst>
                                    <dgm:constr type="begPad"/>
                                    <dgm:constr type="endPad"/>
                                  </dgm:constrLst>
                                  <dgm:ruleLst/>
                                </dgm:layoutNode>
                              </dgm:forEach>
                              <dgm:forEach name="Name27" axis="self" ptType="node">
                                <dgm:layoutNode name="hierRoot4">
                                  <dgm:alg type="hierRoot"/>
                                  <dgm:shape r:blip="">
                                    <dgm:adjLst/>
                                  </dgm:shape>
                                  <dgm:presOf/>
                                  <dgm:constrLst>
                                    <dgm:constr type="bendDist" for="des" ptType="parTrans" refType="sp" fact="0.5"/>
                                  </dgm:constrLst>
                                  <dgm:ruleLst/>
                                  <dgm:layoutNode name="composite4">
                                    <dgm:alg type="composite"/>
                                    <dgm:shape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type="roundRect" r:blip="">
                                        <dgm:adjLst>
                                          <dgm:adj idx="1" val="0.1"/>
                                        </dgm:adjLst>
                                      </dgm:shape>
                                      <dgm:presOf/>
                                      <dgm:constrLst/>
                                      <dgm:ruleLst/>
                                    </dgm:layoutNode>
                                    <dgm:layoutNode name="text4" styleLbl="fgAcc4">
                                      <dgm:varLst>
                                        <dgm:chPref val="3"/>
                                      </dgm:varLst>
                                      <dgm:alg type="tx"/>
                                      <dgm:shape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a="http://schemas.openxmlformats.org/drawingml/2006/main" xmlns:r="http://schemas.openxmlformats.org/officeDocument/2006/relationships" xmlns:dgm="http://schemas.openxmlformats.org/drawingml/2006/diagram"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r:blip="">
            <dgm:adjLst/>
          </dgm:shape>
          <dgm:presOf/>
          <dgm:constrLst/>
          <dgm:ruleLst/>
          <dgm:layoutNode name="LevelOneTextNode" styleLbl="node0">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fact="0.25"/>
                      <dgm:rule type="w" fact="0.8"/>
                      <dgm:rule type="primFontSz" val="5"/>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r:blip="">
                    <dgm:adjLst/>
                  </dgm:shape>
                  <dgm:presOf/>
                  <dgm:constrLst/>
                  <dgm:ruleLst/>
                  <dgm:layoutNode name="LevelTwoTextNode">
                    <dgm:varLst>
                      <dgm:chPref val="3"/>
                    </dgm:varLst>
                    <dgm:alg type="tx"/>
                    <dgm:shape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r:blip="">
                      <dgm:adjLst/>
                    </dgm:shape>
                    <dgm:presOf/>
                    <dgm:constrLst/>
                    <dgm:ruleLst/>
                    <dgm:forEach name="Name22" ref="repeat"/>
                  </dgm:layoutNode>
                </dgm:layoutNode>
              </dgm:forEach>
            </dgm:forEach>
          </dgm:layoutNode>
        </dgm:layoutNode>
      </dgm:forEach>
    </dgm:forEach>
  </dgm:layoutNode>
</dgm:layoutDef>
</file>

<file path=ppt/diagrams/layout8.xml><?xml version="1.0" encoding="utf-8"?>
<dgm:layoutDef xmlns:a="http://schemas.openxmlformats.org/drawingml/2006/main" xmlns:r="http://schemas.openxmlformats.org/officeDocument/2006/relationships" xmlns:dgm="http://schemas.openxmlformats.org/drawingml/2006/diagram"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rot="90" type="corner" r:blip="">
                <dgm:adjLst>
                  <dgm:adj idx="1" val="0.1612"/>
                  <dgm:adj idx="2" val="0.1611"/>
                </dgm:adjLst>
              </dgm:shape>
            </dgm:if>
            <dgm:else name="Name8">
              <dgm:shape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dgm:ruleLst>
        </dgm:layoutNode>
        <dgm:choose name="Name9">
          <dgm:if name="Name10" axis="followSib" ptType="node" func="cnt" op="gte" val="1">
            <dgm:layoutNode name="Triangle" styleLbl="alignNode1">
              <dgm:alg type="sp"/>
              <dgm:choose name="Name11">
                <dgm:if name="Name12" func="var" arg="dir" op="equ" val="norm">
                  <dgm:shape type="triangle" r:blip="">
                    <dgm:adjLst>
                      <dgm:adj idx="1" val="1"/>
                    </dgm:adjLst>
                  </dgm:shape>
                </dgm:if>
                <dgm:else name="Name13">
                  <dgm:shape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r:blip="">
              <dgm:adjLst/>
            </dgm:shape>
            <dgm:presOf/>
          </dgm:layoutNode>
        </dgm:layoutNode>
      </dgm:forEach>
    </dgm:forEach>
  </dgm:layoutNode>
</dgm:layoutDef>
</file>

<file path=ppt/diagrams/quickStyle1.xml><?xml version="1.0" encoding="utf-8"?>
<dgm:styleDef xmlns:a="http://schemas.openxmlformats.org/drawingml/2006/main" xmlns:dgm="http://schemas.openxmlformats.org/drawingml/2006/diagram"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a="http://schemas.openxmlformats.org/drawingml/2006/main" xmlns:dgm="http://schemas.openxmlformats.org/drawingml/2006/diagram"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a="http://schemas.openxmlformats.org/drawingml/2006/main" xmlns:dgm="http://schemas.openxmlformats.org/drawingml/2006/diagram"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a="http://schemas.openxmlformats.org/drawingml/2006/main" xmlns:dgm="http://schemas.openxmlformats.org/drawingml/2006/diagram"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&#65279;<?xml version="1.0" encoding="utf-8" standalone="yes"?><Relationships xmlns="http://schemas.openxmlformats.org/package/2006/relationships"><Relationship Id="rId1" Type="http://schemas.openxmlformats.org/officeDocument/2006/relationships/theme" Target="../theme/theme8.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61083A-F613-4E3F-814F-B702CE5D8C37}" type="datetimeFigureOut">
              <a:rPr lang="zh-CN" altLang="en-US" smtClean="0"/>
              <a:t>2020/10/17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B36BE9B-EC2B-4662-AC5F-D72E41FF344E}" type="slidenum">
              <a:rPr lang="zh-CN" altLang="en-US" smtClean="0"/>
              <a:t>‹#›</a:t>
            </a:fld>
            <a:endParaRPr lang="zh-CN" altLang="en-US"/>
          </a:p>
        </p:txBody>
      </p:sp>
    </p:spTree>
    <p:extLst>
      <p:ext uri="{BB962C8B-B14F-4D97-AF65-F5344CB8AC3E}">
        <p14:creationId xmlns:p14="http://schemas.microsoft.com/office/powerpoint/2010/main" xmlns="" val="3083465756"/>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7.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D14813A-3663-4A61-AEA4-AC92B8267630}" type="datetimeFigureOut">
              <a:rPr lang="zh-CN" altLang="en-US" smtClean="0"/>
              <a:t>2020/10/17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EF369-DBB8-4601-A575-97B038CEE384}" type="slidenum">
              <a:rPr lang="zh-CN" altLang="en-US" smtClean="0"/>
              <a:t>‹#›</a:t>
            </a:fld>
            <a:endParaRPr lang="zh-CN" altLang="en-US"/>
          </a:p>
        </p:txBody>
      </p:sp>
    </p:spTree>
    <p:extLst>
      <p:ext uri="{BB962C8B-B14F-4D97-AF65-F5344CB8AC3E}">
        <p14:creationId xmlns:p14="http://schemas.microsoft.com/office/powerpoint/2010/main" xmlns="" val="25561777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EF369-DBB8-4601-A575-97B038CEE384}" type="slidenum">
              <a:rPr lang="zh-CN" altLang="en-US" smtClean="0"/>
              <a:t>2</a:t>
            </a:fld>
            <a:endParaRPr lang="zh-CN" altLang="en-US"/>
          </a:p>
        </p:txBody>
      </p:sp>
    </p:spTree>
    <p:extLst>
      <p:ext uri="{BB962C8B-B14F-4D97-AF65-F5344CB8AC3E}">
        <p14:creationId xmlns:p14="http://schemas.microsoft.com/office/powerpoint/2010/main" xmlns="" val="1200866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D0EF369-DBB8-4601-A575-97B038CEE384}" type="slidenum">
              <a:rPr lang="zh-CN" altLang="en-US" smtClean="0"/>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0EF369-DBB8-4601-A575-97B038CEE384}" type="slidenum">
              <a:rPr lang="zh-CN" altLang="en-US" smtClean="0"/>
              <a:t>24</a:t>
            </a:fld>
            <a:endParaRPr lang="zh-CN" altLang="en-US"/>
          </a:p>
        </p:txBody>
      </p:sp>
    </p:spTree>
    <p:extLst>
      <p:ext uri="{BB962C8B-B14F-4D97-AF65-F5344CB8AC3E}">
        <p14:creationId xmlns:p14="http://schemas.microsoft.com/office/powerpoint/2010/main" xmlns="" val="273843801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6.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p:cSld name="标题幻灯片">
    <p:spTree>
      <p:nvGrpSpPr>
        <p:cNvPr id="1" name=""/>
        <p:cNvGrpSpPr/>
        <p:nvPr/>
      </p:nvGrpSpPr>
      <p:grpSpPr>
        <a:xfrm>
          <a:off x="0" y="0"/>
          <a:ext cx="0" cy="0"/>
        </a:xfrm>
      </p:grpSpPr>
      <p:pic>
        <p:nvPicPr>
          <p:cNvPr id="86" name="图片 85"/>
          <p:cNvPicPr>
            <a:picLocks noChangeAspect="1"/>
          </p:cNvPicPr>
          <p:nvPr/>
        </p:nvPicPr>
        <p:blipFill>
          <a:blip r:embed="rId1">
            <a:extLst>
              <a:ext uri="{28A0092B-C50C-407E-A947-70E740481C1C}">
                <a14:useLocalDpi xmlns:a14="http://schemas.microsoft.com/office/drawing/2010/main" xmlns="" val="0"/>
              </a:ext>
            </a:extLst>
          </a:blip>
          <a:srcRect t="1688" b="27"/>
          <a:stretch>
            <a:fillRect/>
          </a:stretch>
        </p:blipFill>
        <p:spPr>
          <a:xfrm>
            <a:off x="-29496" y="0"/>
            <a:ext cx="9178996" cy="6858000"/>
          </a:xfrm>
          <a:prstGeom prst="rect">
            <a:avLst/>
          </a:prstGeom>
        </p:spPr>
      </p:pic>
      <p:sp>
        <p:nvSpPr>
          <p:cNvPr id="4" name="KSO_FD"/>
          <p:cNvSpPr>
            <a:spLocks noGrp="1"/>
          </p:cNvSpPr>
          <p:nvPr>
            <p:ph type="dt" sz="half" idx="10"/>
          </p:nvPr>
        </p:nvSpPr>
        <p:spPr/>
        <p:txBody>
          <a:bodyPr/>
          <a:lstStyle/>
          <a:p>
            <a:fld id="{FCAD4781-C79F-4BE4-9F37-F8B729AD3C28}" type="datetimeFigureOut">
              <a:rPr lang="zh-CN" altLang="en-US" smtClean="0"/>
              <a:t>2020/10/17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C82AD668-7EE8-4A0B-992C-6603F2D554F5}" type="slidenum">
              <a:rPr lang="zh-CN" altLang="en-US" smtClean="0"/>
              <a:t>‹#›</a:t>
            </a:fld>
            <a:endParaRPr lang="zh-CN" altLang="en-US"/>
          </a:p>
        </p:txBody>
      </p:sp>
      <p:sp>
        <p:nvSpPr>
          <p:cNvPr id="3" name="KSO_CT2"/>
          <p:cNvSpPr>
            <a:spLocks noGrp="1"/>
          </p:cNvSpPr>
          <p:nvPr>
            <p:ph type="subTitle" idx="1" hasCustomPrompt="1"/>
          </p:nvPr>
        </p:nvSpPr>
        <p:spPr>
          <a:xfrm>
            <a:off x="781243" y="3679468"/>
            <a:ext cx="7394382" cy="465310"/>
          </a:xfrm>
          <a:noFill/>
        </p:spPr>
        <p:txBody>
          <a:bodyPr>
            <a:noAutofit/>
          </a:bodyPr>
          <a:lstStyle>
            <a:lvl1pPr marL="0" indent="0" algn="ctr">
              <a:buNone/>
              <a:defRPr sz="1800">
                <a:solidFill>
                  <a:schemeClr val="accent2"/>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单击此处添加您的副标题</a:t>
            </a:r>
          </a:p>
        </p:txBody>
      </p:sp>
      <p:sp>
        <p:nvSpPr>
          <p:cNvPr id="7" name="KSO_CT1"/>
          <p:cNvSpPr>
            <a:spLocks noGrp="1"/>
          </p:cNvSpPr>
          <p:nvPr>
            <p:ph type="title" hasCustomPrompt="1"/>
          </p:nvPr>
        </p:nvSpPr>
        <p:spPr>
          <a:xfrm>
            <a:off x="781243" y="2250082"/>
            <a:ext cx="7394382" cy="1362711"/>
          </a:xfrm>
        </p:spPr>
        <p:txBody>
          <a:bodyPr>
            <a:noAutofit/>
          </a:bodyPr>
          <a:lstStyle>
            <a:lvl1pPr algn="ctr">
              <a:lnSpc>
                <a:spcPct val="110000"/>
              </a:lnSpc>
              <a:defRPr sz="3200" b="1" baseline="0">
                <a:solidFill>
                  <a:schemeClr val="accent1"/>
                </a:solidFill>
                <a:effectLst/>
                <a:latin typeface="+mj-ea"/>
                <a:ea typeface="+mj-ea"/>
              </a:defRPr>
            </a:lvl1pPr>
          </a:lstStyle>
          <a:p>
            <a:r>
              <a:rPr lang="zh-CN" altLang="en-US" smtClean="0"/>
              <a:t>单击此处添加您的标题文字</a:t>
            </a:r>
            <a:endParaRPr lang="zh-CN" altLang="en-US"/>
          </a:p>
        </p:txBody>
      </p:sp>
    </p:spTree>
    <p:extLst>
      <p:ext uri="{BB962C8B-B14F-4D97-AF65-F5344CB8AC3E}">
        <p14:creationId xmlns:p14="http://schemas.microsoft.com/office/powerpoint/2010/main" xmlns="" val="1895921436"/>
      </p:ext>
    </p:extLst>
  </p:cSld>
  <p:clrMapOvr>
    <a:masterClrMapping/>
  </p:clrMapOvr>
  <p:transition/>
  <p:timing/>
  <p:extLst mod="1">
    <p:ext uri="{DCECCB84-F9BA-43D5-87BE-67443E8EF086}">
      <p15:sldGuideLst xmlns="" xmlns:p15="http://schemas.microsoft.com/office/powerpoint/2012/main">
        <p15:guide id="1" orient="horz" pos="2160">
          <p15:clr>
            <a:srgbClr val="FBAE40"/>
          </p15:clr>
        </p15:guide>
        <p15:guide id="2" pos="496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t>2020/10/17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C82AD668-7EE8-4A0B-992C-6603F2D554F5}" type="slidenum">
              <a:rPr lang="zh-CN" altLang="en-US" smtClean="0"/>
              <a:t>‹#›</a:t>
            </a:fld>
            <a:endParaRPr lang="zh-CN" altLang="en-US"/>
          </a:p>
        </p:txBody>
      </p:sp>
    </p:spTree>
    <p:extLst>
      <p:ext uri="{BB962C8B-B14F-4D97-AF65-F5344CB8AC3E}">
        <p14:creationId xmlns:p14="http://schemas.microsoft.com/office/powerpoint/2010/main" xmlns="" val="3001054638"/>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smtClean="0"/>
              <a:t>单击此处编辑母版标题样式</a:t>
            </a:r>
            <a:endParaRPr lang="en-US"/>
          </a:p>
        </p:txBody>
      </p:sp>
      <p:sp>
        <p:nvSpPr>
          <p:cNvPr id="3" name="KSO_BC1"/>
          <p:cNvSpPr>
            <a:spLocks noGrp="1"/>
          </p:cNvSpPr>
          <p:nvPr>
            <p:ph type="body" orient="vert" idx="1"/>
          </p:nvPr>
        </p:nvSpPr>
        <p:spPr>
          <a:xfrm>
            <a:off x="1585381" y="365125"/>
            <a:ext cx="5949952"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t>2020/10/17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C82AD668-7EE8-4A0B-992C-6603F2D554F5}" type="slidenum">
              <a:rPr lang="zh-CN" altLang="en-US" smtClean="0"/>
              <a:t>‹#›</a:t>
            </a:fld>
            <a:endParaRPr lang="zh-CN" altLang="en-US"/>
          </a:p>
        </p:txBody>
      </p:sp>
    </p:spTree>
    <p:extLst>
      <p:ext uri="{BB962C8B-B14F-4D97-AF65-F5344CB8AC3E}">
        <p14:creationId xmlns:p14="http://schemas.microsoft.com/office/powerpoint/2010/main" xmlns="" val="4043122367"/>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p:cSld name="标题幻灯片">
    <p:spTree>
      <p:nvGrpSpPr>
        <p:cNvPr id="1" name=""/>
        <p:cNvGrpSpPr/>
        <p:nvPr/>
      </p:nvGrpSpPr>
      <p:grpSpPr>
        <a:xfrm>
          <a:off x="0" y="0"/>
          <a:ext cx="0" cy="0"/>
        </a:xfrm>
      </p:grpSpPr>
      <p:pic>
        <p:nvPicPr>
          <p:cNvPr id="86" name="图片 85"/>
          <p:cNvPicPr>
            <a:picLocks noChangeAspect="1"/>
          </p:cNvPicPr>
          <p:nvPr/>
        </p:nvPicPr>
        <p:blipFill>
          <a:blip r:embed="rId1">
            <a:extLst>
              <a:ext uri="{28A0092B-C50C-407E-A947-70E740481C1C}">
                <a14:useLocalDpi xmlns:a14="http://schemas.microsoft.com/office/drawing/2010/main" xmlns="" val="0"/>
              </a:ext>
            </a:extLst>
          </a:blip>
          <a:srcRect t="1688" b="27"/>
          <a:stretch>
            <a:fillRect/>
          </a:stretch>
        </p:blipFill>
        <p:spPr>
          <a:xfrm>
            <a:off x="-29496" y="0"/>
            <a:ext cx="9178996" cy="6858000"/>
          </a:xfrm>
          <a:prstGeom prst="rect">
            <a:avLst/>
          </a:prstGeom>
        </p:spPr>
      </p:pic>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
        <p:nvSpPr>
          <p:cNvPr id="3" name="KSO_CT2"/>
          <p:cNvSpPr>
            <a:spLocks noGrp="1"/>
          </p:cNvSpPr>
          <p:nvPr>
            <p:ph type="subTitle" idx="1" hasCustomPrompt="1"/>
          </p:nvPr>
        </p:nvSpPr>
        <p:spPr>
          <a:xfrm>
            <a:off x="781243" y="3679468"/>
            <a:ext cx="7394382" cy="465310"/>
          </a:xfrm>
          <a:noFill/>
        </p:spPr>
        <p:txBody>
          <a:bodyPr>
            <a:noAutofit/>
          </a:bodyPr>
          <a:lstStyle>
            <a:lvl1pPr marL="0" indent="0" algn="ctr">
              <a:buNone/>
              <a:defRPr sz="1800">
                <a:solidFill>
                  <a:schemeClr val="accent2"/>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单击此处添加您的副标题</a:t>
            </a:r>
          </a:p>
        </p:txBody>
      </p:sp>
      <p:sp>
        <p:nvSpPr>
          <p:cNvPr id="7" name="KSO_CT1"/>
          <p:cNvSpPr>
            <a:spLocks noGrp="1"/>
          </p:cNvSpPr>
          <p:nvPr>
            <p:ph type="title" hasCustomPrompt="1"/>
          </p:nvPr>
        </p:nvSpPr>
        <p:spPr>
          <a:xfrm>
            <a:off x="781243" y="2250082"/>
            <a:ext cx="7394382" cy="1362711"/>
          </a:xfrm>
        </p:spPr>
        <p:txBody>
          <a:bodyPr>
            <a:noAutofit/>
          </a:bodyPr>
          <a:lstStyle>
            <a:lvl1pPr algn="ctr">
              <a:lnSpc>
                <a:spcPct val="110000"/>
              </a:lnSpc>
              <a:defRPr sz="3200" b="1" baseline="0">
                <a:solidFill>
                  <a:schemeClr val="accent1"/>
                </a:solidFill>
                <a:effectLst/>
                <a:latin typeface="+mj-ea"/>
                <a:ea typeface="+mj-ea"/>
              </a:defRPr>
            </a:lvl1pPr>
          </a:lstStyle>
          <a:p>
            <a:r>
              <a:rPr lang="zh-CN" altLang="en-US" smtClean="0"/>
              <a:t>单击此处添加您的标题文字</a:t>
            </a:r>
            <a:endParaRPr lang="zh-CN" altLang="en-US"/>
          </a:p>
        </p:txBody>
      </p:sp>
    </p:spTree>
    <p:extLst>
      <p:ext uri="{BB962C8B-B14F-4D97-AF65-F5344CB8AC3E}">
        <p14:creationId xmlns:p14="http://schemas.microsoft.com/office/powerpoint/2010/main" xmlns="" val="1678352365"/>
      </p:ext>
    </p:extLst>
  </p:cSld>
  <p:clrMapOvr>
    <a:masterClrMapping/>
  </p:clrMapOvr>
  <p:transition/>
  <p:timing/>
  <p:extLst mod="1">
    <p:ext uri="{DCECCB84-F9BA-43D5-87BE-67443E8EF086}">
      <p15:sldGuideLst xmlns="" xmlns:p15="http://schemas.microsoft.com/office/powerpoint/2012/main">
        <p15:guide id="1" orient="horz" pos="2160">
          <p15:clr>
            <a:srgbClr val="FBAE40"/>
          </p15:clr>
        </p15:guide>
        <p15:guide id="2" pos="496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idx="1"/>
          </p:nvPr>
        </p:nvSpPr>
        <p:spPr/>
        <p:txBody>
          <a:bodyPr/>
          <a:lstStyle>
            <a:lvl1pPr>
              <a:defRPr>
                <a:solidFill>
                  <a:schemeClr val="accent1"/>
                </a:solidFill>
              </a:defRPr>
            </a:lvl1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547416437"/>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KSO_ST1"/>
          <p:cNvSpPr>
            <a:spLocks noGrp="1"/>
          </p:cNvSpPr>
          <p:nvPr>
            <p:ph type="title" hasCustomPrompt="1"/>
          </p:nvPr>
        </p:nvSpPr>
        <p:spPr>
          <a:xfrm>
            <a:off x="1574006" y="2108199"/>
            <a:ext cx="5995988" cy="1235075"/>
          </a:xfrm>
        </p:spPr>
        <p:txBody>
          <a:bodyPr anchor="b">
            <a:normAutofit/>
          </a:bodyPr>
          <a:lstStyle>
            <a:lvl1pPr algn="ctr">
              <a:defRPr sz="3600">
                <a:solidFill>
                  <a:schemeClr val="tx2"/>
                </a:solidFill>
                <a:effectLst/>
              </a:defRPr>
            </a:lvl1pPr>
          </a:lstStyle>
          <a:p>
            <a:r>
              <a:rPr lang="zh-CN" altLang="en-US" smtClean="0"/>
              <a:t>此处添加您的标题</a:t>
            </a:r>
            <a:endParaRPr lang="en-US"/>
          </a:p>
        </p:txBody>
      </p:sp>
      <p:sp>
        <p:nvSpPr>
          <p:cNvPr id="3" name="KSO_ST2"/>
          <p:cNvSpPr>
            <a:spLocks noGrp="1"/>
          </p:cNvSpPr>
          <p:nvPr>
            <p:ph type="body" idx="1" hasCustomPrompt="1"/>
          </p:nvPr>
        </p:nvSpPr>
        <p:spPr>
          <a:xfrm>
            <a:off x="3038169" y="3400425"/>
            <a:ext cx="3067663"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smtClean="0"/>
              <a:t>单击此处添加您的副标题</a:t>
            </a:r>
            <a:endParaRPr lang="en-US" altLang="zh-CN"/>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901402879"/>
      </p:ext>
    </p:extLst>
  </p:cSld>
  <p:clrMapOvr>
    <a:masterClrMapping/>
  </p:clrMapOvr>
  <p:transition/>
  <p:timing/>
  <p:extLst mod="1">
    <p:ext uri="{DCECCB84-F9BA-43D5-87BE-67443E8EF086}">
      <p15:sldGuideLst xmlns=""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sz="half" idx="1"/>
          </p:nvPr>
        </p:nvSpPr>
        <p:spPr>
          <a:xfrm>
            <a:off x="1049867" y="1244600"/>
            <a:ext cx="381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4889499" y="1244600"/>
            <a:ext cx="3820587"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422675267"/>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KSO_BT1"/>
          <p:cNvSpPr>
            <a:spLocks noGrp="1"/>
          </p:cNvSpPr>
          <p:nvPr>
            <p:ph type="title"/>
          </p:nvPr>
        </p:nvSpPr>
        <p:spPr>
          <a:xfrm>
            <a:off x="1727199" y="118532"/>
            <a:ext cx="6984076" cy="717022"/>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824576" y="2200274"/>
            <a:ext cx="3868340"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4823884" y="2200274"/>
            <a:ext cx="3887391"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8" name="KSO_FT"/>
          <p:cNvSpPr>
            <a:spLocks noGrp="1"/>
          </p:cNvSpPr>
          <p:nvPr>
            <p:ph type="ftr" sz="quarter" idx="11"/>
          </p:nvPr>
        </p:nvSpPr>
        <p:spPr/>
        <p:txBody>
          <a:bodyPr/>
          <a:lstStyle/>
          <a:p>
            <a:endParaRPr lang="zh-CN" altLang="en-US">
              <a:solidFill>
                <a:srgbClr val="5F5F5F">
                  <a:tint val="75000"/>
                </a:srgbClr>
              </a:solidFill>
            </a:endParaRPr>
          </a:p>
        </p:txBody>
      </p:sp>
      <p:sp>
        <p:nvSpPr>
          <p:cNvPr id="9"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73099673"/>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4" name="KSO_FT"/>
          <p:cNvSpPr>
            <a:spLocks noGrp="1"/>
          </p:cNvSpPr>
          <p:nvPr>
            <p:ph type="ftr" sz="quarter" idx="11"/>
          </p:nvPr>
        </p:nvSpPr>
        <p:spPr/>
        <p:txBody>
          <a:bodyPr/>
          <a:lstStyle/>
          <a:p>
            <a:endParaRPr lang="zh-CN" altLang="en-US">
              <a:solidFill>
                <a:srgbClr val="5F5F5F">
                  <a:tint val="75000"/>
                </a:srgbClr>
              </a:solidFill>
            </a:endParaRPr>
          </a:p>
        </p:txBody>
      </p:sp>
      <p:sp>
        <p:nvSpPr>
          <p:cNvPr id="5"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426677913"/>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
        <p:nvSpPr>
          <p:cNvPr id="2"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3" name="KSO_FT"/>
          <p:cNvSpPr>
            <a:spLocks noGrp="1"/>
          </p:cNvSpPr>
          <p:nvPr>
            <p:ph type="ftr" sz="quarter" idx="11"/>
          </p:nvPr>
        </p:nvSpPr>
        <p:spPr/>
        <p:txBody>
          <a:bodyPr/>
          <a:lstStyle/>
          <a:p>
            <a:endParaRPr lang="zh-CN" altLang="en-US">
              <a:solidFill>
                <a:srgbClr val="5F5F5F">
                  <a:tint val="75000"/>
                </a:srgbClr>
              </a:solidFill>
            </a:endParaRPr>
          </a:p>
        </p:txBody>
      </p:sp>
      <p:sp>
        <p:nvSpPr>
          <p:cNvPr id="4"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4042229571"/>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KSO_BT1"/>
          <p:cNvSpPr>
            <a:spLocks noGrp="1"/>
          </p:cNvSpPr>
          <p:nvPr>
            <p:ph type="title"/>
          </p:nvPr>
        </p:nvSpPr>
        <p:spPr>
          <a:xfrm>
            <a:off x="858442" y="533402"/>
            <a:ext cx="2949178"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858442" y="21336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515030009"/>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idx="1"/>
          </p:nvPr>
        </p:nvSpPr>
        <p:spPr/>
        <p:txBody>
          <a:bodyPr/>
          <a:lstStyle>
            <a:lvl1pPr>
              <a:defRPr>
                <a:solidFill>
                  <a:schemeClr val="accent1"/>
                </a:solidFill>
              </a:defRPr>
            </a:lvl1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t>2020/10/17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C82AD668-7EE8-4A0B-992C-6603F2D554F5}" type="slidenum">
              <a:rPr lang="zh-CN" altLang="en-US" smtClean="0"/>
              <a:t>‹#›</a:t>
            </a:fld>
            <a:endParaRPr lang="zh-CN" altLang="en-US"/>
          </a:p>
        </p:txBody>
      </p:sp>
    </p:spTree>
    <p:extLst>
      <p:ext uri="{BB962C8B-B14F-4D97-AF65-F5344CB8AC3E}">
        <p14:creationId xmlns:p14="http://schemas.microsoft.com/office/powerpoint/2010/main" xmlns="" val="2202304328"/>
      </p:ext>
    </p:extLst>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KSO_BT1"/>
          <p:cNvSpPr>
            <a:spLocks noGrp="1"/>
          </p:cNvSpPr>
          <p:nvPr>
            <p:ph type="title"/>
          </p:nvPr>
        </p:nvSpPr>
        <p:spPr>
          <a:xfrm>
            <a:off x="934644" y="457200"/>
            <a:ext cx="2949178"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noChangeAspect="1"/>
          </p:cNvSpPr>
          <p:nvPr>
            <p:ph type="pic" idx="1"/>
          </p:nvPr>
        </p:nvSpPr>
        <p:spPr>
          <a:xfrm>
            <a:off x="4082125"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KSO_BC2"/>
          <p:cNvSpPr>
            <a:spLocks noGrp="1"/>
          </p:cNvSpPr>
          <p:nvPr>
            <p:ph type="body" sz="half" idx="2"/>
          </p:nvPr>
        </p:nvSpPr>
        <p:spPr>
          <a:xfrm>
            <a:off x="934644"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733715115"/>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850203711"/>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smtClean="0"/>
              <a:t>单击此处编辑母版标题样式</a:t>
            </a:r>
            <a:endParaRPr lang="en-US"/>
          </a:p>
        </p:txBody>
      </p:sp>
      <p:sp>
        <p:nvSpPr>
          <p:cNvPr id="3" name="KSO_BC1"/>
          <p:cNvSpPr>
            <a:spLocks noGrp="1"/>
          </p:cNvSpPr>
          <p:nvPr>
            <p:ph type="body" orient="vert" idx="1"/>
          </p:nvPr>
        </p:nvSpPr>
        <p:spPr>
          <a:xfrm>
            <a:off x="1585381" y="365125"/>
            <a:ext cx="5949952"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4151617511"/>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p:cSld name="标题幻灯片">
    <p:spTree>
      <p:nvGrpSpPr>
        <p:cNvPr id="1" name=""/>
        <p:cNvGrpSpPr/>
        <p:nvPr/>
      </p:nvGrpSpPr>
      <p:grpSpPr>
        <a:xfrm>
          <a:off x="0" y="0"/>
          <a:ext cx="0" cy="0"/>
        </a:xfrm>
      </p:grpSpPr>
      <p:pic>
        <p:nvPicPr>
          <p:cNvPr id="86" name="图片 85"/>
          <p:cNvPicPr>
            <a:picLocks noChangeAspect="1"/>
          </p:cNvPicPr>
          <p:nvPr/>
        </p:nvPicPr>
        <p:blipFill>
          <a:blip r:embed="rId1">
            <a:extLst>
              <a:ext uri="{28A0092B-C50C-407E-A947-70E740481C1C}">
                <a14:useLocalDpi xmlns:a14="http://schemas.microsoft.com/office/drawing/2010/main" xmlns="" val="0"/>
              </a:ext>
            </a:extLst>
          </a:blip>
          <a:srcRect t="1688" b="27"/>
          <a:stretch>
            <a:fillRect/>
          </a:stretch>
        </p:blipFill>
        <p:spPr>
          <a:xfrm>
            <a:off x="-29496" y="0"/>
            <a:ext cx="9178996" cy="6858000"/>
          </a:xfrm>
          <a:prstGeom prst="rect">
            <a:avLst/>
          </a:prstGeom>
        </p:spPr>
      </p:pic>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
        <p:nvSpPr>
          <p:cNvPr id="3" name="KSO_CT2"/>
          <p:cNvSpPr>
            <a:spLocks noGrp="1"/>
          </p:cNvSpPr>
          <p:nvPr>
            <p:ph type="subTitle" idx="1" hasCustomPrompt="1"/>
          </p:nvPr>
        </p:nvSpPr>
        <p:spPr>
          <a:xfrm>
            <a:off x="781243" y="3679468"/>
            <a:ext cx="7394382" cy="465310"/>
          </a:xfrm>
          <a:noFill/>
        </p:spPr>
        <p:txBody>
          <a:bodyPr>
            <a:noAutofit/>
          </a:bodyPr>
          <a:lstStyle>
            <a:lvl1pPr marL="0" indent="0" algn="ctr">
              <a:buNone/>
              <a:defRPr sz="1800">
                <a:solidFill>
                  <a:schemeClr val="accent2"/>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单击此处添加您的副标题</a:t>
            </a:r>
          </a:p>
        </p:txBody>
      </p:sp>
      <p:sp>
        <p:nvSpPr>
          <p:cNvPr id="7" name="KSO_CT1"/>
          <p:cNvSpPr>
            <a:spLocks noGrp="1"/>
          </p:cNvSpPr>
          <p:nvPr>
            <p:ph type="title" hasCustomPrompt="1"/>
          </p:nvPr>
        </p:nvSpPr>
        <p:spPr>
          <a:xfrm>
            <a:off x="781243" y="2250082"/>
            <a:ext cx="7394382" cy="1362711"/>
          </a:xfrm>
        </p:spPr>
        <p:txBody>
          <a:bodyPr>
            <a:noAutofit/>
          </a:bodyPr>
          <a:lstStyle>
            <a:lvl1pPr algn="ctr">
              <a:lnSpc>
                <a:spcPct val="110000"/>
              </a:lnSpc>
              <a:defRPr sz="3200" b="1" baseline="0">
                <a:solidFill>
                  <a:schemeClr val="accent1"/>
                </a:solidFill>
                <a:effectLst/>
                <a:latin typeface="+mj-ea"/>
                <a:ea typeface="+mj-ea"/>
              </a:defRPr>
            </a:lvl1pPr>
          </a:lstStyle>
          <a:p>
            <a:r>
              <a:rPr lang="zh-CN" altLang="en-US" smtClean="0"/>
              <a:t>单击此处添加您的标题文字</a:t>
            </a:r>
            <a:endParaRPr lang="zh-CN" altLang="en-US"/>
          </a:p>
        </p:txBody>
      </p:sp>
    </p:spTree>
    <p:extLst>
      <p:ext uri="{BB962C8B-B14F-4D97-AF65-F5344CB8AC3E}">
        <p14:creationId xmlns:p14="http://schemas.microsoft.com/office/powerpoint/2010/main" xmlns="" val="3051399296"/>
      </p:ext>
    </p:extLst>
  </p:cSld>
  <p:clrMapOvr>
    <a:masterClrMapping/>
  </p:clrMapOvr>
  <p:transition/>
  <p:timing/>
  <p:extLst mod="1">
    <p:ext uri="{DCECCB84-F9BA-43D5-87BE-67443E8EF086}">
      <p15:sldGuideLst xmlns="" xmlns:p15="http://schemas.microsoft.com/office/powerpoint/2012/main">
        <p15:guide id="1" orient="horz" pos="2160">
          <p15:clr>
            <a:srgbClr val="FBAE40"/>
          </p15:clr>
        </p15:guide>
        <p15:guide id="2" pos="4967">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idx="1"/>
          </p:nvPr>
        </p:nvSpPr>
        <p:spPr/>
        <p:txBody>
          <a:bodyPr/>
          <a:lstStyle>
            <a:lvl1pPr>
              <a:defRPr>
                <a:solidFill>
                  <a:schemeClr val="accent1"/>
                </a:solidFill>
              </a:defRPr>
            </a:lvl1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193935814"/>
      </p:ext>
    </p:extLst>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KSO_ST1"/>
          <p:cNvSpPr>
            <a:spLocks noGrp="1"/>
          </p:cNvSpPr>
          <p:nvPr>
            <p:ph type="title" hasCustomPrompt="1"/>
          </p:nvPr>
        </p:nvSpPr>
        <p:spPr>
          <a:xfrm>
            <a:off x="1574006" y="2108199"/>
            <a:ext cx="5995988" cy="1235075"/>
          </a:xfrm>
        </p:spPr>
        <p:txBody>
          <a:bodyPr anchor="b">
            <a:normAutofit/>
          </a:bodyPr>
          <a:lstStyle>
            <a:lvl1pPr algn="ctr">
              <a:defRPr sz="3600">
                <a:solidFill>
                  <a:schemeClr val="tx2"/>
                </a:solidFill>
                <a:effectLst/>
              </a:defRPr>
            </a:lvl1pPr>
          </a:lstStyle>
          <a:p>
            <a:r>
              <a:rPr lang="zh-CN" altLang="en-US" smtClean="0"/>
              <a:t>此处添加您的标题</a:t>
            </a:r>
            <a:endParaRPr lang="en-US"/>
          </a:p>
        </p:txBody>
      </p:sp>
      <p:sp>
        <p:nvSpPr>
          <p:cNvPr id="3" name="KSO_ST2"/>
          <p:cNvSpPr>
            <a:spLocks noGrp="1"/>
          </p:cNvSpPr>
          <p:nvPr>
            <p:ph type="body" idx="1" hasCustomPrompt="1"/>
          </p:nvPr>
        </p:nvSpPr>
        <p:spPr>
          <a:xfrm>
            <a:off x="3038169" y="3400425"/>
            <a:ext cx="3067663"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smtClean="0"/>
              <a:t>单击此处添加您的副标题</a:t>
            </a:r>
            <a:endParaRPr lang="en-US" altLang="zh-CN"/>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586320454"/>
      </p:ext>
    </p:extLst>
  </p:cSld>
  <p:clrMapOvr>
    <a:masterClrMapping/>
  </p:clrMapOvr>
  <p:transition/>
  <p:timing/>
  <p:extLst mod="1">
    <p:ext uri="{DCECCB84-F9BA-43D5-87BE-67443E8EF086}">
      <p15:sldGuideLst xmlns=""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sz="half" idx="1"/>
          </p:nvPr>
        </p:nvSpPr>
        <p:spPr>
          <a:xfrm>
            <a:off x="1049867" y="1244600"/>
            <a:ext cx="381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4889499" y="1244600"/>
            <a:ext cx="3820587"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1934637"/>
      </p:ext>
    </p:extLst>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KSO_BT1"/>
          <p:cNvSpPr>
            <a:spLocks noGrp="1"/>
          </p:cNvSpPr>
          <p:nvPr>
            <p:ph type="title"/>
          </p:nvPr>
        </p:nvSpPr>
        <p:spPr>
          <a:xfrm>
            <a:off x="1727199" y="118532"/>
            <a:ext cx="6984076" cy="717022"/>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824576" y="2200274"/>
            <a:ext cx="3868340"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4823884" y="2200274"/>
            <a:ext cx="3887391"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8" name="KSO_FT"/>
          <p:cNvSpPr>
            <a:spLocks noGrp="1"/>
          </p:cNvSpPr>
          <p:nvPr>
            <p:ph type="ftr" sz="quarter" idx="11"/>
          </p:nvPr>
        </p:nvSpPr>
        <p:spPr/>
        <p:txBody>
          <a:bodyPr/>
          <a:lstStyle/>
          <a:p>
            <a:endParaRPr lang="zh-CN" altLang="en-US">
              <a:solidFill>
                <a:srgbClr val="5F5F5F">
                  <a:tint val="75000"/>
                </a:srgbClr>
              </a:solidFill>
            </a:endParaRPr>
          </a:p>
        </p:txBody>
      </p:sp>
      <p:sp>
        <p:nvSpPr>
          <p:cNvPr id="9"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826960057"/>
      </p:ext>
    </p:extLst>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4" name="KSO_FT"/>
          <p:cNvSpPr>
            <a:spLocks noGrp="1"/>
          </p:cNvSpPr>
          <p:nvPr>
            <p:ph type="ftr" sz="quarter" idx="11"/>
          </p:nvPr>
        </p:nvSpPr>
        <p:spPr/>
        <p:txBody>
          <a:bodyPr/>
          <a:lstStyle/>
          <a:p>
            <a:endParaRPr lang="zh-CN" altLang="en-US">
              <a:solidFill>
                <a:srgbClr val="5F5F5F">
                  <a:tint val="75000"/>
                </a:srgbClr>
              </a:solidFill>
            </a:endParaRPr>
          </a:p>
        </p:txBody>
      </p:sp>
      <p:sp>
        <p:nvSpPr>
          <p:cNvPr id="5"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79417808"/>
      </p:ext>
    </p:extLst>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
        <p:nvSpPr>
          <p:cNvPr id="2"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3" name="KSO_FT"/>
          <p:cNvSpPr>
            <a:spLocks noGrp="1"/>
          </p:cNvSpPr>
          <p:nvPr>
            <p:ph type="ftr" sz="quarter" idx="11"/>
          </p:nvPr>
        </p:nvSpPr>
        <p:spPr/>
        <p:txBody>
          <a:bodyPr/>
          <a:lstStyle/>
          <a:p>
            <a:endParaRPr lang="zh-CN" altLang="en-US">
              <a:solidFill>
                <a:srgbClr val="5F5F5F">
                  <a:tint val="75000"/>
                </a:srgbClr>
              </a:solidFill>
            </a:endParaRPr>
          </a:p>
        </p:txBody>
      </p:sp>
      <p:sp>
        <p:nvSpPr>
          <p:cNvPr id="4"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720321118"/>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KSO_ST1"/>
          <p:cNvSpPr>
            <a:spLocks noGrp="1"/>
          </p:cNvSpPr>
          <p:nvPr>
            <p:ph type="title" hasCustomPrompt="1"/>
          </p:nvPr>
        </p:nvSpPr>
        <p:spPr>
          <a:xfrm>
            <a:off x="1574006" y="2108199"/>
            <a:ext cx="5995988" cy="1235075"/>
          </a:xfrm>
        </p:spPr>
        <p:txBody>
          <a:bodyPr anchor="b">
            <a:normAutofit/>
          </a:bodyPr>
          <a:lstStyle>
            <a:lvl1pPr algn="ctr">
              <a:defRPr sz="3600">
                <a:solidFill>
                  <a:schemeClr val="tx2"/>
                </a:solidFill>
                <a:effectLst/>
              </a:defRPr>
            </a:lvl1pPr>
          </a:lstStyle>
          <a:p>
            <a:r>
              <a:rPr lang="zh-CN" altLang="en-US" smtClean="0"/>
              <a:t>此处添加您的标题</a:t>
            </a:r>
            <a:endParaRPr lang="en-US"/>
          </a:p>
        </p:txBody>
      </p:sp>
      <p:sp>
        <p:nvSpPr>
          <p:cNvPr id="3" name="KSO_ST2"/>
          <p:cNvSpPr>
            <a:spLocks noGrp="1"/>
          </p:cNvSpPr>
          <p:nvPr>
            <p:ph type="body" idx="1" hasCustomPrompt="1"/>
          </p:nvPr>
        </p:nvSpPr>
        <p:spPr>
          <a:xfrm>
            <a:off x="3038169" y="3400425"/>
            <a:ext cx="3067663"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smtClean="0"/>
              <a:t>单击此处添加您的副标题</a:t>
            </a:r>
            <a:endParaRPr lang="en-US" altLang="zh-CN"/>
          </a:p>
        </p:txBody>
      </p:sp>
      <p:sp>
        <p:nvSpPr>
          <p:cNvPr id="4" name="KSO_FD"/>
          <p:cNvSpPr>
            <a:spLocks noGrp="1"/>
          </p:cNvSpPr>
          <p:nvPr>
            <p:ph type="dt" sz="half" idx="10"/>
          </p:nvPr>
        </p:nvSpPr>
        <p:spPr/>
        <p:txBody>
          <a:bodyPr/>
          <a:lstStyle/>
          <a:p>
            <a:fld id="{FCAD4781-C79F-4BE4-9F37-F8B729AD3C28}" type="datetimeFigureOut">
              <a:rPr lang="zh-CN" altLang="en-US" smtClean="0"/>
              <a:t>2020/10/17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C82AD668-7EE8-4A0B-992C-6603F2D554F5}" type="slidenum">
              <a:rPr lang="zh-CN" altLang="en-US" smtClean="0"/>
              <a:t>‹#›</a:t>
            </a:fld>
            <a:endParaRPr lang="zh-CN" altLang="en-US"/>
          </a:p>
        </p:txBody>
      </p:sp>
    </p:spTree>
    <p:extLst>
      <p:ext uri="{BB962C8B-B14F-4D97-AF65-F5344CB8AC3E}">
        <p14:creationId xmlns:p14="http://schemas.microsoft.com/office/powerpoint/2010/main" xmlns="" val="888360468"/>
      </p:ext>
    </p:extLst>
  </p:cSld>
  <p:clrMapOvr>
    <a:masterClrMapping/>
  </p:clrMapOvr>
  <p:transition/>
  <p:timing/>
  <p:extLst mod="1">
    <p:ext uri="{DCECCB84-F9BA-43D5-87BE-67443E8EF086}">
      <p15:sldGuideLst xmlns=""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KSO_BT1"/>
          <p:cNvSpPr>
            <a:spLocks noGrp="1"/>
          </p:cNvSpPr>
          <p:nvPr>
            <p:ph type="title"/>
          </p:nvPr>
        </p:nvSpPr>
        <p:spPr>
          <a:xfrm>
            <a:off x="858442" y="533402"/>
            <a:ext cx="2949178"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858442" y="21336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837790640"/>
      </p:ext>
    </p:extLst>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KSO_BT1"/>
          <p:cNvSpPr>
            <a:spLocks noGrp="1"/>
          </p:cNvSpPr>
          <p:nvPr>
            <p:ph type="title"/>
          </p:nvPr>
        </p:nvSpPr>
        <p:spPr>
          <a:xfrm>
            <a:off x="934644" y="457200"/>
            <a:ext cx="2949178"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noChangeAspect="1"/>
          </p:cNvSpPr>
          <p:nvPr>
            <p:ph type="pic" idx="1"/>
          </p:nvPr>
        </p:nvSpPr>
        <p:spPr>
          <a:xfrm>
            <a:off x="4082125"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KSO_BC2"/>
          <p:cNvSpPr>
            <a:spLocks noGrp="1"/>
          </p:cNvSpPr>
          <p:nvPr>
            <p:ph type="body" sz="half" idx="2"/>
          </p:nvPr>
        </p:nvSpPr>
        <p:spPr>
          <a:xfrm>
            <a:off x="934644"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907172895"/>
      </p:ext>
    </p:extLst>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983418569"/>
      </p:ext>
    </p:extLst>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smtClean="0"/>
              <a:t>单击此处编辑母版标题样式</a:t>
            </a:r>
            <a:endParaRPr lang="en-US"/>
          </a:p>
        </p:txBody>
      </p:sp>
      <p:sp>
        <p:nvSpPr>
          <p:cNvPr id="3" name="KSO_BC1"/>
          <p:cNvSpPr>
            <a:spLocks noGrp="1"/>
          </p:cNvSpPr>
          <p:nvPr>
            <p:ph type="body" orient="vert" idx="1"/>
          </p:nvPr>
        </p:nvSpPr>
        <p:spPr>
          <a:xfrm>
            <a:off x="1585381" y="365125"/>
            <a:ext cx="5949952"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521874149"/>
      </p:ext>
    </p:extLst>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p:cSld name="标题幻灯片">
    <p:spTree>
      <p:nvGrpSpPr>
        <p:cNvPr id="1" name=""/>
        <p:cNvGrpSpPr/>
        <p:nvPr/>
      </p:nvGrpSpPr>
      <p:grpSpPr>
        <a:xfrm>
          <a:off x="0" y="0"/>
          <a:ext cx="0" cy="0"/>
        </a:xfrm>
      </p:grpSpPr>
      <p:pic>
        <p:nvPicPr>
          <p:cNvPr id="86" name="图片 85"/>
          <p:cNvPicPr>
            <a:picLocks noChangeAspect="1"/>
          </p:cNvPicPr>
          <p:nvPr/>
        </p:nvPicPr>
        <p:blipFill>
          <a:blip r:embed="rId1">
            <a:extLst>
              <a:ext uri="{28A0092B-C50C-407E-A947-70E740481C1C}">
                <a14:useLocalDpi xmlns:a14="http://schemas.microsoft.com/office/drawing/2010/main" xmlns="" val="0"/>
              </a:ext>
            </a:extLst>
          </a:blip>
          <a:srcRect t="1688" b="27"/>
          <a:stretch>
            <a:fillRect/>
          </a:stretch>
        </p:blipFill>
        <p:spPr>
          <a:xfrm>
            <a:off x="-29496" y="0"/>
            <a:ext cx="9178996" cy="6858000"/>
          </a:xfrm>
          <a:prstGeom prst="rect">
            <a:avLst/>
          </a:prstGeom>
        </p:spPr>
      </p:pic>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
        <p:nvSpPr>
          <p:cNvPr id="3" name="KSO_CT2"/>
          <p:cNvSpPr>
            <a:spLocks noGrp="1"/>
          </p:cNvSpPr>
          <p:nvPr>
            <p:ph type="subTitle" idx="1" hasCustomPrompt="1"/>
          </p:nvPr>
        </p:nvSpPr>
        <p:spPr>
          <a:xfrm>
            <a:off x="781243" y="3679468"/>
            <a:ext cx="7394382" cy="465310"/>
          </a:xfrm>
          <a:noFill/>
        </p:spPr>
        <p:txBody>
          <a:bodyPr>
            <a:noAutofit/>
          </a:bodyPr>
          <a:lstStyle>
            <a:lvl1pPr marL="0" indent="0" algn="ctr">
              <a:buNone/>
              <a:defRPr sz="1800">
                <a:solidFill>
                  <a:schemeClr val="accent2"/>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单击此处添加您的副标题</a:t>
            </a:r>
          </a:p>
        </p:txBody>
      </p:sp>
      <p:sp>
        <p:nvSpPr>
          <p:cNvPr id="7" name="KSO_CT1"/>
          <p:cNvSpPr>
            <a:spLocks noGrp="1"/>
          </p:cNvSpPr>
          <p:nvPr>
            <p:ph type="title" hasCustomPrompt="1"/>
          </p:nvPr>
        </p:nvSpPr>
        <p:spPr>
          <a:xfrm>
            <a:off x="781243" y="2250082"/>
            <a:ext cx="7394382" cy="1362711"/>
          </a:xfrm>
        </p:spPr>
        <p:txBody>
          <a:bodyPr>
            <a:noAutofit/>
          </a:bodyPr>
          <a:lstStyle>
            <a:lvl1pPr algn="ctr">
              <a:lnSpc>
                <a:spcPct val="110000"/>
              </a:lnSpc>
              <a:defRPr sz="3200" b="1" baseline="0">
                <a:solidFill>
                  <a:schemeClr val="accent1"/>
                </a:solidFill>
                <a:effectLst/>
                <a:latin typeface="+mj-ea"/>
                <a:ea typeface="+mj-ea"/>
              </a:defRPr>
            </a:lvl1pPr>
          </a:lstStyle>
          <a:p>
            <a:r>
              <a:rPr lang="zh-CN" altLang="en-US" smtClean="0"/>
              <a:t>单击此处添加您的标题文字</a:t>
            </a:r>
            <a:endParaRPr lang="zh-CN" altLang="en-US"/>
          </a:p>
        </p:txBody>
      </p:sp>
    </p:spTree>
    <p:extLst>
      <p:ext uri="{BB962C8B-B14F-4D97-AF65-F5344CB8AC3E}">
        <p14:creationId xmlns:p14="http://schemas.microsoft.com/office/powerpoint/2010/main" xmlns="" val="2555138386"/>
      </p:ext>
    </p:extLst>
  </p:cSld>
  <p:clrMapOvr>
    <a:masterClrMapping/>
  </p:clrMapOvr>
  <p:transition/>
  <p:timing/>
  <p:extLst mod="1">
    <p:ext uri="{DCECCB84-F9BA-43D5-87BE-67443E8EF086}">
      <p15:sldGuideLst xmlns="" xmlns:p15="http://schemas.microsoft.com/office/powerpoint/2012/main">
        <p15:guide id="1" orient="horz" pos="2160">
          <p15:clr>
            <a:srgbClr val="FBAE40"/>
          </p15:clr>
        </p15:guide>
        <p15:guide id="2" pos="4967">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idx="1"/>
          </p:nvPr>
        </p:nvSpPr>
        <p:spPr/>
        <p:txBody>
          <a:bodyPr/>
          <a:lstStyle>
            <a:lvl1pPr>
              <a:defRPr>
                <a:solidFill>
                  <a:schemeClr val="accent1"/>
                </a:solidFill>
              </a:defRPr>
            </a:lvl1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735017964"/>
      </p:ext>
    </p:extLst>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KSO_ST1"/>
          <p:cNvSpPr>
            <a:spLocks noGrp="1"/>
          </p:cNvSpPr>
          <p:nvPr>
            <p:ph type="title" hasCustomPrompt="1"/>
          </p:nvPr>
        </p:nvSpPr>
        <p:spPr>
          <a:xfrm>
            <a:off x="1574006" y="2108199"/>
            <a:ext cx="5995988" cy="1235075"/>
          </a:xfrm>
        </p:spPr>
        <p:txBody>
          <a:bodyPr anchor="b">
            <a:normAutofit/>
          </a:bodyPr>
          <a:lstStyle>
            <a:lvl1pPr algn="ctr">
              <a:defRPr sz="3600">
                <a:solidFill>
                  <a:schemeClr val="tx2"/>
                </a:solidFill>
                <a:effectLst/>
              </a:defRPr>
            </a:lvl1pPr>
          </a:lstStyle>
          <a:p>
            <a:r>
              <a:rPr lang="zh-CN" altLang="en-US" smtClean="0"/>
              <a:t>此处添加您的标题</a:t>
            </a:r>
            <a:endParaRPr lang="en-US"/>
          </a:p>
        </p:txBody>
      </p:sp>
      <p:sp>
        <p:nvSpPr>
          <p:cNvPr id="3" name="KSO_ST2"/>
          <p:cNvSpPr>
            <a:spLocks noGrp="1"/>
          </p:cNvSpPr>
          <p:nvPr>
            <p:ph type="body" idx="1" hasCustomPrompt="1"/>
          </p:nvPr>
        </p:nvSpPr>
        <p:spPr>
          <a:xfrm>
            <a:off x="3038169" y="3400425"/>
            <a:ext cx="3067663"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smtClean="0"/>
              <a:t>单击此处添加您的副标题</a:t>
            </a:r>
            <a:endParaRPr lang="en-US" altLang="zh-CN"/>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254146754"/>
      </p:ext>
    </p:extLst>
  </p:cSld>
  <p:clrMapOvr>
    <a:masterClrMapping/>
  </p:clrMapOvr>
  <p:transition/>
  <p:timing/>
  <p:extLst mod="1">
    <p:ext uri="{DCECCB84-F9BA-43D5-87BE-67443E8EF086}">
      <p15:sldGuideLst xmlns=""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sz="half" idx="1"/>
          </p:nvPr>
        </p:nvSpPr>
        <p:spPr>
          <a:xfrm>
            <a:off x="1049867" y="1244600"/>
            <a:ext cx="381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4889499" y="1244600"/>
            <a:ext cx="3820587"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431357075"/>
      </p:ext>
    </p:extLst>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KSO_BT1"/>
          <p:cNvSpPr>
            <a:spLocks noGrp="1"/>
          </p:cNvSpPr>
          <p:nvPr>
            <p:ph type="title"/>
          </p:nvPr>
        </p:nvSpPr>
        <p:spPr>
          <a:xfrm>
            <a:off x="1727199" y="118532"/>
            <a:ext cx="6984076" cy="717022"/>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824576" y="2200274"/>
            <a:ext cx="3868340"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4823884" y="2200274"/>
            <a:ext cx="3887391"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8" name="KSO_FT"/>
          <p:cNvSpPr>
            <a:spLocks noGrp="1"/>
          </p:cNvSpPr>
          <p:nvPr>
            <p:ph type="ftr" sz="quarter" idx="11"/>
          </p:nvPr>
        </p:nvSpPr>
        <p:spPr/>
        <p:txBody>
          <a:bodyPr/>
          <a:lstStyle/>
          <a:p>
            <a:endParaRPr lang="zh-CN" altLang="en-US">
              <a:solidFill>
                <a:srgbClr val="5F5F5F">
                  <a:tint val="75000"/>
                </a:srgbClr>
              </a:solidFill>
            </a:endParaRPr>
          </a:p>
        </p:txBody>
      </p:sp>
      <p:sp>
        <p:nvSpPr>
          <p:cNvPr id="9"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27061082"/>
      </p:ext>
    </p:extLst>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4" name="KSO_FT"/>
          <p:cNvSpPr>
            <a:spLocks noGrp="1"/>
          </p:cNvSpPr>
          <p:nvPr>
            <p:ph type="ftr" sz="quarter" idx="11"/>
          </p:nvPr>
        </p:nvSpPr>
        <p:spPr/>
        <p:txBody>
          <a:bodyPr/>
          <a:lstStyle/>
          <a:p>
            <a:endParaRPr lang="zh-CN" altLang="en-US">
              <a:solidFill>
                <a:srgbClr val="5F5F5F">
                  <a:tint val="75000"/>
                </a:srgbClr>
              </a:solidFill>
            </a:endParaRPr>
          </a:p>
        </p:txBody>
      </p:sp>
      <p:sp>
        <p:nvSpPr>
          <p:cNvPr id="5"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650497103"/>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sz="half" idx="1"/>
          </p:nvPr>
        </p:nvSpPr>
        <p:spPr>
          <a:xfrm>
            <a:off x="1049867" y="1244600"/>
            <a:ext cx="381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4889499" y="1244600"/>
            <a:ext cx="3820587"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FCAD4781-C79F-4BE4-9F37-F8B729AD3C28}" type="datetimeFigureOut">
              <a:rPr lang="zh-CN" altLang="en-US" smtClean="0"/>
              <a:t>2020/10/17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C82AD668-7EE8-4A0B-992C-6603F2D554F5}" type="slidenum">
              <a:rPr lang="zh-CN" altLang="en-US" smtClean="0"/>
              <a:t>‹#›</a:t>
            </a:fld>
            <a:endParaRPr lang="zh-CN" altLang="en-US"/>
          </a:p>
        </p:txBody>
      </p:sp>
    </p:spTree>
    <p:extLst>
      <p:ext uri="{BB962C8B-B14F-4D97-AF65-F5344CB8AC3E}">
        <p14:creationId xmlns:p14="http://schemas.microsoft.com/office/powerpoint/2010/main" xmlns="" val="2848219864"/>
      </p:ext>
    </p:extLst>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
        <p:nvSpPr>
          <p:cNvPr id="2"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3" name="KSO_FT"/>
          <p:cNvSpPr>
            <a:spLocks noGrp="1"/>
          </p:cNvSpPr>
          <p:nvPr>
            <p:ph type="ftr" sz="quarter" idx="11"/>
          </p:nvPr>
        </p:nvSpPr>
        <p:spPr/>
        <p:txBody>
          <a:bodyPr/>
          <a:lstStyle/>
          <a:p>
            <a:endParaRPr lang="zh-CN" altLang="en-US">
              <a:solidFill>
                <a:srgbClr val="5F5F5F">
                  <a:tint val="75000"/>
                </a:srgbClr>
              </a:solidFill>
            </a:endParaRPr>
          </a:p>
        </p:txBody>
      </p:sp>
      <p:sp>
        <p:nvSpPr>
          <p:cNvPr id="4"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305543152"/>
      </p:ext>
    </p:extLst>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KSO_BT1"/>
          <p:cNvSpPr>
            <a:spLocks noGrp="1"/>
          </p:cNvSpPr>
          <p:nvPr>
            <p:ph type="title"/>
          </p:nvPr>
        </p:nvSpPr>
        <p:spPr>
          <a:xfrm>
            <a:off x="858442" y="533402"/>
            <a:ext cx="2949178"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858442" y="21336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623313456"/>
      </p:ext>
    </p:extLst>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KSO_BT1"/>
          <p:cNvSpPr>
            <a:spLocks noGrp="1"/>
          </p:cNvSpPr>
          <p:nvPr>
            <p:ph type="title"/>
          </p:nvPr>
        </p:nvSpPr>
        <p:spPr>
          <a:xfrm>
            <a:off x="934644" y="457200"/>
            <a:ext cx="2949178"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noChangeAspect="1"/>
          </p:cNvSpPr>
          <p:nvPr>
            <p:ph type="pic" idx="1"/>
          </p:nvPr>
        </p:nvSpPr>
        <p:spPr>
          <a:xfrm>
            <a:off x="4082125"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KSO_BC2"/>
          <p:cNvSpPr>
            <a:spLocks noGrp="1"/>
          </p:cNvSpPr>
          <p:nvPr>
            <p:ph type="body" sz="half" idx="2"/>
          </p:nvPr>
        </p:nvSpPr>
        <p:spPr>
          <a:xfrm>
            <a:off x="934644"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329946914"/>
      </p:ext>
    </p:extLst>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211929472"/>
      </p:ext>
    </p:extLst>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smtClean="0"/>
              <a:t>单击此处编辑母版标题样式</a:t>
            </a:r>
            <a:endParaRPr lang="en-US"/>
          </a:p>
        </p:txBody>
      </p:sp>
      <p:sp>
        <p:nvSpPr>
          <p:cNvPr id="3" name="KSO_BC1"/>
          <p:cNvSpPr>
            <a:spLocks noGrp="1"/>
          </p:cNvSpPr>
          <p:nvPr>
            <p:ph type="body" orient="vert" idx="1"/>
          </p:nvPr>
        </p:nvSpPr>
        <p:spPr>
          <a:xfrm>
            <a:off x="1585381" y="365125"/>
            <a:ext cx="5949952"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848336338"/>
      </p:ext>
    </p:extLst>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p:cSld name="标题幻灯片">
    <p:spTree>
      <p:nvGrpSpPr>
        <p:cNvPr id="1" name=""/>
        <p:cNvGrpSpPr/>
        <p:nvPr/>
      </p:nvGrpSpPr>
      <p:grpSpPr>
        <a:xfrm>
          <a:off x="0" y="0"/>
          <a:ext cx="0" cy="0"/>
        </a:xfrm>
      </p:grpSpPr>
      <p:pic>
        <p:nvPicPr>
          <p:cNvPr id="86" name="图片 85"/>
          <p:cNvPicPr>
            <a:picLocks noChangeAspect="1"/>
          </p:cNvPicPr>
          <p:nvPr/>
        </p:nvPicPr>
        <p:blipFill>
          <a:blip r:embed="rId1">
            <a:extLst>
              <a:ext uri="{28A0092B-C50C-407E-A947-70E740481C1C}">
                <a14:useLocalDpi xmlns:a14="http://schemas.microsoft.com/office/drawing/2010/main" xmlns="" val="0"/>
              </a:ext>
            </a:extLst>
          </a:blip>
          <a:srcRect t="1688" b="27"/>
          <a:stretch>
            <a:fillRect/>
          </a:stretch>
        </p:blipFill>
        <p:spPr>
          <a:xfrm>
            <a:off x="-29496" y="0"/>
            <a:ext cx="9178996" cy="6858000"/>
          </a:xfrm>
          <a:prstGeom prst="rect">
            <a:avLst/>
          </a:prstGeom>
        </p:spPr>
      </p:pic>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
        <p:nvSpPr>
          <p:cNvPr id="3" name="KSO_CT2"/>
          <p:cNvSpPr>
            <a:spLocks noGrp="1"/>
          </p:cNvSpPr>
          <p:nvPr>
            <p:ph type="subTitle" idx="1" hasCustomPrompt="1"/>
          </p:nvPr>
        </p:nvSpPr>
        <p:spPr>
          <a:xfrm>
            <a:off x="781243" y="3679468"/>
            <a:ext cx="7394382" cy="465310"/>
          </a:xfrm>
          <a:noFill/>
        </p:spPr>
        <p:txBody>
          <a:bodyPr>
            <a:noAutofit/>
          </a:bodyPr>
          <a:lstStyle>
            <a:lvl1pPr marL="0" indent="0" algn="ctr">
              <a:buNone/>
              <a:defRPr sz="1800">
                <a:solidFill>
                  <a:schemeClr val="accent2"/>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单击此处添加您的副标题</a:t>
            </a:r>
          </a:p>
        </p:txBody>
      </p:sp>
      <p:sp>
        <p:nvSpPr>
          <p:cNvPr id="7" name="KSO_CT1"/>
          <p:cNvSpPr>
            <a:spLocks noGrp="1"/>
          </p:cNvSpPr>
          <p:nvPr>
            <p:ph type="title" hasCustomPrompt="1"/>
          </p:nvPr>
        </p:nvSpPr>
        <p:spPr>
          <a:xfrm>
            <a:off x="781243" y="2250082"/>
            <a:ext cx="7394382" cy="1362711"/>
          </a:xfrm>
        </p:spPr>
        <p:txBody>
          <a:bodyPr>
            <a:noAutofit/>
          </a:bodyPr>
          <a:lstStyle>
            <a:lvl1pPr algn="ctr">
              <a:lnSpc>
                <a:spcPct val="110000"/>
              </a:lnSpc>
              <a:defRPr sz="3200" b="1" baseline="0">
                <a:solidFill>
                  <a:schemeClr val="accent1"/>
                </a:solidFill>
                <a:effectLst/>
                <a:latin typeface="+mj-ea"/>
                <a:ea typeface="+mj-ea"/>
              </a:defRPr>
            </a:lvl1pPr>
          </a:lstStyle>
          <a:p>
            <a:r>
              <a:rPr lang="zh-CN" altLang="en-US" smtClean="0"/>
              <a:t>单击此处添加您的标题文字</a:t>
            </a:r>
            <a:endParaRPr lang="zh-CN" altLang="en-US"/>
          </a:p>
        </p:txBody>
      </p:sp>
    </p:spTree>
    <p:extLst>
      <p:ext uri="{BB962C8B-B14F-4D97-AF65-F5344CB8AC3E}">
        <p14:creationId xmlns:p14="http://schemas.microsoft.com/office/powerpoint/2010/main" xmlns="" val="470087053"/>
      </p:ext>
    </p:extLst>
  </p:cSld>
  <p:clrMapOvr>
    <a:masterClrMapping/>
  </p:clrMapOvr>
  <p:transition/>
  <p:timing/>
  <p:extLst mod="1">
    <p:ext uri="{DCECCB84-F9BA-43D5-87BE-67443E8EF086}">
      <p15:sldGuideLst xmlns="" xmlns:p15="http://schemas.microsoft.com/office/powerpoint/2012/main">
        <p15:guide id="1" orient="horz" pos="2160">
          <p15:clr>
            <a:srgbClr val="FBAE40"/>
          </p15:clr>
        </p15:guide>
        <p15:guide id="2" pos="4967">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idx="1"/>
          </p:nvPr>
        </p:nvSpPr>
        <p:spPr/>
        <p:txBody>
          <a:bodyPr/>
          <a:lstStyle>
            <a:lvl1pPr>
              <a:defRPr>
                <a:solidFill>
                  <a:schemeClr val="accent1"/>
                </a:solidFill>
              </a:defRPr>
            </a:lvl1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88908512"/>
      </p:ext>
    </p:extLst>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KSO_ST1"/>
          <p:cNvSpPr>
            <a:spLocks noGrp="1"/>
          </p:cNvSpPr>
          <p:nvPr>
            <p:ph type="title" hasCustomPrompt="1"/>
          </p:nvPr>
        </p:nvSpPr>
        <p:spPr>
          <a:xfrm>
            <a:off x="1574006" y="2108199"/>
            <a:ext cx="5995988" cy="1235075"/>
          </a:xfrm>
        </p:spPr>
        <p:txBody>
          <a:bodyPr anchor="b">
            <a:normAutofit/>
          </a:bodyPr>
          <a:lstStyle>
            <a:lvl1pPr algn="ctr">
              <a:defRPr sz="3600">
                <a:solidFill>
                  <a:schemeClr val="tx2"/>
                </a:solidFill>
                <a:effectLst/>
              </a:defRPr>
            </a:lvl1pPr>
          </a:lstStyle>
          <a:p>
            <a:r>
              <a:rPr lang="zh-CN" altLang="en-US" smtClean="0"/>
              <a:t>此处添加您的标题</a:t>
            </a:r>
            <a:endParaRPr lang="en-US"/>
          </a:p>
        </p:txBody>
      </p:sp>
      <p:sp>
        <p:nvSpPr>
          <p:cNvPr id="3" name="KSO_ST2"/>
          <p:cNvSpPr>
            <a:spLocks noGrp="1"/>
          </p:cNvSpPr>
          <p:nvPr>
            <p:ph type="body" idx="1" hasCustomPrompt="1"/>
          </p:nvPr>
        </p:nvSpPr>
        <p:spPr>
          <a:xfrm>
            <a:off x="3038169" y="3400425"/>
            <a:ext cx="3067663"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smtClean="0"/>
              <a:t>单击此处添加您的副标题</a:t>
            </a:r>
            <a:endParaRPr lang="en-US" altLang="zh-CN"/>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745831200"/>
      </p:ext>
    </p:extLst>
  </p:cSld>
  <p:clrMapOvr>
    <a:masterClrMapping/>
  </p:clrMapOvr>
  <p:transition/>
  <p:timing/>
  <p:extLst mod="1">
    <p:ext uri="{DCECCB84-F9BA-43D5-87BE-67443E8EF086}">
      <p15:sldGuideLst xmlns=""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sz="half" idx="1"/>
          </p:nvPr>
        </p:nvSpPr>
        <p:spPr>
          <a:xfrm>
            <a:off x="1049867" y="1244600"/>
            <a:ext cx="381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4889499" y="1244600"/>
            <a:ext cx="3820587"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906831472"/>
      </p:ext>
    </p:extLst>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KSO_BT1"/>
          <p:cNvSpPr>
            <a:spLocks noGrp="1"/>
          </p:cNvSpPr>
          <p:nvPr>
            <p:ph type="title"/>
          </p:nvPr>
        </p:nvSpPr>
        <p:spPr>
          <a:xfrm>
            <a:off x="1727199" y="118532"/>
            <a:ext cx="6984076" cy="717022"/>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824576" y="2200274"/>
            <a:ext cx="3868340"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4823884" y="2200274"/>
            <a:ext cx="3887391"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8" name="KSO_FT"/>
          <p:cNvSpPr>
            <a:spLocks noGrp="1"/>
          </p:cNvSpPr>
          <p:nvPr>
            <p:ph type="ftr" sz="quarter" idx="11"/>
          </p:nvPr>
        </p:nvSpPr>
        <p:spPr/>
        <p:txBody>
          <a:bodyPr/>
          <a:lstStyle/>
          <a:p>
            <a:endParaRPr lang="zh-CN" altLang="en-US">
              <a:solidFill>
                <a:srgbClr val="5F5F5F">
                  <a:tint val="75000"/>
                </a:srgbClr>
              </a:solidFill>
            </a:endParaRPr>
          </a:p>
        </p:txBody>
      </p:sp>
      <p:sp>
        <p:nvSpPr>
          <p:cNvPr id="9"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11113945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KSO_BT1"/>
          <p:cNvSpPr>
            <a:spLocks noGrp="1"/>
          </p:cNvSpPr>
          <p:nvPr>
            <p:ph type="title"/>
          </p:nvPr>
        </p:nvSpPr>
        <p:spPr>
          <a:xfrm>
            <a:off x="1727199" y="118532"/>
            <a:ext cx="6984076" cy="717022"/>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824576" y="2200274"/>
            <a:ext cx="3868340"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4823884" y="2200274"/>
            <a:ext cx="3887391"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FCAD4781-C79F-4BE4-9F37-F8B729AD3C28}" type="datetimeFigureOut">
              <a:rPr lang="zh-CN" altLang="en-US" smtClean="0"/>
              <a:t>2020/10/17</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C82AD668-7EE8-4A0B-992C-6603F2D554F5}" type="slidenum">
              <a:rPr lang="zh-CN" altLang="en-US" smtClean="0"/>
              <a:t>‹#›</a:t>
            </a:fld>
            <a:endParaRPr lang="zh-CN" altLang="en-US"/>
          </a:p>
        </p:txBody>
      </p:sp>
    </p:spTree>
    <p:extLst>
      <p:ext uri="{BB962C8B-B14F-4D97-AF65-F5344CB8AC3E}">
        <p14:creationId xmlns:p14="http://schemas.microsoft.com/office/powerpoint/2010/main" xmlns="" val="2847602622"/>
      </p:ext>
    </p:extLst>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4" name="KSO_FT"/>
          <p:cNvSpPr>
            <a:spLocks noGrp="1"/>
          </p:cNvSpPr>
          <p:nvPr>
            <p:ph type="ftr" sz="quarter" idx="11"/>
          </p:nvPr>
        </p:nvSpPr>
        <p:spPr/>
        <p:txBody>
          <a:bodyPr/>
          <a:lstStyle/>
          <a:p>
            <a:endParaRPr lang="zh-CN" altLang="en-US">
              <a:solidFill>
                <a:srgbClr val="5F5F5F">
                  <a:tint val="75000"/>
                </a:srgbClr>
              </a:solidFill>
            </a:endParaRPr>
          </a:p>
        </p:txBody>
      </p:sp>
      <p:sp>
        <p:nvSpPr>
          <p:cNvPr id="5"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826656956"/>
      </p:ext>
    </p:extLst>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
        <p:nvSpPr>
          <p:cNvPr id="2"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3" name="KSO_FT"/>
          <p:cNvSpPr>
            <a:spLocks noGrp="1"/>
          </p:cNvSpPr>
          <p:nvPr>
            <p:ph type="ftr" sz="quarter" idx="11"/>
          </p:nvPr>
        </p:nvSpPr>
        <p:spPr/>
        <p:txBody>
          <a:bodyPr/>
          <a:lstStyle/>
          <a:p>
            <a:endParaRPr lang="zh-CN" altLang="en-US">
              <a:solidFill>
                <a:srgbClr val="5F5F5F">
                  <a:tint val="75000"/>
                </a:srgbClr>
              </a:solidFill>
            </a:endParaRPr>
          </a:p>
        </p:txBody>
      </p:sp>
      <p:sp>
        <p:nvSpPr>
          <p:cNvPr id="4"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866541472"/>
      </p:ext>
    </p:extLst>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KSO_BT1"/>
          <p:cNvSpPr>
            <a:spLocks noGrp="1"/>
          </p:cNvSpPr>
          <p:nvPr>
            <p:ph type="title"/>
          </p:nvPr>
        </p:nvSpPr>
        <p:spPr>
          <a:xfrm>
            <a:off x="858442" y="533402"/>
            <a:ext cx="2949178"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858442" y="21336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456741879"/>
      </p:ext>
    </p:extLst>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KSO_BT1"/>
          <p:cNvSpPr>
            <a:spLocks noGrp="1"/>
          </p:cNvSpPr>
          <p:nvPr>
            <p:ph type="title"/>
          </p:nvPr>
        </p:nvSpPr>
        <p:spPr>
          <a:xfrm>
            <a:off x="934644" y="457200"/>
            <a:ext cx="2949178"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noChangeAspect="1"/>
          </p:cNvSpPr>
          <p:nvPr>
            <p:ph type="pic" idx="1"/>
          </p:nvPr>
        </p:nvSpPr>
        <p:spPr>
          <a:xfrm>
            <a:off x="4082125"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KSO_BC2"/>
          <p:cNvSpPr>
            <a:spLocks noGrp="1"/>
          </p:cNvSpPr>
          <p:nvPr>
            <p:ph type="body" sz="half" idx="2"/>
          </p:nvPr>
        </p:nvSpPr>
        <p:spPr>
          <a:xfrm>
            <a:off x="934644"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653130185"/>
      </p:ext>
    </p:extLst>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943718782"/>
      </p:ext>
    </p:extLst>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smtClean="0"/>
              <a:t>单击此处编辑母版标题样式</a:t>
            </a:r>
            <a:endParaRPr lang="en-US"/>
          </a:p>
        </p:txBody>
      </p:sp>
      <p:sp>
        <p:nvSpPr>
          <p:cNvPr id="3" name="KSO_BC1"/>
          <p:cNvSpPr>
            <a:spLocks noGrp="1"/>
          </p:cNvSpPr>
          <p:nvPr>
            <p:ph type="body" orient="vert" idx="1"/>
          </p:nvPr>
        </p:nvSpPr>
        <p:spPr>
          <a:xfrm>
            <a:off x="1585381" y="365125"/>
            <a:ext cx="5949952"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894679564"/>
      </p:ext>
    </p:extLst>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preserve="1">
  <p:cSld name="标题幻灯片">
    <p:spTree>
      <p:nvGrpSpPr>
        <p:cNvPr id="1" name=""/>
        <p:cNvGrpSpPr/>
        <p:nvPr/>
      </p:nvGrpSpPr>
      <p:grpSpPr>
        <a:xfrm>
          <a:off x="0" y="0"/>
          <a:ext cx="0" cy="0"/>
        </a:xfrm>
      </p:grpSpPr>
      <p:pic>
        <p:nvPicPr>
          <p:cNvPr id="86" name="图片 85"/>
          <p:cNvPicPr>
            <a:picLocks noChangeAspect="1"/>
          </p:cNvPicPr>
          <p:nvPr/>
        </p:nvPicPr>
        <p:blipFill>
          <a:blip r:embed="rId1">
            <a:extLst>
              <a:ext uri="{28A0092B-C50C-407E-A947-70E740481C1C}">
                <a14:useLocalDpi xmlns:a14="http://schemas.microsoft.com/office/drawing/2010/main" xmlns="" val="0"/>
              </a:ext>
            </a:extLst>
          </a:blip>
          <a:srcRect t="1688" b="27"/>
          <a:stretch>
            <a:fillRect/>
          </a:stretch>
        </p:blipFill>
        <p:spPr>
          <a:xfrm>
            <a:off x="-29496" y="0"/>
            <a:ext cx="9178996" cy="6858000"/>
          </a:xfrm>
          <a:prstGeom prst="rect">
            <a:avLst/>
          </a:prstGeom>
        </p:spPr>
      </p:pic>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
        <p:nvSpPr>
          <p:cNvPr id="3" name="KSO_CT2"/>
          <p:cNvSpPr>
            <a:spLocks noGrp="1"/>
          </p:cNvSpPr>
          <p:nvPr>
            <p:ph type="subTitle" idx="1" hasCustomPrompt="1"/>
          </p:nvPr>
        </p:nvSpPr>
        <p:spPr>
          <a:xfrm>
            <a:off x="781243" y="3679468"/>
            <a:ext cx="7394382" cy="465310"/>
          </a:xfrm>
          <a:noFill/>
        </p:spPr>
        <p:txBody>
          <a:bodyPr>
            <a:noAutofit/>
          </a:bodyPr>
          <a:lstStyle>
            <a:lvl1pPr marL="0" indent="0" algn="ctr">
              <a:buNone/>
              <a:defRPr sz="1800">
                <a:solidFill>
                  <a:schemeClr val="accent2"/>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单击此处添加您的副标题</a:t>
            </a:r>
          </a:p>
        </p:txBody>
      </p:sp>
      <p:sp>
        <p:nvSpPr>
          <p:cNvPr id="7" name="KSO_CT1"/>
          <p:cNvSpPr>
            <a:spLocks noGrp="1"/>
          </p:cNvSpPr>
          <p:nvPr>
            <p:ph type="title" hasCustomPrompt="1"/>
          </p:nvPr>
        </p:nvSpPr>
        <p:spPr>
          <a:xfrm>
            <a:off x="781243" y="2250082"/>
            <a:ext cx="7394382" cy="1362711"/>
          </a:xfrm>
        </p:spPr>
        <p:txBody>
          <a:bodyPr>
            <a:noAutofit/>
          </a:bodyPr>
          <a:lstStyle>
            <a:lvl1pPr algn="ctr">
              <a:lnSpc>
                <a:spcPct val="110000"/>
              </a:lnSpc>
              <a:defRPr sz="3200" b="1" baseline="0">
                <a:solidFill>
                  <a:schemeClr val="accent1"/>
                </a:solidFill>
                <a:effectLst/>
                <a:latin typeface="+mj-ea"/>
                <a:ea typeface="+mj-ea"/>
              </a:defRPr>
            </a:lvl1pPr>
          </a:lstStyle>
          <a:p>
            <a:r>
              <a:rPr lang="zh-CN" altLang="en-US" smtClean="0"/>
              <a:t>单击此处添加您的标题文字</a:t>
            </a:r>
            <a:endParaRPr lang="zh-CN" altLang="en-US"/>
          </a:p>
        </p:txBody>
      </p:sp>
    </p:spTree>
    <p:extLst>
      <p:ext uri="{BB962C8B-B14F-4D97-AF65-F5344CB8AC3E}">
        <p14:creationId xmlns:p14="http://schemas.microsoft.com/office/powerpoint/2010/main" xmlns="" val="2680376977"/>
      </p:ext>
    </p:extLst>
  </p:cSld>
  <p:clrMapOvr>
    <a:masterClrMapping/>
  </p:clrMapOvr>
  <p:transition/>
  <p:timing/>
  <p:extLst mod="1">
    <p:ext uri="{DCECCB84-F9BA-43D5-87BE-67443E8EF086}">
      <p15:sldGuideLst xmlns="" xmlns:p15="http://schemas.microsoft.com/office/powerpoint/2012/main">
        <p15:guide id="1" orient="horz" pos="2160">
          <p15:clr>
            <a:srgbClr val="FBAE40"/>
          </p15:clr>
        </p15:guide>
        <p15:guide id="2" pos="4967">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idx="1"/>
          </p:nvPr>
        </p:nvSpPr>
        <p:spPr/>
        <p:txBody>
          <a:bodyPr/>
          <a:lstStyle>
            <a:lvl1pPr>
              <a:defRPr>
                <a:solidFill>
                  <a:schemeClr val="accent1"/>
                </a:solidFill>
              </a:defRPr>
            </a:lvl1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106467654"/>
      </p:ext>
    </p:extLst>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KSO_ST1"/>
          <p:cNvSpPr>
            <a:spLocks noGrp="1"/>
          </p:cNvSpPr>
          <p:nvPr>
            <p:ph type="title" hasCustomPrompt="1"/>
          </p:nvPr>
        </p:nvSpPr>
        <p:spPr>
          <a:xfrm>
            <a:off x="1574006" y="2108199"/>
            <a:ext cx="5995988" cy="1235075"/>
          </a:xfrm>
        </p:spPr>
        <p:txBody>
          <a:bodyPr anchor="b">
            <a:normAutofit/>
          </a:bodyPr>
          <a:lstStyle>
            <a:lvl1pPr algn="ctr">
              <a:defRPr sz="3600">
                <a:solidFill>
                  <a:schemeClr val="tx2"/>
                </a:solidFill>
                <a:effectLst/>
              </a:defRPr>
            </a:lvl1pPr>
          </a:lstStyle>
          <a:p>
            <a:r>
              <a:rPr lang="zh-CN" altLang="en-US" smtClean="0"/>
              <a:t>此处添加您的标题</a:t>
            </a:r>
            <a:endParaRPr lang="en-US"/>
          </a:p>
        </p:txBody>
      </p:sp>
      <p:sp>
        <p:nvSpPr>
          <p:cNvPr id="3" name="KSO_ST2"/>
          <p:cNvSpPr>
            <a:spLocks noGrp="1"/>
          </p:cNvSpPr>
          <p:nvPr>
            <p:ph type="body" idx="1" hasCustomPrompt="1"/>
          </p:nvPr>
        </p:nvSpPr>
        <p:spPr>
          <a:xfrm>
            <a:off x="3038169" y="3400425"/>
            <a:ext cx="3067663"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smtClean="0"/>
              <a:t>单击此处添加您的副标题</a:t>
            </a:r>
            <a:endParaRPr lang="en-US" altLang="zh-CN"/>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879102520"/>
      </p:ext>
    </p:extLst>
  </p:cSld>
  <p:clrMapOvr>
    <a:masterClrMapping/>
  </p:clrMapOvr>
  <p:transition/>
  <p:timing/>
  <p:extLst mod="1">
    <p:ext uri="{DCECCB84-F9BA-43D5-87BE-67443E8EF086}">
      <p15:sldGuideLst xmlns=""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sz="half" idx="1"/>
          </p:nvPr>
        </p:nvSpPr>
        <p:spPr>
          <a:xfrm>
            <a:off x="1049867" y="1244600"/>
            <a:ext cx="381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4889499" y="1244600"/>
            <a:ext cx="3820587"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644558740"/>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FD"/>
          <p:cNvSpPr>
            <a:spLocks noGrp="1"/>
          </p:cNvSpPr>
          <p:nvPr>
            <p:ph type="dt" sz="half" idx="10"/>
          </p:nvPr>
        </p:nvSpPr>
        <p:spPr/>
        <p:txBody>
          <a:bodyPr/>
          <a:lstStyle/>
          <a:p>
            <a:fld id="{FCAD4781-C79F-4BE4-9F37-F8B729AD3C28}" type="datetimeFigureOut">
              <a:rPr lang="zh-CN" altLang="en-US" smtClean="0"/>
              <a:t>2020/10/17</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C82AD668-7EE8-4A0B-992C-6603F2D554F5}" type="slidenum">
              <a:rPr lang="zh-CN" altLang="en-US" smtClean="0"/>
              <a:t>‹#›</a:t>
            </a:fld>
            <a:endParaRPr lang="zh-CN" altLang="en-US"/>
          </a:p>
        </p:txBody>
      </p:sp>
    </p:spTree>
    <p:extLst>
      <p:ext uri="{BB962C8B-B14F-4D97-AF65-F5344CB8AC3E}">
        <p14:creationId xmlns:p14="http://schemas.microsoft.com/office/powerpoint/2010/main" xmlns="" val="3629156543"/>
      </p:ext>
    </p:extLst>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KSO_BT1"/>
          <p:cNvSpPr>
            <a:spLocks noGrp="1"/>
          </p:cNvSpPr>
          <p:nvPr>
            <p:ph type="title"/>
          </p:nvPr>
        </p:nvSpPr>
        <p:spPr>
          <a:xfrm>
            <a:off x="1727199" y="118532"/>
            <a:ext cx="6984076" cy="717022"/>
          </a:xfrm>
        </p:spPr>
        <p:txBody>
          <a:bodyPr/>
          <a:lstStyle/>
          <a:p>
            <a:r>
              <a:rPr lang="zh-CN" altLang="en-US" smtClean="0"/>
              <a:t>单击此处编辑母版标题样式</a:t>
            </a:r>
            <a:endParaRPr lang="en-US"/>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KSO_BC1"/>
          <p:cNvSpPr>
            <a:spLocks noGrp="1"/>
          </p:cNvSpPr>
          <p:nvPr>
            <p:ph sz="half" idx="2"/>
          </p:nvPr>
        </p:nvSpPr>
        <p:spPr>
          <a:xfrm>
            <a:off x="824576" y="2200274"/>
            <a:ext cx="3868340"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KSO_BC2"/>
          <p:cNvSpPr>
            <a:spLocks noGrp="1"/>
          </p:cNvSpPr>
          <p:nvPr>
            <p:ph sz="quarter" idx="4"/>
          </p:nvPr>
        </p:nvSpPr>
        <p:spPr>
          <a:xfrm>
            <a:off x="4823884" y="2200274"/>
            <a:ext cx="3887391"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8" name="KSO_FT"/>
          <p:cNvSpPr>
            <a:spLocks noGrp="1"/>
          </p:cNvSpPr>
          <p:nvPr>
            <p:ph type="ftr" sz="quarter" idx="11"/>
          </p:nvPr>
        </p:nvSpPr>
        <p:spPr/>
        <p:txBody>
          <a:bodyPr/>
          <a:lstStyle/>
          <a:p>
            <a:endParaRPr lang="zh-CN" altLang="en-US">
              <a:solidFill>
                <a:srgbClr val="5F5F5F">
                  <a:tint val="75000"/>
                </a:srgbClr>
              </a:solidFill>
            </a:endParaRPr>
          </a:p>
        </p:txBody>
      </p:sp>
      <p:sp>
        <p:nvSpPr>
          <p:cNvPr id="9"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494454101"/>
      </p:ext>
    </p:extLst>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4" name="KSO_FT"/>
          <p:cNvSpPr>
            <a:spLocks noGrp="1"/>
          </p:cNvSpPr>
          <p:nvPr>
            <p:ph type="ftr" sz="quarter" idx="11"/>
          </p:nvPr>
        </p:nvSpPr>
        <p:spPr/>
        <p:txBody>
          <a:bodyPr/>
          <a:lstStyle/>
          <a:p>
            <a:endParaRPr lang="zh-CN" altLang="en-US">
              <a:solidFill>
                <a:srgbClr val="5F5F5F">
                  <a:tint val="75000"/>
                </a:srgbClr>
              </a:solidFill>
            </a:endParaRPr>
          </a:p>
        </p:txBody>
      </p:sp>
      <p:sp>
        <p:nvSpPr>
          <p:cNvPr id="5"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700303375"/>
      </p:ext>
    </p:extLst>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
        <p:nvSpPr>
          <p:cNvPr id="2"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3" name="KSO_FT"/>
          <p:cNvSpPr>
            <a:spLocks noGrp="1"/>
          </p:cNvSpPr>
          <p:nvPr>
            <p:ph type="ftr" sz="quarter" idx="11"/>
          </p:nvPr>
        </p:nvSpPr>
        <p:spPr/>
        <p:txBody>
          <a:bodyPr/>
          <a:lstStyle/>
          <a:p>
            <a:endParaRPr lang="zh-CN" altLang="en-US">
              <a:solidFill>
                <a:srgbClr val="5F5F5F">
                  <a:tint val="75000"/>
                </a:srgbClr>
              </a:solidFill>
            </a:endParaRPr>
          </a:p>
        </p:txBody>
      </p:sp>
      <p:sp>
        <p:nvSpPr>
          <p:cNvPr id="4"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876045011"/>
      </p:ext>
    </p:extLst>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KSO_BT1"/>
          <p:cNvSpPr>
            <a:spLocks noGrp="1"/>
          </p:cNvSpPr>
          <p:nvPr>
            <p:ph type="title"/>
          </p:nvPr>
        </p:nvSpPr>
        <p:spPr>
          <a:xfrm>
            <a:off x="858442" y="533402"/>
            <a:ext cx="2949178"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858442" y="21336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431789495"/>
      </p:ext>
    </p:extLst>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KSO_BT1"/>
          <p:cNvSpPr>
            <a:spLocks noGrp="1"/>
          </p:cNvSpPr>
          <p:nvPr>
            <p:ph type="title"/>
          </p:nvPr>
        </p:nvSpPr>
        <p:spPr>
          <a:xfrm>
            <a:off x="934644" y="457200"/>
            <a:ext cx="2949178"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noChangeAspect="1"/>
          </p:cNvSpPr>
          <p:nvPr>
            <p:ph type="pic" idx="1"/>
          </p:nvPr>
        </p:nvSpPr>
        <p:spPr>
          <a:xfrm>
            <a:off x="4082125"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KSO_BC2"/>
          <p:cNvSpPr>
            <a:spLocks noGrp="1"/>
          </p:cNvSpPr>
          <p:nvPr>
            <p:ph type="body" sz="half" idx="2"/>
          </p:nvPr>
        </p:nvSpPr>
        <p:spPr>
          <a:xfrm>
            <a:off x="934644"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6" name="KSO_FT"/>
          <p:cNvSpPr>
            <a:spLocks noGrp="1"/>
          </p:cNvSpPr>
          <p:nvPr>
            <p:ph type="ftr" sz="quarter" idx="11"/>
          </p:nvPr>
        </p:nvSpPr>
        <p:spPr/>
        <p:txBody>
          <a:bodyPr/>
          <a:lstStyle/>
          <a:p>
            <a:endParaRPr lang="zh-CN" altLang="en-US">
              <a:solidFill>
                <a:srgbClr val="5F5F5F">
                  <a:tint val="75000"/>
                </a:srgbClr>
              </a:solidFill>
            </a:endParaRPr>
          </a:p>
        </p:txBody>
      </p:sp>
      <p:sp>
        <p:nvSpPr>
          <p:cNvPr id="7"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2078857922"/>
      </p:ext>
    </p:extLst>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KSO_BT1"/>
          <p:cNvSpPr>
            <a:spLocks noGrp="1"/>
          </p:cNvSpPr>
          <p:nvPr>
            <p:ph type="title"/>
          </p:nvPr>
        </p:nvSpPr>
        <p:spPr/>
        <p:txBody>
          <a:bodyPr/>
          <a:lstStyle/>
          <a:p>
            <a:r>
              <a:rPr lang="zh-CN" altLang="en-US" smtClean="0"/>
              <a:t>单击此处编辑母版标题样式</a:t>
            </a:r>
            <a:endParaRPr lang="en-US"/>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3660546290"/>
      </p:ext>
    </p:extLst>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smtClean="0"/>
              <a:t>单击此处编辑母版标题样式</a:t>
            </a:r>
            <a:endParaRPr lang="en-US"/>
          </a:p>
        </p:txBody>
      </p:sp>
      <p:sp>
        <p:nvSpPr>
          <p:cNvPr id="3" name="KSO_BC1"/>
          <p:cNvSpPr>
            <a:spLocks noGrp="1"/>
          </p:cNvSpPr>
          <p:nvPr>
            <p:ph type="body" orient="vert" idx="1"/>
          </p:nvPr>
        </p:nvSpPr>
        <p:spPr>
          <a:xfrm>
            <a:off x="1585381" y="365125"/>
            <a:ext cx="5949952"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11"/>
          </p:nvPr>
        </p:nvSpPr>
        <p:spPr/>
        <p:txBody>
          <a:bodyPr/>
          <a:lstStyle/>
          <a:p>
            <a:endParaRPr lang="zh-CN" altLang="en-US">
              <a:solidFill>
                <a:srgbClr val="5F5F5F">
                  <a:tint val="75000"/>
                </a:srgbClr>
              </a:solidFill>
            </a:endParaRPr>
          </a:p>
        </p:txBody>
      </p:sp>
      <p:sp>
        <p:nvSpPr>
          <p:cNvPr id="6" name="KSO_FN"/>
          <p:cNvSpPr>
            <a:spLocks noGrp="1"/>
          </p:cNvSpPr>
          <p:nvPr>
            <p:ph type="sldNum" sz="quarter" idx="12"/>
          </p:nvPr>
        </p:nvSpPr>
        <p:spPr/>
        <p:txBody>
          <a:body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Tree>
    <p:extLst>
      <p:ext uri="{BB962C8B-B14F-4D97-AF65-F5344CB8AC3E}">
        <p14:creationId xmlns:p14="http://schemas.microsoft.com/office/powerpoint/2010/main" xmlns="" val="1111020165"/>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nvGrpSpPr>
      <p:grpSpPr>
        <a:xfrm>
          <a:off x="0" y="0"/>
          <a:ext cx="0" cy="0"/>
        </a:xfrm>
      </p:grpSpPr>
      <p:sp>
        <p:nvSpPr>
          <p:cNvPr id="2" name="KSO_FD"/>
          <p:cNvSpPr>
            <a:spLocks noGrp="1"/>
          </p:cNvSpPr>
          <p:nvPr>
            <p:ph type="dt" sz="half" idx="10"/>
          </p:nvPr>
        </p:nvSpPr>
        <p:spPr/>
        <p:txBody>
          <a:bodyPr/>
          <a:lstStyle/>
          <a:p>
            <a:fld id="{FCAD4781-C79F-4BE4-9F37-F8B729AD3C28}" type="datetimeFigureOut">
              <a:rPr lang="zh-CN" altLang="en-US" smtClean="0"/>
              <a:t>2020/10/17</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C82AD668-7EE8-4A0B-992C-6603F2D554F5}" type="slidenum">
              <a:rPr lang="zh-CN" altLang="en-US" smtClean="0"/>
              <a:t>‹#›</a:t>
            </a:fld>
            <a:endParaRPr lang="zh-CN" altLang="en-US"/>
          </a:p>
        </p:txBody>
      </p:sp>
    </p:spTree>
    <p:extLst>
      <p:ext uri="{BB962C8B-B14F-4D97-AF65-F5344CB8AC3E}">
        <p14:creationId xmlns:p14="http://schemas.microsoft.com/office/powerpoint/2010/main" xmlns="" val="3756453793"/>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KSO_BT1"/>
          <p:cNvSpPr>
            <a:spLocks noGrp="1"/>
          </p:cNvSpPr>
          <p:nvPr>
            <p:ph type="title"/>
          </p:nvPr>
        </p:nvSpPr>
        <p:spPr>
          <a:xfrm>
            <a:off x="858442" y="533402"/>
            <a:ext cx="2949178"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858442" y="21336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FCAD4781-C79F-4BE4-9F37-F8B729AD3C28}" type="datetimeFigureOut">
              <a:rPr lang="zh-CN" altLang="en-US" smtClean="0"/>
              <a:t>2020/10/17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C82AD668-7EE8-4A0B-992C-6603F2D554F5}" type="slidenum">
              <a:rPr lang="zh-CN" altLang="en-US" smtClean="0"/>
              <a:t>‹#›</a:t>
            </a:fld>
            <a:endParaRPr lang="zh-CN" altLang="en-US"/>
          </a:p>
        </p:txBody>
      </p:sp>
    </p:spTree>
    <p:extLst>
      <p:ext uri="{BB962C8B-B14F-4D97-AF65-F5344CB8AC3E}">
        <p14:creationId xmlns:p14="http://schemas.microsoft.com/office/powerpoint/2010/main" xmlns="" val="1055847860"/>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KSO_BT1"/>
          <p:cNvSpPr>
            <a:spLocks noGrp="1"/>
          </p:cNvSpPr>
          <p:nvPr>
            <p:ph type="title"/>
          </p:nvPr>
        </p:nvSpPr>
        <p:spPr>
          <a:xfrm>
            <a:off x="934644" y="457200"/>
            <a:ext cx="2949178" cy="1600200"/>
          </a:xfrm>
        </p:spPr>
        <p:txBody>
          <a:bodyPr anchor="b"/>
          <a:lstStyle>
            <a:lvl1pPr>
              <a:defRPr sz="3200"/>
            </a:lvl1pPr>
          </a:lstStyle>
          <a:p>
            <a:r>
              <a:rPr lang="zh-CN" altLang="en-US" smtClean="0"/>
              <a:t>单击此处编辑母版标题样式</a:t>
            </a:r>
            <a:endParaRPr lang="en-US"/>
          </a:p>
        </p:txBody>
      </p:sp>
      <p:sp>
        <p:nvSpPr>
          <p:cNvPr id="3" name="KSO_BC1"/>
          <p:cNvSpPr>
            <a:spLocks noGrp="1" noChangeAspect="1"/>
          </p:cNvSpPr>
          <p:nvPr>
            <p:ph type="pic" idx="1"/>
          </p:nvPr>
        </p:nvSpPr>
        <p:spPr>
          <a:xfrm>
            <a:off x="4082125"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KSO_BC2"/>
          <p:cNvSpPr>
            <a:spLocks noGrp="1"/>
          </p:cNvSpPr>
          <p:nvPr>
            <p:ph type="body" sz="half" idx="2"/>
          </p:nvPr>
        </p:nvSpPr>
        <p:spPr>
          <a:xfrm>
            <a:off x="934644"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FCAD4781-C79F-4BE4-9F37-F8B729AD3C28}" type="datetimeFigureOut">
              <a:rPr lang="zh-CN" altLang="en-US" smtClean="0"/>
              <a:t>2020/10/17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C82AD668-7EE8-4A0B-992C-6603F2D554F5}" type="slidenum">
              <a:rPr lang="zh-CN" altLang="en-US" smtClean="0"/>
              <a:t>‹#›</a:t>
            </a:fld>
            <a:endParaRPr lang="zh-CN" altLang="en-US"/>
          </a:p>
        </p:txBody>
      </p:sp>
    </p:spTree>
    <p:extLst>
      <p:ext uri="{BB962C8B-B14F-4D97-AF65-F5344CB8AC3E}">
        <p14:creationId xmlns:p14="http://schemas.microsoft.com/office/powerpoint/2010/main" xmlns="" val="3825036935"/>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2.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media/image2.png"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image" Target="../media/image2.png" /><Relationship Id="rId13"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image" Target="../media/image2.png" /><Relationship Id="rId13"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5.xml" /><Relationship Id="rId10" Type="http://schemas.openxmlformats.org/officeDocument/2006/relationships/slideLayout" Target="../slideLayouts/slideLayout54.xml" /><Relationship Id="rId11" Type="http://schemas.openxmlformats.org/officeDocument/2006/relationships/slideLayout" Target="../slideLayouts/slideLayout55.xml" /><Relationship Id="rId12" Type="http://schemas.openxmlformats.org/officeDocument/2006/relationships/image" Target="../media/image2.png" /><Relationship Id="rId13" Type="http://schemas.openxmlformats.org/officeDocument/2006/relationships/theme" Target="../theme/theme5.xml" /><Relationship Id="rId2" Type="http://schemas.openxmlformats.org/officeDocument/2006/relationships/slideLayout" Target="../slideLayouts/slideLayout46.xml" /><Relationship Id="rId3" Type="http://schemas.openxmlformats.org/officeDocument/2006/relationships/slideLayout" Target="../slideLayouts/slideLayout47.xml" /><Relationship Id="rId4" Type="http://schemas.openxmlformats.org/officeDocument/2006/relationships/slideLayout" Target="../slideLayouts/slideLayout48.xml" /><Relationship Id="rId5" Type="http://schemas.openxmlformats.org/officeDocument/2006/relationships/slideLayout" Target="../slideLayouts/slideLayout49.xml" /><Relationship Id="rId6" Type="http://schemas.openxmlformats.org/officeDocument/2006/relationships/slideLayout" Target="../slideLayouts/slideLayout50.xml" /><Relationship Id="rId7" Type="http://schemas.openxmlformats.org/officeDocument/2006/relationships/slideLayout" Target="../slideLayouts/slideLayout51.xml" /><Relationship Id="rId8" Type="http://schemas.openxmlformats.org/officeDocument/2006/relationships/slideLayout" Target="../slideLayouts/slideLayout52.xml" /><Relationship Id="rId9" Type="http://schemas.openxmlformats.org/officeDocument/2006/relationships/slideLayout" Target="../slideLayouts/slideLayout53.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56.xml" /><Relationship Id="rId10" Type="http://schemas.openxmlformats.org/officeDocument/2006/relationships/slideLayout" Target="../slideLayouts/slideLayout65.xml" /><Relationship Id="rId11" Type="http://schemas.openxmlformats.org/officeDocument/2006/relationships/slideLayout" Target="../slideLayouts/slideLayout66.xml" /><Relationship Id="rId12" Type="http://schemas.openxmlformats.org/officeDocument/2006/relationships/image" Target="../media/image2.png" /><Relationship Id="rId13" Type="http://schemas.openxmlformats.org/officeDocument/2006/relationships/theme" Target="../theme/theme6.xml" /><Relationship Id="rId2" Type="http://schemas.openxmlformats.org/officeDocument/2006/relationships/slideLayout" Target="../slideLayouts/slideLayout57.xml" /><Relationship Id="rId3" Type="http://schemas.openxmlformats.org/officeDocument/2006/relationships/slideLayout" Target="../slideLayouts/slideLayout58.xml" /><Relationship Id="rId4" Type="http://schemas.openxmlformats.org/officeDocument/2006/relationships/slideLayout" Target="../slideLayouts/slideLayout59.xml" /><Relationship Id="rId5" Type="http://schemas.openxmlformats.org/officeDocument/2006/relationships/slideLayout" Target="../slideLayouts/slideLayout60.xml" /><Relationship Id="rId6" Type="http://schemas.openxmlformats.org/officeDocument/2006/relationships/slideLayout" Target="../slideLayouts/slideLayout61.xml" /><Relationship Id="rId7" Type="http://schemas.openxmlformats.org/officeDocument/2006/relationships/slideLayout" Target="../slideLayouts/slideLayout62.xml" /><Relationship Id="rId8" Type="http://schemas.openxmlformats.org/officeDocument/2006/relationships/slideLayout" Target="../slideLayouts/slideLayout63.xml" /><Relationship Id="rId9" Type="http://schemas.openxmlformats.org/officeDocument/2006/relationships/slideLayout" Target="../slideLayouts/slideLayout64.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pic>
        <p:nvPicPr>
          <p:cNvPr id="51" name="图片 50"/>
          <p:cNvPicPr>
            <a:picLocks noChangeAspect="1"/>
          </p:cNvPicPr>
          <p:nvPr/>
        </p:nvPicPr>
        <p:blipFill>
          <a:blip r:embed="rId12">
            <a:extLst>
              <a:ext uri="{28A0092B-C50C-407E-A947-70E740481C1C}">
                <a14:useLocalDpi xmlns:a14="http://schemas.microsoft.com/office/drawing/2010/main" xmlns="" val="0"/>
              </a:ext>
            </a:extLst>
          </a:blip>
          <a:srcRect l="591" t="447" r="274" b="1987"/>
          <a:stretch>
            <a:fillRect/>
          </a:stretch>
        </p:blipFill>
        <p:spPr>
          <a:xfrm>
            <a:off x="-12699" y="-12700"/>
            <a:ext cx="9171032" cy="6861099"/>
          </a:xfrm>
          <a:prstGeom prst="rect">
            <a:avLst/>
          </a:prstGeom>
        </p:spPr>
      </p:pic>
      <p:sp>
        <p:nvSpPr>
          <p:cNvPr id="4" name="KSO_FD"/>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D4781-C79F-4BE4-9F37-F8B729AD3C28}" type="datetimeFigureOut">
              <a:rPr lang="zh-CN" altLang="en-US" smtClean="0"/>
              <a:t>2020/10/17</a:t>
            </a:fld>
            <a:endParaRPr lang="zh-CN" altLang="en-US"/>
          </a:p>
        </p:txBody>
      </p:sp>
      <p:sp>
        <p:nvSpPr>
          <p:cNvPr id="5" name="KSO_FT"/>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2AD668-7EE8-4A0B-992C-6603F2D554F5}" type="slidenum">
              <a:rPr lang="zh-CN" altLang="en-US" smtClean="0"/>
              <a:t>‹#›</a:t>
            </a:fld>
            <a:endParaRPr lang="zh-CN" altLang="en-US"/>
          </a:p>
        </p:txBody>
      </p:sp>
      <p:sp>
        <p:nvSpPr>
          <p:cNvPr id="2" name="KSO_BT1"/>
          <p:cNvSpPr>
            <a:spLocks noGrp="1"/>
          </p:cNvSpPr>
          <p:nvPr>
            <p:ph type="title"/>
          </p:nvPr>
        </p:nvSpPr>
        <p:spPr>
          <a:xfrm>
            <a:off x="415999" y="254605"/>
            <a:ext cx="8292045" cy="708984"/>
          </a:xfrm>
          <a:prstGeom prst="rect">
            <a:avLst/>
          </a:prstGeom>
        </p:spPr>
        <p:txBody>
          <a:bodyPr vert="horz" lIns="91440" tIns="45720" rIns="91440" bIns="45720" rtlCol="0" anchor="b">
            <a:normAutofit/>
          </a:bodyPr>
          <a:lstStyle/>
          <a:p>
            <a:r>
              <a:rPr lang="zh-CN" altLang="en-US" smtClean="0"/>
              <a:t>单击此处编辑母版标题样式</a:t>
            </a:r>
            <a:endParaRPr lang="en-US"/>
          </a:p>
        </p:txBody>
      </p:sp>
      <p:sp>
        <p:nvSpPr>
          <p:cNvPr id="3" name="KSO_BC1"/>
          <p:cNvSpPr>
            <a:spLocks noGrp="1"/>
          </p:cNvSpPr>
          <p:nvPr>
            <p:ph type="body" idx="1"/>
          </p:nvPr>
        </p:nvSpPr>
        <p:spPr>
          <a:xfrm>
            <a:off x="419098" y="1184365"/>
            <a:ext cx="8292045" cy="535454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p:txBody>
      </p:sp>
    </p:spTree>
    <p:extLst>
      <p:ext uri="{BB962C8B-B14F-4D97-AF65-F5344CB8AC3E}">
        <p14:creationId xmlns:p14="http://schemas.microsoft.com/office/powerpoint/2010/main" xmlns="" val="170657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57188" indent="-357188" algn="just" defTabSz="914400" rtl="0" eaLnBrk="1" latinLnBrk="0" hangingPunct="1">
        <a:lnSpc>
          <a:spcPct val="110000"/>
        </a:lnSpc>
        <a:spcBef>
          <a:spcPts val="600"/>
        </a:spcBef>
        <a:spcAft>
          <a:spcPct val="0"/>
        </a:spcAft>
        <a:buClr>
          <a:schemeClr val="accent1"/>
        </a:buClr>
        <a:buSzPct val="80000"/>
        <a:buFont typeface="Wingdings" pitchFamily="2" charset="2"/>
        <a:buChar char="{"/>
        <a:defRPr lang="zh-CN" altLang="en-US" sz="2400" kern="1200" baseline="0" smtClean="0">
          <a:solidFill>
            <a:schemeClr val="accent1"/>
          </a:solidFill>
          <a:latin typeface="+mn-ea"/>
          <a:ea typeface="+mn-ea"/>
          <a:cs typeface="+mn-cs"/>
        </a:defRPr>
      </a:lvl1pPr>
      <a:lvl2pPr marL="357188" indent="-357188" algn="just" defTabSz="914400" rtl="0" eaLnBrk="1" latinLnBrk="0" hangingPunct="1">
        <a:lnSpc>
          <a:spcPct val="120000"/>
        </a:lnSpc>
        <a:spcBef>
          <a:spcPct val="0"/>
        </a:spcBef>
        <a:spcAft>
          <a:spcPct val="0"/>
        </a:spcAft>
        <a:buClr>
          <a:schemeClr val="accent2">
            <a:lumMod val="60000"/>
            <a:lumOff val="40000"/>
          </a:schemeClr>
        </a:buClr>
        <a:buFont typeface="幼圆" pitchFamily="49" charset="-122"/>
        <a:buChar char=" "/>
        <a:defRPr sz="16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pic>
        <p:nvPicPr>
          <p:cNvPr id="51" name="图片 50"/>
          <p:cNvPicPr>
            <a:picLocks noChangeAspect="1"/>
          </p:cNvPicPr>
          <p:nvPr/>
        </p:nvPicPr>
        <p:blipFill>
          <a:blip r:embed="rId12">
            <a:extLst>
              <a:ext uri="{28A0092B-C50C-407E-A947-70E740481C1C}">
                <a14:useLocalDpi xmlns:a14="http://schemas.microsoft.com/office/drawing/2010/main" xmlns="" val="0"/>
              </a:ext>
            </a:extLst>
          </a:blip>
          <a:srcRect l="591" t="447" r="274" b="1987"/>
          <a:stretch>
            <a:fillRect/>
          </a:stretch>
        </p:blipFill>
        <p:spPr>
          <a:xfrm>
            <a:off x="-12699" y="-12700"/>
            <a:ext cx="9171032" cy="6861099"/>
          </a:xfrm>
          <a:prstGeom prst="rect">
            <a:avLst/>
          </a:prstGeom>
        </p:spPr>
      </p:pic>
      <p:sp>
        <p:nvSpPr>
          <p:cNvPr id="4" name="KSO_FD"/>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5F5F5F">
                  <a:tint val="75000"/>
                </a:srgbClr>
              </a:solidFill>
            </a:endParaRPr>
          </a:p>
        </p:txBody>
      </p:sp>
      <p:sp>
        <p:nvSpPr>
          <p:cNvPr id="6" name="KSO_FN"/>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
        <p:nvSpPr>
          <p:cNvPr id="2" name="KSO_BT1"/>
          <p:cNvSpPr>
            <a:spLocks noGrp="1"/>
          </p:cNvSpPr>
          <p:nvPr>
            <p:ph type="title"/>
          </p:nvPr>
        </p:nvSpPr>
        <p:spPr>
          <a:xfrm>
            <a:off x="415999" y="254605"/>
            <a:ext cx="8292045" cy="708984"/>
          </a:xfrm>
          <a:prstGeom prst="rect">
            <a:avLst/>
          </a:prstGeom>
        </p:spPr>
        <p:txBody>
          <a:bodyPr vert="horz" lIns="91440" tIns="45720" rIns="91440" bIns="45720" rtlCol="0" anchor="b">
            <a:normAutofit/>
          </a:bodyPr>
          <a:lstStyle/>
          <a:p>
            <a:r>
              <a:rPr lang="zh-CN" altLang="en-US" smtClean="0"/>
              <a:t>单击此处编辑母版标题样式</a:t>
            </a:r>
            <a:endParaRPr lang="en-US"/>
          </a:p>
        </p:txBody>
      </p:sp>
      <p:sp>
        <p:nvSpPr>
          <p:cNvPr id="3" name="KSO_BC1"/>
          <p:cNvSpPr>
            <a:spLocks noGrp="1"/>
          </p:cNvSpPr>
          <p:nvPr>
            <p:ph type="body" idx="1"/>
          </p:nvPr>
        </p:nvSpPr>
        <p:spPr>
          <a:xfrm>
            <a:off x="419098" y="1184365"/>
            <a:ext cx="8292045" cy="535454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p:txBody>
      </p:sp>
    </p:spTree>
    <p:extLst>
      <p:ext uri="{BB962C8B-B14F-4D97-AF65-F5344CB8AC3E}">
        <p14:creationId xmlns:p14="http://schemas.microsoft.com/office/powerpoint/2010/main" xmlns="" val="217667776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iming/>
  <p:txStyles>
    <p:titleStyle>
      <a:lvl1pPr algn="l" defTabSz="9144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57188" indent="-357188" algn="just" defTabSz="914400" rtl="0" eaLnBrk="1" latinLnBrk="0" hangingPunct="1">
        <a:lnSpc>
          <a:spcPct val="110000"/>
        </a:lnSpc>
        <a:spcBef>
          <a:spcPts val="600"/>
        </a:spcBef>
        <a:spcAft>
          <a:spcPct val="0"/>
        </a:spcAft>
        <a:buClr>
          <a:schemeClr val="accent1"/>
        </a:buClr>
        <a:buSzPct val="80000"/>
        <a:buFont typeface="Wingdings" pitchFamily="2" charset="2"/>
        <a:buChar char="{"/>
        <a:defRPr lang="zh-CN" altLang="en-US" sz="2400" kern="1200" baseline="0" smtClean="0">
          <a:solidFill>
            <a:schemeClr val="accent1"/>
          </a:solidFill>
          <a:latin typeface="+mn-ea"/>
          <a:ea typeface="+mn-ea"/>
          <a:cs typeface="+mn-cs"/>
        </a:defRPr>
      </a:lvl1pPr>
      <a:lvl2pPr marL="357188" indent="-357188" algn="just" defTabSz="914400" rtl="0" eaLnBrk="1" latinLnBrk="0" hangingPunct="1">
        <a:lnSpc>
          <a:spcPct val="120000"/>
        </a:lnSpc>
        <a:spcBef>
          <a:spcPct val="0"/>
        </a:spcBef>
        <a:spcAft>
          <a:spcPct val="0"/>
        </a:spcAft>
        <a:buClr>
          <a:schemeClr val="accent2">
            <a:lumMod val="60000"/>
            <a:lumOff val="40000"/>
          </a:schemeClr>
        </a:buClr>
        <a:buFont typeface="幼圆" pitchFamily="49" charset="-122"/>
        <a:buChar char=" "/>
        <a:defRPr sz="16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pic>
        <p:nvPicPr>
          <p:cNvPr id="51" name="图片 50"/>
          <p:cNvPicPr>
            <a:picLocks noChangeAspect="1"/>
          </p:cNvPicPr>
          <p:nvPr/>
        </p:nvPicPr>
        <p:blipFill>
          <a:blip r:embed="rId12">
            <a:extLst>
              <a:ext uri="{28A0092B-C50C-407E-A947-70E740481C1C}">
                <a14:useLocalDpi xmlns:a14="http://schemas.microsoft.com/office/drawing/2010/main" xmlns="" val="0"/>
              </a:ext>
            </a:extLst>
          </a:blip>
          <a:srcRect l="591" t="447" r="274" b="1987"/>
          <a:stretch>
            <a:fillRect/>
          </a:stretch>
        </p:blipFill>
        <p:spPr>
          <a:xfrm>
            <a:off x="-12699" y="-12700"/>
            <a:ext cx="9171032" cy="6861099"/>
          </a:xfrm>
          <a:prstGeom prst="rect">
            <a:avLst/>
          </a:prstGeom>
        </p:spPr>
      </p:pic>
      <p:sp>
        <p:nvSpPr>
          <p:cNvPr id="4" name="KSO_FD"/>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5F5F5F">
                  <a:tint val="75000"/>
                </a:srgbClr>
              </a:solidFill>
            </a:endParaRPr>
          </a:p>
        </p:txBody>
      </p:sp>
      <p:sp>
        <p:nvSpPr>
          <p:cNvPr id="6" name="KSO_FN"/>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
        <p:nvSpPr>
          <p:cNvPr id="2" name="KSO_BT1"/>
          <p:cNvSpPr>
            <a:spLocks noGrp="1"/>
          </p:cNvSpPr>
          <p:nvPr>
            <p:ph type="title"/>
          </p:nvPr>
        </p:nvSpPr>
        <p:spPr>
          <a:xfrm>
            <a:off x="415999" y="254605"/>
            <a:ext cx="8292045" cy="708984"/>
          </a:xfrm>
          <a:prstGeom prst="rect">
            <a:avLst/>
          </a:prstGeom>
        </p:spPr>
        <p:txBody>
          <a:bodyPr vert="horz" lIns="91440" tIns="45720" rIns="91440" bIns="45720" rtlCol="0" anchor="b">
            <a:normAutofit/>
          </a:bodyPr>
          <a:lstStyle/>
          <a:p>
            <a:r>
              <a:rPr lang="zh-CN" altLang="en-US" smtClean="0"/>
              <a:t>单击此处编辑母版标题样式</a:t>
            </a:r>
            <a:endParaRPr lang="en-US"/>
          </a:p>
        </p:txBody>
      </p:sp>
      <p:sp>
        <p:nvSpPr>
          <p:cNvPr id="3" name="KSO_BC1"/>
          <p:cNvSpPr>
            <a:spLocks noGrp="1"/>
          </p:cNvSpPr>
          <p:nvPr>
            <p:ph type="body" idx="1"/>
          </p:nvPr>
        </p:nvSpPr>
        <p:spPr>
          <a:xfrm>
            <a:off x="419098" y="1184365"/>
            <a:ext cx="8292045" cy="535454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p:txBody>
      </p:sp>
    </p:spTree>
    <p:extLst>
      <p:ext uri="{BB962C8B-B14F-4D97-AF65-F5344CB8AC3E}">
        <p14:creationId xmlns:p14="http://schemas.microsoft.com/office/powerpoint/2010/main" xmlns="" val="38334302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iming/>
  <p:txStyles>
    <p:titleStyle>
      <a:lvl1pPr algn="l" defTabSz="9144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57188" indent="-357188" algn="just" defTabSz="914400" rtl="0" eaLnBrk="1" latinLnBrk="0" hangingPunct="1">
        <a:lnSpc>
          <a:spcPct val="110000"/>
        </a:lnSpc>
        <a:spcBef>
          <a:spcPts val="600"/>
        </a:spcBef>
        <a:spcAft>
          <a:spcPct val="0"/>
        </a:spcAft>
        <a:buClr>
          <a:schemeClr val="accent1"/>
        </a:buClr>
        <a:buSzPct val="80000"/>
        <a:buFont typeface="Wingdings" pitchFamily="2" charset="2"/>
        <a:buChar char="{"/>
        <a:defRPr lang="zh-CN" altLang="en-US" sz="2400" kern="1200" baseline="0" smtClean="0">
          <a:solidFill>
            <a:schemeClr val="accent1"/>
          </a:solidFill>
          <a:latin typeface="+mn-ea"/>
          <a:ea typeface="+mn-ea"/>
          <a:cs typeface="+mn-cs"/>
        </a:defRPr>
      </a:lvl1pPr>
      <a:lvl2pPr marL="357188" indent="-357188" algn="just" defTabSz="914400" rtl="0" eaLnBrk="1" latinLnBrk="0" hangingPunct="1">
        <a:lnSpc>
          <a:spcPct val="120000"/>
        </a:lnSpc>
        <a:spcBef>
          <a:spcPct val="0"/>
        </a:spcBef>
        <a:spcAft>
          <a:spcPct val="0"/>
        </a:spcAft>
        <a:buClr>
          <a:schemeClr val="accent2">
            <a:lumMod val="60000"/>
            <a:lumOff val="40000"/>
          </a:schemeClr>
        </a:buClr>
        <a:buFont typeface="幼圆" pitchFamily="49" charset="-122"/>
        <a:buChar char=" "/>
        <a:defRPr sz="16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pic>
        <p:nvPicPr>
          <p:cNvPr id="51" name="图片 50"/>
          <p:cNvPicPr>
            <a:picLocks noChangeAspect="1"/>
          </p:cNvPicPr>
          <p:nvPr/>
        </p:nvPicPr>
        <p:blipFill>
          <a:blip r:embed="rId12">
            <a:extLst>
              <a:ext uri="{28A0092B-C50C-407E-A947-70E740481C1C}">
                <a14:useLocalDpi xmlns:a14="http://schemas.microsoft.com/office/drawing/2010/main" xmlns="" val="0"/>
              </a:ext>
            </a:extLst>
          </a:blip>
          <a:srcRect l="591" t="447" r="274" b="1987"/>
          <a:stretch>
            <a:fillRect/>
          </a:stretch>
        </p:blipFill>
        <p:spPr>
          <a:xfrm>
            <a:off x="-12699" y="-12700"/>
            <a:ext cx="9171032" cy="6861099"/>
          </a:xfrm>
          <a:prstGeom prst="rect">
            <a:avLst/>
          </a:prstGeom>
        </p:spPr>
      </p:pic>
      <p:sp>
        <p:nvSpPr>
          <p:cNvPr id="4" name="KSO_FD"/>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5F5F5F">
                  <a:tint val="75000"/>
                </a:srgbClr>
              </a:solidFill>
            </a:endParaRPr>
          </a:p>
        </p:txBody>
      </p:sp>
      <p:sp>
        <p:nvSpPr>
          <p:cNvPr id="6" name="KSO_FN"/>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
        <p:nvSpPr>
          <p:cNvPr id="2" name="KSO_BT1"/>
          <p:cNvSpPr>
            <a:spLocks noGrp="1"/>
          </p:cNvSpPr>
          <p:nvPr>
            <p:ph type="title"/>
          </p:nvPr>
        </p:nvSpPr>
        <p:spPr>
          <a:xfrm>
            <a:off x="415999" y="254605"/>
            <a:ext cx="8292045" cy="708984"/>
          </a:xfrm>
          <a:prstGeom prst="rect">
            <a:avLst/>
          </a:prstGeom>
        </p:spPr>
        <p:txBody>
          <a:bodyPr vert="horz" lIns="91440" tIns="45720" rIns="91440" bIns="45720" rtlCol="0" anchor="b">
            <a:normAutofit/>
          </a:bodyPr>
          <a:lstStyle/>
          <a:p>
            <a:r>
              <a:rPr lang="zh-CN" altLang="en-US" smtClean="0"/>
              <a:t>单击此处编辑母版标题样式</a:t>
            </a:r>
            <a:endParaRPr lang="en-US"/>
          </a:p>
        </p:txBody>
      </p:sp>
      <p:sp>
        <p:nvSpPr>
          <p:cNvPr id="3" name="KSO_BC1"/>
          <p:cNvSpPr>
            <a:spLocks noGrp="1"/>
          </p:cNvSpPr>
          <p:nvPr>
            <p:ph type="body" idx="1"/>
          </p:nvPr>
        </p:nvSpPr>
        <p:spPr>
          <a:xfrm>
            <a:off x="419098" y="1184365"/>
            <a:ext cx="8292045" cy="535454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p:txBody>
      </p:sp>
    </p:spTree>
    <p:extLst>
      <p:ext uri="{BB962C8B-B14F-4D97-AF65-F5344CB8AC3E}">
        <p14:creationId xmlns:p14="http://schemas.microsoft.com/office/powerpoint/2010/main" xmlns="" val="102264322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iming/>
  <p:txStyles>
    <p:titleStyle>
      <a:lvl1pPr algn="l" defTabSz="9144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57188" indent="-357188" algn="just" defTabSz="914400" rtl="0" eaLnBrk="1" latinLnBrk="0" hangingPunct="1">
        <a:lnSpc>
          <a:spcPct val="110000"/>
        </a:lnSpc>
        <a:spcBef>
          <a:spcPts val="600"/>
        </a:spcBef>
        <a:spcAft>
          <a:spcPct val="0"/>
        </a:spcAft>
        <a:buClr>
          <a:schemeClr val="accent1"/>
        </a:buClr>
        <a:buSzPct val="80000"/>
        <a:buFont typeface="Wingdings" pitchFamily="2" charset="2"/>
        <a:buChar char="{"/>
        <a:defRPr lang="zh-CN" altLang="en-US" sz="2400" kern="1200" baseline="0" smtClean="0">
          <a:solidFill>
            <a:schemeClr val="accent1"/>
          </a:solidFill>
          <a:latin typeface="+mn-ea"/>
          <a:ea typeface="+mn-ea"/>
          <a:cs typeface="+mn-cs"/>
        </a:defRPr>
      </a:lvl1pPr>
      <a:lvl2pPr marL="357188" indent="-357188" algn="just" defTabSz="914400" rtl="0" eaLnBrk="1" latinLnBrk="0" hangingPunct="1">
        <a:lnSpc>
          <a:spcPct val="120000"/>
        </a:lnSpc>
        <a:spcBef>
          <a:spcPct val="0"/>
        </a:spcBef>
        <a:spcAft>
          <a:spcPct val="0"/>
        </a:spcAft>
        <a:buClr>
          <a:schemeClr val="accent2">
            <a:lumMod val="60000"/>
            <a:lumOff val="40000"/>
          </a:schemeClr>
        </a:buClr>
        <a:buFont typeface="幼圆" pitchFamily="49" charset="-122"/>
        <a:buChar char=" "/>
        <a:defRPr sz="16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pic>
        <p:nvPicPr>
          <p:cNvPr id="51" name="图片 50"/>
          <p:cNvPicPr>
            <a:picLocks noChangeAspect="1"/>
          </p:cNvPicPr>
          <p:nvPr/>
        </p:nvPicPr>
        <p:blipFill>
          <a:blip r:embed="rId12">
            <a:extLst>
              <a:ext uri="{28A0092B-C50C-407E-A947-70E740481C1C}">
                <a14:useLocalDpi xmlns:a14="http://schemas.microsoft.com/office/drawing/2010/main" xmlns="" val="0"/>
              </a:ext>
            </a:extLst>
          </a:blip>
          <a:srcRect l="591" t="447" r="274" b="1987"/>
          <a:stretch>
            <a:fillRect/>
          </a:stretch>
        </p:blipFill>
        <p:spPr>
          <a:xfrm>
            <a:off x="-12699" y="-12700"/>
            <a:ext cx="9171032" cy="6861099"/>
          </a:xfrm>
          <a:prstGeom prst="rect">
            <a:avLst/>
          </a:prstGeom>
        </p:spPr>
      </p:pic>
      <p:sp>
        <p:nvSpPr>
          <p:cNvPr id="4" name="KSO_FD"/>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5F5F5F">
                  <a:tint val="75000"/>
                </a:srgbClr>
              </a:solidFill>
            </a:endParaRPr>
          </a:p>
        </p:txBody>
      </p:sp>
      <p:sp>
        <p:nvSpPr>
          <p:cNvPr id="6" name="KSO_FN"/>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
        <p:nvSpPr>
          <p:cNvPr id="2" name="KSO_BT1"/>
          <p:cNvSpPr>
            <a:spLocks noGrp="1"/>
          </p:cNvSpPr>
          <p:nvPr>
            <p:ph type="title"/>
          </p:nvPr>
        </p:nvSpPr>
        <p:spPr>
          <a:xfrm>
            <a:off x="415999" y="254605"/>
            <a:ext cx="8292045" cy="708984"/>
          </a:xfrm>
          <a:prstGeom prst="rect">
            <a:avLst/>
          </a:prstGeom>
        </p:spPr>
        <p:txBody>
          <a:bodyPr vert="horz" lIns="91440" tIns="45720" rIns="91440" bIns="45720" rtlCol="0" anchor="b">
            <a:normAutofit/>
          </a:bodyPr>
          <a:lstStyle/>
          <a:p>
            <a:r>
              <a:rPr lang="zh-CN" altLang="en-US" smtClean="0"/>
              <a:t>单击此处编辑母版标题样式</a:t>
            </a:r>
            <a:endParaRPr lang="en-US"/>
          </a:p>
        </p:txBody>
      </p:sp>
      <p:sp>
        <p:nvSpPr>
          <p:cNvPr id="3" name="KSO_BC1"/>
          <p:cNvSpPr>
            <a:spLocks noGrp="1"/>
          </p:cNvSpPr>
          <p:nvPr>
            <p:ph type="body" idx="1"/>
          </p:nvPr>
        </p:nvSpPr>
        <p:spPr>
          <a:xfrm>
            <a:off x="419098" y="1184365"/>
            <a:ext cx="8292045" cy="535454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p:txBody>
      </p:sp>
    </p:spTree>
    <p:extLst>
      <p:ext uri="{BB962C8B-B14F-4D97-AF65-F5344CB8AC3E}">
        <p14:creationId xmlns:p14="http://schemas.microsoft.com/office/powerpoint/2010/main" xmlns="" val="393640729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iming/>
  <p:txStyles>
    <p:titleStyle>
      <a:lvl1pPr algn="l" defTabSz="9144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57188" indent="-357188" algn="just" defTabSz="914400" rtl="0" eaLnBrk="1" latinLnBrk="0" hangingPunct="1">
        <a:lnSpc>
          <a:spcPct val="110000"/>
        </a:lnSpc>
        <a:spcBef>
          <a:spcPts val="600"/>
        </a:spcBef>
        <a:spcAft>
          <a:spcPct val="0"/>
        </a:spcAft>
        <a:buClr>
          <a:schemeClr val="accent1"/>
        </a:buClr>
        <a:buSzPct val="80000"/>
        <a:buFont typeface="Wingdings" pitchFamily="2" charset="2"/>
        <a:buChar char="{"/>
        <a:defRPr lang="zh-CN" altLang="en-US" sz="2400" kern="1200" baseline="0" smtClean="0">
          <a:solidFill>
            <a:schemeClr val="accent1"/>
          </a:solidFill>
          <a:latin typeface="+mn-ea"/>
          <a:ea typeface="+mn-ea"/>
          <a:cs typeface="+mn-cs"/>
        </a:defRPr>
      </a:lvl1pPr>
      <a:lvl2pPr marL="357188" indent="-357188" algn="just" defTabSz="914400" rtl="0" eaLnBrk="1" latinLnBrk="0" hangingPunct="1">
        <a:lnSpc>
          <a:spcPct val="120000"/>
        </a:lnSpc>
        <a:spcBef>
          <a:spcPct val="0"/>
        </a:spcBef>
        <a:spcAft>
          <a:spcPct val="0"/>
        </a:spcAft>
        <a:buClr>
          <a:schemeClr val="accent2">
            <a:lumMod val="60000"/>
            <a:lumOff val="40000"/>
          </a:schemeClr>
        </a:buClr>
        <a:buFont typeface="幼圆" pitchFamily="49" charset="-122"/>
        <a:buChar char=" "/>
        <a:defRPr sz="16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pic>
        <p:nvPicPr>
          <p:cNvPr id="51" name="图片 50"/>
          <p:cNvPicPr>
            <a:picLocks noChangeAspect="1"/>
          </p:cNvPicPr>
          <p:nvPr/>
        </p:nvPicPr>
        <p:blipFill>
          <a:blip r:embed="rId12">
            <a:extLst>
              <a:ext uri="{28A0092B-C50C-407E-A947-70E740481C1C}">
                <a14:useLocalDpi xmlns:a14="http://schemas.microsoft.com/office/drawing/2010/main" xmlns="" val="0"/>
              </a:ext>
            </a:extLst>
          </a:blip>
          <a:srcRect l="591" t="447" r="274" b="1987"/>
          <a:stretch>
            <a:fillRect/>
          </a:stretch>
        </p:blipFill>
        <p:spPr>
          <a:xfrm>
            <a:off x="-12699" y="-12700"/>
            <a:ext cx="9171032" cy="6861099"/>
          </a:xfrm>
          <a:prstGeom prst="rect">
            <a:avLst/>
          </a:prstGeom>
        </p:spPr>
      </p:pic>
      <p:sp>
        <p:nvSpPr>
          <p:cNvPr id="4" name="KSO_FD"/>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D4781-C79F-4BE4-9F37-F8B729AD3C28}" type="datetimeFigureOut">
              <a:rPr lang="zh-CN" altLang="en-US" smtClean="0">
                <a:solidFill>
                  <a:srgbClr val="5F5F5F">
                    <a:tint val="75000"/>
                  </a:srgbClr>
                </a:solidFill>
              </a:rPr>
              <a:t>2020/10/17</a:t>
            </a:fld>
            <a:endParaRPr lang="zh-CN" altLang="en-US">
              <a:solidFill>
                <a:srgbClr val="5F5F5F">
                  <a:tint val="75000"/>
                </a:srgbClr>
              </a:solidFill>
            </a:endParaRPr>
          </a:p>
        </p:txBody>
      </p:sp>
      <p:sp>
        <p:nvSpPr>
          <p:cNvPr id="5" name="KSO_FT"/>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5F5F5F">
                  <a:tint val="75000"/>
                </a:srgbClr>
              </a:solidFill>
            </a:endParaRPr>
          </a:p>
        </p:txBody>
      </p:sp>
      <p:sp>
        <p:nvSpPr>
          <p:cNvPr id="6" name="KSO_FN"/>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2AD668-7EE8-4A0B-992C-6603F2D554F5}" type="slidenum">
              <a:rPr lang="zh-CN" altLang="en-US" smtClean="0">
                <a:solidFill>
                  <a:srgbClr val="5F5F5F">
                    <a:tint val="75000"/>
                  </a:srgbClr>
                </a:solidFill>
              </a:rPr>
              <a:t>‹#›</a:t>
            </a:fld>
            <a:endParaRPr lang="zh-CN" altLang="en-US">
              <a:solidFill>
                <a:srgbClr val="5F5F5F">
                  <a:tint val="75000"/>
                </a:srgbClr>
              </a:solidFill>
            </a:endParaRPr>
          </a:p>
        </p:txBody>
      </p:sp>
      <p:sp>
        <p:nvSpPr>
          <p:cNvPr id="2" name="KSO_BT1"/>
          <p:cNvSpPr>
            <a:spLocks noGrp="1"/>
          </p:cNvSpPr>
          <p:nvPr>
            <p:ph type="title"/>
          </p:nvPr>
        </p:nvSpPr>
        <p:spPr>
          <a:xfrm>
            <a:off x="415999" y="254605"/>
            <a:ext cx="8292045" cy="708984"/>
          </a:xfrm>
          <a:prstGeom prst="rect">
            <a:avLst/>
          </a:prstGeom>
        </p:spPr>
        <p:txBody>
          <a:bodyPr vert="horz" lIns="91440" tIns="45720" rIns="91440" bIns="45720" rtlCol="0" anchor="b">
            <a:normAutofit/>
          </a:bodyPr>
          <a:lstStyle/>
          <a:p>
            <a:r>
              <a:rPr lang="zh-CN" altLang="en-US" smtClean="0"/>
              <a:t>单击此处编辑母版标题样式</a:t>
            </a:r>
            <a:endParaRPr lang="en-US"/>
          </a:p>
        </p:txBody>
      </p:sp>
      <p:sp>
        <p:nvSpPr>
          <p:cNvPr id="3" name="KSO_BC1"/>
          <p:cNvSpPr>
            <a:spLocks noGrp="1"/>
          </p:cNvSpPr>
          <p:nvPr>
            <p:ph type="body" idx="1"/>
          </p:nvPr>
        </p:nvSpPr>
        <p:spPr>
          <a:xfrm>
            <a:off x="419098" y="1184365"/>
            <a:ext cx="8292045" cy="5354547"/>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p:txBody>
      </p:sp>
    </p:spTree>
    <p:extLst>
      <p:ext uri="{BB962C8B-B14F-4D97-AF65-F5344CB8AC3E}">
        <p14:creationId xmlns:p14="http://schemas.microsoft.com/office/powerpoint/2010/main" xmlns="" val="60242497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timing/>
  <p:txStyles>
    <p:titleStyle>
      <a:lvl1pPr algn="l" defTabSz="9144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57188" indent="-357188" algn="just" defTabSz="914400" rtl="0" eaLnBrk="1" latinLnBrk="0" hangingPunct="1">
        <a:lnSpc>
          <a:spcPct val="110000"/>
        </a:lnSpc>
        <a:spcBef>
          <a:spcPts val="600"/>
        </a:spcBef>
        <a:spcAft>
          <a:spcPct val="0"/>
        </a:spcAft>
        <a:buClr>
          <a:schemeClr val="accent1"/>
        </a:buClr>
        <a:buSzPct val="80000"/>
        <a:buFont typeface="Wingdings" pitchFamily="2" charset="2"/>
        <a:buChar char="{"/>
        <a:defRPr lang="zh-CN" altLang="en-US" sz="2400" kern="1200" baseline="0" smtClean="0">
          <a:solidFill>
            <a:schemeClr val="accent1"/>
          </a:solidFill>
          <a:latin typeface="+mn-ea"/>
          <a:ea typeface="+mn-ea"/>
          <a:cs typeface="+mn-cs"/>
        </a:defRPr>
      </a:lvl1pPr>
      <a:lvl2pPr marL="357188" indent="-357188" algn="just" defTabSz="914400" rtl="0" eaLnBrk="1" latinLnBrk="0" hangingPunct="1">
        <a:lnSpc>
          <a:spcPct val="120000"/>
        </a:lnSpc>
        <a:spcBef>
          <a:spcPct val="0"/>
        </a:spcBef>
        <a:spcAft>
          <a:spcPct val="0"/>
        </a:spcAft>
        <a:buClr>
          <a:schemeClr val="accent2">
            <a:lumMod val="60000"/>
            <a:lumOff val="40000"/>
          </a:schemeClr>
        </a:buClr>
        <a:buFont typeface="幼圆" pitchFamily="49" charset="-122"/>
        <a:buChar char=" "/>
        <a:defRPr sz="1600" kern="1200" baseline="0">
          <a:solidFill>
            <a:schemeClr val="tx1"/>
          </a:solidFill>
          <a:latin typeface="+mn-ea"/>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microsoft.com/office/2007/relationships/diagramDrawing" Target="../diagrams/drawing6.xml" /><Relationship Id="rId3" Type="http://schemas.openxmlformats.org/officeDocument/2006/relationships/diagramData" Target="../diagrams/data6.xml" /><Relationship Id="rId4" Type="http://schemas.openxmlformats.org/officeDocument/2006/relationships/diagramLayout" Target="../diagrams/layout6.xml" /><Relationship Id="rId5" Type="http://schemas.openxmlformats.org/officeDocument/2006/relationships/diagramQuickStyle" Target="../diagrams/quickStyle6.xml" /><Relationship Id="rId6" Type="http://schemas.openxmlformats.org/officeDocument/2006/relationships/diagramColors" Target="../diagrams/colors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microsoft.com/office/2007/relationships/diagramDrawing" Target="../diagrams/drawing7.xml" /><Relationship Id="rId3" Type="http://schemas.openxmlformats.org/officeDocument/2006/relationships/diagramData" Target="../diagrams/data7.xml" /><Relationship Id="rId4" Type="http://schemas.openxmlformats.org/officeDocument/2006/relationships/diagramLayout" Target="../diagrams/layout7.xml" /><Relationship Id="rId5" Type="http://schemas.openxmlformats.org/officeDocument/2006/relationships/diagramQuickStyle" Target="../diagrams/quickStyle7.xml" /><Relationship Id="rId6" Type="http://schemas.openxmlformats.org/officeDocument/2006/relationships/diagramColors" Target="../diagrams/colors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xml" /><Relationship Id="rId3" Type="http://schemas.microsoft.com/office/2007/relationships/diagramDrawing" Target="../diagrams/drawing1.xml" /><Relationship Id="rId4" Type="http://schemas.openxmlformats.org/officeDocument/2006/relationships/diagramData" Target="../diagrams/data1.xml" /><Relationship Id="rId5" Type="http://schemas.openxmlformats.org/officeDocument/2006/relationships/diagramLayout" Target="../diagrams/layout1.xml" /><Relationship Id="rId6" Type="http://schemas.openxmlformats.org/officeDocument/2006/relationships/diagramQuickStyle" Target="../diagrams/quickStyle1.xml" /><Relationship Id="rId7" Type="http://schemas.openxmlformats.org/officeDocument/2006/relationships/diagramColors" Target="../diagrams/colors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21.xml" TargetMode="Internal" /><Relationship Id="rId3" Type="http://schemas.openxmlformats.org/officeDocument/2006/relationships/slide" Target="slide22.xml" TargetMode="Internal" /><Relationship Id="rId4" Type="http://schemas.openxmlformats.org/officeDocument/2006/relationships/slide" Target="slide23.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20.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20.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microsoft.com/office/2007/relationships/diagramDrawing" Target="../diagrams/drawing8.xml" /><Relationship Id="rId3" Type="http://schemas.openxmlformats.org/officeDocument/2006/relationships/diagramData" Target="../diagrams/data8.xml" /><Relationship Id="rId4" Type="http://schemas.openxmlformats.org/officeDocument/2006/relationships/diagramLayout" Target="../diagrams/layout8.xml" /><Relationship Id="rId5" Type="http://schemas.openxmlformats.org/officeDocument/2006/relationships/diagramQuickStyle" Target="../diagrams/quickStyle8.xml" /><Relationship Id="rId6" Type="http://schemas.openxmlformats.org/officeDocument/2006/relationships/diagramColors" Target="../diagrams/colors8.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slide" Target="slide26.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26.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26.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microsoft.com/office/2007/relationships/diagramDrawing" Target="../diagrams/drawing2.xml" /><Relationship Id="rId3" Type="http://schemas.openxmlformats.org/officeDocument/2006/relationships/diagramData" Target="../diagrams/data2.xml" /><Relationship Id="rId4" Type="http://schemas.openxmlformats.org/officeDocument/2006/relationships/diagramLayout" Target="../diagrams/layout2.xml" /><Relationship Id="rId5" Type="http://schemas.openxmlformats.org/officeDocument/2006/relationships/diagramQuickStyle" Target="../diagrams/quickStyle2.xml" /><Relationship Id="rId6" Type="http://schemas.openxmlformats.org/officeDocument/2006/relationships/diagramColors" Target="../diagrams/colors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26.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26.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microsoft.com/office/2007/relationships/diagramDrawing" Target="../diagrams/drawing3.xml" /><Relationship Id="rId3" Type="http://schemas.openxmlformats.org/officeDocument/2006/relationships/diagramData" Target="../diagrams/data3.xml" /><Relationship Id="rId4" Type="http://schemas.openxmlformats.org/officeDocument/2006/relationships/diagramLayout" Target="../diagrams/layout3.xml" /><Relationship Id="rId5" Type="http://schemas.openxmlformats.org/officeDocument/2006/relationships/diagramQuickStyle" Target="../diagrams/quickStyle3.xml" /><Relationship Id="rId6" Type="http://schemas.openxmlformats.org/officeDocument/2006/relationships/diagramColors" Target="../diagrams/colors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microsoft.com/office/2007/relationships/diagramDrawing" Target="../diagrams/drawing4.xml" /><Relationship Id="rId3" Type="http://schemas.openxmlformats.org/officeDocument/2006/relationships/diagramData" Target="../diagrams/data4.xml" /><Relationship Id="rId4" Type="http://schemas.openxmlformats.org/officeDocument/2006/relationships/diagramLayout" Target="../diagrams/layout4.xml" /><Relationship Id="rId5" Type="http://schemas.openxmlformats.org/officeDocument/2006/relationships/diagramQuickStyle" Target="../diagrams/quickStyle4.xml" /><Relationship Id="rId6" Type="http://schemas.openxmlformats.org/officeDocument/2006/relationships/diagramColors" Target="../diagrams/colors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microsoft.com/office/2007/relationships/diagramDrawing" Target="../diagrams/drawing5.xml" /><Relationship Id="rId3" Type="http://schemas.openxmlformats.org/officeDocument/2006/relationships/diagramData" Target="../diagrams/data5.xml" /><Relationship Id="rId4" Type="http://schemas.openxmlformats.org/officeDocument/2006/relationships/diagramLayout" Target="../diagrams/layout5.xml" /><Relationship Id="rId5" Type="http://schemas.openxmlformats.org/officeDocument/2006/relationships/diagramQuickStyle" Target="../diagrams/quickStyle5.xml" /><Relationship Id="rId6" Type="http://schemas.openxmlformats.org/officeDocument/2006/relationships/diagramColors" Target="../diagrams/colors5.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81243" y="2285992"/>
            <a:ext cx="7394382" cy="1326801"/>
          </a:xfrm>
        </p:spPr>
        <p:txBody>
          <a:bodyPr/>
          <a:lstStyle/>
          <a:p>
            <a:r>
              <a:rPr lang="zh-CN" altLang="en-US" sz="7200" smtClean="0"/>
              <a:t>中国散文的流变</a:t>
            </a:r>
            <a:endParaRPr lang="zh-CN" altLang="en-US" sz="7200"/>
          </a:p>
        </p:txBody>
      </p:sp>
      <p:sp>
        <p:nvSpPr>
          <p:cNvPr id="4" name="副标题 3"/>
          <p:cNvSpPr>
            <a:spLocks noGrp="1"/>
          </p:cNvSpPr>
          <p:nvPr>
            <p:ph type="subTitle" idx="1"/>
          </p:nvPr>
        </p:nvSpPr>
        <p:spPr/>
        <p:txBody>
          <a:bodyPr/>
          <a:lstStyle/>
          <a:p>
            <a:endParaRPr lang="zh-CN" altLang="en-US"/>
          </a:p>
        </p:txBody>
      </p:sp>
    </p:spTree>
  </p:cSld>
  <p:clrMapOvr>
    <a:masterClrMapping/>
  </p:clrMapOvr>
  <p:transition>
    <p:dissolve/>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4400" smtClean="0"/>
              <a:t>唐宋散文</a:t>
            </a:r>
            <a:endParaRPr lang="zh-CN" altLang="en-US" sz="4400"/>
          </a:p>
        </p:txBody>
      </p:sp>
      <p:sp>
        <p:nvSpPr>
          <p:cNvPr id="3" name="内容占位符 2"/>
          <p:cNvSpPr>
            <a:spLocks noGrp="1"/>
          </p:cNvSpPr>
          <p:nvPr>
            <p:ph idx="1"/>
          </p:nvPr>
        </p:nvSpPr>
        <p:spPr/>
        <p:txBody>
          <a:bodyPr>
            <a:normAutofit/>
          </a:bodyPr>
          <a:lstStyle/>
          <a:p>
            <a:r>
              <a:rPr lang="zh-CN" altLang="en-US" b="1" smtClean="0">
                <a:solidFill>
                  <a:srgbClr val="FF0000"/>
                </a:solidFill>
              </a:rPr>
              <a:t>复古运动</a:t>
            </a:r>
            <a:r>
              <a:rPr lang="zh-CN" altLang="en-US" b="1" smtClean="0"/>
              <a:t>，反对骈俪文风</a:t>
            </a:r>
          </a:p>
          <a:p>
            <a:r>
              <a:rPr altLang="en-US" b="1" smtClean="0"/>
              <a:t>主张不平则鸣，文以载道，有为而发</a:t>
            </a:r>
            <a:endParaRPr lang="en-US" altLang="en-US" b="1" smtClean="0"/>
          </a:p>
          <a:p>
            <a:r>
              <a:rPr altLang="en-US" b="1" smtClean="0">
                <a:solidFill>
                  <a:srgbClr val="FF0000"/>
                </a:solidFill>
              </a:rPr>
              <a:t>唐宋散文对比</a:t>
            </a:r>
            <a:r>
              <a:rPr lang="en-US" altLang="en-US" b="1" smtClean="0">
                <a:solidFill>
                  <a:srgbClr val="FF0000"/>
                </a:solidFill>
              </a:rPr>
              <a:t>:</a:t>
            </a:r>
            <a:r>
              <a:rPr altLang="en-US" b="1" smtClean="0"/>
              <a:t>在布局谋篇方面，唐文重于纵横开合，波澜起伏，在转接之间又不可测识，宋文贵在曲折舒缓，不露锋芒，洋洋洒洒而少突兀奇峰；在语言方面，唐文致力于锤炼功夫，选择或熔铸色泽强烈的尖新词语，宋文以明白如话见长，善于发挥虚字的作用。整体上，唐文奇峰突起，气势磅礴，宋文评议自然，流畅婉转。</a:t>
            </a:r>
            <a:endParaRPr lang="en-US" altLang="en-US" b="1" smtClean="0"/>
          </a:p>
          <a:p>
            <a:r>
              <a:rPr altLang="en-US" b="1" smtClean="0"/>
              <a:t>样式多样，书写自由，名家众多，风格各异</a:t>
            </a:r>
            <a:endParaRPr lang="zh-CN" altLang="en-US" b="1"/>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29"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p:cTn id="1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
                                            <p:txEl>
                                              <p:pRg st="0" end="0"/>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9"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29" presetClass="entr" presetSubtype="0"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 calcmode="lin" valueType="num">
                                      <p:cBhvr>
                                        <p:cTn id="33"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34"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xEl>
                                              <p:pRg st="2" end="2"/>
                                            </p:txEl>
                                          </p:spTgt>
                                        </p:tgtEl>
                                      </p:cBhvr>
                                    </p:animEffect>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9" presetClass="entr" presetSubtype="0" fill="hold"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p:cTn id="41"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42"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4400" smtClean="0"/>
              <a:t>古代</a:t>
            </a:r>
            <a:r>
              <a:rPr lang="en-US" altLang="zh-CN" sz="4400" smtClean="0"/>
              <a:t>---</a:t>
            </a:r>
            <a:r>
              <a:rPr lang="zh-CN" altLang="en-US" sz="4400" smtClean="0"/>
              <a:t>明代</a:t>
            </a:r>
            <a:endParaRPr lang="zh-CN" altLang="en-US" sz="4400"/>
          </a:p>
        </p:txBody>
      </p:sp>
      <p:sp>
        <p:nvSpPr>
          <p:cNvPr id="4" name="内容占位符 3"/>
          <p:cNvSpPr>
            <a:spLocks noGrp="1"/>
          </p:cNvSpPr>
          <p:nvPr>
            <p:ph idx="1"/>
          </p:nvPr>
        </p:nvSpPr>
        <p:spPr>
          <a:xfrm>
            <a:off x="357158" y="857232"/>
            <a:ext cx="8292045" cy="5610242"/>
          </a:xfrm>
        </p:spPr>
        <p:txBody>
          <a:bodyPr>
            <a:normAutofit/>
          </a:bodyPr>
          <a:lstStyle/>
          <a:p>
            <a:pPr>
              <a:buNone/>
            </a:pPr>
            <a:r>
              <a:rPr b="1" smtClean="0">
                <a:solidFill>
                  <a:srgbClr val="FF0000"/>
                </a:solidFill>
              </a:rPr>
              <a:t>明初散文</a:t>
            </a:r>
            <a:r>
              <a:rPr b="1" smtClean="0"/>
              <a:t>：</a:t>
            </a:r>
            <a:r>
              <a:rPr b="1" smtClean="0">
                <a:solidFill>
                  <a:srgbClr val="0000CC"/>
                </a:solidFill>
              </a:rPr>
              <a:t>揭露时弊、反映现实</a:t>
            </a:r>
            <a:endParaRPr lang="en-US" b="1" smtClean="0">
              <a:solidFill>
                <a:srgbClr val="0000CC"/>
              </a:solidFill>
            </a:endParaRPr>
          </a:p>
          <a:p>
            <a:pPr>
              <a:buNone/>
            </a:pPr>
            <a:r>
              <a:rPr b="1" smtClean="0">
                <a:solidFill>
                  <a:srgbClr val="0000CC"/>
                </a:solidFill>
              </a:rPr>
              <a:t>代表作家</a:t>
            </a:r>
            <a:r>
              <a:rPr lang="en-US" b="1" smtClean="0">
                <a:solidFill>
                  <a:srgbClr val="0000CC"/>
                </a:solidFill>
              </a:rPr>
              <a:t>:</a:t>
            </a:r>
            <a:r>
              <a:rPr b="1" smtClean="0">
                <a:solidFill>
                  <a:srgbClr val="0000CC"/>
                </a:solidFill>
              </a:rPr>
              <a:t>宋濂</a:t>
            </a:r>
            <a:r>
              <a:rPr lang="en-US" altLang="zh-CN" b="1" smtClean="0">
                <a:solidFill>
                  <a:srgbClr val="0000CC"/>
                </a:solidFill>
              </a:rPr>
              <a:t>《</a:t>
            </a:r>
            <a:r>
              <a:rPr b="1" smtClean="0">
                <a:solidFill>
                  <a:srgbClr val="0000CC"/>
                </a:solidFill>
              </a:rPr>
              <a:t>送东阳马生序</a:t>
            </a:r>
            <a:r>
              <a:rPr lang="en-US" altLang="zh-CN" b="1" smtClean="0">
                <a:solidFill>
                  <a:srgbClr val="0000CC"/>
                </a:solidFill>
              </a:rPr>
              <a:t>》 </a:t>
            </a:r>
            <a:r>
              <a:rPr b="1" smtClean="0">
                <a:solidFill>
                  <a:srgbClr val="0000CC"/>
                </a:solidFill>
              </a:rPr>
              <a:t>、刘基</a:t>
            </a:r>
            <a:r>
              <a:rPr lang="en-US" altLang="zh-CN" b="1" smtClean="0">
                <a:solidFill>
                  <a:srgbClr val="0000CC"/>
                </a:solidFill>
              </a:rPr>
              <a:t>《</a:t>
            </a:r>
            <a:r>
              <a:rPr b="1" smtClean="0">
                <a:solidFill>
                  <a:srgbClr val="0000CC"/>
                </a:solidFill>
              </a:rPr>
              <a:t>卖柑者言</a:t>
            </a:r>
            <a:r>
              <a:rPr lang="en-US" altLang="zh-CN" b="1" smtClean="0">
                <a:solidFill>
                  <a:srgbClr val="0000CC"/>
                </a:solidFill>
              </a:rPr>
              <a:t>》 </a:t>
            </a:r>
            <a:r>
              <a:rPr b="1" smtClean="0">
                <a:solidFill>
                  <a:srgbClr val="0000CC"/>
                </a:solidFill>
              </a:rPr>
              <a:t>、方孝孺</a:t>
            </a:r>
            <a:r>
              <a:rPr lang="en-US" altLang="zh-CN" b="1" smtClean="0">
                <a:solidFill>
                  <a:srgbClr val="0000CC"/>
                </a:solidFill>
              </a:rPr>
              <a:t>《</a:t>
            </a:r>
            <a:r>
              <a:rPr b="1" smtClean="0">
                <a:solidFill>
                  <a:srgbClr val="0000CC"/>
                </a:solidFill>
              </a:rPr>
              <a:t>蚊对</a:t>
            </a:r>
            <a:r>
              <a:rPr lang="en-US" altLang="zh-CN" b="1" smtClean="0">
                <a:solidFill>
                  <a:srgbClr val="0000CC"/>
                </a:solidFill>
              </a:rPr>
              <a:t>》</a:t>
            </a:r>
          </a:p>
          <a:p>
            <a:pPr>
              <a:buNone/>
            </a:pPr>
            <a:r>
              <a:rPr b="1" smtClean="0">
                <a:solidFill>
                  <a:srgbClr val="FF0000"/>
                </a:solidFill>
              </a:rPr>
              <a:t>明中叶散文</a:t>
            </a:r>
            <a:endParaRPr lang="en-US" b="1" smtClean="0">
              <a:solidFill>
                <a:srgbClr val="FF0000"/>
              </a:solidFill>
            </a:endParaRPr>
          </a:p>
          <a:p>
            <a:pPr>
              <a:buNone/>
            </a:pPr>
            <a:r>
              <a:rPr b="1" smtClean="0">
                <a:solidFill>
                  <a:srgbClr val="0000CC"/>
                </a:solidFill>
              </a:rPr>
              <a:t>茶陵派</a:t>
            </a:r>
            <a:r>
              <a:rPr lang="en-US" altLang="zh-CN" b="1" smtClean="0">
                <a:solidFill>
                  <a:srgbClr val="0000CC"/>
                </a:solidFill>
              </a:rPr>
              <a:t>【</a:t>
            </a:r>
            <a:r>
              <a:rPr b="1" smtClean="0">
                <a:solidFill>
                  <a:srgbClr val="0000CC"/>
                </a:solidFill>
              </a:rPr>
              <a:t>李东阳</a:t>
            </a:r>
            <a:r>
              <a:rPr lang="en-US" altLang="zh-CN" b="1" smtClean="0">
                <a:solidFill>
                  <a:srgbClr val="0000CC"/>
                </a:solidFill>
              </a:rPr>
              <a:t>】    </a:t>
            </a:r>
            <a:r>
              <a:rPr b="1" smtClean="0">
                <a:solidFill>
                  <a:srgbClr val="0000CC"/>
                </a:solidFill>
              </a:rPr>
              <a:t>前“七子”</a:t>
            </a:r>
            <a:r>
              <a:rPr lang="en-US" altLang="zh-CN" b="1" smtClean="0">
                <a:solidFill>
                  <a:srgbClr val="0000CC"/>
                </a:solidFill>
              </a:rPr>
              <a:t>【</a:t>
            </a:r>
            <a:r>
              <a:rPr b="1" smtClean="0">
                <a:solidFill>
                  <a:srgbClr val="0000CC"/>
                </a:solidFill>
              </a:rPr>
              <a:t>李梦阳、何景明</a:t>
            </a:r>
            <a:r>
              <a:rPr lang="en-US" altLang="zh-CN" b="1" smtClean="0">
                <a:solidFill>
                  <a:srgbClr val="0000CC"/>
                </a:solidFill>
              </a:rPr>
              <a:t>】</a:t>
            </a:r>
            <a:endParaRPr lang="en-US" b="1" smtClean="0">
              <a:solidFill>
                <a:srgbClr val="0000CC"/>
              </a:solidFill>
            </a:endParaRPr>
          </a:p>
          <a:p>
            <a:pPr>
              <a:buNone/>
            </a:pPr>
            <a:r>
              <a:rPr lang="en-US" altLang="zh-CN" b="1" smtClean="0">
                <a:solidFill>
                  <a:srgbClr val="0000CC"/>
                </a:solidFill>
              </a:rPr>
              <a:t>      </a:t>
            </a:r>
            <a:r>
              <a:rPr b="1" smtClean="0">
                <a:solidFill>
                  <a:srgbClr val="0000CC"/>
                </a:solidFill>
              </a:rPr>
              <a:t>后“七子”</a:t>
            </a:r>
            <a:r>
              <a:rPr lang="en-US" altLang="zh-CN" b="1" smtClean="0">
                <a:solidFill>
                  <a:srgbClr val="0000CC"/>
                </a:solidFill>
              </a:rPr>
              <a:t>【</a:t>
            </a:r>
            <a:r>
              <a:rPr b="1" smtClean="0">
                <a:solidFill>
                  <a:srgbClr val="0000CC"/>
                </a:solidFill>
              </a:rPr>
              <a:t>李攀龙、王世贞</a:t>
            </a:r>
            <a:r>
              <a:rPr lang="en-US" altLang="zh-CN" b="1" smtClean="0">
                <a:solidFill>
                  <a:srgbClr val="0000CC"/>
                </a:solidFill>
              </a:rPr>
              <a:t>】    </a:t>
            </a:r>
            <a:r>
              <a:rPr b="1" smtClean="0">
                <a:solidFill>
                  <a:srgbClr val="0000CC"/>
                </a:solidFill>
              </a:rPr>
              <a:t>唐宋派</a:t>
            </a:r>
            <a:r>
              <a:rPr lang="en-US" altLang="zh-CN" b="1" smtClean="0">
                <a:solidFill>
                  <a:srgbClr val="0000CC"/>
                </a:solidFill>
              </a:rPr>
              <a:t>【</a:t>
            </a:r>
            <a:r>
              <a:rPr b="1" smtClean="0">
                <a:solidFill>
                  <a:srgbClr val="0000CC"/>
                </a:solidFill>
              </a:rPr>
              <a:t>王慎之、归有光</a:t>
            </a:r>
            <a:r>
              <a:rPr lang="en-US" altLang="zh-CN" b="1" smtClean="0">
                <a:solidFill>
                  <a:srgbClr val="0000CC"/>
                </a:solidFill>
              </a:rPr>
              <a:t>】    </a:t>
            </a:r>
            <a:r>
              <a:rPr b="1" smtClean="0">
                <a:solidFill>
                  <a:srgbClr val="0000CC"/>
                </a:solidFill>
              </a:rPr>
              <a:t>公安派</a:t>
            </a:r>
            <a:r>
              <a:rPr lang="en-US" altLang="zh-CN" b="1" smtClean="0">
                <a:solidFill>
                  <a:srgbClr val="0000CC"/>
                </a:solidFill>
              </a:rPr>
              <a:t>【</a:t>
            </a:r>
            <a:r>
              <a:rPr b="1" smtClean="0">
                <a:solidFill>
                  <a:srgbClr val="0000CC"/>
                </a:solidFill>
              </a:rPr>
              <a:t>袁宏道</a:t>
            </a:r>
            <a:r>
              <a:rPr lang="en-US" altLang="zh-CN" b="1" smtClean="0">
                <a:solidFill>
                  <a:srgbClr val="0000CC"/>
                </a:solidFill>
              </a:rPr>
              <a:t>】    </a:t>
            </a:r>
            <a:r>
              <a:rPr b="1" smtClean="0">
                <a:solidFill>
                  <a:srgbClr val="0000CC"/>
                </a:solidFill>
              </a:rPr>
              <a:t>竟陵派</a:t>
            </a:r>
            <a:endParaRPr lang="en-US" b="1" smtClean="0">
              <a:solidFill>
                <a:srgbClr val="0000CC"/>
              </a:solidFill>
            </a:endParaRPr>
          </a:p>
          <a:p>
            <a:pPr>
              <a:buNone/>
            </a:pPr>
            <a:r>
              <a:rPr b="1" smtClean="0">
                <a:solidFill>
                  <a:srgbClr val="FF0000"/>
                </a:solidFill>
              </a:rPr>
              <a:t>明末散文</a:t>
            </a:r>
            <a:endParaRPr lang="en-US" b="1" smtClean="0">
              <a:solidFill>
                <a:srgbClr val="FF0000"/>
              </a:solidFill>
            </a:endParaRPr>
          </a:p>
          <a:p>
            <a:pPr>
              <a:buNone/>
            </a:pPr>
            <a:r>
              <a:rPr b="1" smtClean="0"/>
              <a:t>  </a:t>
            </a:r>
            <a:r>
              <a:rPr b="1" smtClean="0">
                <a:solidFill>
                  <a:srgbClr val="0000CC"/>
                </a:solidFill>
              </a:rPr>
              <a:t>一是一部分文人直接参加阶级斗争和抗清斗争，写下了许多直接反映现实的作品。二是另一部分文人不愿面对动荡黑暗的现实，遁迹山林，寄情山水，写下了不少艺术上颇具特色的小品文。</a:t>
            </a:r>
            <a:endParaRPr lang="en-US" b="1" smtClean="0">
              <a:solidFill>
                <a:srgbClr val="0000CC"/>
              </a:solidFill>
            </a:endParaRPr>
          </a:p>
          <a:p>
            <a:pPr>
              <a:buNone/>
            </a:pPr>
            <a:endParaRPr lang="en-US" altLang="zh-CN" smtClean="0"/>
          </a:p>
          <a:p>
            <a:endParaRPr lang="en-US" altLang="zh-CN" smtClean="0"/>
          </a:p>
          <a:p>
            <a:endParaRPr lang="en-US" altLang="zh-CN" smtClean="0"/>
          </a:p>
          <a:p>
            <a:endParaRPr lang="en-US" altLang="zh-CN" smtClean="0"/>
          </a:p>
          <a:p>
            <a:endParaRPr lang="en-US" altLang="zh-CN" smtClean="0"/>
          </a:p>
          <a:p>
            <a:endParaRPr lang="zh-CN" altLang="en-US"/>
          </a:p>
        </p:txBody>
      </p:sp>
      <p:cxnSp>
        <p:nvCxnSpPr>
          <p:cNvPr id="11" name="直接箭头连接符 10"/>
          <p:cNvCxnSpPr/>
          <p:nvPr/>
        </p:nvCxnSpPr>
        <p:spPr>
          <a:xfrm>
            <a:off x="857224" y="3500438"/>
            <a:ext cx="50006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2214546" y="3857628"/>
            <a:ext cx="50006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5072066" y="3857628"/>
            <a:ext cx="50006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3000364" y="3000372"/>
            <a:ext cx="50006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5857884" y="3500438"/>
            <a:ext cx="50006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17" dur="1000"/>
                                        <p:tgtEl>
                                          <p:spTgt spid="4">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14" presetClass="entr" presetSubtype="1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randombar(horizontal)">
                                      <p:cBhvr>
                                        <p:cTn id="23" dur="1000"/>
                                        <p:tgtEl>
                                          <p:spTgt spid="4">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14" presetClass="entr" presetSubtype="10" fill="hold" nodeType="clickEffect">
                                  <p:stCondLst>
                                    <p:cond delay="0"/>
                                  </p:stCondLst>
                                  <p:childTnLst>
                                    <p:set>
                                      <p:cBhvr>
                                        <p:cTn id="28" dur="1" fill="hold">
                                          <p:stCondLst>
                                            <p:cond delay="0"/>
                                          </p:stCondLst>
                                        </p:cTn>
                                        <p:tgtEl>
                                          <p:spTgt spid="4">
                                            <p:txEl>
                                              <p:pRg st="5" end="5"/>
                                            </p:txEl>
                                          </p:spTgt>
                                        </p:tgtEl>
                                        <p:attrNameLst>
                                          <p:attrName>style.visibility</p:attrName>
                                        </p:attrNameLst>
                                      </p:cBhvr>
                                      <p:to>
                                        <p:strVal val="visible"/>
                                      </p:to>
                                    </p:set>
                                    <p:animEffect transition="in" filter="randombar(horizontal)">
                                      <p:cBhvr>
                                        <p:cTn id="29" dur="1000"/>
                                        <p:tgtEl>
                                          <p:spTgt spid="4">
                                            <p:txEl>
                                              <p:pRg st="5" end="5"/>
                                            </p:txEl>
                                          </p:spTgt>
                                        </p:tgtEl>
                                      </p:cBhvr>
                                    </p:animEffect>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18" presetClass="entr" presetSubtype="12" fill="hold" nodeType="clickEffect">
                                  <p:stCondLst>
                                    <p:cond delay="0"/>
                                  </p:stCondLst>
                                  <p:childTnLst>
                                    <p:set>
                                      <p:cBhvr>
                                        <p:cTn id="34" dur="1" fill="hold">
                                          <p:stCondLst>
                                            <p:cond delay="0"/>
                                          </p:stCondLst>
                                        </p:cTn>
                                        <p:tgtEl>
                                          <p:spTgt spid="4">
                                            <p:txEl>
                                              <p:pRg st="1" end="1"/>
                                            </p:txEl>
                                          </p:spTgt>
                                        </p:tgtEl>
                                        <p:attrNameLst>
                                          <p:attrName>style.visibility</p:attrName>
                                        </p:attrNameLst>
                                      </p:cBhvr>
                                      <p:to>
                                        <p:strVal val="visible"/>
                                      </p:to>
                                    </p:set>
                                    <p:animEffect transition="in" filter="strips(downLeft)">
                                      <p:cBhvr>
                                        <p:cTn id="35" dur="500"/>
                                        <p:tgtEl>
                                          <p:spTgt spid="4">
                                            <p:txEl>
                                              <p:pRg st="1" end="1"/>
                                            </p:txEl>
                                          </p:spTgt>
                                        </p:tgtEl>
                                      </p:cBhvr>
                                    </p:animEffect>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18" presetClass="entr" presetSubtype="12" fill="hold" nodeType="clickEffect">
                                  <p:stCondLst>
                                    <p:cond delay="0"/>
                                  </p:stCondLst>
                                  <p:childTnLst>
                                    <p:set>
                                      <p:cBhvr>
                                        <p:cTn id="40" dur="1" fill="hold">
                                          <p:stCondLst>
                                            <p:cond delay="0"/>
                                          </p:stCondLst>
                                        </p:cTn>
                                        <p:tgtEl>
                                          <p:spTgt spid="4">
                                            <p:txEl>
                                              <p:pRg st="3" end="3"/>
                                            </p:txEl>
                                          </p:spTgt>
                                        </p:tgtEl>
                                        <p:attrNameLst>
                                          <p:attrName>style.visibility</p:attrName>
                                        </p:attrNameLst>
                                      </p:cBhvr>
                                      <p:to>
                                        <p:strVal val="visible"/>
                                      </p:to>
                                    </p:set>
                                    <p:animEffect transition="in" filter="strips(downLeft)">
                                      <p:cBhvr>
                                        <p:cTn id="41" dur="500"/>
                                        <p:tgtEl>
                                          <p:spTgt spid="4">
                                            <p:txEl>
                                              <p:pRg st="3" end="3"/>
                                            </p:txEl>
                                          </p:spTgt>
                                        </p:tgtEl>
                                      </p:cBhvr>
                                    </p:animEffect>
                                  </p:childTnLst>
                                </p:cTn>
                              </p:par>
                              <p:par>
                                <p:cTn id="42" presetID="18" presetClass="entr" presetSubtype="12" fill="hold" nodeType="withEffect">
                                  <p:stCondLst>
                                    <p:cond delay="0"/>
                                  </p:stCondLst>
                                  <p:childTnLst>
                                    <p:set>
                                      <p:cBhvr>
                                        <p:cTn id="43" dur="1" fill="hold">
                                          <p:stCondLst>
                                            <p:cond delay="0"/>
                                          </p:stCondLst>
                                        </p:cTn>
                                        <p:tgtEl>
                                          <p:spTgt spid="4">
                                            <p:txEl>
                                              <p:pRg st="4" end="4"/>
                                            </p:txEl>
                                          </p:spTgt>
                                        </p:tgtEl>
                                        <p:attrNameLst>
                                          <p:attrName>style.visibility</p:attrName>
                                        </p:attrNameLst>
                                      </p:cBhvr>
                                      <p:to>
                                        <p:strVal val="visible"/>
                                      </p:to>
                                    </p:set>
                                    <p:animEffect transition="in" filter="strips(downLeft)">
                                      <p:cBhvr>
                                        <p:cTn id="44" dur="500"/>
                                        <p:tgtEl>
                                          <p:spTgt spid="4">
                                            <p:txEl>
                                              <p:pRg st="4" end="4"/>
                                            </p:txEl>
                                          </p:spTgt>
                                        </p:tgtEl>
                                      </p:cBhvr>
                                    </p:animEffect>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18" presetClass="entr" presetSubtype="12" fill="hold" nodeType="clickEffect">
                                  <p:stCondLst>
                                    <p:cond delay="0"/>
                                  </p:stCondLst>
                                  <p:childTnLst>
                                    <p:set>
                                      <p:cBhvr>
                                        <p:cTn id="49" dur="1" fill="hold">
                                          <p:stCondLst>
                                            <p:cond delay="0"/>
                                          </p:stCondLst>
                                        </p:cTn>
                                        <p:tgtEl>
                                          <p:spTgt spid="4">
                                            <p:txEl>
                                              <p:pRg st="6" end="6"/>
                                            </p:txEl>
                                          </p:spTgt>
                                        </p:tgtEl>
                                        <p:attrNameLst>
                                          <p:attrName>style.visibility</p:attrName>
                                        </p:attrNameLst>
                                      </p:cBhvr>
                                      <p:to>
                                        <p:strVal val="visible"/>
                                      </p:to>
                                    </p:set>
                                    <p:animEffect transition="in" filter="strips(downLeft)">
                                      <p:cBhvr>
                                        <p:cTn id="50"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4400" smtClean="0"/>
              <a:t>古代</a:t>
            </a:r>
            <a:r>
              <a:rPr lang="en-US" altLang="zh-CN" sz="4400" smtClean="0"/>
              <a:t>---</a:t>
            </a:r>
            <a:r>
              <a:rPr lang="zh-CN" altLang="en-US" sz="4400" smtClean="0"/>
              <a:t>清代</a:t>
            </a:r>
            <a:endParaRPr lang="zh-CN" altLang="en-US" sz="4400"/>
          </a:p>
        </p:txBody>
      </p:sp>
      <p:sp>
        <p:nvSpPr>
          <p:cNvPr id="3" name="内容占位符 2"/>
          <p:cNvSpPr>
            <a:spLocks noGrp="1"/>
          </p:cNvSpPr>
          <p:nvPr>
            <p:ph idx="1"/>
          </p:nvPr>
        </p:nvSpPr>
        <p:spPr/>
        <p:txBody>
          <a:bodyPr/>
          <a:lstStyle/>
          <a:p>
            <a:pPr>
              <a:buNone/>
            </a:pPr>
            <a:r>
              <a:rPr altLang="en-US" b="1" smtClean="0">
                <a:solidFill>
                  <a:srgbClr val="FF0000"/>
                </a:solidFill>
              </a:rPr>
              <a:t>  清初</a:t>
            </a:r>
            <a:endParaRPr lang="en-US" altLang="en-US" b="1" smtClean="0">
              <a:solidFill>
                <a:srgbClr val="FF0000"/>
              </a:solidFill>
            </a:endParaRPr>
          </a:p>
          <a:p>
            <a:r>
              <a:rPr lang="en-US" altLang="zh-CN" b="1" smtClean="0"/>
              <a:t>1</a:t>
            </a:r>
            <a:r>
              <a:rPr b="1" smtClean="0"/>
              <a:t>、学人之文：清初三老</a:t>
            </a:r>
            <a:r>
              <a:rPr lang="en-US" altLang="zh-CN" b="1" smtClean="0"/>
              <a:t>【</a:t>
            </a:r>
            <a:r>
              <a:rPr b="1" smtClean="0"/>
              <a:t>顾炎武、黄宗羲、王夫之</a:t>
            </a:r>
            <a:r>
              <a:rPr lang="en-US" altLang="zh-CN" b="1" smtClean="0"/>
              <a:t>】</a:t>
            </a:r>
          </a:p>
          <a:p>
            <a:r>
              <a:rPr lang="en-US" altLang="zh-CN" b="1" smtClean="0"/>
              <a:t>2</a:t>
            </a:r>
            <a:r>
              <a:rPr b="1" smtClean="0"/>
              <a:t>、文人之文：清初古文三大家</a:t>
            </a:r>
            <a:r>
              <a:rPr lang="en-US" altLang="zh-CN" b="1" smtClean="0"/>
              <a:t>【</a:t>
            </a:r>
            <a:r>
              <a:rPr b="1" smtClean="0"/>
              <a:t>侯方域、魏禧、汪琬</a:t>
            </a:r>
            <a:r>
              <a:rPr lang="en-US" altLang="zh-CN" b="1" smtClean="0"/>
              <a:t>】</a:t>
            </a:r>
          </a:p>
          <a:p>
            <a:pPr>
              <a:buNone/>
            </a:pPr>
            <a:r>
              <a:rPr altLang="en-US" b="1" smtClean="0">
                <a:solidFill>
                  <a:srgbClr val="FF0000"/>
                </a:solidFill>
              </a:rPr>
              <a:t>  清中叶散文</a:t>
            </a:r>
            <a:endParaRPr lang="en-US" altLang="en-US" b="1" smtClean="0">
              <a:solidFill>
                <a:srgbClr val="FF0000"/>
              </a:solidFill>
            </a:endParaRPr>
          </a:p>
          <a:p>
            <a:r>
              <a:rPr lang="en-US" altLang="en-US" b="1" smtClean="0"/>
              <a:t>1</a:t>
            </a:r>
            <a:r>
              <a:rPr altLang="en-US" b="1" smtClean="0"/>
              <a:t>、桐城派</a:t>
            </a:r>
            <a:r>
              <a:rPr lang="en-US" altLang="zh-CN" b="1" smtClean="0"/>
              <a:t>【</a:t>
            </a:r>
            <a:r>
              <a:rPr b="1" smtClean="0"/>
              <a:t>方苞</a:t>
            </a:r>
            <a:r>
              <a:rPr lang="en-US" altLang="zh-CN" b="1" smtClean="0"/>
              <a:t>《</a:t>
            </a:r>
            <a:r>
              <a:rPr b="1" smtClean="0"/>
              <a:t>狱中杂记</a:t>
            </a:r>
            <a:r>
              <a:rPr lang="en-US" altLang="zh-CN" b="1" smtClean="0"/>
              <a:t>》</a:t>
            </a:r>
            <a:r>
              <a:rPr b="1" smtClean="0"/>
              <a:t>、刘大櫆、姚鼐</a:t>
            </a:r>
            <a:r>
              <a:rPr lang="en-US" altLang="zh-CN" b="1" smtClean="0"/>
              <a:t>】</a:t>
            </a:r>
            <a:endParaRPr lang="en-US" b="1" smtClean="0"/>
          </a:p>
          <a:p>
            <a:r>
              <a:rPr lang="en-US" altLang="zh-CN" b="1" smtClean="0"/>
              <a:t>2</a:t>
            </a:r>
            <a:r>
              <a:rPr b="1" smtClean="0"/>
              <a:t>、袁枚和郑燮：不为圣道伦常说教，直抒胸臆，写真性情，语言接近口语。</a:t>
            </a:r>
            <a:endParaRPr lang="en-US" b="1" smtClean="0"/>
          </a:p>
          <a:p>
            <a:r>
              <a:rPr lang="en-US" altLang="zh-CN" b="1" smtClean="0"/>
              <a:t>3</a:t>
            </a:r>
            <a:r>
              <a:rPr b="1" smtClean="0"/>
              <a:t>、骈文</a:t>
            </a:r>
            <a:r>
              <a:rPr lang="en-US" altLang="zh-CN" b="1" smtClean="0"/>
              <a:t>【</a:t>
            </a:r>
            <a:r>
              <a:rPr b="1" smtClean="0"/>
              <a:t>汪中</a:t>
            </a:r>
            <a:r>
              <a:rPr lang="en-US" altLang="zh-CN" b="1" smtClean="0"/>
              <a:t>《</a:t>
            </a:r>
            <a:r>
              <a:rPr b="1" smtClean="0"/>
              <a:t>哀盐船文</a:t>
            </a:r>
            <a:r>
              <a:rPr lang="en-US" altLang="zh-CN" b="1" smtClean="0"/>
              <a:t>》】</a:t>
            </a:r>
            <a:endParaRPr lang="zh-CN" altLang="en-US" b="1"/>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0"/>
                                        <p:tgtEl>
                                          <p:spTgt spid="3">
                                            <p:txEl>
                                              <p:pRg st="0" end="0"/>
                                            </p:txEl>
                                          </p:spTgt>
                                        </p:tgtEl>
                                      </p:cBhvr>
                                    </p:animEffect>
                                    <p:anim calcmode="lin" valueType="num">
                                      <p:cBhvr>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3">
                                            <p:txEl>
                                              <p:pRg st="1" end="1"/>
                                            </p:txEl>
                                          </p:spTgt>
                                        </p:tgtEl>
                                        <p:attrNameLst>
                                          <p:attrName>style.visibility</p:attrName>
                                        </p:attrNameLst>
                                      </p:cBhvr>
                                      <p:to>
                                        <p:strVal val="visible"/>
                                      </p:to>
                                    </p:set>
                                    <p:animEffect transition="in" filter="wipe(down)">
                                      <p:cBhvr>
                                        <p:cTn id="33" dur="500"/>
                                        <p:tgtEl>
                                          <p:spTgt spid="3">
                                            <p:txEl>
                                              <p:pRg st="1" end="1"/>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3">
                                            <p:txEl>
                                              <p:pRg st="2" end="2"/>
                                            </p:txEl>
                                          </p:spTgt>
                                        </p:tgtEl>
                                        <p:attrNameLst>
                                          <p:attrName>style.visibility</p:attrName>
                                        </p:attrNameLst>
                                      </p:cBhvr>
                                      <p:to>
                                        <p:strVal val="visible"/>
                                      </p:to>
                                    </p:set>
                                    <p:animEffect transition="in" filter="wipe(down)">
                                      <p:cBhvr>
                                        <p:cTn id="36" dur="500"/>
                                        <p:tgtEl>
                                          <p:spTgt spid="3">
                                            <p:txEl>
                                              <p:pRg st="2" end="2"/>
                                            </p:txEl>
                                          </p:spTgt>
                                        </p:tgtEl>
                                      </p:cBhvr>
                                    </p:animEffect>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wipe(down)">
                                      <p:cBhvr>
                                        <p:cTn id="42" dur="500"/>
                                        <p:tgtEl>
                                          <p:spTgt spid="3">
                                            <p:txEl>
                                              <p:pRg st="4" end="4"/>
                                            </p:txEl>
                                          </p:spTgt>
                                        </p:tgtEl>
                                      </p:cBhvr>
                                    </p:animEffect>
                                  </p:childTnLst>
                                </p:cTn>
                              </p:par>
                              <p:par>
                                <p:cTn id="43" presetID="22" presetClass="entr" presetSubtype="4" fill="hold"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Effect transition="in" filter="wipe(down)">
                                      <p:cBhvr>
                                        <p:cTn id="45" dur="500"/>
                                        <p:tgtEl>
                                          <p:spTgt spid="3">
                                            <p:txEl>
                                              <p:pRg st="5" end="5"/>
                                            </p:txEl>
                                          </p:spTgt>
                                        </p:tgtEl>
                                      </p:cBhvr>
                                    </p:animEffect>
                                  </p:childTnLst>
                                </p:cTn>
                              </p:par>
                              <p:par>
                                <p:cTn id="46" presetID="22" presetClass="entr" presetSubtype="4" fill="hold" nodeType="with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wipe(down)">
                                      <p:cBhvr>
                                        <p:cTn id="4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smtClean="0"/>
              <a:t>近代散文</a:t>
            </a:r>
            <a:r>
              <a:rPr lang="en-US" altLang="zh-CN" smtClean="0"/>
              <a:t>【</a:t>
            </a:r>
            <a:r>
              <a:rPr lang="zh-CN" altLang="en-US" smtClean="0"/>
              <a:t>清代道光，咸丰年间</a:t>
            </a:r>
            <a:r>
              <a:rPr lang="en-US" altLang="zh-CN" smtClean="0"/>
              <a:t>-19</a:t>
            </a:r>
            <a:r>
              <a:rPr lang="zh-CN" altLang="en-US" smtClean="0"/>
              <a:t>世纪中叶前后至“五四”前夕的古文</a:t>
            </a:r>
            <a:r>
              <a:rPr lang="en-US" altLang="zh-CN" smtClean="0"/>
              <a:t>】</a:t>
            </a:r>
            <a:endParaRPr lang="zh-CN" altLang="en-US"/>
          </a:p>
        </p:txBody>
      </p:sp>
      <p:sp>
        <p:nvSpPr>
          <p:cNvPr id="3" name="内容占位符 2"/>
          <p:cNvSpPr>
            <a:spLocks noGrp="1"/>
          </p:cNvSpPr>
          <p:nvPr>
            <p:ph idx="1"/>
          </p:nvPr>
        </p:nvSpPr>
        <p:spPr/>
        <p:txBody>
          <a:bodyPr/>
          <a:lstStyle/>
          <a:p>
            <a:r>
              <a:rPr lang="en-US" altLang="zh-CN" b="1" smtClean="0">
                <a:solidFill>
                  <a:srgbClr val="0000CC"/>
                </a:solidFill>
              </a:rPr>
              <a:t>19</a:t>
            </a:r>
            <a:r>
              <a:rPr lang="zh-CN" altLang="en-US" b="1" smtClean="0">
                <a:solidFill>
                  <a:srgbClr val="0000CC"/>
                </a:solidFill>
              </a:rPr>
              <a:t>世纪中叶古文新潮流</a:t>
            </a:r>
            <a:r>
              <a:rPr lang="en-US" altLang="zh-CN" b="1" smtClean="0"/>
              <a:t>【</a:t>
            </a:r>
            <a:r>
              <a:rPr lang="zh-CN" altLang="en-US" b="1" smtClean="0"/>
              <a:t>包世臣</a:t>
            </a:r>
            <a:r>
              <a:rPr lang="en-US" altLang="zh-CN" b="1" smtClean="0"/>
              <a:t>《</a:t>
            </a:r>
            <a:r>
              <a:rPr lang="zh-CN" altLang="en-US" b="1" smtClean="0"/>
              <a:t>安吴四种</a:t>
            </a:r>
            <a:r>
              <a:rPr lang="en-US" altLang="zh-CN" b="1" smtClean="0"/>
              <a:t>》</a:t>
            </a:r>
            <a:r>
              <a:rPr lang="zh-CN" altLang="en-US" b="1" smtClean="0"/>
              <a:t>、魏源</a:t>
            </a:r>
            <a:r>
              <a:rPr lang="en-US" altLang="zh-CN" b="1" smtClean="0"/>
              <a:t>《</a:t>
            </a:r>
            <a:r>
              <a:rPr lang="zh-CN" altLang="en-US" b="1" smtClean="0"/>
              <a:t>叙</a:t>
            </a:r>
            <a:r>
              <a:rPr lang="en-US" altLang="zh-CN" b="1" smtClean="0"/>
              <a:t>》</a:t>
            </a:r>
            <a:r>
              <a:rPr lang="zh-CN" altLang="en-US" b="1" smtClean="0"/>
              <a:t>、龚自珍</a:t>
            </a:r>
            <a:r>
              <a:rPr lang="en-US" altLang="zh-CN" b="1" smtClean="0"/>
              <a:t>《</a:t>
            </a:r>
            <a:r>
              <a:rPr lang="zh-CN" altLang="en-US" b="1" smtClean="0"/>
              <a:t>明良论</a:t>
            </a:r>
            <a:r>
              <a:rPr lang="en-US" altLang="zh-CN" b="1" smtClean="0"/>
              <a:t>》</a:t>
            </a:r>
            <a:r>
              <a:rPr lang="zh-CN" altLang="en-US" b="1" smtClean="0"/>
              <a:t>、汤鹏</a:t>
            </a:r>
            <a:r>
              <a:rPr lang="en-US" altLang="zh-CN" b="1" smtClean="0"/>
              <a:t>《</a:t>
            </a:r>
            <a:r>
              <a:rPr lang="zh-CN" altLang="en-US" b="1" smtClean="0"/>
              <a:t>浮丘子</a:t>
            </a:r>
            <a:r>
              <a:rPr lang="en-US" altLang="zh-CN" b="1" smtClean="0"/>
              <a:t>》</a:t>
            </a:r>
            <a:endParaRPr lang="zh-CN" altLang="en-US" b="1" smtClean="0"/>
          </a:p>
          <a:p>
            <a:r>
              <a:rPr altLang="en-US" b="1" smtClean="0">
                <a:solidFill>
                  <a:srgbClr val="0000CC"/>
                </a:solidFill>
              </a:rPr>
              <a:t>中英鸦片战争时期前后</a:t>
            </a:r>
            <a:r>
              <a:rPr lang="en-US" altLang="zh-CN" b="1" smtClean="0"/>
              <a:t>【</a:t>
            </a:r>
            <a:r>
              <a:rPr b="1" smtClean="0"/>
              <a:t>林则徐</a:t>
            </a:r>
            <a:r>
              <a:rPr lang="en-US" altLang="zh-CN" b="1" smtClean="0"/>
              <a:t>《</a:t>
            </a:r>
            <a:r>
              <a:rPr b="1" smtClean="0"/>
              <a:t>密陈夷务不能歇手片</a:t>
            </a:r>
            <a:r>
              <a:rPr lang="en-US" altLang="zh-CN" b="1" smtClean="0"/>
              <a:t>》</a:t>
            </a:r>
            <a:r>
              <a:rPr b="1" smtClean="0"/>
              <a:t>、</a:t>
            </a:r>
            <a:endParaRPr lang="en-US" b="1" smtClean="0"/>
          </a:p>
          <a:p>
            <a:pPr>
              <a:buNone/>
            </a:pPr>
            <a:r>
              <a:rPr altLang="en-US" b="1" smtClean="0"/>
              <a:t>   鲁一同</a:t>
            </a:r>
            <a:r>
              <a:rPr lang="en-US" altLang="zh-CN" b="1" smtClean="0"/>
              <a:t>《</a:t>
            </a:r>
            <a:r>
              <a:rPr b="1" smtClean="0"/>
              <a:t>关忠节公家传</a:t>
            </a:r>
            <a:r>
              <a:rPr lang="en-US" altLang="zh-CN" b="1" smtClean="0"/>
              <a:t>》</a:t>
            </a:r>
          </a:p>
          <a:p>
            <a:r>
              <a:rPr altLang="en-US" b="1" smtClean="0">
                <a:solidFill>
                  <a:srgbClr val="0000CC"/>
                </a:solidFill>
              </a:rPr>
              <a:t>反对或抛弃桐城派古文</a:t>
            </a:r>
            <a:r>
              <a:rPr lang="en-US" altLang="zh-CN" b="1" smtClean="0"/>
              <a:t>【</a:t>
            </a:r>
            <a:r>
              <a:rPr b="1" smtClean="0"/>
              <a:t>冯桂芬</a:t>
            </a:r>
            <a:r>
              <a:rPr lang="en-US" altLang="zh-CN" b="1" smtClean="0"/>
              <a:t>《</a:t>
            </a:r>
            <a:r>
              <a:rPr b="1" smtClean="0"/>
              <a:t>复庄卫生书</a:t>
            </a:r>
            <a:r>
              <a:rPr lang="en-US" altLang="zh-CN" b="1" smtClean="0"/>
              <a:t>》</a:t>
            </a:r>
            <a:r>
              <a:rPr b="1" smtClean="0"/>
              <a:t>、王韬</a:t>
            </a:r>
            <a:r>
              <a:rPr lang="en-US" altLang="zh-CN" b="1" smtClean="0"/>
              <a:t>《</a:t>
            </a:r>
            <a:r>
              <a:rPr b="1" smtClean="0"/>
              <a:t>循环日报</a:t>
            </a:r>
            <a:r>
              <a:rPr lang="en-US" altLang="zh-CN" b="1" smtClean="0"/>
              <a:t>》</a:t>
            </a:r>
            <a:r>
              <a:rPr b="1" smtClean="0"/>
              <a:t>、洪秀全</a:t>
            </a:r>
            <a:r>
              <a:rPr lang="en-US" altLang="zh-CN" b="1" smtClean="0"/>
              <a:t>《</a:t>
            </a:r>
            <a:r>
              <a:rPr b="1" smtClean="0"/>
              <a:t>戒浮文巧言谕</a:t>
            </a:r>
            <a:r>
              <a:rPr lang="en-US" altLang="zh-CN" b="1" smtClean="0"/>
              <a:t>》</a:t>
            </a:r>
            <a:r>
              <a:rPr b="1" smtClean="0"/>
              <a:t>、郑观应</a:t>
            </a:r>
            <a:r>
              <a:rPr lang="en-US" altLang="zh-CN" b="1" smtClean="0"/>
              <a:t>《</a:t>
            </a:r>
            <a:r>
              <a:rPr b="1" smtClean="0"/>
              <a:t>盛世危言</a:t>
            </a:r>
            <a:r>
              <a:rPr lang="en-US" altLang="zh-CN" b="1" smtClean="0"/>
              <a:t>》</a:t>
            </a:r>
          </a:p>
          <a:p>
            <a:r>
              <a:rPr altLang="en-US" b="1" smtClean="0">
                <a:solidFill>
                  <a:srgbClr val="0000CC"/>
                </a:solidFill>
              </a:rPr>
              <a:t>桐城派古文的“中兴”</a:t>
            </a:r>
            <a:r>
              <a:rPr lang="en-US" altLang="zh-CN" b="1" smtClean="0"/>
              <a:t>【</a:t>
            </a:r>
            <a:r>
              <a:rPr b="1" smtClean="0"/>
              <a:t>梅曾亮、曾国藩、吴敏树</a:t>
            </a:r>
            <a:r>
              <a:rPr lang="en-US" altLang="zh-CN" b="1" smtClean="0"/>
              <a:t>】</a:t>
            </a:r>
          </a:p>
          <a:p>
            <a:r>
              <a:rPr altLang="en-US" b="1" smtClean="0">
                <a:solidFill>
                  <a:srgbClr val="0000CC"/>
                </a:solidFill>
              </a:rPr>
              <a:t>资产阶级的新体散文</a:t>
            </a:r>
            <a:r>
              <a:rPr lang="en-US" altLang="zh-CN" b="1" smtClean="0"/>
              <a:t>【</a:t>
            </a:r>
            <a:r>
              <a:rPr b="1" smtClean="0"/>
              <a:t>康有为、谭嗣同、梁启超、邹容、严复</a:t>
            </a:r>
            <a:r>
              <a:rPr lang="en-US" altLang="zh-CN" b="1" smtClean="0"/>
              <a:t>】</a:t>
            </a:r>
            <a:endParaRPr lang="zh-CN" altLang="en-US" b="1"/>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1" presetClass="entr" presetSubtype="4"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wheel(4)">
                                      <p:cBhvr>
                                        <p:cTn id="20" dur="2000"/>
                                        <p:tgtEl>
                                          <p:spTgt spid="3">
                                            <p:txEl>
                                              <p:pRg st="0" end="0"/>
                                            </p:txEl>
                                          </p:spTgt>
                                        </p:tgtEl>
                                      </p:cBhvr>
                                    </p:animEffect>
                                  </p:childTnLst>
                                </p:cTn>
                              </p:par>
                              <p:par>
                                <p:cTn id="21" presetID="21" presetClass="entr" presetSubtype="4" fill="hold"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heel(4)">
                                      <p:cBhvr>
                                        <p:cTn id="23" dur="2000"/>
                                        <p:tgtEl>
                                          <p:spTgt spid="3">
                                            <p:txEl>
                                              <p:pRg st="1" end="1"/>
                                            </p:txEl>
                                          </p:spTgt>
                                        </p:tgtEl>
                                      </p:cBhvr>
                                    </p:animEffect>
                                  </p:childTnLst>
                                </p:cTn>
                              </p:par>
                              <p:par>
                                <p:cTn id="24" presetID="21" presetClass="entr" presetSubtype="4" fill="hold" nodeType="with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wheel(4)">
                                      <p:cBhvr>
                                        <p:cTn id="26" dur="2000"/>
                                        <p:tgtEl>
                                          <p:spTgt spid="3">
                                            <p:txEl>
                                              <p:pRg st="2" end="2"/>
                                            </p:txEl>
                                          </p:spTgt>
                                        </p:tgtEl>
                                      </p:cBhvr>
                                    </p:animEffect>
                                  </p:childTnLst>
                                </p:cTn>
                              </p:par>
                              <p:par>
                                <p:cTn id="27" presetID="21" presetClass="entr" presetSubtype="4"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heel(4)">
                                      <p:cBhvr>
                                        <p:cTn id="29" dur="2000"/>
                                        <p:tgtEl>
                                          <p:spTgt spid="3">
                                            <p:txEl>
                                              <p:pRg st="3" end="3"/>
                                            </p:txEl>
                                          </p:spTgt>
                                        </p:tgtEl>
                                      </p:cBhvr>
                                    </p:animEffect>
                                  </p:childTnLst>
                                </p:cTn>
                              </p:par>
                              <p:par>
                                <p:cTn id="30" presetID="21" presetClass="entr" presetSubtype="4"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heel(4)">
                                      <p:cBhvr>
                                        <p:cTn id="32" dur="2000"/>
                                        <p:tgtEl>
                                          <p:spTgt spid="3">
                                            <p:txEl>
                                              <p:pRg st="4" end="4"/>
                                            </p:txEl>
                                          </p:spTgt>
                                        </p:tgtEl>
                                      </p:cBhvr>
                                    </p:animEffect>
                                  </p:childTnLst>
                                </p:cTn>
                              </p:par>
                              <p:par>
                                <p:cTn id="33" presetID="21" presetClass="entr" presetSubtype="4"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wheel(4)">
                                      <p:cBhvr>
                                        <p:cTn id="35"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116632"/>
            <a:ext cx="8292045" cy="708984"/>
          </a:xfrm>
        </p:spPr>
        <p:txBody>
          <a:bodyPr/>
          <a:lstStyle/>
          <a:p>
            <a:r>
              <a:rPr lang="zh-CN" altLang="en-US" smtClean="0"/>
              <a:t>现代散文 </a:t>
            </a:r>
            <a:r>
              <a:rPr lang="en-US" altLang="zh-CN" smtClean="0"/>
              <a:t>1919</a:t>
            </a:r>
            <a:r>
              <a:rPr lang="zh-CN" altLang="en-US"/>
              <a:t>年</a:t>
            </a:r>
            <a:r>
              <a:rPr lang="en-US" altLang="zh-CN"/>
              <a:t>-1949</a:t>
            </a:r>
            <a:r>
              <a:rPr lang="zh-CN" altLang="en-US"/>
              <a:t>年</a:t>
            </a:r>
          </a:p>
        </p:txBody>
      </p:sp>
      <p:sp>
        <p:nvSpPr>
          <p:cNvPr id="3" name="内容占位符 2"/>
          <p:cNvSpPr>
            <a:spLocks noGrp="1"/>
          </p:cNvSpPr>
          <p:nvPr>
            <p:ph idx="1"/>
          </p:nvPr>
        </p:nvSpPr>
        <p:spPr>
          <a:xfrm>
            <a:off x="611560" y="836712"/>
            <a:ext cx="8292045" cy="5354547"/>
          </a:xfrm>
        </p:spPr>
        <p:txBody>
          <a:bodyPr>
            <a:normAutofit lnSpcReduction="10000"/>
          </a:bodyPr>
          <a:lstStyle/>
          <a:p>
            <a:pPr marL="0" indent="0">
              <a:buNone/>
            </a:pPr>
            <a:r>
              <a:rPr lang="zh-CN" altLang="zh-CN"/>
              <a:t>　　</a:t>
            </a:r>
            <a:r>
              <a:rPr lang="zh-CN" altLang="zh-CN" b="1"/>
              <a:t>中国现代散文三十年丰富多样、起伏变迁的发展，反映了现代中国社会整个生活面貌，而且从各种典型的散文作品中，都可以发现出作家的心灵轨迹，个性特色，郁达长说：“现代散文的最大特征，是每一个作家的每一篇散文里所表现出的个性，比以前的任何散文都来得强”。现代散文的发展变迁深受时代的推动和制约。现代中国社会在各方面所进行的反帝反封建，民族民主革命是时代发展的主流，现代散文作家队伍在时代的变迁发展过程中经历了一次次的分化的组合，各人的选择不一，在历史上起的作用也就因人而异、对现代的中国文学，现代的中国散文史作出的贡献也不同，这一时期作家有：林语堂、周作人、郁达夫等，可以说，鲁迅是中国现代散文的最主要的奠基人，鲁迅的散文，以其博大精深的思想内容和无与伦比的艺术成就，被公认为是世界文学的奇葩。</a:t>
            </a:r>
            <a:endParaRPr lang="zh-CN" altLang="en-US" b="1"/>
          </a:p>
        </p:txBody>
      </p:sp>
    </p:spTree>
    <p:extLst>
      <p:ext uri="{BB962C8B-B14F-4D97-AF65-F5344CB8AC3E}">
        <p14:creationId xmlns:p14="http://schemas.microsoft.com/office/powerpoint/2010/main" xmlns="" val="4204053978"/>
      </p:ext>
    </p:ext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现代散文发展经历的三个阶段</a:t>
            </a:r>
            <a:endParaRPr lang="zh-CN" altLang="en-US"/>
          </a:p>
        </p:txBody>
      </p:sp>
      <p:sp>
        <p:nvSpPr>
          <p:cNvPr id="3" name="内容占位符 2"/>
          <p:cNvSpPr>
            <a:spLocks noGrp="1"/>
          </p:cNvSpPr>
          <p:nvPr>
            <p:ph idx="1"/>
          </p:nvPr>
        </p:nvSpPr>
        <p:spPr/>
        <p:txBody>
          <a:bodyPr/>
          <a:lstStyle/>
          <a:p>
            <a:r>
              <a:rPr lang="zh-CN" altLang="zh-CN" sz="3600">
                <a:latin typeface="隶书" pitchFamily="49" charset="-122"/>
                <a:ea typeface="隶书" pitchFamily="49" charset="-122"/>
              </a:rPr>
              <a:t>第一阶段</a:t>
            </a:r>
            <a:r>
              <a:rPr lang="en-US" altLang="zh-CN" sz="3600">
                <a:latin typeface="隶书" pitchFamily="49" charset="-122"/>
                <a:ea typeface="隶书" pitchFamily="49" charset="-122"/>
              </a:rPr>
              <a:t>1919</a:t>
            </a:r>
            <a:r>
              <a:rPr lang="zh-CN" altLang="zh-CN" sz="3600">
                <a:latin typeface="隶书" pitchFamily="49" charset="-122"/>
                <a:ea typeface="隶书" pitchFamily="49" charset="-122"/>
              </a:rPr>
              <a:t>－</a:t>
            </a:r>
            <a:r>
              <a:rPr lang="en-US" altLang="zh-CN" sz="3600">
                <a:latin typeface="隶书" pitchFamily="49" charset="-122"/>
                <a:ea typeface="隶书" pitchFamily="49" charset="-122"/>
              </a:rPr>
              <a:t>1927</a:t>
            </a:r>
            <a:r>
              <a:rPr lang="zh-CN" altLang="zh-CN" sz="3600">
                <a:latin typeface="隶书" pitchFamily="49" charset="-122"/>
                <a:ea typeface="隶书" pitchFamily="49" charset="-122"/>
              </a:rPr>
              <a:t>，以反帝反封建为主题，从五四新文学革命至</a:t>
            </a:r>
            <a:r>
              <a:rPr lang="en-US" altLang="zh-CN" sz="3600">
                <a:latin typeface="隶书" pitchFamily="49" charset="-122"/>
                <a:ea typeface="隶书" pitchFamily="49" charset="-122"/>
              </a:rPr>
              <a:t>1927</a:t>
            </a:r>
            <a:r>
              <a:rPr lang="zh-CN" altLang="zh-CN" sz="3600">
                <a:latin typeface="隶书" pitchFamily="49" charset="-122"/>
                <a:ea typeface="隶书" pitchFamily="49" charset="-122"/>
              </a:rPr>
              <a:t>年，这是中国现代散文的开创时期</a:t>
            </a:r>
            <a:r>
              <a:rPr lang="zh-CN" altLang="zh-CN" sz="3600" smtClean="0">
                <a:latin typeface="隶书" pitchFamily="49" charset="-122"/>
                <a:ea typeface="隶书" pitchFamily="49" charset="-122"/>
              </a:rPr>
              <a:t>。</a:t>
            </a:r>
            <a:endParaRPr lang="en-US" altLang="zh-CN" sz="3600" smtClean="0">
              <a:latin typeface="隶书" pitchFamily="49" charset="-122"/>
              <a:ea typeface="隶书" pitchFamily="49" charset="-122"/>
            </a:endParaRPr>
          </a:p>
          <a:p>
            <a:r>
              <a:rPr lang="zh-CN" altLang="en-US" sz="2800" b="1" smtClean="0"/>
              <a:t>该阶段的特点：</a:t>
            </a:r>
            <a:r>
              <a:rPr lang="zh-CN" altLang="zh-CN" sz="2800" b="1" smtClean="0"/>
              <a:t>开创</a:t>
            </a:r>
            <a:r>
              <a:rPr lang="zh-CN" altLang="zh-CN" sz="2800" b="1"/>
              <a:t>了现代散文关注人生、参与历史变革，其基本主题是反帝反封建，艺术上创建了各式各样；有效表达现代人思想感情，适合现代读者审美需要的散文，奠定了现代文学的发展基础，这一时期在中国的散文发展史上具有划时代的历史意义。</a:t>
            </a:r>
            <a:endParaRPr lang="zh-CN" altLang="en-US" sz="2800" b="1">
              <a:latin typeface="隶书" pitchFamily="49" charset="-122"/>
              <a:ea typeface="隶书" pitchFamily="49" charset="-122"/>
            </a:endParaRPr>
          </a:p>
        </p:txBody>
      </p:sp>
    </p:spTree>
    <p:extLst>
      <p:ext uri="{BB962C8B-B14F-4D97-AF65-F5344CB8AC3E}">
        <p14:creationId xmlns:p14="http://schemas.microsoft.com/office/powerpoint/2010/main" xmlns="" val="351434054"/>
      </p:ext>
    </p:ext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第二阶段</a:t>
            </a:r>
            <a:r>
              <a:rPr lang="en-US" altLang="zh-CN"/>
              <a:t>1928</a:t>
            </a:r>
            <a:r>
              <a:rPr lang="zh-CN" altLang="zh-CN"/>
              <a:t>－</a:t>
            </a:r>
            <a:r>
              <a:rPr lang="en-US" altLang="zh-CN"/>
              <a:t>1937</a:t>
            </a:r>
            <a:r>
              <a:rPr lang="zh-CN" altLang="zh-CN"/>
              <a:t>，以阶段斗争为主题</a:t>
            </a:r>
            <a:endParaRPr lang="zh-CN" altLang="en-US"/>
          </a:p>
        </p:txBody>
      </p:sp>
      <p:sp>
        <p:nvSpPr>
          <p:cNvPr id="3" name="内容占位符 2"/>
          <p:cNvSpPr>
            <a:spLocks noGrp="1"/>
          </p:cNvSpPr>
          <p:nvPr>
            <p:ph idx="1"/>
          </p:nvPr>
        </p:nvSpPr>
        <p:spPr>
          <a:xfrm>
            <a:off x="467544" y="1412776"/>
            <a:ext cx="8292045" cy="5354547"/>
          </a:xfrm>
        </p:spPr>
        <p:txBody>
          <a:bodyPr>
            <a:normAutofit/>
          </a:bodyPr>
          <a:lstStyle/>
          <a:p>
            <a:r>
              <a:rPr lang="zh-CN" altLang="en-US" sz="3200" smtClean="0"/>
              <a:t>该阶段的特点：</a:t>
            </a:r>
            <a:r>
              <a:rPr lang="zh-CN" altLang="zh-CN" sz="3200"/>
              <a:t>大革命失败后，革命形势的逆转，新文学阵营地也在这个历史转折关头发生了新的分化和组合，广大作家的创作面临了新的考验和选择，这一时期散文取材的范围扩展，写实性，战斗性增强，社会政治思想主题深化，使现代散文沿着反帝反封建的方面继续前进，并为下一阶段的服务于民族，民主革命的战争提供了宝贵经验。</a:t>
            </a:r>
            <a:endParaRPr lang="zh-CN" altLang="en-US" sz="3200"/>
          </a:p>
        </p:txBody>
      </p:sp>
    </p:spTree>
    <p:extLst>
      <p:ext uri="{BB962C8B-B14F-4D97-AF65-F5344CB8AC3E}">
        <p14:creationId xmlns:p14="http://schemas.microsoft.com/office/powerpoint/2010/main" xmlns="" val="3390727177"/>
      </p:ext>
    </p:ext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395536" y="116632"/>
            <a:ext cx="8292045" cy="1152128"/>
          </a:xfrm>
        </p:spPr>
        <p:txBody>
          <a:bodyPr>
            <a:normAutofit/>
          </a:bodyPr>
          <a:lstStyle/>
          <a:p>
            <a:r>
              <a:rPr lang="zh-CN" altLang="en-US" sz="3600"/>
              <a:t>第三</a:t>
            </a:r>
            <a:r>
              <a:rPr lang="zh-CN" altLang="en-US" sz="3600" smtClean="0"/>
              <a:t>阶段</a:t>
            </a:r>
            <a:br>
              <a:rPr lang="en-US" altLang="zh-CN" smtClean="0"/>
            </a:br>
            <a:r>
              <a:rPr lang="en-US" altLang="zh-CN" smtClean="0"/>
              <a:t>1937</a:t>
            </a:r>
            <a:r>
              <a:rPr lang="zh-CN" altLang="en-US"/>
              <a:t>－</a:t>
            </a:r>
            <a:r>
              <a:rPr lang="en-US" altLang="zh-CN"/>
              <a:t>1949</a:t>
            </a:r>
            <a:r>
              <a:rPr lang="zh-CN" altLang="en-US"/>
              <a:t>，以抗日战争、抗日救亡主题</a:t>
            </a:r>
          </a:p>
        </p:txBody>
      </p:sp>
      <p:sp>
        <p:nvSpPr>
          <p:cNvPr id="5" name="竖排文字占位符 4"/>
          <p:cNvSpPr>
            <a:spLocks noGrp="1"/>
          </p:cNvSpPr>
          <p:nvPr>
            <p:ph type="body" orient="vert" idx="1"/>
          </p:nvPr>
        </p:nvSpPr>
        <p:spPr>
          <a:xfrm>
            <a:off x="467544" y="2132856"/>
            <a:ext cx="8099583" cy="3974008"/>
          </a:xfrm>
        </p:spPr>
        <p:txBody>
          <a:bodyPr vert="horz">
            <a:normAutofit/>
          </a:bodyPr>
          <a:lstStyle/>
          <a:p>
            <a:r>
              <a:rPr lang="zh-CN" altLang="en-US" sz="3200"/>
              <a:t>抗日战争全面爆发后，中国社会进入了战时大动荡、大变迁的状态，由于这一时期客观上不同政治区域，文化据点不同，作家的创作也因时因地而异，比如上海的“孤岛”时期，国统区，解放区各地的散文创作及特点也有不同。</a:t>
            </a:r>
          </a:p>
        </p:txBody>
      </p:sp>
    </p:spTree>
    <p:extLst>
      <p:ext uri="{BB962C8B-B14F-4D97-AF65-F5344CB8AC3E}">
        <p14:creationId xmlns:p14="http://schemas.microsoft.com/office/powerpoint/2010/main" xmlns="" val="2898044265"/>
      </p:ext>
    </p:ext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altLang="zh-CN" smtClean="0"/>
              <a:t>                                                                           </a:t>
            </a:r>
            <a:endParaRPr lang="zh-CN" altLang="en-US"/>
          </a:p>
        </p:txBody>
      </p:sp>
      <p:graphicFrame>
        <p:nvGraphicFramePr>
          <p:cNvPr id="4" name="内容占位符 3"/>
          <p:cNvGraphicFramePr>
            <a:graphicFrameLocks noGrp="1"/>
          </p:cNvGraphicFramePr>
          <p:nvPr>
            <p:ph idx="1"/>
            <p:extLst>
              <p:ext uri="{D42A27DB-BD31-4B8C-83A1-F6EECF244321}">
                <p14:modId xmlns:p14="http://schemas.microsoft.com/office/powerpoint/2010/main" xmlns="" val="6632907"/>
              </p:ext>
            </p:extLst>
          </p:nvPr>
        </p:nvGraphicFramePr>
        <p:xfrm>
          <a:off x="419100" y="116632"/>
          <a:ext cx="8291513" cy="6422281"/>
        </p:xfrm>
        <a:graphic>
          <a:graphicData uri="http://schemas.openxmlformats.org/drawingml/2006/diagram">
            <dgm:relIds xmlns:dgm="http://schemas.openxmlformats.org/drawingml/2006/diagram" r:dm="rId3" r:lo="rId4" r:qs="rId5" r:cs="rId6"/>
          </a:graphicData>
        </a:graphic>
      </p:graphicFrame>
    </p:spTree>
    <p:extLst>
      <p:ext uri="{BB962C8B-B14F-4D97-AF65-F5344CB8AC3E}">
        <p14:creationId xmlns:p14="http://schemas.microsoft.com/office/powerpoint/2010/main" xmlns="" val="1474560495"/>
      </p:ext>
    </p:ext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5536" y="260648"/>
            <a:ext cx="8292045" cy="708984"/>
          </a:xfrm>
        </p:spPr>
        <p:txBody>
          <a:bodyPr>
            <a:normAutofit/>
          </a:bodyPr>
          <a:lstStyle/>
          <a:p>
            <a:r>
              <a:rPr lang="zh-CN" altLang="en-US" sz="4400" smtClean="0"/>
              <a:t>当代散文概述</a:t>
            </a:r>
            <a:endParaRPr lang="zh-CN" altLang="en-US" sz="4400"/>
          </a:p>
        </p:txBody>
      </p:sp>
      <p:sp>
        <p:nvSpPr>
          <p:cNvPr id="3" name="内容占位符 2"/>
          <p:cNvSpPr>
            <a:spLocks noGrp="1"/>
          </p:cNvSpPr>
          <p:nvPr>
            <p:ph idx="1"/>
          </p:nvPr>
        </p:nvSpPr>
        <p:spPr/>
        <p:txBody>
          <a:bodyPr>
            <a:normAutofit/>
          </a:bodyPr>
          <a:lstStyle/>
          <a:p>
            <a:r>
              <a:rPr altLang="en-US" sz="4000" b="1" smtClean="0"/>
              <a:t>第一阶段</a:t>
            </a:r>
            <a:r>
              <a:rPr lang="en-US" altLang="en-US" sz="4000" b="1" smtClean="0"/>
              <a:t>1949</a:t>
            </a:r>
            <a:r>
              <a:rPr lang="en-US" altLang="zh-CN" sz="4000" b="1" smtClean="0"/>
              <a:t>-1966</a:t>
            </a:r>
            <a:r>
              <a:rPr sz="4000" b="1" smtClean="0"/>
              <a:t>年</a:t>
            </a:r>
            <a:endParaRPr lang="en-US" sz="4000" b="1" smtClean="0"/>
          </a:p>
          <a:p>
            <a:pPr>
              <a:buNone/>
            </a:pPr>
            <a:r>
              <a:rPr altLang="en-US" sz="4000" smtClean="0"/>
              <a:t>                        </a:t>
            </a:r>
            <a:endParaRPr lang="en-US" altLang="en-US" sz="4000" smtClean="0"/>
          </a:p>
        </p:txBody>
      </p:sp>
      <p:graphicFrame>
        <p:nvGraphicFramePr>
          <p:cNvPr id="5" name="图示 4"/>
          <p:cNvGraphicFramePr/>
          <p:nvPr/>
        </p:nvGraphicFramePr>
        <p:xfrm>
          <a:off x="1071538" y="2000240"/>
          <a:ext cx="7643866" cy="4064000"/>
        </p:xfrm>
        <a:graphic>
          <a:graphicData uri="http://schemas.openxmlformats.org/drawingml/2006/diagram">
            <dgm:relIds xmlns:dgm="http://schemas.openxmlformats.org/drawingml/2006/diagram" r:dm="rId3" r:lo="rId4" r:qs="rId5" r:cs="rId6"/>
          </a:graphicData>
        </a:graphic>
      </p:graphicFrame>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55"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6"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7" dur="1000"/>
                                        <p:tgtEl>
                                          <p:spTgt spid="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55"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strVal val="#ppt_w*0.70"/>
                                          </p:val>
                                        </p:tav>
                                        <p:tav tm="100000">
                                          <p:val>
                                            <p:strVal val="#ppt_w"/>
                                          </p:val>
                                        </p:tav>
                                      </p:tavLst>
                                    </p:anim>
                                    <p:anim calcmode="lin" valueType="num">
                                      <p:cBhvr>
                                        <p:cTn id="24" dur="1000" fill="hold"/>
                                        <p:tgtEl>
                                          <p:spTgt spid="5"/>
                                        </p:tgtEl>
                                        <p:attrNameLst>
                                          <p:attrName>ppt_h</p:attrName>
                                        </p:attrNameLst>
                                      </p:cBhvr>
                                      <p:tavLst>
                                        <p:tav tm="0">
                                          <p:val>
                                            <p:strVal val="#ppt_h"/>
                                          </p:val>
                                        </p:tav>
                                        <p:tav tm="100000">
                                          <p:val>
                                            <p:strVal val="#ppt_h"/>
                                          </p:val>
                                        </p:tav>
                                      </p:tavLst>
                                    </p:anim>
                                    <p:animEffect transition="in" filter="fade">
                                      <p:cBhvr>
                                        <p:cTn id="2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标题 4"/>
          <p:cNvSpPr>
            <a:spLocks noGrp="1"/>
          </p:cNvSpPr>
          <p:nvPr>
            <p:ph type="title"/>
          </p:nvPr>
        </p:nvSpPr>
        <p:spPr/>
        <p:txBody>
          <a:bodyPr>
            <a:noAutofit/>
          </a:bodyPr>
          <a:lstStyle/>
          <a:p>
            <a:r>
              <a:rPr lang="zh-CN" altLang="en-US" sz="5400" smtClean="0"/>
              <a:t>散文的发展流程</a:t>
            </a:r>
            <a:endParaRPr lang="zh-CN" altLang="en-US" sz="5400"/>
          </a:p>
        </p:txBody>
      </p:sp>
      <p:graphicFrame>
        <p:nvGraphicFramePr>
          <p:cNvPr id="4" name="内容占位符 3"/>
          <p:cNvGraphicFramePr>
            <a:graphicFrameLocks noGrp="1"/>
          </p:cNvGraphicFramePr>
          <p:nvPr>
            <p:ph idx="4294967295"/>
          </p:nvPr>
        </p:nvGraphicFramePr>
        <p:xfrm>
          <a:off x="1571604" y="1184275"/>
          <a:ext cx="7429552" cy="4959369"/>
        </p:xfrm>
        <a:graphic>
          <a:graphicData uri="http://schemas.openxmlformats.org/drawingml/2006/diagram">
            <dgm:relIds xmlns:dgm="http://schemas.openxmlformats.org/drawingml/2006/diagram" r:dm="rId4" r:lo="rId5" r:qs="rId6" r:cs="rId7"/>
          </a:graphicData>
        </a:graphic>
      </p:graphicFrame>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0" fill="hold"/>
                                        <p:tgtEl>
                                          <p:spTgt spid="4"/>
                                        </p:tgtEl>
                                        <p:attrNameLst>
                                          <p:attrName>ppt_x</p:attrName>
                                        </p:attrNameLst>
                                      </p:cBhvr>
                                      <p:tavLst>
                                        <p:tav tm="0">
                                          <p:val>
                                            <p:strVal val="#ppt_x"/>
                                          </p:val>
                                        </p:tav>
                                        <p:tav tm="100000">
                                          <p:val>
                                            <p:strVal val="#ppt_x"/>
                                          </p:val>
                                        </p:tav>
                                      </p:tavLst>
                                    </p:anim>
                                    <p:anim calcmode="lin" valueType="num">
                                      <p:cBhvr additive="base">
                                        <p:cTn id="14"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28596" y="0"/>
            <a:ext cx="8292045" cy="928670"/>
          </a:xfrm>
        </p:spPr>
        <p:txBody>
          <a:bodyPr>
            <a:normAutofit fontScale="90000"/>
          </a:bodyPr>
          <a:lstStyle/>
          <a:p>
            <a:r>
              <a:rPr lang="zh-CN" altLang="en-US" smtClean="0"/>
              <a:t>这一时期散文题材的显著特色</a:t>
            </a:r>
            <a:br>
              <a:rPr lang="zh-CN" altLang="en-US" smtClean="0"/>
            </a:br>
            <a:endParaRPr lang="zh-CN" altLang="en-US"/>
          </a:p>
        </p:txBody>
      </p:sp>
      <p:sp>
        <p:nvSpPr>
          <p:cNvPr id="3" name="内容占位符 2"/>
          <p:cNvSpPr>
            <a:spLocks noGrp="1"/>
          </p:cNvSpPr>
          <p:nvPr>
            <p:ph idx="1"/>
          </p:nvPr>
        </p:nvSpPr>
        <p:spPr>
          <a:xfrm>
            <a:off x="419098" y="571481"/>
            <a:ext cx="8292045" cy="4929221"/>
          </a:xfrm>
        </p:spPr>
        <p:txBody>
          <a:bodyPr>
            <a:normAutofit fontScale="85000" lnSpcReduction="20000"/>
          </a:bodyPr>
          <a:lstStyle/>
          <a:p>
            <a:pPr>
              <a:lnSpc>
                <a:spcPct val="150000"/>
              </a:lnSpc>
              <a:buNone/>
            </a:pPr>
            <a:r>
              <a:rPr lang="en-US" altLang="zh-CN" b="1" smtClean="0"/>
              <a:t>1</a:t>
            </a:r>
            <a:r>
              <a:rPr b="1" smtClean="0"/>
              <a:t>、从不同战线歌颂社会主义建设进程，热情欢呼祖国在党的领导下日新月异，飞速发展。如</a:t>
            </a:r>
            <a:r>
              <a:rPr lang="zh-CN" altLang="en-US" b="1" smtClean="0"/>
              <a:t>臧克家的</a:t>
            </a:r>
            <a:r>
              <a:rPr lang="en-US" altLang="zh-CN" b="1" smtClean="0">
                <a:hlinkClick r:id="rId2" action="ppaction://hlinksldjump"/>
              </a:rPr>
              <a:t>《</a:t>
            </a:r>
            <a:r>
              <a:rPr lang="zh-CN" altLang="en-US" b="1" smtClean="0">
                <a:hlinkClick r:id="rId2" action="ppaction://hlinksldjump"/>
              </a:rPr>
              <a:t>毛主席向着黄河笑了</a:t>
            </a:r>
            <a:r>
              <a:rPr lang="en-US" altLang="zh-CN" b="1" smtClean="0">
                <a:hlinkClick r:id="rId2" action="ppaction://hlinksldjump"/>
              </a:rPr>
              <a:t>》</a:t>
            </a:r>
            <a:endParaRPr b="1" smtClean="0"/>
          </a:p>
          <a:p>
            <a:pPr>
              <a:lnSpc>
                <a:spcPct val="150000"/>
              </a:lnSpc>
              <a:buNone/>
            </a:pPr>
            <a:r>
              <a:rPr lang="en-US" altLang="zh-CN" b="1" smtClean="0"/>
              <a:t>2</a:t>
            </a:r>
            <a:r>
              <a:rPr b="1" smtClean="0"/>
              <a:t>、点燃各种人物，为那些曾经在中国革命和建设中起过巨大作用的若干平凡或不平凡的人物画像，摄下他们在历史进程中的某一阶段或某一瞬间特有的光彩与丰神。</a:t>
            </a:r>
          </a:p>
          <a:p>
            <a:pPr>
              <a:lnSpc>
                <a:spcPct val="150000"/>
              </a:lnSpc>
              <a:buNone/>
            </a:pPr>
            <a:r>
              <a:rPr lang="en-US" altLang="zh-CN" b="1" smtClean="0"/>
              <a:t>3</a:t>
            </a:r>
            <a:r>
              <a:rPr b="1" smtClean="0"/>
              <a:t>、抗美援朝战争爆发后，散文名副其实地充当了文学的“轻骑兵”，迅速及时地报道了中朝人民鱼水相依的友谊，人民志愿军感天动地的英雄事迹与英雄品格。</a:t>
            </a:r>
            <a:r>
              <a:rPr lang="zh-CN" altLang="en-US" b="1" smtClean="0"/>
              <a:t>巴金的</a:t>
            </a:r>
            <a:r>
              <a:rPr lang="en-US" altLang="zh-CN" b="1" smtClean="0">
                <a:hlinkClick r:id="rId3" action="ppaction://hlinksldjump"/>
              </a:rPr>
              <a:t>《</a:t>
            </a:r>
            <a:r>
              <a:rPr lang="zh-CN" altLang="en-US" b="1" smtClean="0">
                <a:hlinkClick r:id="rId3" action="ppaction://hlinksldjump"/>
              </a:rPr>
              <a:t>我们会见了彭德怀司令员</a:t>
            </a:r>
            <a:r>
              <a:rPr lang="en-US" altLang="zh-CN" b="1" smtClean="0">
                <a:hlinkClick r:id="rId3" action="ppaction://hlinksldjump"/>
              </a:rPr>
              <a:t>》</a:t>
            </a:r>
            <a:endParaRPr lang="en-US" b="1" smtClean="0"/>
          </a:p>
          <a:p>
            <a:pPr>
              <a:lnSpc>
                <a:spcPct val="150000"/>
              </a:lnSpc>
              <a:buNone/>
            </a:pPr>
            <a:r>
              <a:rPr lang="en-US" b="1" smtClean="0"/>
              <a:t>4</a:t>
            </a:r>
            <a:r>
              <a:rPr b="1" smtClean="0"/>
              <a:t>、</a:t>
            </a:r>
            <a:r>
              <a:rPr lang="en-US" b="1" smtClean="0"/>
              <a:t>1960</a:t>
            </a:r>
            <a:r>
              <a:rPr b="1" smtClean="0"/>
              <a:t>年前后，中国历史上爆发</a:t>
            </a:r>
            <a:r>
              <a:rPr lang="en-US" b="1" smtClean="0"/>
              <a:t>1957</a:t>
            </a:r>
            <a:r>
              <a:rPr b="1" smtClean="0"/>
              <a:t>年的反右运动与</a:t>
            </a:r>
            <a:r>
              <a:rPr lang="en-US" b="1" smtClean="0"/>
              <a:t>1958</a:t>
            </a:r>
            <a:r>
              <a:rPr b="1" smtClean="0"/>
              <a:t>年的大跃进运动，随之而来的是“三年困难时期”，作家们热情的头脑开始降温，作品基调上的浪漫因素开始减少，但总的思想精神并没有质的变化。  </a:t>
            </a:r>
          </a:p>
          <a:p>
            <a:endParaRPr lang="zh-CN" altLang="en-US"/>
          </a:p>
        </p:txBody>
      </p:sp>
      <p:sp>
        <p:nvSpPr>
          <p:cNvPr id="4" name="下弧形箭头 3">
            <a:hlinkClick r:id="rId4" action="ppaction://hlinksldjump"/>
          </p:cNvPr>
          <p:cNvSpPr/>
          <p:nvPr/>
        </p:nvSpPr>
        <p:spPr>
          <a:xfrm>
            <a:off x="6012160" y="5373216"/>
            <a:ext cx="1440160" cy="720080"/>
          </a:xfrm>
          <a:prstGeom prst="curved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0" presetClass="entr" presetSubtype="0"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wedge">
                                      <p:cBhvr>
                                        <p:cTn id="20" dur="2000"/>
                                        <p:tgtEl>
                                          <p:spTgt spid="3">
                                            <p:txEl>
                                              <p:pRg st="0" end="0"/>
                                            </p:txEl>
                                          </p:spTgt>
                                        </p:tgtEl>
                                      </p:cBhvr>
                                    </p:animEffect>
                                  </p:childTnLst>
                                </p:cTn>
                              </p:par>
                              <p:par>
                                <p:cTn id="21" presetID="20" presetClass="entr" presetSubtype="0" fill="hold"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edge">
                                      <p:cBhvr>
                                        <p:cTn id="23" dur="2000"/>
                                        <p:tgtEl>
                                          <p:spTgt spid="3">
                                            <p:txEl>
                                              <p:pRg st="1" end="1"/>
                                            </p:txEl>
                                          </p:spTgt>
                                        </p:tgtEl>
                                      </p:cBhvr>
                                    </p:animEffect>
                                  </p:childTnLst>
                                </p:cTn>
                              </p:par>
                              <p:par>
                                <p:cTn id="24" presetID="20" presetClass="entr" presetSubtype="0" fill="hold" nodeType="with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wedge">
                                      <p:cBhvr>
                                        <p:cTn id="26" dur="2000"/>
                                        <p:tgtEl>
                                          <p:spTgt spid="3">
                                            <p:txEl>
                                              <p:pRg st="2" end="2"/>
                                            </p:txEl>
                                          </p:spTgt>
                                        </p:tgtEl>
                                      </p:cBhvr>
                                    </p:animEffect>
                                  </p:childTnLst>
                                </p:cTn>
                              </p:par>
                              <p:par>
                                <p:cTn id="27" presetID="20"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edge">
                                      <p:cBhvr>
                                        <p:cTn id="2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en-US" smtClean="0"/>
              <a:t>节选</a:t>
            </a:r>
            <a:r>
              <a:rPr lang="en-US" altLang="zh-CN" smtClean="0"/>
              <a:t>《</a:t>
            </a:r>
            <a:r>
              <a:rPr lang="zh-CN" altLang="en-US" smtClean="0"/>
              <a:t>毛主席向着黄河笑了</a:t>
            </a:r>
            <a:r>
              <a:rPr lang="en-US" altLang="zh-CN" smtClean="0"/>
              <a:t>》</a:t>
            </a:r>
            <a:endParaRPr lang="zh-CN" altLang="en-US"/>
          </a:p>
        </p:txBody>
      </p:sp>
      <p:sp>
        <p:nvSpPr>
          <p:cNvPr id="5" name="内容占位符 4"/>
          <p:cNvSpPr>
            <a:spLocks noGrp="1"/>
          </p:cNvSpPr>
          <p:nvPr>
            <p:ph idx="1"/>
          </p:nvPr>
        </p:nvSpPr>
        <p:spPr/>
        <p:txBody>
          <a:bodyPr/>
          <a:lstStyle/>
          <a:p>
            <a:r>
              <a:rPr lang="zh-CN" altLang="en-US"/>
              <a:t>毛主席视察黄河，一张留影告诉了我们这个消息。</a:t>
            </a:r>
          </a:p>
          <a:p>
            <a:r>
              <a:rPr lang="zh-CN" altLang="en-US"/>
              <a:t>　　毛主席向着黄河笑了。这是望到了壮丽的远景，从一个伟大心胸里流露出来的欢笑。这笑里带着完成一个伟大任务必胜的信心。这笑是有力的，动人的，富有强烈的感染力量。</a:t>
            </a:r>
          </a:p>
          <a:p>
            <a:r>
              <a:rPr lang="zh-CN" altLang="en-US"/>
              <a:t>　　追随在毛主席身后，紧跟着他的脚步前进的六个人，不，应该是六万万人，也都笑了。 </a:t>
            </a:r>
          </a:p>
          <a:p>
            <a:r>
              <a:rPr lang="zh-CN" altLang="en-US"/>
              <a:t>　　毛主席在笑着向黄河打招呼，好似说：</a:t>
            </a:r>
            <a:r>
              <a:rPr lang="en-US" altLang="zh-CN"/>
              <a:t>"</a:t>
            </a:r>
            <a:r>
              <a:rPr lang="zh-CN" altLang="en-US"/>
              <a:t>这是人民当家作主的年代，黄河啊，不能再任情纵横了，我们要你为祖国社会主义的建设服务。</a:t>
            </a:r>
            <a:r>
              <a:rPr lang="en-US" altLang="zh-CN"/>
              <a:t>"</a:t>
            </a:r>
          </a:p>
          <a:p>
            <a:endParaRPr lang="zh-CN" altLang="en-US"/>
          </a:p>
        </p:txBody>
      </p:sp>
      <p:sp>
        <p:nvSpPr>
          <p:cNvPr id="2" name="右箭头 1">
            <a:hlinkClick r:id="rId2" action="ppaction://hlinksldjump"/>
          </p:cNvPr>
          <p:cNvSpPr/>
          <p:nvPr/>
        </p:nvSpPr>
        <p:spPr>
          <a:xfrm>
            <a:off x="6516216" y="5445224"/>
            <a:ext cx="1008112" cy="57606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86018722"/>
      </p:ext>
    </p:ext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 name="标题 5"/>
          <p:cNvSpPr>
            <a:spLocks noGrp="1"/>
          </p:cNvSpPr>
          <p:nvPr>
            <p:ph type="title"/>
          </p:nvPr>
        </p:nvSpPr>
        <p:spPr/>
        <p:txBody>
          <a:bodyPr>
            <a:normAutofit fontScale="90000"/>
          </a:bodyPr>
          <a:lstStyle/>
          <a:p>
            <a:r>
              <a:rPr lang="zh-CN" altLang="en-US"/>
              <a:t>巴金的</a:t>
            </a:r>
            <a:r>
              <a:rPr lang="en-US" altLang="zh-CN"/>
              <a:t>《</a:t>
            </a:r>
            <a:r>
              <a:rPr lang="zh-CN" altLang="en-US"/>
              <a:t>我们会见了彭德怀司令员</a:t>
            </a:r>
            <a:r>
              <a:rPr lang="en-US" altLang="zh-CN"/>
              <a:t>》</a:t>
            </a:r>
            <a:br>
              <a:rPr lang="en-US" altLang="zh-CN"/>
            </a:br>
            <a:endParaRPr lang="zh-CN" altLang="en-US"/>
          </a:p>
        </p:txBody>
      </p:sp>
      <p:sp>
        <p:nvSpPr>
          <p:cNvPr id="5" name="竖排文字占位符 4"/>
          <p:cNvSpPr>
            <a:spLocks noGrp="1"/>
          </p:cNvSpPr>
          <p:nvPr>
            <p:ph idx="1"/>
          </p:nvPr>
        </p:nvSpPr>
        <p:spPr/>
        <p:txBody>
          <a:bodyPr>
            <a:normAutofit lnSpcReduction="10000"/>
          </a:bodyPr>
          <a:lstStyle/>
          <a:p>
            <a:r>
              <a:rPr lang="zh-CN" altLang="en-US"/>
              <a:t>他进来了，我们的注意的眼睛并没有看清楚他是怎样进来的。一身简单的军服，一张朴实的工人的脸，他站在我们面前显得很高大和年轻。他给我们行了一个军礼，用和善的眼光望着我们微笑着说：</a:t>
            </a:r>
            <a:r>
              <a:rPr lang="en-US" altLang="zh-CN"/>
              <a:t>"</a:t>
            </a:r>
            <a:r>
              <a:rPr lang="zh-CN" altLang="en-US"/>
              <a:t>你们都武装起来了！</a:t>
            </a:r>
            <a:r>
              <a:rPr lang="en-US" altLang="zh-CN"/>
              <a:t>"</a:t>
            </a:r>
            <a:r>
              <a:rPr lang="zh-CN" altLang="en-US"/>
              <a:t>就在这一瞬间，他跟我们中间的距离忽然缩短了消逝了。</a:t>
            </a:r>
          </a:p>
          <a:p>
            <a:r>
              <a:rPr lang="zh-CN" altLang="en-US"/>
              <a:t>    我们亲切地跟他握了手，他端了一把椅子在桌子旁边坐下来，我们也在板凳上坐下了。他拿左手抓住椅背，右手按住桌沿，象和睦家庭中的亲人谈话似地对我们从容地谈起来。他开头就说：</a:t>
            </a:r>
            <a:r>
              <a:rPr lang="en-US" altLang="zh-CN"/>
              <a:t>"</a:t>
            </a:r>
            <a:r>
              <a:rPr lang="zh-CN" altLang="en-US"/>
              <a:t>朝鲜人是个可尊敬的优秀的民族，他们勇敢勤劳，吃苦耐劳。我们来朝鲜以前，对这一层了解得还不够深刻。他们被日本帝国主义压榨了几十年，现在又遇着象美帝国主义这样残暴的敌人。他们在保卫世界和平的战斗中已经尽了他们的责任。</a:t>
            </a:r>
            <a:r>
              <a:rPr lang="en-US" altLang="zh-CN"/>
              <a:t>"</a:t>
            </a:r>
          </a:p>
        </p:txBody>
      </p:sp>
      <p:sp>
        <p:nvSpPr>
          <p:cNvPr id="2" name="右箭头 1">
            <a:hlinkClick r:id="rId2" action="ppaction://hlinksldjump"/>
          </p:cNvPr>
          <p:cNvSpPr/>
          <p:nvPr/>
        </p:nvSpPr>
        <p:spPr>
          <a:xfrm>
            <a:off x="6804248" y="476672"/>
            <a:ext cx="864096" cy="72008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6874522"/>
      </p:ext>
    </p:ext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3600" smtClean="0"/>
              <a:t>第二阶段</a:t>
            </a:r>
            <a:r>
              <a:rPr lang="en-US" altLang="zh-CN" sz="3600" smtClean="0"/>
              <a:t>1976</a:t>
            </a:r>
            <a:r>
              <a:rPr lang="zh-CN" altLang="en-US" sz="3600" smtClean="0"/>
              <a:t>年</a:t>
            </a:r>
            <a:r>
              <a:rPr lang="en-US" altLang="zh-CN" sz="3600" smtClean="0"/>
              <a:t>10</a:t>
            </a:r>
            <a:r>
              <a:rPr lang="zh-CN" altLang="en-US" sz="3600" smtClean="0"/>
              <a:t>月至</a:t>
            </a:r>
            <a:r>
              <a:rPr lang="en-US" altLang="zh-CN" sz="3600" smtClean="0"/>
              <a:t>20</a:t>
            </a:r>
            <a:r>
              <a:rPr lang="zh-CN" altLang="en-US" sz="3600" smtClean="0"/>
              <a:t>世纪末期</a:t>
            </a:r>
            <a:endParaRPr lang="zh-CN" altLang="en-US" sz="3600"/>
          </a:p>
        </p:txBody>
      </p:sp>
      <p:sp>
        <p:nvSpPr>
          <p:cNvPr id="3" name="内容占位符 2"/>
          <p:cNvSpPr>
            <a:spLocks noGrp="1"/>
          </p:cNvSpPr>
          <p:nvPr>
            <p:ph idx="1"/>
          </p:nvPr>
        </p:nvSpPr>
        <p:spPr>
          <a:xfrm>
            <a:off x="419098" y="1184365"/>
            <a:ext cx="8724902" cy="5354547"/>
          </a:xfrm>
        </p:spPr>
        <p:txBody>
          <a:bodyPr>
            <a:normAutofit/>
          </a:bodyPr>
          <a:lstStyle/>
          <a:p>
            <a:pPr>
              <a:buNone/>
            </a:pPr>
            <a:r>
              <a:rPr sz="2800" smtClean="0"/>
              <a:t> </a:t>
            </a:r>
            <a:r>
              <a:rPr sz="3600" b="1" smtClean="0">
                <a:solidFill>
                  <a:srgbClr val="0000CC"/>
                </a:solidFill>
              </a:rPr>
              <a:t>一、</a:t>
            </a:r>
            <a:r>
              <a:rPr lang="en-US" sz="3600" b="1" smtClean="0">
                <a:solidFill>
                  <a:srgbClr val="0000CC"/>
                </a:solidFill>
              </a:rPr>
              <a:t>1976</a:t>
            </a:r>
            <a:r>
              <a:rPr sz="3600" b="1" smtClean="0">
                <a:solidFill>
                  <a:srgbClr val="0000CC"/>
                </a:solidFill>
              </a:rPr>
              <a:t>年</a:t>
            </a:r>
            <a:r>
              <a:rPr lang="en-US" sz="3600" b="1" smtClean="0">
                <a:solidFill>
                  <a:srgbClr val="0000CC"/>
                </a:solidFill>
              </a:rPr>
              <a:t>“</a:t>
            </a:r>
            <a:r>
              <a:rPr sz="3600" b="1" smtClean="0">
                <a:solidFill>
                  <a:srgbClr val="0000CC"/>
                </a:solidFill>
              </a:rPr>
              <a:t>文革”结束后，进入新时期</a:t>
            </a:r>
            <a:endParaRPr lang="en-US" sz="3600" b="1" smtClean="0">
              <a:solidFill>
                <a:srgbClr val="0000CC"/>
              </a:solidFill>
            </a:endParaRPr>
          </a:p>
          <a:p>
            <a:pPr>
              <a:lnSpc>
                <a:spcPct val="150000"/>
              </a:lnSpc>
            </a:pPr>
            <a:r>
              <a:rPr sz="3200" b="1" smtClean="0"/>
              <a:t>一批作家愤怒地揭露林彪、四人帮的极左路线给中华民族从肉体到心灵带来的巨大伤痛，形成了一股声势浩大的“伤痕文学”的思潮。</a:t>
            </a:r>
            <a:endParaRPr lang="en-US" sz="3200" b="1" smtClean="0"/>
          </a:p>
          <a:p>
            <a:pPr>
              <a:lnSpc>
                <a:spcPct val="150000"/>
              </a:lnSpc>
            </a:pPr>
            <a:r>
              <a:rPr sz="3200" b="1" smtClean="0"/>
              <a:t>一批作家在与十七年时期陈旧散文观念的矛盾斗争中，显示了异常复杂的、多元的艺术探索</a:t>
            </a:r>
            <a:r>
              <a:rPr sz="3200" smtClean="0"/>
              <a:t>。</a:t>
            </a:r>
            <a:endParaRPr lang="en-US" sz="3200" smtClean="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Horizontal)">
                                      <p:cBhvr>
                                        <p:cTn id="13" dur="500"/>
                                        <p:tgtEl>
                                          <p:spTgt spid="3">
                                            <p:txEl>
                                              <p:pRg st="0" end="0"/>
                                            </p:txEl>
                                          </p:spTgt>
                                        </p:tgtEl>
                                      </p:cBhvr>
                                    </p:animEffect>
                                  </p:childTnLst>
                                </p:cTn>
                              </p:par>
                              <p:par>
                                <p:cTn id="14" presetID="16" presetClass="entr" presetSubtype="26"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arn(inHorizontal)">
                                      <p:cBhvr>
                                        <p:cTn id="16" dur="500"/>
                                        <p:tgtEl>
                                          <p:spTgt spid="3">
                                            <p:txEl>
                                              <p:pRg st="1" end="1"/>
                                            </p:txEl>
                                          </p:spTgt>
                                        </p:tgtEl>
                                      </p:cBhvr>
                                    </p:animEffect>
                                  </p:childTnLst>
                                </p:cTn>
                              </p:par>
                              <p:par>
                                <p:cTn id="17" presetID="16" presetClass="entr" presetSubtype="26"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arn(inHorizontal)">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9098" y="357167"/>
            <a:ext cx="8292045" cy="6181746"/>
          </a:xfrm>
        </p:spPr>
        <p:txBody>
          <a:bodyPr>
            <a:normAutofit lnSpcReduction="10000"/>
          </a:bodyPr>
          <a:lstStyle/>
          <a:p>
            <a:pPr>
              <a:buNone/>
            </a:pPr>
            <a:r>
              <a:rPr smtClean="0">
                <a:solidFill>
                  <a:srgbClr val="FF0000"/>
                </a:solidFill>
              </a:rPr>
              <a:t>  </a:t>
            </a:r>
            <a:r>
              <a:rPr b="1" smtClean="0">
                <a:solidFill>
                  <a:srgbClr val="0000CC"/>
                </a:solidFill>
              </a:rPr>
              <a:t>二、八十年代中后期与九十年代的散文创作成绩尤其突出</a:t>
            </a:r>
          </a:p>
          <a:p>
            <a:pPr>
              <a:lnSpc>
                <a:spcPct val="150000"/>
              </a:lnSpc>
            </a:pPr>
            <a:r>
              <a:rPr b="1" smtClean="0"/>
              <a:t>老作家和新生代作家在这一阶段各显身手，涌现了许多卓有建树的作家如汪曾祺、张中行、苏叶、曹明华等</a:t>
            </a:r>
          </a:p>
          <a:p>
            <a:pPr>
              <a:lnSpc>
                <a:spcPct val="150000"/>
              </a:lnSpc>
            </a:pPr>
            <a:r>
              <a:rPr b="1" smtClean="0"/>
              <a:t>一大批诗人、小说家、学者如余秋雨、史铁生等在这一阶段开始介入散文创作，从而掀起了“文化散文”与“学者散文”的浪潮。</a:t>
            </a:r>
            <a:endParaRPr lang="en-US" b="1" smtClean="0"/>
          </a:p>
          <a:p>
            <a:pPr>
              <a:lnSpc>
                <a:spcPct val="150000"/>
              </a:lnSpc>
            </a:pPr>
            <a:r>
              <a:rPr b="1" smtClean="0"/>
              <a:t>针对八十年代以来的大众散文，张志承、张炜、韩少功等人提出了“抵抗投降”即反对散文迎合低级庸俗大众趣味的口号，创作出了一批严肃的、以弘扬人文精神为主旨的作品，从而为二十世纪末期的中国散文奠定了某种健康的发展方向</a:t>
            </a:r>
          </a:p>
          <a:p>
            <a:endParaRPr lang="zh-CN" altLang="en-US"/>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5"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4"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5" dur="1000"/>
                                        <p:tgtEl>
                                          <p:spTgt spid="3">
                                            <p:txEl>
                                              <p:pRg st="1" end="1"/>
                                            </p:txEl>
                                          </p:spTgt>
                                        </p:tgtEl>
                                      </p:cBhvr>
                                    </p:animEffect>
                                  </p:childTnLst>
                                </p:cTn>
                              </p:par>
                              <p:par>
                                <p:cTn id="16" presetID="55"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p:cTn id="18"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2" end="2"/>
                                            </p:txEl>
                                          </p:spTgt>
                                        </p:tgtEl>
                                      </p:cBhvr>
                                    </p:animEffect>
                                  </p:childTnLst>
                                </p:cTn>
                              </p:par>
                              <p:par>
                                <p:cTn id="21" presetID="55"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p:cTn id="23"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4"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5"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3528" y="188640"/>
            <a:ext cx="8292045" cy="864095"/>
          </a:xfrm>
        </p:spPr>
        <p:txBody>
          <a:bodyPr>
            <a:normAutofit fontScale="90000"/>
          </a:bodyPr>
          <a:lstStyle/>
          <a:p>
            <a:r>
              <a:rPr lang="zh-CN" altLang="en-US" sz="4000"/>
              <a:t>当代台湾散文概述 </a:t>
            </a:r>
            <a:br>
              <a:rPr lang="zh-CN" altLang="en-US" sz="4000"/>
            </a:br>
          </a:p>
        </p:txBody>
      </p:sp>
      <p:sp>
        <p:nvSpPr>
          <p:cNvPr id="3" name="内容占位符 2"/>
          <p:cNvSpPr>
            <a:spLocks noGrp="1"/>
          </p:cNvSpPr>
          <p:nvPr>
            <p:ph idx="1"/>
          </p:nvPr>
        </p:nvSpPr>
        <p:spPr/>
        <p:txBody>
          <a:bodyPr/>
          <a:lstStyle/>
          <a:p>
            <a:r>
              <a:rPr lang="zh-CN" altLang="en-US"/>
              <a:t>与中国大陆当代散文发展起伏不定的局面不同，半个世纪以来，台湾地区的散文发展相对平稳</a:t>
            </a:r>
            <a:r>
              <a:rPr lang="zh-CN" altLang="en-US" smtClean="0"/>
              <a:t>。</a:t>
            </a:r>
            <a:endParaRPr lang="en-US" altLang="zh-CN" smtClean="0"/>
          </a:p>
          <a:p>
            <a:r>
              <a:rPr lang="zh-CN" altLang="en-US" smtClean="0"/>
              <a:t>“平稳”</a:t>
            </a:r>
            <a:r>
              <a:rPr lang="zh-CN" altLang="en-US"/>
              <a:t>包含两方面的内容</a:t>
            </a:r>
            <a:r>
              <a:rPr lang="zh-CN" altLang="en-US" smtClean="0"/>
              <a:t>：</a:t>
            </a:r>
            <a:endParaRPr lang="en-US" altLang="zh-CN" smtClean="0"/>
          </a:p>
          <a:p>
            <a:r>
              <a:rPr lang="zh-CN" altLang="en-US" smtClean="0"/>
              <a:t>一</a:t>
            </a:r>
            <a:r>
              <a:rPr lang="zh-CN" altLang="en-US"/>
              <a:t>是台湾“写作环境大体而言尚称自由”，“整个社会对传统文化已培养出一种尊敬和认同”</a:t>
            </a:r>
            <a:r>
              <a:rPr lang="zh-CN" altLang="en-US" smtClean="0"/>
              <a:t>；</a:t>
            </a:r>
            <a:endParaRPr lang="en-US" altLang="zh-CN" smtClean="0"/>
          </a:p>
          <a:p>
            <a:r>
              <a:rPr lang="zh-CN" altLang="en-US" smtClean="0"/>
              <a:t>二</a:t>
            </a:r>
            <a:r>
              <a:rPr lang="zh-CN" altLang="en-US"/>
              <a:t>是散文界不同于诗和小说的国土“时时有杀伐之气”。因此，当代台湾散文发展是“未经争辩和论战的自然进步”，“散文的世界较平静”，“散文作者的实力便全用来写作了</a:t>
            </a:r>
            <a:r>
              <a:rPr lang="zh-CN" altLang="en-US" smtClean="0"/>
              <a:t>”</a:t>
            </a:r>
            <a:endParaRPr lang="zh-CN" altLang="en-US"/>
          </a:p>
        </p:txBody>
      </p:sp>
    </p:spTree>
    <p:extLst>
      <p:ext uri="{BB962C8B-B14F-4D97-AF65-F5344CB8AC3E}">
        <p14:creationId xmlns:p14="http://schemas.microsoft.com/office/powerpoint/2010/main" xmlns="" val="2604719244"/>
      </p:ext>
    </p:ext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5" name="图示 4"/>
          <p:cNvGraphicFramePr/>
          <p:nvPr>
            <p:extLst>
              <p:ext uri="{D42A27DB-BD31-4B8C-83A1-F6EECF244321}">
                <p14:modId xmlns:p14="http://schemas.microsoft.com/office/powerpoint/2010/main" xmlns="" val="1413418739"/>
              </p:ext>
            </p:extLst>
          </p:nvPr>
        </p:nvGraphicFramePr>
        <p:xfrm>
          <a:off x="179512" y="188640"/>
          <a:ext cx="8784976" cy="6552728"/>
        </p:xfrm>
        <a:graphic>
          <a:graphicData uri="http://schemas.openxmlformats.org/drawingml/2006/diagram">
            <dgm:relIds xmlns:dgm="http://schemas.openxmlformats.org/drawingml/2006/diagram" r:dm="rId3" r:lo="rId4" r:qs="rId5" r:cs="rId6"/>
          </a:graphicData>
        </a:graphic>
      </p:graphicFrame>
    </p:spTree>
    <p:extLst>
      <p:ext uri="{BB962C8B-B14F-4D97-AF65-F5344CB8AC3E}">
        <p14:creationId xmlns:p14="http://schemas.microsoft.com/office/powerpoint/2010/main" xmlns="" val="1518398614"/>
      </p:ext>
    </p:extLst>
  </p:cSld>
  <p:clrMapOvr>
    <a:masterClrMapping/>
  </p:clrMapOvr>
  <p:transition spd="slow">
    <p:randomBar dir="vert"/>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15999" y="620687"/>
            <a:ext cx="8292045" cy="342901"/>
          </a:xfrm>
        </p:spPr>
        <p:txBody>
          <a:bodyPr>
            <a:normAutofit fontScale="90000"/>
          </a:bodyPr>
          <a:lstStyle/>
          <a:p>
            <a:r>
              <a:rPr lang="zh-CN" altLang="en-US" sz="4400"/>
              <a:t>五十年代</a:t>
            </a:r>
            <a:br>
              <a:rPr lang="zh-CN" altLang="en-US"/>
            </a:br>
          </a:p>
        </p:txBody>
      </p:sp>
      <p:sp>
        <p:nvSpPr>
          <p:cNvPr id="3" name="内容占位符 2"/>
          <p:cNvSpPr>
            <a:spLocks noGrp="1"/>
          </p:cNvSpPr>
          <p:nvPr>
            <p:ph idx="1"/>
          </p:nvPr>
        </p:nvSpPr>
        <p:spPr/>
        <p:txBody>
          <a:bodyPr/>
          <a:lstStyle/>
          <a:p>
            <a:r>
              <a:rPr lang="zh-CN" altLang="en-US" smtClean="0"/>
              <a:t>  五十年代</a:t>
            </a:r>
            <a:r>
              <a:rPr lang="zh-CN" altLang="en-US"/>
              <a:t>是当代台湾散文发展的第一个阶段。当时由于台湾本土作家一时还很难把日文调适成中文，而且绝大多数现代优秀作家都留在中国大陆，因此在文坛上“军中作家指当时</a:t>
            </a:r>
            <a:r>
              <a:rPr lang="zh-CN" altLang="en-US" smtClean="0"/>
              <a:t>在台湾国民党</a:t>
            </a:r>
            <a:r>
              <a:rPr lang="zh-CN" altLang="en-US"/>
              <a:t>军队中任职的作家</a:t>
            </a:r>
            <a:r>
              <a:rPr lang="zh-CN" altLang="en-US" smtClean="0"/>
              <a:t>群。</a:t>
            </a:r>
            <a:endParaRPr lang="en-US" altLang="zh-CN" smtClean="0"/>
          </a:p>
          <a:p>
            <a:r>
              <a:rPr lang="zh-CN" altLang="en-US" smtClean="0"/>
              <a:t>  真正</a:t>
            </a:r>
            <a:r>
              <a:rPr lang="zh-CN" altLang="en-US"/>
              <a:t>能代表台湾五十年代散文成就的是女性作家的创作， 张秀亚、谢冰莹、王文漪、钟梅音、林海音、徐钟珮、张濑菡、艾雯等人，在创作中对“战斗散文”表现出一种游离和反拨的倾向，从而托起了台湾散文的半边天。</a:t>
            </a:r>
          </a:p>
        </p:txBody>
      </p:sp>
      <p:sp>
        <p:nvSpPr>
          <p:cNvPr id="4" name="笑脸 3">
            <a:hlinkClick r:id="rId2" action="ppaction://hlinksldjump"/>
          </p:cNvPr>
          <p:cNvSpPr/>
          <p:nvPr/>
        </p:nvSpPr>
        <p:spPr>
          <a:xfrm>
            <a:off x="7092280" y="404664"/>
            <a:ext cx="792088" cy="792088"/>
          </a:xfrm>
          <a:prstGeom prst="smileyFac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145366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4000"/>
              <a:t>六十年代</a:t>
            </a:r>
          </a:p>
        </p:txBody>
      </p:sp>
      <p:sp>
        <p:nvSpPr>
          <p:cNvPr id="3" name="内容占位符 2"/>
          <p:cNvSpPr>
            <a:spLocks noGrp="1"/>
          </p:cNvSpPr>
          <p:nvPr>
            <p:ph idx="1"/>
          </p:nvPr>
        </p:nvSpPr>
        <p:spPr/>
        <p:txBody>
          <a:bodyPr/>
          <a:lstStyle/>
          <a:p>
            <a:r>
              <a:rPr lang="zh-CN" altLang="en-US"/>
              <a:t>二十世纪六十年代伴随着台湾社会的对外开放，大量的外国资本涌入，使台湾的经济结构和意识形态发生了急剧的变化。在强劲的欧风美雨的侵蚀和熏染下。西方现代主义文学思潮开始全面登陆台湾文坛。</a:t>
            </a:r>
          </a:p>
          <a:p>
            <a:r>
              <a:rPr lang="zh-CN" altLang="en-US"/>
              <a:t>由现代派小说的发生发展将其推向高潮，造成六十年代台湾文坛现代派文学居主流的局面。现代主义对于散文的影响，相对要微弱一些。这是因为台湾散文的发展接受“五四”散文传统的影响较大，而且主要以报纸副刊为园地的散文创作与读者始终保持十分紧密、贴近的联系，不容作者有过多游离读者之外的奇思异想，所以散文界没能形成一股如现代诗和现代派小说那样强大的潮流。</a:t>
            </a:r>
          </a:p>
          <a:p>
            <a:endParaRPr lang="zh-CN" altLang="en-US"/>
          </a:p>
        </p:txBody>
      </p:sp>
      <p:sp>
        <p:nvSpPr>
          <p:cNvPr id="4" name="云形 3">
            <a:hlinkClick r:id="rId2" action="ppaction://hlinksldjump"/>
          </p:cNvPr>
          <p:cNvSpPr/>
          <p:nvPr/>
        </p:nvSpPr>
        <p:spPr>
          <a:xfrm>
            <a:off x="7020272" y="332656"/>
            <a:ext cx="1800200" cy="936104"/>
          </a:xfrm>
          <a:prstGeom prst="clou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72147202"/>
      </p:ext>
    </p:ext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4000"/>
              <a:t>七十年代</a:t>
            </a:r>
          </a:p>
        </p:txBody>
      </p:sp>
      <p:sp>
        <p:nvSpPr>
          <p:cNvPr id="3" name="内容占位符 2"/>
          <p:cNvSpPr>
            <a:spLocks noGrp="1"/>
          </p:cNvSpPr>
          <p:nvPr>
            <p:ph idx="1"/>
          </p:nvPr>
        </p:nvSpPr>
        <p:spPr/>
        <p:txBody>
          <a:bodyPr>
            <a:normAutofit/>
          </a:bodyPr>
          <a:lstStyle/>
          <a:p>
            <a:r>
              <a:rPr lang="zh-CN" altLang="en-US" sz="2800" b="1"/>
              <a:t>台湾乡土文学在六十年代中期以后开始复苏，七十年代形成文坛主潮。在乡土文学运动的影响下，许多散文家把关注的目光投向现实大地和社会底层的劳动大众，王鼎钧、司马中原、萧白、张拓芜、许达然、林文义、林双不、萧萧、吴晟、阿盛等都潜心于乡土散文的创作。其中，王鼎钧、司马中原、萧白、张拓芜描写的是大陆故乡的风土民情，而许达然等本省籍散文家，立足台湾的历史和现实，刻绘的是“此时此地”的乡土</a:t>
            </a:r>
            <a:r>
              <a:rPr lang="zh-CN" altLang="en-US" sz="2800" b="1" smtClean="0"/>
              <a:t>。</a:t>
            </a:r>
            <a:endParaRPr lang="en-US" altLang="zh-CN" sz="2800" b="1" smtClean="0"/>
          </a:p>
        </p:txBody>
      </p:sp>
      <p:sp>
        <p:nvSpPr>
          <p:cNvPr id="4" name="十字形 3">
            <a:hlinkClick r:id="rId2" action="ppaction://hlinksldjump"/>
          </p:cNvPr>
          <p:cNvSpPr/>
          <p:nvPr/>
        </p:nvSpPr>
        <p:spPr>
          <a:xfrm>
            <a:off x="6660232" y="332656"/>
            <a:ext cx="914400" cy="914400"/>
          </a:xfrm>
          <a:prstGeom prst="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53582915"/>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sz="5400" smtClean="0"/>
              <a:t>古代 </a:t>
            </a:r>
            <a:r>
              <a:rPr lang="en-US" altLang="zh-CN" sz="5400" smtClean="0"/>
              <a:t>---</a:t>
            </a:r>
            <a:r>
              <a:rPr lang="zh-CN" altLang="en-US" sz="5400" smtClean="0"/>
              <a:t>先秦</a:t>
            </a:r>
            <a:endParaRPr lang="zh-CN" altLang="en-US" sz="5400"/>
          </a:p>
        </p:txBody>
      </p:sp>
      <p:graphicFrame>
        <p:nvGraphicFramePr>
          <p:cNvPr id="3" name="图示 2"/>
          <p:cNvGraphicFramePr/>
          <p:nvPr/>
        </p:nvGraphicFramePr>
        <p:xfrm>
          <a:off x="1071538" y="1071546"/>
          <a:ext cx="7358114" cy="5072098"/>
        </p:xfrm>
        <a:graphic>
          <a:graphicData uri="http://schemas.openxmlformats.org/drawingml/2006/diagram">
            <dgm:relIds xmlns:dgm="http://schemas.openxmlformats.org/drawingml/2006/diagram" r:dm="rId3" r:lo="rId4" r:qs="rId5" r:cs="rId6"/>
          </a:graphicData>
        </a:graphic>
      </p:graphicFrame>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0" fill="hold"/>
                                        <p:tgtEl>
                                          <p:spTgt spid="3"/>
                                        </p:tgtEl>
                                        <p:attrNameLst>
                                          <p:attrName>ppt_x</p:attrName>
                                        </p:attrNameLst>
                                      </p:cBhvr>
                                      <p:tavLst>
                                        <p:tav tm="0">
                                          <p:val>
                                            <p:strVal val="#ppt_x"/>
                                          </p:val>
                                        </p:tav>
                                        <p:tav tm="100000">
                                          <p:val>
                                            <p:strVal val="#ppt_x"/>
                                          </p:val>
                                        </p:tav>
                                      </p:tavLst>
                                    </p:anim>
                                    <p:anim calcmode="lin" valueType="num">
                                      <p:cBhvr additive="base">
                                        <p:cTn id="16"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八十年代台湾的散文</a:t>
            </a:r>
            <a:r>
              <a:rPr lang="zh-CN" altLang="en-US"/>
              <a:t>创作</a:t>
            </a:r>
          </a:p>
        </p:txBody>
      </p:sp>
      <p:sp>
        <p:nvSpPr>
          <p:cNvPr id="3" name="内容占位符 2"/>
          <p:cNvSpPr>
            <a:spLocks noGrp="1"/>
          </p:cNvSpPr>
          <p:nvPr>
            <p:ph idx="1"/>
          </p:nvPr>
        </p:nvSpPr>
        <p:spPr/>
        <p:txBody>
          <a:bodyPr/>
          <a:lstStyle/>
          <a:p>
            <a:r>
              <a:rPr lang="zh-CN" altLang="en-US" sz="2800" b="1"/>
              <a:t>八十年代，台湾社会都市化程度更为提高，正经历着从工业文明向后工业文明的过渡。随着都市化的快速进程，描写都市生活题材，表现崭新“都市精神”的作品，逐渐取代了乡村题材作品而成为文坛主流</a:t>
            </a:r>
            <a:r>
              <a:rPr lang="zh-CN" altLang="en-US" sz="2800" b="1" smtClean="0"/>
              <a:t>。</a:t>
            </a:r>
            <a:endParaRPr lang="en-US" altLang="zh-CN" sz="2800" b="1" smtClean="0"/>
          </a:p>
          <a:p>
            <a:r>
              <a:rPr lang="zh-CN" altLang="en-US" sz="2800" b="1"/>
              <a:t>正是在这种背景下，林燿德、林彧、杜十三、简媜、张启疆、周志文等人创作的都市散文开始崛起，郑明娳称它是散文界“一支突起的异军”，“在中国散文史上却有革命性的意义”</a:t>
            </a:r>
            <a:r>
              <a:rPr lang="zh-CN" altLang="en-US"/>
              <a:t>。</a:t>
            </a:r>
          </a:p>
        </p:txBody>
      </p:sp>
      <p:sp>
        <p:nvSpPr>
          <p:cNvPr id="4" name="云形 3">
            <a:hlinkClick r:id="rId2" action="ppaction://hlinksldjump"/>
          </p:cNvPr>
          <p:cNvSpPr/>
          <p:nvPr/>
        </p:nvSpPr>
        <p:spPr>
          <a:xfrm>
            <a:off x="6588224" y="-49502"/>
            <a:ext cx="2160240" cy="1368152"/>
          </a:xfrm>
          <a:prstGeom prst="clou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5840782"/>
      </p:ext>
    </p:extLst>
  </p:cSld>
  <p:clrMapOvr>
    <a:masterClrMapping/>
  </p:clrMapOvr>
  <p:transition spd="slow">
    <p:wheel spokes="1"/>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3528" y="188640"/>
            <a:ext cx="8292045" cy="708984"/>
          </a:xfrm>
        </p:spPr>
        <p:txBody>
          <a:bodyPr>
            <a:normAutofit fontScale="90000"/>
          </a:bodyPr>
          <a:lstStyle/>
          <a:p>
            <a:r>
              <a:rPr lang="zh-CN" altLang="en-US" smtClean="0"/>
              <a:t>台湾九十年代</a:t>
            </a:r>
            <a:r>
              <a:rPr lang="zh-CN" altLang="en-US"/>
              <a:t>的散文创作</a:t>
            </a:r>
            <a:br>
              <a:rPr lang="zh-CN" altLang="en-US"/>
            </a:br>
          </a:p>
        </p:txBody>
      </p:sp>
      <p:sp>
        <p:nvSpPr>
          <p:cNvPr id="3" name="内容占位符 2"/>
          <p:cNvSpPr>
            <a:spLocks noGrp="1"/>
          </p:cNvSpPr>
          <p:nvPr>
            <p:ph idx="1"/>
          </p:nvPr>
        </p:nvSpPr>
        <p:spPr>
          <a:xfrm>
            <a:off x="419098" y="548681"/>
            <a:ext cx="8292045" cy="5990232"/>
          </a:xfrm>
        </p:spPr>
        <p:txBody>
          <a:bodyPr/>
          <a:lstStyle/>
          <a:p>
            <a:pPr marL="0" indent="0">
              <a:buNone/>
            </a:pPr>
            <a:r>
              <a:rPr lang="zh-CN" altLang="en-US" smtClean="0"/>
              <a:t>   </a:t>
            </a:r>
            <a:r>
              <a:rPr lang="zh-CN" altLang="en-US" sz="2800" b="1" smtClean="0"/>
              <a:t>进入</a:t>
            </a:r>
            <a:r>
              <a:rPr lang="en-US" altLang="zh-CN" sz="2800" b="1"/>
              <a:t>90</a:t>
            </a:r>
            <a:r>
              <a:rPr lang="zh-CN" altLang="en-US" sz="2800" b="1"/>
              <a:t>年代，台湾散文不仅在主题、技巧上有新的突破，而且在书写模式方面也有新的跨越，呈现出开放的文学观念和崭新的审美视角，为二十一世纪散文的发展作了有益的尝试和可贵的探索。首先，在题材的选择上，台湾散文家不再像以往那样单从自己丰富的生活经验下笔，而是逐步走向专业化、系统化。令人瞩目的散文新类型有旅游散文、专业散文、族群散文等。其次，迈入后工业社会之后的</a:t>
            </a:r>
            <a:r>
              <a:rPr lang="en-US" altLang="zh-CN" sz="2800" b="1"/>
              <a:t>90</a:t>
            </a:r>
            <a:r>
              <a:rPr lang="zh-CN" altLang="en-US" sz="2800" b="1"/>
              <a:t>年代，台湾各种影像模拟媒体和多媒体传播体系加速发展，一方面威胁着传统文学的生存，另一方面却也为文学注入新的血液，拓展了更多重的书写</a:t>
            </a:r>
            <a:r>
              <a:rPr lang="zh-CN" altLang="en-US" sz="2800" b="1" smtClean="0"/>
              <a:t>空间</a:t>
            </a:r>
            <a:r>
              <a:rPr lang="en-US" altLang="zh-CN" b="1" smtClean="0"/>
              <a:t>.</a:t>
            </a:r>
            <a:endParaRPr lang="zh-CN" altLang="en-US" b="1"/>
          </a:p>
          <a:p>
            <a:endParaRPr lang="zh-CN" altLang="en-US"/>
          </a:p>
        </p:txBody>
      </p:sp>
      <p:sp>
        <p:nvSpPr>
          <p:cNvPr id="4" name="泪滴形 3">
            <a:hlinkClick r:id="rId2" action="ppaction://hlinksldjump"/>
          </p:cNvPr>
          <p:cNvSpPr/>
          <p:nvPr/>
        </p:nvSpPr>
        <p:spPr>
          <a:xfrm>
            <a:off x="6804248" y="5835895"/>
            <a:ext cx="2160240" cy="1008112"/>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890385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normAutofit fontScale="90000"/>
          </a:bodyPr>
          <a:lstStyle/>
          <a:p>
            <a:r>
              <a:rPr lang="zh-CN" altLang="en-US"/>
              <a:t>散文诗</a:t>
            </a:r>
            <a:br>
              <a:rPr lang="zh-CN" altLang="en-US"/>
            </a:br>
          </a:p>
        </p:txBody>
      </p:sp>
      <p:sp>
        <p:nvSpPr>
          <p:cNvPr id="5" name="竖排文字占位符 4"/>
          <p:cNvSpPr>
            <a:spLocks noGrp="1"/>
          </p:cNvSpPr>
          <p:nvPr>
            <p:ph type="body" orient="vert" idx="1"/>
          </p:nvPr>
        </p:nvSpPr>
        <p:spPr>
          <a:xfrm>
            <a:off x="251520" y="404664"/>
            <a:ext cx="8292045" cy="5354547"/>
          </a:xfrm>
        </p:spPr>
        <p:txBody>
          <a:bodyPr/>
          <a:lstStyle/>
          <a:p>
            <a:r>
              <a:rPr lang="zh-CN" altLang="en-US"/>
              <a:t> </a:t>
            </a:r>
            <a:r>
              <a:rPr lang="zh-CN" altLang="en-US" sz="3200"/>
              <a:t>散文诗比散文“内容</a:t>
            </a:r>
            <a:r>
              <a:rPr lang="zh-CN" altLang="en-US" sz="3200">
                <a:solidFill>
                  <a:srgbClr val="FF0000"/>
                </a:solidFill>
              </a:rPr>
              <a:t>更精辟，诗情更浓烈，篇幅更短小，语言更优美，意境更深远”</a:t>
            </a:r>
            <a:r>
              <a:rPr lang="zh-CN" altLang="en-US" sz="3200"/>
              <a:t>；它比诗歌“表现</a:t>
            </a:r>
            <a:r>
              <a:rPr lang="zh-CN" altLang="en-US" sz="3200">
                <a:solidFill>
                  <a:srgbClr val="FF0000"/>
                </a:solidFill>
              </a:rPr>
              <a:t>更自由，思维更活泼，联想更丰富，舒展更自如，情感更和谐”</a:t>
            </a:r>
            <a:r>
              <a:rPr lang="zh-CN" altLang="en-US" sz="3200"/>
              <a:t>。 因此散文诗</a:t>
            </a:r>
            <a:r>
              <a:rPr lang="zh-CN" altLang="en-US" sz="3200">
                <a:solidFill>
                  <a:srgbClr val="FF0000"/>
                </a:solidFill>
              </a:rPr>
              <a:t>姿态横生，不受格律和韵脚的束缚</a:t>
            </a:r>
            <a:r>
              <a:rPr lang="zh-CN" altLang="en-US" sz="3200"/>
              <a:t>，它是自由灵活的散文形式与精湛优美的诗意内容的有机结合体，兼二者之长，更重于形式上散文一样的无拘无束，更长于内容上诗一样的抒情言志。可以说它是</a:t>
            </a:r>
            <a:r>
              <a:rPr lang="zh-CN" altLang="en-US" sz="3200">
                <a:solidFill>
                  <a:srgbClr val="7030A0"/>
                </a:solidFill>
              </a:rPr>
              <a:t>凝练的散文，自由的诗歌</a:t>
            </a:r>
            <a:r>
              <a:rPr lang="zh-CN" altLang="en-US">
                <a:solidFill>
                  <a:srgbClr val="7030A0"/>
                </a:solidFill>
              </a:rPr>
              <a:t>。</a:t>
            </a:r>
          </a:p>
        </p:txBody>
      </p:sp>
    </p:spTree>
    <p:extLst>
      <p:ext uri="{BB962C8B-B14F-4D97-AF65-F5344CB8AC3E}">
        <p14:creationId xmlns:p14="http://schemas.microsoft.com/office/powerpoint/2010/main" xmlns="" val="4171704848"/>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noAutofit/>
          </a:bodyPr>
          <a:lstStyle/>
          <a:p>
            <a:r>
              <a:rPr lang="zh-CN" altLang="en-US" sz="9600" smtClean="0"/>
              <a:t>谢谢</a:t>
            </a:r>
            <a:endParaRPr lang="zh-CN" altLang="en-US" sz="9600"/>
          </a:p>
        </p:txBody>
      </p:sp>
      <p:pic>
        <p:nvPicPr>
          <p:cNvPr id="5" name="New picture"/>
          <p:cNvPicPr/>
          <p:nvPr/>
        </p:nvPicPr>
        <p:blipFill>
          <a:blip r:embed="rId2"/>
          <a:stretch>
            <a:fillRect/>
          </a:stretch>
        </p:blipFill>
        <p:spPr>
          <a:xfrm>
            <a:off x="12204700" y="10464800"/>
            <a:ext cx="304800" cy="2286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先秦散文发展的四个阶段</a:t>
            </a:r>
            <a:endParaRPr lang="zh-CN" altLang="en-US"/>
          </a:p>
        </p:txBody>
      </p:sp>
      <p:sp>
        <p:nvSpPr>
          <p:cNvPr id="3" name="内容占位符 2"/>
          <p:cNvSpPr>
            <a:spLocks noGrp="1"/>
          </p:cNvSpPr>
          <p:nvPr>
            <p:ph idx="1"/>
          </p:nvPr>
        </p:nvSpPr>
        <p:spPr/>
        <p:txBody>
          <a:bodyPr/>
          <a:lstStyle/>
          <a:p>
            <a:pPr>
              <a:buFont typeface="Wingdings" pitchFamily="2" charset="2"/>
              <a:buChar char="Ø"/>
            </a:pPr>
            <a:r>
              <a:rPr altLang="en-US" smtClean="0"/>
              <a:t> </a:t>
            </a:r>
            <a:r>
              <a:rPr altLang="en-US" b="1" smtClean="0"/>
              <a:t>第一阶段</a:t>
            </a:r>
            <a:r>
              <a:rPr lang="en-US" altLang="zh-CN" b="1" smtClean="0"/>
              <a:t>〖</a:t>
            </a:r>
            <a:r>
              <a:rPr b="1" smtClean="0"/>
              <a:t>殷商</a:t>
            </a:r>
            <a:r>
              <a:rPr lang="en-US" altLang="zh-CN" b="1" smtClean="0"/>
              <a:t>-</a:t>
            </a:r>
            <a:r>
              <a:rPr b="1" smtClean="0"/>
              <a:t>西周</a:t>
            </a:r>
            <a:r>
              <a:rPr lang="en-US" altLang="zh-CN" b="1" smtClean="0"/>
              <a:t>〗      </a:t>
            </a:r>
            <a:r>
              <a:rPr b="1" smtClean="0"/>
              <a:t>记叙散文的胚芽</a:t>
            </a:r>
            <a:endParaRPr lang="en-US" altLang="zh-CN" b="1" smtClean="0"/>
          </a:p>
          <a:p>
            <a:pPr>
              <a:buFont typeface="Wingdings" pitchFamily="2" charset="2"/>
              <a:buChar char="Ø"/>
            </a:pPr>
            <a:r>
              <a:rPr lang="en-US" altLang="zh-CN" b="1" smtClean="0"/>
              <a:t> </a:t>
            </a:r>
            <a:r>
              <a:rPr b="1" smtClean="0"/>
              <a:t>主要作品：甲骨卜辞、殷周的铜器铭文、</a:t>
            </a:r>
            <a:r>
              <a:rPr lang="en-US" altLang="zh-CN" b="1" smtClean="0"/>
              <a:t>《</a:t>
            </a:r>
            <a:r>
              <a:rPr b="1" smtClean="0"/>
              <a:t>周易</a:t>
            </a:r>
            <a:r>
              <a:rPr lang="en-US" altLang="zh-CN" b="1" smtClean="0"/>
              <a:t>》</a:t>
            </a:r>
            <a:r>
              <a:rPr b="1" smtClean="0"/>
              <a:t>中的</a:t>
            </a:r>
            <a:r>
              <a:rPr lang="en-US" altLang="zh-CN" b="1" smtClean="0"/>
              <a:t>《</a:t>
            </a:r>
            <a:r>
              <a:rPr b="1" smtClean="0"/>
              <a:t>卦辞</a:t>
            </a:r>
            <a:r>
              <a:rPr lang="en-US" altLang="zh-CN" b="1" smtClean="0"/>
              <a:t>》《</a:t>
            </a:r>
            <a:r>
              <a:rPr b="1" smtClean="0"/>
              <a:t>爻辞</a:t>
            </a:r>
            <a:r>
              <a:rPr lang="en-US" altLang="zh-CN" b="1" smtClean="0"/>
              <a:t>》     </a:t>
            </a:r>
          </a:p>
          <a:p>
            <a:pPr>
              <a:buFont typeface="Wingdings" pitchFamily="2" charset="2"/>
              <a:buChar char="Ø"/>
            </a:pPr>
            <a:r>
              <a:rPr lang="en-US" altLang="zh-CN" b="1" smtClean="0"/>
              <a:t> </a:t>
            </a:r>
            <a:r>
              <a:rPr b="1" smtClean="0"/>
              <a:t>第二阶段</a:t>
            </a:r>
            <a:r>
              <a:rPr lang="en-US" altLang="zh-CN" b="1" smtClean="0"/>
              <a:t>〖</a:t>
            </a:r>
            <a:r>
              <a:rPr b="1" smtClean="0"/>
              <a:t>春秋战国</a:t>
            </a:r>
            <a:r>
              <a:rPr lang="en-US" altLang="zh-CN" b="1" smtClean="0"/>
              <a:t>〗     </a:t>
            </a:r>
            <a:r>
              <a:rPr b="1" smtClean="0"/>
              <a:t>历史散文趋于成熟</a:t>
            </a:r>
            <a:endParaRPr lang="en-US" b="1" smtClean="0"/>
          </a:p>
          <a:p>
            <a:pPr>
              <a:buNone/>
            </a:pPr>
            <a:r>
              <a:rPr lang="en-US" altLang="zh-CN" b="1" smtClean="0"/>
              <a:t>   </a:t>
            </a:r>
            <a:r>
              <a:rPr b="1" smtClean="0"/>
              <a:t>主要作品：</a:t>
            </a:r>
            <a:r>
              <a:rPr lang="en-US" altLang="zh-CN" b="1" smtClean="0"/>
              <a:t>《</a:t>
            </a:r>
            <a:r>
              <a:rPr b="1" smtClean="0"/>
              <a:t>春秋</a:t>
            </a:r>
            <a:r>
              <a:rPr lang="en-US" altLang="zh-CN" b="1" smtClean="0"/>
              <a:t>》</a:t>
            </a:r>
            <a:r>
              <a:rPr b="1" smtClean="0"/>
              <a:t>、</a:t>
            </a:r>
            <a:r>
              <a:rPr lang="en-US" altLang="zh-CN" b="1" smtClean="0"/>
              <a:t>《</a:t>
            </a:r>
            <a:r>
              <a:rPr b="1" smtClean="0"/>
              <a:t>国语</a:t>
            </a:r>
            <a:r>
              <a:rPr lang="en-US" altLang="zh-CN" b="1" smtClean="0"/>
              <a:t>》</a:t>
            </a:r>
            <a:r>
              <a:rPr b="1" smtClean="0"/>
              <a:t>、</a:t>
            </a:r>
            <a:r>
              <a:rPr lang="en-US" altLang="zh-CN" b="1" smtClean="0"/>
              <a:t>《</a:t>
            </a:r>
            <a:r>
              <a:rPr b="1" smtClean="0"/>
              <a:t>左传</a:t>
            </a:r>
            <a:r>
              <a:rPr lang="en-US" altLang="zh-CN" b="1" smtClean="0"/>
              <a:t>》</a:t>
            </a:r>
          </a:p>
          <a:p>
            <a:pPr>
              <a:buFont typeface="Wingdings" pitchFamily="2" charset="2"/>
              <a:buChar char="Ø"/>
            </a:pPr>
            <a:r>
              <a:rPr lang="en-US" altLang="zh-CN" b="1" smtClean="0"/>
              <a:t> </a:t>
            </a:r>
            <a:r>
              <a:rPr b="1" smtClean="0"/>
              <a:t>第三阶段</a:t>
            </a:r>
            <a:r>
              <a:rPr lang="en-US" altLang="zh-CN" b="1" smtClean="0"/>
              <a:t>〖</a:t>
            </a:r>
            <a:r>
              <a:rPr b="1" smtClean="0"/>
              <a:t>战国中期</a:t>
            </a:r>
            <a:r>
              <a:rPr lang="en-US" altLang="zh-CN" b="1" smtClean="0"/>
              <a:t>〗     </a:t>
            </a:r>
            <a:r>
              <a:rPr b="1" smtClean="0"/>
              <a:t>以辩论说理为主</a:t>
            </a:r>
            <a:endParaRPr lang="en-US" b="1" smtClean="0"/>
          </a:p>
          <a:p>
            <a:pPr>
              <a:buNone/>
            </a:pPr>
            <a:r>
              <a:rPr lang="en-US" altLang="zh-CN" b="1" smtClean="0"/>
              <a:t>   </a:t>
            </a:r>
            <a:r>
              <a:rPr b="1" smtClean="0"/>
              <a:t>主要作品： </a:t>
            </a:r>
            <a:r>
              <a:rPr lang="en-US" altLang="zh-CN" b="1" smtClean="0"/>
              <a:t>《</a:t>
            </a:r>
            <a:r>
              <a:rPr b="1" smtClean="0"/>
              <a:t>孟子</a:t>
            </a:r>
            <a:r>
              <a:rPr lang="en-US" altLang="zh-CN" b="1" smtClean="0"/>
              <a:t>》 </a:t>
            </a:r>
            <a:r>
              <a:rPr b="1" smtClean="0"/>
              <a:t>、 </a:t>
            </a:r>
            <a:r>
              <a:rPr lang="en-US" altLang="zh-CN" b="1" smtClean="0"/>
              <a:t>《</a:t>
            </a:r>
            <a:r>
              <a:rPr b="1" smtClean="0"/>
              <a:t>墨子</a:t>
            </a:r>
            <a:r>
              <a:rPr lang="en-US" altLang="zh-CN" b="1" smtClean="0"/>
              <a:t>》 </a:t>
            </a:r>
            <a:r>
              <a:rPr b="1" smtClean="0"/>
              <a:t>、 </a:t>
            </a:r>
            <a:r>
              <a:rPr lang="en-US" altLang="zh-CN" b="1" smtClean="0"/>
              <a:t>《</a:t>
            </a:r>
            <a:r>
              <a:rPr b="1" smtClean="0"/>
              <a:t>庄子</a:t>
            </a:r>
            <a:r>
              <a:rPr lang="en-US" altLang="zh-CN" b="1" smtClean="0"/>
              <a:t>》</a:t>
            </a:r>
          </a:p>
          <a:p>
            <a:pPr>
              <a:buFont typeface="Wingdings" pitchFamily="2" charset="2"/>
              <a:buChar char="Ø"/>
            </a:pPr>
            <a:r>
              <a:rPr lang="en-US" altLang="zh-CN" b="1" smtClean="0"/>
              <a:t> </a:t>
            </a:r>
            <a:r>
              <a:rPr b="1" smtClean="0"/>
              <a:t>第四阶段</a:t>
            </a:r>
            <a:r>
              <a:rPr lang="en-US" altLang="zh-CN" b="1" smtClean="0"/>
              <a:t>〖</a:t>
            </a:r>
            <a:r>
              <a:rPr b="1" smtClean="0"/>
              <a:t>战国晚期</a:t>
            </a:r>
            <a:r>
              <a:rPr lang="en-US" altLang="zh-CN" b="1" smtClean="0"/>
              <a:t>〗     </a:t>
            </a:r>
            <a:r>
              <a:rPr b="1" smtClean="0"/>
              <a:t>围绕中心做专题性探讨</a:t>
            </a:r>
            <a:endParaRPr lang="en-US" b="1" smtClean="0"/>
          </a:p>
          <a:p>
            <a:pPr>
              <a:buNone/>
            </a:pPr>
            <a:r>
              <a:rPr lang="en-US" altLang="zh-CN" b="1" smtClean="0"/>
              <a:t>   </a:t>
            </a:r>
            <a:r>
              <a:rPr b="1" smtClean="0"/>
              <a:t>主要作品：</a:t>
            </a:r>
            <a:r>
              <a:rPr lang="en-US" altLang="zh-CN" b="1" smtClean="0"/>
              <a:t>《</a:t>
            </a:r>
            <a:r>
              <a:rPr b="1" smtClean="0"/>
              <a:t>荀子</a:t>
            </a:r>
            <a:r>
              <a:rPr lang="en-US" altLang="zh-CN" b="1" smtClean="0"/>
              <a:t>》</a:t>
            </a:r>
            <a:r>
              <a:rPr b="1" smtClean="0"/>
              <a:t>、</a:t>
            </a:r>
            <a:r>
              <a:rPr lang="en-US" altLang="zh-CN" b="1" smtClean="0"/>
              <a:t>《</a:t>
            </a:r>
            <a:r>
              <a:rPr b="1" smtClean="0"/>
              <a:t>韩非子</a:t>
            </a:r>
            <a:r>
              <a:rPr lang="en-US" altLang="zh-CN" b="1" smtClean="0"/>
              <a:t>》</a:t>
            </a:r>
            <a:endParaRPr lang="zh-CN" altLang="en-US" b="1"/>
          </a:p>
        </p:txBody>
      </p:sp>
      <p:sp>
        <p:nvSpPr>
          <p:cNvPr id="4" name="右箭头 3"/>
          <p:cNvSpPr/>
          <p:nvPr/>
        </p:nvSpPr>
        <p:spPr>
          <a:xfrm>
            <a:off x="4357686" y="1285860"/>
            <a:ext cx="714380" cy="28575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右箭头 4"/>
          <p:cNvSpPr/>
          <p:nvPr/>
        </p:nvSpPr>
        <p:spPr>
          <a:xfrm>
            <a:off x="4143372" y="2643182"/>
            <a:ext cx="714380" cy="28575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4000496" y="3643314"/>
            <a:ext cx="714380" cy="28575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a:off x="4000496" y="4572008"/>
            <a:ext cx="714380" cy="28575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2" presetClass="entr" presetSubtype="0" fill="hold" nodeType="clickEffect">
                                  <p:stCondLst>
                                    <p:cond delay="0"/>
                                  </p:stCondLst>
                                  <p:iterate type="lt">
                                    <p:tmPct val="0"/>
                                  </p:iterate>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42" presetClass="entr" presetSubtype="0"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1000"/>
                                        <p:tgtEl>
                                          <p:spTgt spid="3">
                                            <p:txEl>
                                              <p:pRg st="3" end="3"/>
                                            </p:txEl>
                                          </p:spTgt>
                                        </p:tgtEl>
                                      </p:cBhvr>
                                    </p:animEffect>
                                    <p:anim calcmode="lin" valueType="num">
                                      <p:cBhvr>
                                        <p:cTn id="3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42" presetClass="entr" presetSubtype="0" fill="hold"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fade">
                                      <p:cBhvr>
                                        <p:cTn id="45" dur="1000"/>
                                        <p:tgtEl>
                                          <p:spTgt spid="3">
                                            <p:txEl>
                                              <p:pRg st="4" end="4"/>
                                            </p:txEl>
                                          </p:spTgt>
                                        </p:tgtEl>
                                      </p:cBhvr>
                                    </p:animEffect>
                                    <p:anim calcmode="lin" valueType="num">
                                      <p:cBhvr>
                                        <p:cTn id="4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indefinite"/>
                            </p:stCondLst>
                          </p:cTn>
                        </p:par>
                        <p:par>
                          <p:cTn id="50" fill="hold" nodeType="afterGroup">
                            <p:stCondLst>
                              <p:cond delay="0"/>
                            </p:stCondLst>
                            <p:childTnLst>
                              <p:par>
                                <p:cTn id="51" presetID="42" presetClass="entr" presetSubtype="0" fill="hold"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Effect transition="in" filter="fade">
                                      <p:cBhvr>
                                        <p:cTn id="53" dur="1000"/>
                                        <p:tgtEl>
                                          <p:spTgt spid="3">
                                            <p:txEl>
                                              <p:pRg st="5" end="5"/>
                                            </p:txEl>
                                          </p:spTgt>
                                        </p:tgtEl>
                                      </p:cBhvr>
                                    </p:animEffect>
                                    <p:anim calcmode="lin" valueType="num">
                                      <p:cBhvr>
                                        <p:cTn id="5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5"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42" presetClass="entr" presetSubtype="0" fill="hold" nodeType="clickEffect">
                                  <p:stCondLst>
                                    <p:cond delay="0"/>
                                  </p:stCondLst>
                                  <p:childTnLst>
                                    <p:set>
                                      <p:cBhvr>
                                        <p:cTn id="60" dur="1" fill="hold">
                                          <p:stCondLst>
                                            <p:cond delay="0"/>
                                          </p:stCondLst>
                                        </p:cTn>
                                        <p:tgtEl>
                                          <p:spTgt spid="3">
                                            <p:txEl>
                                              <p:pRg st="6" end="6"/>
                                            </p:txEl>
                                          </p:spTgt>
                                        </p:tgtEl>
                                        <p:attrNameLst>
                                          <p:attrName>style.visibility</p:attrName>
                                        </p:attrNameLst>
                                      </p:cBhvr>
                                      <p:to>
                                        <p:strVal val="visible"/>
                                      </p:to>
                                    </p:set>
                                    <p:animEffect transition="in" filter="fade">
                                      <p:cBhvr>
                                        <p:cTn id="61" dur="1000"/>
                                        <p:tgtEl>
                                          <p:spTgt spid="3">
                                            <p:txEl>
                                              <p:pRg st="6" end="6"/>
                                            </p:txEl>
                                          </p:spTgt>
                                        </p:tgtEl>
                                      </p:cBhvr>
                                    </p:animEffect>
                                    <p:anim calcmode="lin" valueType="num">
                                      <p:cBhvr>
                                        <p:cTn id="6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6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4" fill="hold" nodeType="clickPar">
                      <p:stCondLst>
                        <p:cond delay="indefinite"/>
                      </p:stCondLst>
                      <p:childTnLst>
                        <p:par>
                          <p:cTn id="65" fill="hold" nodeType="withGroup">
                            <p:stCondLst>
                              <p:cond delay="indefinite"/>
                            </p:stCondLst>
                          </p:cTn>
                        </p:par>
                        <p:par>
                          <p:cTn id="66" fill="hold" nodeType="afterGroup">
                            <p:stCondLst>
                              <p:cond delay="0"/>
                            </p:stCondLst>
                            <p:childTnLst>
                              <p:par>
                                <p:cTn id="67" presetID="42" presetClass="entr" presetSubtype="0" fill="hold" nodeType="clickEffect">
                                  <p:stCondLst>
                                    <p:cond delay="0"/>
                                  </p:stCondLst>
                                  <p:childTnLst>
                                    <p:set>
                                      <p:cBhvr>
                                        <p:cTn id="68" dur="1" fill="hold">
                                          <p:stCondLst>
                                            <p:cond delay="0"/>
                                          </p:stCondLst>
                                        </p:cTn>
                                        <p:tgtEl>
                                          <p:spTgt spid="3">
                                            <p:txEl>
                                              <p:pRg st="7" end="7"/>
                                            </p:txEl>
                                          </p:spTgt>
                                        </p:tgtEl>
                                        <p:attrNameLst>
                                          <p:attrName>style.visibility</p:attrName>
                                        </p:attrNameLst>
                                      </p:cBhvr>
                                      <p:to>
                                        <p:strVal val="visible"/>
                                      </p:to>
                                    </p:set>
                                    <p:animEffect transition="in" filter="fade">
                                      <p:cBhvr>
                                        <p:cTn id="69" dur="1000"/>
                                        <p:tgtEl>
                                          <p:spTgt spid="3">
                                            <p:txEl>
                                              <p:pRg st="7" end="7"/>
                                            </p:txEl>
                                          </p:spTgt>
                                        </p:tgtEl>
                                      </p:cBhvr>
                                    </p:animEffect>
                                    <p:anim calcmode="lin" valueType="num">
                                      <p:cBhvr>
                                        <p:cTn id="7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7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4400" smtClean="0"/>
              <a:t>古代</a:t>
            </a:r>
            <a:r>
              <a:rPr lang="en-US" altLang="zh-CN" sz="4400" smtClean="0"/>
              <a:t>---</a:t>
            </a:r>
            <a:r>
              <a:rPr lang="zh-CN" altLang="en-US" sz="4400" smtClean="0"/>
              <a:t>汉代</a:t>
            </a:r>
            <a:endParaRPr lang="zh-CN" altLang="en-US" sz="4400"/>
          </a:p>
        </p:txBody>
      </p:sp>
      <p:graphicFrame>
        <p:nvGraphicFramePr>
          <p:cNvPr id="3" name="图示 2"/>
          <p:cNvGraphicFramePr/>
          <p:nvPr/>
        </p:nvGraphicFramePr>
        <p:xfrm>
          <a:off x="357158" y="1000108"/>
          <a:ext cx="8429684" cy="4572032"/>
        </p:xfrm>
        <a:graphic>
          <a:graphicData uri="http://schemas.openxmlformats.org/drawingml/2006/diagram">
            <dgm:relIds xmlns:dgm="http://schemas.openxmlformats.org/drawingml/2006/diagram" r:dm="rId3" r:lo="rId4" r:qs="rId5" r:cs="rId6"/>
          </a:graphicData>
        </a:graphic>
      </p:graphicFrame>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4400" smtClean="0"/>
              <a:t>汉代散文的发展</a:t>
            </a:r>
            <a:endParaRPr lang="zh-CN" altLang="en-US" sz="4400"/>
          </a:p>
        </p:txBody>
      </p:sp>
      <p:sp>
        <p:nvSpPr>
          <p:cNvPr id="3" name="内容占位符 2"/>
          <p:cNvSpPr>
            <a:spLocks noGrp="1"/>
          </p:cNvSpPr>
          <p:nvPr>
            <p:ph idx="1"/>
          </p:nvPr>
        </p:nvSpPr>
        <p:spPr>
          <a:xfrm>
            <a:off x="571472" y="1071547"/>
            <a:ext cx="8139671" cy="4572031"/>
          </a:xfrm>
        </p:spPr>
        <p:txBody>
          <a:bodyPr>
            <a:normAutofit lnSpcReduction="10000"/>
          </a:bodyPr>
          <a:lstStyle/>
          <a:p>
            <a:r>
              <a:rPr altLang="en-US" sz="2800" b="1" smtClean="0"/>
              <a:t>第一 以实用性为主，以追求审美为辅，但后者逐渐加强。</a:t>
            </a:r>
            <a:endParaRPr lang="en-US" altLang="en-US" sz="2800" b="1" smtClean="0"/>
          </a:p>
          <a:p>
            <a:r>
              <a:rPr altLang="en-US" sz="2800" b="1" smtClean="0"/>
              <a:t>第二 在手法上，以说理叙事为主，抒情为辅，个人色彩越来越突出。</a:t>
            </a:r>
            <a:endParaRPr lang="en-US" altLang="en-US" sz="2800" b="1" smtClean="0"/>
          </a:p>
          <a:p>
            <a:r>
              <a:rPr altLang="en-US" sz="2800" b="1" smtClean="0"/>
              <a:t>第三 在体裁上，以议论散文和记叙散文为主，其它文体也慢慢出现。</a:t>
            </a:r>
            <a:endParaRPr lang="en-US" altLang="en-US" sz="2800" b="1" smtClean="0"/>
          </a:p>
          <a:p>
            <a:r>
              <a:rPr altLang="en-US" sz="2800" b="1" smtClean="0"/>
              <a:t>第四 在著述形式上，以系统性专著为主，散文文章为辅，到西汉后期和东汉，散文才逐渐增多。</a:t>
            </a:r>
            <a:endParaRPr lang="en-US" altLang="en-US" sz="2800" b="1" smtClean="0"/>
          </a:p>
          <a:p>
            <a:r>
              <a:rPr altLang="en-US" sz="2800" b="1" smtClean="0"/>
              <a:t>第五 著作家从业余为主而逐渐专门化。</a:t>
            </a:r>
            <a:endParaRPr lang="zh-CN" altLang="en-US" sz="2800" b="1"/>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heckerboard(across)">
                                      <p:cBhvr>
                                        <p:cTn id="17" dur="500"/>
                                        <p:tgtEl>
                                          <p:spTgt spid="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checkerboard(across)">
                                      <p:cBhvr>
                                        <p:cTn id="23" dur="500"/>
                                        <p:tgtEl>
                                          <p:spTgt spid="3">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5" presetClass="entr" presetSubtype="1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checkerboard(across)">
                                      <p:cBhvr>
                                        <p:cTn id="29" dur="1000"/>
                                        <p:tgtEl>
                                          <p:spTgt spid="3">
                                            <p:txEl>
                                              <p:pRg st="2" end="2"/>
                                            </p:txEl>
                                          </p:spTgt>
                                        </p:tgtEl>
                                      </p:cBhvr>
                                    </p:animEffect>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5" presetClass="entr" presetSubtype="1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checkerboard(across)">
                                      <p:cBhvr>
                                        <p:cTn id="35" dur="1000"/>
                                        <p:tgtEl>
                                          <p:spTgt spid="3">
                                            <p:txEl>
                                              <p:pRg st="3" end="3"/>
                                            </p:txEl>
                                          </p:spTgt>
                                        </p:tgtEl>
                                      </p:cBhvr>
                                    </p:animEffect>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5" presetClass="entr" presetSubtype="10"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checkerboard(across)">
                                      <p:cBhvr>
                                        <p:cTn id="41"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4400" smtClean="0"/>
              <a:t>古代</a:t>
            </a:r>
            <a:r>
              <a:rPr lang="en-US" altLang="zh-CN" sz="4400" smtClean="0"/>
              <a:t>---</a:t>
            </a:r>
            <a:r>
              <a:rPr lang="zh-CN" altLang="en-US" sz="4400" smtClean="0"/>
              <a:t>魏晋</a:t>
            </a:r>
            <a:endParaRPr lang="zh-CN" altLang="en-US" sz="4400"/>
          </a:p>
        </p:txBody>
      </p:sp>
      <p:graphicFrame>
        <p:nvGraphicFramePr>
          <p:cNvPr id="3" name="图示 2"/>
          <p:cNvGraphicFramePr/>
          <p:nvPr/>
        </p:nvGraphicFramePr>
        <p:xfrm>
          <a:off x="785786" y="1071546"/>
          <a:ext cx="7405718" cy="4889520"/>
        </p:xfrm>
        <a:graphic>
          <a:graphicData uri="http://schemas.openxmlformats.org/drawingml/2006/diagram">
            <dgm:relIds xmlns:dgm="http://schemas.openxmlformats.org/drawingml/2006/diagram" r:dm="rId3" r:lo="rId4" r:qs="rId5" r:cs="rId6"/>
          </a:graphicData>
        </a:graphic>
      </p:graphicFrame>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21"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4)">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14282" y="254605"/>
            <a:ext cx="8929717" cy="708984"/>
          </a:xfrm>
        </p:spPr>
        <p:txBody>
          <a:bodyPr>
            <a:normAutofit fontScale="90000"/>
          </a:bodyPr>
          <a:lstStyle/>
          <a:p>
            <a:r>
              <a:rPr lang="zh-CN" altLang="en-US" smtClean="0"/>
              <a:t>魏晋南北朝散文创作大势</a:t>
            </a:r>
            <a:r>
              <a:rPr lang="en-US" altLang="zh-CN" smtClean="0"/>
              <a:t>〖</a:t>
            </a:r>
            <a:r>
              <a:rPr lang="zh-CN" altLang="en-US" smtClean="0"/>
              <a:t>包括建安、两晋、南北朝</a:t>
            </a:r>
            <a:r>
              <a:rPr lang="en-US" altLang="zh-CN" smtClean="0"/>
              <a:t>〗</a:t>
            </a:r>
            <a:endParaRPr lang="zh-CN" altLang="en-US"/>
          </a:p>
        </p:txBody>
      </p:sp>
      <p:sp>
        <p:nvSpPr>
          <p:cNvPr id="3" name="内容占位符 2"/>
          <p:cNvSpPr>
            <a:spLocks noGrp="1"/>
          </p:cNvSpPr>
          <p:nvPr>
            <p:ph idx="1"/>
          </p:nvPr>
        </p:nvSpPr>
        <p:spPr/>
        <p:txBody>
          <a:bodyPr>
            <a:normAutofit/>
          </a:bodyPr>
          <a:lstStyle/>
          <a:p>
            <a:r>
              <a:rPr lang="en-US" altLang="zh-CN" sz="2800" b="1" smtClean="0"/>
              <a:t>1</a:t>
            </a:r>
            <a:r>
              <a:rPr sz="2800" b="1" smtClean="0"/>
              <a:t>、建安魏晋时期，散文一改汉代散文的经学气息，打破桎梏，形成了重抒情，重文采的创作倾向，并为南朝骈文的成熟奠定了基础。</a:t>
            </a:r>
            <a:endParaRPr lang="en-US" sz="2800" b="1" smtClean="0"/>
          </a:p>
          <a:p>
            <a:r>
              <a:rPr lang="en-US" altLang="en-US" sz="2800" b="1" smtClean="0"/>
              <a:t>2</a:t>
            </a:r>
            <a:r>
              <a:rPr altLang="en-US" sz="2800" b="1" smtClean="0"/>
              <a:t>、经过南朝文人的努力，骈文在对偶</a:t>
            </a:r>
            <a:r>
              <a:rPr sz="2800" b="1" smtClean="0"/>
              <a:t>、用事、辞采、声韵四个方面都以臻极致，为中国文学又创造出一种新的美文文体。</a:t>
            </a:r>
            <a:endParaRPr lang="en-US" sz="2800" b="1" smtClean="0"/>
          </a:p>
          <a:p>
            <a:r>
              <a:rPr lang="en-US" altLang="en-US" sz="2800" b="1" smtClean="0"/>
              <a:t>3</a:t>
            </a:r>
            <a:r>
              <a:rPr altLang="en-US" sz="2800" b="1" smtClean="0"/>
              <a:t>、北朝政权则在汉化以后的道路上迈进，创作出了像</a:t>
            </a:r>
            <a:r>
              <a:rPr lang="en-US" altLang="zh-CN" sz="2800" b="1" smtClean="0"/>
              <a:t>《</a:t>
            </a:r>
            <a:r>
              <a:rPr sz="2800" b="1" smtClean="0"/>
              <a:t>水经注</a:t>
            </a:r>
            <a:r>
              <a:rPr lang="en-US" altLang="zh-CN" sz="2800" b="1" smtClean="0"/>
              <a:t>》</a:t>
            </a:r>
            <a:r>
              <a:rPr sz="2800" b="1" smtClean="0"/>
              <a:t>、 </a:t>
            </a:r>
            <a:r>
              <a:rPr lang="en-US" altLang="zh-CN" sz="2800" b="1" smtClean="0"/>
              <a:t>《</a:t>
            </a:r>
            <a:r>
              <a:rPr sz="2800" b="1" smtClean="0"/>
              <a:t>洛阳伽蓝记</a:t>
            </a:r>
            <a:r>
              <a:rPr lang="en-US" altLang="zh-CN" sz="2800" b="1" smtClean="0"/>
              <a:t>》</a:t>
            </a:r>
            <a:r>
              <a:rPr sz="2800" b="1" smtClean="0"/>
              <a:t>这样的散文名篇</a:t>
            </a:r>
            <a:r>
              <a:rPr sz="2800" smtClean="0"/>
              <a:t>。</a:t>
            </a:r>
            <a:endParaRPr lang="zh-CN" altLang="en-US" sz="280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indefinite"/>
                            </p:stCondLst>
                          </p:cTn>
                        </p:par>
                        <p:par>
                          <p:cTn id="12" fill="hold" nodeType="afterGroup">
                            <p:stCondLst>
                              <p:cond delay="0"/>
                            </p:stCondLst>
                            <p:childTnLst>
                              <p:par>
                                <p:cTn id="13" presetID="47"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47" presetClass="entr" presetSubtype="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anim calcmode="lin" valueType="num">
                                      <p:cBhvr>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47"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Effect transition="in" filter="fade">
                                      <p:cBhvr>
                                        <p:cTn id="31" dur="1000"/>
                                        <p:tgtEl>
                                          <p:spTgt spid="3">
                                            <p:txEl>
                                              <p:pRg st="2" end="2"/>
                                            </p:txEl>
                                          </p:spTgt>
                                        </p:tgtEl>
                                      </p:cBhvr>
                                    </p:animEffect>
                                    <p:anim calcmode="lin" valueType="num">
                                      <p:cBhvr>
                                        <p:cTn id="3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4400" smtClean="0"/>
              <a:t>古代</a:t>
            </a:r>
            <a:r>
              <a:rPr lang="en-US" altLang="zh-CN" sz="4400" smtClean="0"/>
              <a:t>---</a:t>
            </a:r>
            <a:r>
              <a:rPr lang="zh-CN" altLang="en-US" sz="4400" smtClean="0"/>
              <a:t>唐宋</a:t>
            </a:r>
            <a:endParaRPr lang="zh-CN" altLang="en-US" sz="4400"/>
          </a:p>
        </p:txBody>
      </p:sp>
      <p:graphicFrame>
        <p:nvGraphicFramePr>
          <p:cNvPr id="3" name="图示 2"/>
          <p:cNvGraphicFramePr/>
          <p:nvPr/>
        </p:nvGraphicFramePr>
        <p:xfrm>
          <a:off x="214282" y="857232"/>
          <a:ext cx="8643998" cy="4714908"/>
        </p:xfrm>
        <a:graphic>
          <a:graphicData uri="http://schemas.openxmlformats.org/drawingml/2006/diagram">
            <dgm:relIds xmlns:dgm="http://schemas.openxmlformats.org/drawingml/2006/diagram" r:dm="rId3" r:lo="rId4" r:qs="rId5" r:cs="rId6"/>
          </a:graphicData>
        </a:graphic>
      </p:graphicFrame>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55"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strVal val="#ppt_w*0.70"/>
                                          </p:val>
                                        </p:tav>
                                        <p:tav tm="100000">
                                          <p:val>
                                            <p:strVal val="#ppt_w"/>
                                          </p:val>
                                        </p:tav>
                                      </p:tavLst>
                                    </p:anim>
                                    <p:anim calcmode="lin" valueType="num">
                                      <p:cBhvr>
                                        <p:cTn id="17" dur="1000" fill="hold"/>
                                        <p:tgtEl>
                                          <p:spTgt spid="3"/>
                                        </p:tgtEl>
                                        <p:attrNameLst>
                                          <p:attrName>ppt_h</p:attrName>
                                        </p:attrNameLst>
                                      </p:cBhvr>
                                      <p:tavLst>
                                        <p:tav tm="0">
                                          <p:val>
                                            <p:strVal val="#ppt_h"/>
                                          </p:val>
                                        </p:tav>
                                        <p:tav tm="100000">
                                          <p:val>
                                            <p:strVal val="#ppt_h"/>
                                          </p:val>
                                        </p:tav>
                                      </p:tavLst>
                                    </p:anim>
                                    <p:animEffect transition="in" filter="fade">
                                      <p:cBhvr>
                                        <p:cTn id="1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A000120140530A99PPBG">
  <a:themeElements>
    <a:clrScheme name="自定义 414">
      <a:dk1>
        <a:srgbClr val="5F5F5F"/>
      </a:dk1>
      <a:lt1>
        <a:srgbClr val="FFFFFF"/>
      </a:lt1>
      <a:dk2>
        <a:srgbClr val="5F5F5F"/>
      </a:dk2>
      <a:lt2>
        <a:srgbClr val="FFFFFF"/>
      </a:lt2>
      <a:accent1>
        <a:srgbClr val="826951"/>
      </a:accent1>
      <a:accent2>
        <a:srgbClr val="C0923E"/>
      </a:accent2>
      <a:accent3>
        <a:srgbClr val="B5AD4B"/>
      </a:accent3>
      <a:accent4>
        <a:srgbClr val="7FA757"/>
      </a:accent4>
      <a:accent5>
        <a:srgbClr val="417677"/>
      </a:accent5>
      <a:accent6>
        <a:srgbClr val="FA9921"/>
      </a:accent6>
      <a:hlink>
        <a:srgbClr val="00B0F0"/>
      </a:hlink>
      <a:folHlink>
        <a:srgbClr val="AFB2B4"/>
      </a:folHlink>
    </a:clrScheme>
    <a:fontScheme name="自定义 7">
      <a:majorFont>
        <a:latin typeface="Arial"/>
        <a:ea typeface="微软雅黑"/>
        <a:cs typeface="Arial"/>
      </a:majorFont>
      <a:minorFont>
        <a:latin typeface="Arial"/>
        <a:ea typeface="幼圆"/>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3.xml><?xml version="1.0" encoding="utf-8"?>
<a:theme xmlns:r="http://schemas.openxmlformats.org/officeDocument/2006/relationships" xmlns:a="http://schemas.openxmlformats.org/drawingml/2006/main" name="3_A000120140530A99PPBG">
  <a:themeElements>
    <a:clrScheme name="自定义 414">
      <a:dk1>
        <a:srgbClr val="5F5F5F"/>
      </a:dk1>
      <a:lt1>
        <a:srgbClr val="FFFFFF"/>
      </a:lt1>
      <a:dk2>
        <a:srgbClr val="5F5F5F"/>
      </a:dk2>
      <a:lt2>
        <a:srgbClr val="FFFFFF"/>
      </a:lt2>
      <a:accent1>
        <a:srgbClr val="826951"/>
      </a:accent1>
      <a:accent2>
        <a:srgbClr val="C0923E"/>
      </a:accent2>
      <a:accent3>
        <a:srgbClr val="B5AD4B"/>
      </a:accent3>
      <a:accent4>
        <a:srgbClr val="7FA757"/>
      </a:accent4>
      <a:accent5>
        <a:srgbClr val="417677"/>
      </a:accent5>
      <a:accent6>
        <a:srgbClr val="FA9921"/>
      </a:accent6>
      <a:hlink>
        <a:srgbClr val="00B0F0"/>
      </a:hlink>
      <a:folHlink>
        <a:srgbClr val="AFB2B4"/>
      </a:folHlink>
    </a:clrScheme>
    <a:fontScheme name="自定义 7">
      <a:majorFont>
        <a:latin typeface="Arial"/>
        <a:ea typeface="微软雅黑"/>
        <a:cs typeface="Arial"/>
      </a:majorFont>
      <a:minorFont>
        <a:latin typeface="Arial"/>
        <a:ea typeface="幼圆"/>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6.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7.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8.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189</Paragraphs>
  <Slides>33</Slides>
  <Notes>3</Notes>
  <TotalTime>0</TotalTime>
  <HiddenSlides>0</HiddenSlides>
  <MMClips>0</MMClips>
  <ScaleCrop>0</ScaleCrop>
  <HeadingPairs>
    <vt:vector baseType="variant" size="4">
      <vt:variant>
        <vt:lpstr>Theme</vt:lpstr>
      </vt:variant>
      <vt:variant>
        <vt:i4>1</vt:i4>
      </vt:variant>
      <vt:variant>
        <vt:lpstr>Slide Titles</vt:lpstr>
      </vt:variant>
      <vt:variant>
        <vt:i4>33</vt:i4>
      </vt:variant>
    </vt:vector>
  </HeadingPairs>
  <TitlesOfParts>
    <vt:vector baseType="lpstr" size="34">
      <vt:lpstr>A000120140530A99PPBG</vt:lpstr>
      <vt:lpstr>中国散文的流变</vt:lpstr>
      <vt:lpstr>散文的发展流程</vt:lpstr>
      <vt:lpstr>古代 ---先秦</vt:lpstr>
      <vt:lpstr>先秦散文发展的四个阶段</vt:lpstr>
      <vt:lpstr>古代---汉代</vt:lpstr>
      <vt:lpstr>汉代散文的发展</vt:lpstr>
      <vt:lpstr>古代---魏晋</vt:lpstr>
      <vt:lpstr>魏晋南北朝散文创作大势〖包括建安、两晋、南北朝〗</vt:lpstr>
      <vt:lpstr>古代---唐宋</vt:lpstr>
      <vt:lpstr>唐宋散文</vt:lpstr>
      <vt:lpstr>古代---明代</vt:lpstr>
      <vt:lpstr>古代---清代</vt:lpstr>
      <vt:lpstr>近代散文【清代道光，咸丰年间-19世纪中叶前后至“五四”前夕的古文】</vt:lpstr>
      <vt:lpstr>现代散文 1919年-1949年</vt:lpstr>
      <vt:lpstr>现代散文发展经历的三个阶段</vt:lpstr>
      <vt:lpstr>第二阶段1928－1937，以阶段斗争为主题</vt:lpstr>
      <vt:lpstr>第三阶段1937－1949，以抗日战争、抗日救亡主题</vt:lpstr>
      <vt:lpstr>                                                                           </vt:lpstr>
      <vt:lpstr>当代散文概述</vt:lpstr>
      <vt:lpstr>这一时期散文题材的显著特色</vt:lpstr>
      <vt:lpstr>节选《毛主席向着黄河笑了》</vt:lpstr>
      <vt:lpstr>巴金的《我们会见了彭德怀司令员》</vt:lpstr>
      <vt:lpstr>第二阶段1976年10月至20世纪末期</vt:lpstr>
      <vt:lpstr>Slide 24</vt:lpstr>
      <vt:lpstr>当代台湾散文概述 </vt:lpstr>
      <vt:lpstr>Slide 26</vt:lpstr>
      <vt:lpstr>五十年代</vt:lpstr>
      <vt:lpstr>六十年代</vt:lpstr>
      <vt:lpstr>七十年代</vt:lpstr>
      <vt:lpstr>八十年代台湾的散文创作</vt:lpstr>
      <vt:lpstr>台湾九十年代的散文创作</vt:lpstr>
      <vt:lpstr>散文诗</vt:lpstr>
      <vt:lpstr>谢谢</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2020-10-25T19:35:30.627</cp:lastPrinted>
  <dcterms:created xsi:type="dcterms:W3CDTF">2020-10-25T19:35:30Z</dcterms:created>
  <dcterms:modified xsi:type="dcterms:W3CDTF">2020-10-25T11:35:37Z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