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slides/slide229.xml" ContentType="application/vnd.openxmlformats-officedocument.presentationml.slide+xml"/>
  <Override PartName="/ppt/slides/slide276.xml" ContentType="application/vnd.openxmlformats-officedocument.presentationml.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18.xml" ContentType="application/vnd.openxmlformats-officedocument.presentationml.slide+xml"/>
  <Override PartName="/ppt/slides/slide265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s/slide207.xml" ContentType="application/vnd.openxmlformats-officedocument.presentationml.slide+xml"/>
  <Override PartName="/ppt/slides/slide254.xml" ContentType="application/vnd.openxmlformats-officedocument.presentationml.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232.xml" ContentType="application/vnd.openxmlformats-officedocument.presentationml.slide+xml"/>
  <Override PartName="/ppt/slides/slide243.xml" ContentType="application/vnd.openxmlformats-officedocument.presentationml.slide+xml"/>
  <Override PartName="/ppt/slides/slide29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69.xml" ContentType="application/vnd.openxmlformats-officedocument.presentationml.slide+xml"/>
  <Override PartName="/ppt/slides/slide221.xml" ContentType="application/vnd.openxmlformats-officedocument.presentationml.slide+xml"/>
  <Override PartName="/ppt/slides/slide308.xml" ContentType="application/vnd.openxmlformats-officedocument.presentationml.slide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194.xml" ContentType="application/vnd.openxmlformats-officedocument.presentationml.slide+xml"/>
  <Override PartName="/ppt/slides/slide210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slides/slide183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172.xml" ContentType="application/vnd.openxmlformats-officedocument.presentationml.slide+xml"/>
  <Override PartName="/ppt/slides/slide259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s/slide248.xml" ContentType="application/vnd.openxmlformats-officedocument.presentationml.slide+xml"/>
  <Override PartName="/ppt/slides/slide295.xml" ContentType="application/vnd.openxmlformats-officedocument.presentationml.slide+xml"/>
  <Override PartName="/ppt/slides/slide300.xml" ContentType="application/vnd.openxmlformats-officedocument.presentationml.slide+xml"/>
  <Override PartName="/ppt/slides/slide311.xml" ContentType="application/vnd.openxmlformats-officedocument.presentationml.slide+xml"/>
  <Default Extension="png" ContentType="image/png"/>
  <Override PartName="/ppt/slides/slide55.xml" ContentType="application/vnd.openxmlformats-officedocument.presentationml.slide+xml"/>
  <Override PartName="/ppt/slides/slide237.xml" ContentType="application/vnd.openxmlformats-officedocument.presentationml.slide+xml"/>
  <Override PartName="/ppt/slides/slide284.xml" ContentType="application/vnd.openxmlformats-officedocument.presentationml.slide+xml"/>
  <Override PartName="/ppt/theme/theme2.xml" ContentType="application/vnd.openxmlformats-officedocument.them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215.xml" ContentType="application/vnd.openxmlformats-officedocument.presentationml.slide+xml"/>
  <Override PartName="/ppt/slides/slide226.xml" ContentType="application/vnd.openxmlformats-officedocument.presentationml.slide+xml"/>
  <Override PartName="/ppt/slides/slide262.xml" ContentType="application/vnd.openxmlformats-officedocument.presentationml.slide+xml"/>
  <Override PartName="/ppt/slides/slide273.xml" ContentType="application/vnd.openxmlformats-officedocument.presentationml.slide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199.xml" ContentType="application/vnd.openxmlformats-officedocument.presentationml.slide+xml"/>
  <Override PartName="/ppt/slides/slide204.xml" ContentType="application/vnd.openxmlformats-officedocument.presentationml.slide+xml"/>
  <Override PartName="/ppt/slides/slide2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88.xml" ContentType="application/vnd.openxmlformats-officedocument.presentationml.slide+xml"/>
  <Override PartName="/ppt/slides/slide240.xml" ContentType="application/vnd.openxmlformats-officedocument.presentationml.slide+xml"/>
  <Override PartName="/ppt/slides/slide119.xml" ContentType="application/vnd.openxmlformats-officedocument.presentationml.slide+xml"/>
  <Override PartName="/ppt/slides/slide166.xml" ContentType="application/vnd.openxmlformats-officedocument.presentationml.slide+xml"/>
  <Override PartName="/ppt/slides/slide177.xml" ContentType="application/vnd.openxmlformats-officedocument.presentationml.slide+xml"/>
  <Override PartName="/ppt/slides/slide108.xml" ContentType="application/vnd.openxmlformats-officedocument.presentationml.slide+xml"/>
  <Override PartName="/ppt/slides/slide155.xml" ContentType="application/vnd.openxmlformats-officedocument.presentationml.slide+xml"/>
  <Override PartName="/ppt/slides/slide305.xml" ContentType="application/vnd.openxmlformats-officedocument.presentationml.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slides/slide144.xml" ContentType="application/vnd.openxmlformats-officedocument.presentationml.slide+xml"/>
  <Override PartName="/ppt/slides/slide191.xml" ContentType="application/vnd.openxmlformats-officedocument.presentationml.slide+xml"/>
  <Override PartName="/ppt/slides/slide278.xml" ContentType="application/vnd.openxmlformats-officedocument.presentationml.slide+xml"/>
  <Override PartName="/ppt/slides/slide289.xml" ContentType="application/vnd.openxmlformats-officedocument.presentationml.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80.xml" ContentType="application/vnd.openxmlformats-officedocument.presentationml.slide+xml"/>
  <Override PartName="/ppt/slides/slide267.xml" ContentType="application/vnd.openxmlformats-officedocument.presentationml.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s/slide209.xml" ContentType="application/vnd.openxmlformats-officedocument.presentationml.slide+xml"/>
  <Override PartName="/ppt/slides/slide25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slides/slide234.xml" ContentType="application/vnd.openxmlformats-officedocument.presentationml.slide+xml"/>
  <Override PartName="/ppt/slides/slide245.xml" ContentType="application/vnd.openxmlformats-officedocument.presentationml.slide+xml"/>
  <Override PartName="/ppt/slides/slide281.xml" ContentType="application/vnd.openxmlformats-officedocument.presentationml.slide+xml"/>
  <Override PartName="/ppt/slides/slide292.xml" ContentType="application/vnd.openxmlformats-officedocument.presentationml.slide+xml"/>
  <Override PartName="/ppt/slides/slide41.xml" ContentType="application/vnd.openxmlformats-officedocument.presentationml.slide+xml"/>
  <Override PartName="/ppt/slides/slide223.xml" ContentType="application/vnd.openxmlformats-officedocument.presentationml.slide+xml"/>
  <Override PartName="/ppt/slides/slide270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s/slide196.xml" ContentType="application/vnd.openxmlformats-officedocument.presentationml.slide+xml"/>
  <Override PartName="/ppt/slides/slide212.xml" ContentType="application/vnd.openxmlformats-officedocument.presentationml.slide+xml"/>
  <Override PartName="/ppt/slides/slide138.xml" ContentType="application/vnd.openxmlformats-officedocument.presentationml.slide+xml"/>
  <Override PartName="/ppt/slides/slide185.xml" ContentType="application/vnd.openxmlformats-officedocument.presentationml.slide+xml"/>
  <Override PartName="/ppt/slides/slide201.xml" ContentType="application/vnd.openxmlformats-officedocument.presentationml.slide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slides/slide174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s/slide181.xml" ContentType="application/vnd.openxmlformats-officedocument.presentationml.slide+xml"/>
  <Override PartName="/ppt/slides/slide279.xml" ContentType="application/vnd.openxmlformats-officedocument.presentationml.slide+xml"/>
  <Override PartName="/ppt/slides/slide297.xml" ContentType="application/vnd.openxmlformats-officedocument.presentationml.slide+xml"/>
  <Override PartName="/ppt/slides/slide302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slides/slide170.xml" ContentType="application/vnd.openxmlformats-officedocument.presentationml.slide+xml"/>
  <Override PartName="/ppt/slides/slide239.xml" ContentType="application/vnd.openxmlformats-officedocument.presentationml.slide+xml"/>
  <Override PartName="/ppt/slides/slide257.xml" ContentType="application/vnd.openxmlformats-officedocument.presentationml.slide+xml"/>
  <Override PartName="/ppt/slides/slide268.xml" ContentType="application/vnd.openxmlformats-officedocument.presentationml.slide+xml"/>
  <Override PartName="/ppt/slides/slide28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s/slide217.xml" ContentType="application/vnd.openxmlformats-officedocument.presentationml.slide+xml"/>
  <Override PartName="/ppt/slides/slide228.xml" ContentType="application/vnd.openxmlformats-officedocument.presentationml.slide+xml"/>
  <Override PartName="/ppt/slides/slide246.xml" ContentType="application/vnd.openxmlformats-officedocument.presentationml.slide+xml"/>
  <Override PartName="/ppt/slides/slide264.xml" ContentType="application/vnd.openxmlformats-officedocument.presentationml.slide+xml"/>
  <Override PartName="/ppt/slides/slide275.xml" ContentType="application/vnd.openxmlformats-officedocument.presentationml.slide+xml"/>
  <Override PartName="/ppt/slides/slide293.xml" ContentType="application/vnd.openxmlformats-officedocument.presentationml.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slides/slide206.xml" ContentType="application/vnd.openxmlformats-officedocument.presentationml.slide+xml"/>
  <Override PartName="/ppt/slides/slide235.xml" ContentType="application/vnd.openxmlformats-officedocument.presentationml.slide+xml"/>
  <Override PartName="/ppt/slides/slide253.xml" ContentType="application/vnd.openxmlformats-officedocument.presentationml.slide+xml"/>
  <Override PartName="/ppt/slides/slide2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s/slide213.xml" ContentType="application/vnd.openxmlformats-officedocument.presentationml.slide+xml"/>
  <Override PartName="/ppt/slides/slide224.xml" ContentType="application/vnd.openxmlformats-officedocument.presentationml.slide+xml"/>
  <Override PartName="/ppt/slides/slide242.xml" ContentType="application/vnd.openxmlformats-officedocument.presentationml.slide+xml"/>
  <Override PartName="/ppt/slides/slide260.xml" ContentType="application/vnd.openxmlformats-officedocument.presentationml.slide+xml"/>
  <Override PartName="/ppt/slides/slide27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68.xml" ContentType="application/vnd.openxmlformats-officedocument.presentationml.slide+xml"/>
  <Override PartName="/ppt/slides/slide179.xml" ContentType="application/vnd.openxmlformats-officedocument.presentationml.slide+xml"/>
  <Override PartName="/ppt/slides/slide197.xml" ContentType="application/vnd.openxmlformats-officedocument.presentationml.slide+xml"/>
  <Override PartName="/ppt/slides/slide202.xml" ContentType="application/vnd.openxmlformats-officedocument.presentationml.slide+xml"/>
  <Override PartName="/ppt/slides/slide231.xml" ContentType="application/vnd.openxmlformats-officedocument.presentationml.slide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slides/slide186.xml" ContentType="application/vnd.openxmlformats-officedocument.presentationml.slide+xml"/>
  <Override PartName="/ppt/slides/slide220.xml" ContentType="application/vnd.openxmlformats-officedocument.presentationml.slide+xml"/>
  <Override PartName="/ppt/slides/slide307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slides/slide175.xml" ContentType="application/vnd.openxmlformats-officedocument.presentationml.slide+xml"/>
  <Override PartName="/ppt/slides/slide193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slides/slide171.xml" ContentType="application/vnd.openxmlformats-officedocument.presentationml.slide+xml"/>
  <Override PartName="/ppt/slides/slide182.xml" ContentType="application/vnd.openxmlformats-officedocument.presentationml.slide+xml"/>
  <Override PartName="/ppt/slides/slide269.xml" ContentType="application/vnd.openxmlformats-officedocument.presentationml.slide+xml"/>
  <Override PartName="/ppt/slides/slide287.xml" ContentType="application/vnd.openxmlformats-officedocument.presentationml.slide+xml"/>
  <Override PartName="/ppt/slides/slide298.xml" ContentType="application/vnd.openxmlformats-officedocument.presentationml.slide+xml"/>
  <Override PartName="/ppt/slides/slide303.xml" ContentType="application/vnd.openxmlformats-officedocument.presentationml.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258.xml" ContentType="application/vnd.openxmlformats-officedocument.presentationml.slide+xml"/>
  <Override PartName="/ppt/slides/slide31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s/slide236.xml" ContentType="application/vnd.openxmlformats-officedocument.presentationml.slide+xml"/>
  <Override PartName="/ppt/slides/slide247.xml" ContentType="application/vnd.openxmlformats-officedocument.presentationml.slide+xml"/>
  <Override PartName="/ppt/slides/slide283.xml" ContentType="application/vnd.openxmlformats-officedocument.presentationml.slide+xml"/>
  <Override PartName="/ppt/slides/slide294.xml" ContentType="application/vnd.openxmlformats-officedocument.presentationml.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slides/slide225.xml" ContentType="application/vnd.openxmlformats-officedocument.presentationml.slide+xml"/>
  <Override PartName="/ppt/slides/slide272.xml" ContentType="application/vnd.openxmlformats-officedocument.presentationml.slide+xml"/>
  <Override PartName="/ppt/theme/theme1.xml" ContentType="application/vnd.openxmlformats-officedocument.theme+xml"/>
  <Override PartName="/ppt/slides/slide32.xml" ContentType="application/vnd.openxmlformats-officedocument.presentationml.slide+xml"/>
  <Override PartName="/ppt/slides/slide214.xml" ContentType="application/vnd.openxmlformats-officedocument.presentationml.slide+xml"/>
  <Override PartName="/ppt/slides/slide2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87.xml" ContentType="application/vnd.openxmlformats-officedocument.presentationml.slide+xml"/>
  <Override PartName="/ppt/slides/slide198.xml" ContentType="application/vnd.openxmlformats-officedocument.presentationml.slide+xml"/>
  <Override PartName="/ppt/slides/slide203.xml" ContentType="application/vnd.openxmlformats-officedocument.presentationml.slide+xml"/>
  <Override PartName="/ppt/slides/slide250.xml" ContentType="application/vnd.openxmlformats-officedocument.presentationml.slide+xml"/>
  <Override PartName="/ppt/slides/slide129.xml" ContentType="application/vnd.openxmlformats-officedocument.presentationml.slide+xml"/>
  <Override PartName="/ppt/slides/slide176.xml" ContentType="application/vnd.openxmlformats-officedocument.presentationml.slide+xml"/>
  <Override PartName="/ppt/slides/slide118.xml" ContentType="application/vnd.openxmlformats-officedocument.presentationml.slide+xml"/>
  <Override PartName="/ppt/slides/slide165.xml" ContentType="application/vnd.openxmlformats-officedocument.presentationml.slide+xml"/>
  <Override PartName="/ppt/slides/slide299.xml" ContentType="application/vnd.openxmlformats-officedocument.presentationml.slide+xml"/>
  <Override PartName="/ppt/slides/slide304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slides/slide190.xml" ContentType="application/vnd.openxmlformats-officedocument.presentationml.slide+xml"/>
  <Override PartName="/ppt/slides/slide288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s/slide132.xml" ContentType="application/vnd.openxmlformats-officedocument.presentationml.slide+xml"/>
  <Override PartName="/ppt/slides/slide27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slides/slide208.xml" ContentType="application/vnd.openxmlformats-officedocument.presentationml.slide+xml"/>
  <Override PartName="/ppt/slides/slide219.xml" ContentType="application/vnd.openxmlformats-officedocument.presentationml.slide+xml"/>
  <Override PartName="/ppt/slides/slide255.xml" ContentType="application/vnd.openxmlformats-officedocument.presentationml.slide+xml"/>
  <Override PartName="/ppt/slides/slide26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s/slide244.xml" ContentType="application/vnd.openxmlformats-officedocument.presentationml.slide+xml"/>
  <Override PartName="/ppt/slides/slide291.xml" ContentType="application/vnd.openxmlformats-officedocument.presentationml.slide+xml"/>
  <Override PartName="/ppt/slides/slide51.xml" ContentType="application/vnd.openxmlformats-officedocument.presentationml.slide+xml"/>
  <Override PartName="/ppt/slides/slide233.xml" ContentType="application/vnd.openxmlformats-officedocument.presentationml.slide+xml"/>
  <Override PartName="/ppt/slides/slide280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slides/slide211.xml" ContentType="application/vnd.openxmlformats-officedocument.presentationml.slide+xml"/>
  <Override PartName="/ppt/slides/slide222.xml" ContentType="application/vnd.openxmlformats-officedocument.presentationml.slide+xml"/>
  <Override PartName="/ppt/slides/slide309.xml" ContentType="application/vnd.openxmlformats-officedocument.presentationml.slide+xml"/>
  <Override PartName="/ppt/slides/slide148.xml" ContentType="application/vnd.openxmlformats-officedocument.presentationml.slide+xml"/>
  <Override PartName="/ppt/slides/slide195.xml" ContentType="application/vnd.openxmlformats-officedocument.presentationml.slide+xml"/>
  <Override PartName="/ppt/slides/slide20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73.xml" ContentType="application/vnd.openxmlformats-officedocument.presentationml.slide+xml"/>
  <Override PartName="/ppt/slides/slide184.xml" ContentType="application/vnd.openxmlformats-officedocument.presentationml.slide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slides/slide162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s/slide151.xml" ContentType="application/vnd.openxmlformats-officedocument.presentationml.slide+xml"/>
  <Override PartName="/ppt/slides/slide238.xml" ContentType="application/vnd.openxmlformats-officedocument.presentationml.slide+xml"/>
  <Override PartName="/ppt/slides/slide249.xml" ContentType="application/vnd.openxmlformats-officedocument.presentationml.slide+xml"/>
  <Override PartName="/ppt/slides/slide285.xml" ContentType="application/vnd.openxmlformats-officedocument.presentationml.slide+xml"/>
  <Override PartName="/ppt/slides/slide296.xml" ContentType="application/vnd.openxmlformats-officedocument.presentationml.slide+xml"/>
  <Override PartName="/ppt/slides/slide301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slides/slide140.xml" ContentType="application/vnd.openxmlformats-officedocument.presentationml.slide+xml"/>
  <Override PartName="/ppt/slides/slide227.xml" ContentType="application/vnd.openxmlformats-officedocument.presentationml.slide+xml"/>
  <Override PartName="/ppt/slides/slide274.xml" ContentType="application/vnd.openxmlformats-officedocument.presentationml.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s/slide216.xml" ContentType="application/vnd.openxmlformats-officedocument.presentationml.slide+xml"/>
  <Override PartName="/ppt/slides/slide263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s/slide189.xml" ContentType="application/vnd.openxmlformats-officedocument.presentationml.slide+xml"/>
  <Override PartName="/ppt/slides/slide205.xml" ContentType="application/vnd.openxmlformats-officedocument.presentationml.slide+xml"/>
  <Override PartName="/ppt/slides/slide241.xml" ContentType="application/vnd.openxmlformats-officedocument.presentationml.slide+xml"/>
  <Override PartName="/ppt/slides/slide252.xml" ContentType="application/vnd.openxmlformats-officedocument.presentationml.slide+xml"/>
  <Override PartName="/ppt/slides/slide12.xml" ContentType="application/vnd.openxmlformats-officedocument.presentationml.slide+xml"/>
  <Override PartName="/ppt/slides/slide178.xml" ContentType="application/vnd.openxmlformats-officedocument.presentationml.slide+xml"/>
  <Override PartName="/ppt/slides/slide230.xml" ContentType="application/vnd.openxmlformats-officedocument.presentationml.slide+xml"/>
  <Override PartName="/ppt/slides/slide167.xml" ContentType="application/vnd.openxmlformats-officedocument.presentationml.slide+xml"/>
  <Override PartName="/ppt/slides/slide306.xml" ContentType="application/vnd.openxmlformats-officedocument.presentationml.slide+xml"/>
  <Override PartName="/ppt/slides/slide109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slides/slide19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  <p:sldId id="393" r:id="rId139"/>
    <p:sldId id="394" r:id="rId140"/>
    <p:sldId id="395" r:id="rId141"/>
    <p:sldId id="396" r:id="rId142"/>
    <p:sldId id="397" r:id="rId143"/>
    <p:sldId id="398" r:id="rId144"/>
    <p:sldId id="399" r:id="rId145"/>
    <p:sldId id="400" r:id="rId146"/>
    <p:sldId id="401" r:id="rId147"/>
    <p:sldId id="402" r:id="rId148"/>
    <p:sldId id="403" r:id="rId149"/>
    <p:sldId id="404" r:id="rId150"/>
    <p:sldId id="405" r:id="rId151"/>
    <p:sldId id="406" r:id="rId152"/>
    <p:sldId id="407" r:id="rId153"/>
    <p:sldId id="408" r:id="rId154"/>
    <p:sldId id="409" r:id="rId155"/>
    <p:sldId id="410" r:id="rId156"/>
    <p:sldId id="411" r:id="rId157"/>
    <p:sldId id="412" r:id="rId158"/>
    <p:sldId id="413" r:id="rId159"/>
    <p:sldId id="414" r:id="rId160"/>
    <p:sldId id="415" r:id="rId161"/>
    <p:sldId id="416" r:id="rId162"/>
    <p:sldId id="417" r:id="rId163"/>
    <p:sldId id="418" r:id="rId164"/>
    <p:sldId id="419" r:id="rId165"/>
    <p:sldId id="420" r:id="rId166"/>
    <p:sldId id="421" r:id="rId167"/>
    <p:sldId id="422" r:id="rId168"/>
    <p:sldId id="423" r:id="rId169"/>
    <p:sldId id="424" r:id="rId170"/>
    <p:sldId id="425" r:id="rId171"/>
    <p:sldId id="426" r:id="rId172"/>
    <p:sldId id="427" r:id="rId173"/>
    <p:sldId id="428" r:id="rId174"/>
    <p:sldId id="429" r:id="rId175"/>
    <p:sldId id="430" r:id="rId176"/>
    <p:sldId id="431" r:id="rId177"/>
    <p:sldId id="432" r:id="rId178"/>
    <p:sldId id="433" r:id="rId179"/>
    <p:sldId id="434" r:id="rId180"/>
    <p:sldId id="435" r:id="rId181"/>
    <p:sldId id="436" r:id="rId182"/>
    <p:sldId id="437" r:id="rId183"/>
    <p:sldId id="438" r:id="rId184"/>
    <p:sldId id="439" r:id="rId185"/>
    <p:sldId id="440" r:id="rId186"/>
    <p:sldId id="441" r:id="rId187"/>
    <p:sldId id="442" r:id="rId188"/>
    <p:sldId id="443" r:id="rId189"/>
    <p:sldId id="444" r:id="rId190"/>
    <p:sldId id="445" r:id="rId191"/>
    <p:sldId id="446" r:id="rId192"/>
    <p:sldId id="447" r:id="rId193"/>
    <p:sldId id="448" r:id="rId194"/>
    <p:sldId id="449" r:id="rId195"/>
    <p:sldId id="450" r:id="rId196"/>
    <p:sldId id="451" r:id="rId197"/>
    <p:sldId id="452" r:id="rId198"/>
    <p:sldId id="453" r:id="rId199"/>
    <p:sldId id="454" r:id="rId200"/>
    <p:sldId id="455" r:id="rId201"/>
    <p:sldId id="456" r:id="rId202"/>
    <p:sldId id="457" r:id="rId203"/>
    <p:sldId id="458" r:id="rId204"/>
    <p:sldId id="459" r:id="rId205"/>
    <p:sldId id="460" r:id="rId206"/>
    <p:sldId id="461" r:id="rId207"/>
    <p:sldId id="462" r:id="rId208"/>
    <p:sldId id="463" r:id="rId209"/>
    <p:sldId id="464" r:id="rId210"/>
    <p:sldId id="465" r:id="rId211"/>
    <p:sldId id="466" r:id="rId212"/>
    <p:sldId id="467" r:id="rId213"/>
    <p:sldId id="468" r:id="rId214"/>
    <p:sldId id="469" r:id="rId215"/>
    <p:sldId id="470" r:id="rId216"/>
    <p:sldId id="471" r:id="rId217"/>
    <p:sldId id="472" r:id="rId218"/>
    <p:sldId id="473" r:id="rId219"/>
    <p:sldId id="474" r:id="rId220"/>
    <p:sldId id="475" r:id="rId221"/>
    <p:sldId id="476" r:id="rId222"/>
    <p:sldId id="477" r:id="rId223"/>
    <p:sldId id="478" r:id="rId224"/>
    <p:sldId id="479" r:id="rId225"/>
    <p:sldId id="480" r:id="rId226"/>
    <p:sldId id="481" r:id="rId227"/>
    <p:sldId id="482" r:id="rId228"/>
    <p:sldId id="483" r:id="rId229"/>
    <p:sldId id="484" r:id="rId230"/>
    <p:sldId id="485" r:id="rId231"/>
    <p:sldId id="486" r:id="rId232"/>
    <p:sldId id="487" r:id="rId233"/>
    <p:sldId id="488" r:id="rId234"/>
    <p:sldId id="489" r:id="rId235"/>
    <p:sldId id="490" r:id="rId236"/>
    <p:sldId id="491" r:id="rId237"/>
    <p:sldId id="492" r:id="rId238"/>
    <p:sldId id="493" r:id="rId239"/>
    <p:sldId id="494" r:id="rId240"/>
    <p:sldId id="495" r:id="rId241"/>
    <p:sldId id="496" r:id="rId242"/>
    <p:sldId id="497" r:id="rId243"/>
    <p:sldId id="498" r:id="rId244"/>
    <p:sldId id="499" r:id="rId245"/>
    <p:sldId id="500" r:id="rId246"/>
    <p:sldId id="501" r:id="rId247"/>
    <p:sldId id="502" r:id="rId248"/>
    <p:sldId id="503" r:id="rId249"/>
    <p:sldId id="504" r:id="rId250"/>
    <p:sldId id="505" r:id="rId251"/>
    <p:sldId id="506" r:id="rId252"/>
    <p:sldId id="507" r:id="rId253"/>
    <p:sldId id="508" r:id="rId254"/>
    <p:sldId id="509" r:id="rId255"/>
    <p:sldId id="510" r:id="rId256"/>
    <p:sldId id="511" r:id="rId257"/>
    <p:sldId id="512" r:id="rId258"/>
    <p:sldId id="513" r:id="rId259"/>
    <p:sldId id="514" r:id="rId260"/>
    <p:sldId id="515" r:id="rId261"/>
    <p:sldId id="516" r:id="rId262"/>
    <p:sldId id="517" r:id="rId263"/>
    <p:sldId id="518" r:id="rId264"/>
    <p:sldId id="519" r:id="rId265"/>
    <p:sldId id="520" r:id="rId266"/>
    <p:sldId id="521" r:id="rId267"/>
    <p:sldId id="522" r:id="rId268"/>
    <p:sldId id="523" r:id="rId269"/>
    <p:sldId id="524" r:id="rId270"/>
    <p:sldId id="525" r:id="rId271"/>
    <p:sldId id="526" r:id="rId272"/>
    <p:sldId id="527" r:id="rId273"/>
    <p:sldId id="528" r:id="rId274"/>
    <p:sldId id="529" r:id="rId275"/>
    <p:sldId id="530" r:id="rId276"/>
    <p:sldId id="531" r:id="rId277"/>
    <p:sldId id="532" r:id="rId278"/>
    <p:sldId id="533" r:id="rId279"/>
    <p:sldId id="534" r:id="rId280"/>
    <p:sldId id="535" r:id="rId281"/>
    <p:sldId id="536" r:id="rId282"/>
    <p:sldId id="537" r:id="rId283"/>
    <p:sldId id="538" r:id="rId284"/>
    <p:sldId id="539" r:id="rId285"/>
    <p:sldId id="540" r:id="rId286"/>
    <p:sldId id="541" r:id="rId287"/>
    <p:sldId id="542" r:id="rId288"/>
    <p:sldId id="543" r:id="rId289"/>
    <p:sldId id="544" r:id="rId290"/>
    <p:sldId id="545" r:id="rId291"/>
    <p:sldId id="546" r:id="rId292"/>
    <p:sldId id="547" r:id="rId293"/>
    <p:sldId id="548" r:id="rId294"/>
    <p:sldId id="549" r:id="rId295"/>
    <p:sldId id="550" r:id="rId296"/>
    <p:sldId id="551" r:id="rId297"/>
    <p:sldId id="552" r:id="rId298"/>
    <p:sldId id="553" r:id="rId299"/>
    <p:sldId id="554" r:id="rId300"/>
    <p:sldId id="555" r:id="rId301"/>
    <p:sldId id="556" r:id="rId302"/>
    <p:sldId id="557" r:id="rId303"/>
    <p:sldId id="558" r:id="rId304"/>
    <p:sldId id="559" r:id="rId305"/>
    <p:sldId id="560" r:id="rId306"/>
    <p:sldId id="561" r:id="rId307"/>
    <p:sldId id="562" r:id="rId308"/>
    <p:sldId id="563" r:id="rId309"/>
    <p:sldId id="564" r:id="rId310"/>
    <p:sldId id="565" r:id="rId311"/>
    <p:sldId id="566" r:id="rId3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99" Type="http://schemas.openxmlformats.org/officeDocument/2006/relationships/slide" Target="slides/slide298.xml"/><Relationship Id="rId303" Type="http://schemas.openxmlformats.org/officeDocument/2006/relationships/slide" Target="slides/slide302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59" Type="http://schemas.openxmlformats.org/officeDocument/2006/relationships/slide" Target="slides/slide158.xml"/><Relationship Id="rId170" Type="http://schemas.openxmlformats.org/officeDocument/2006/relationships/slide" Target="slides/slide169.xml"/><Relationship Id="rId191" Type="http://schemas.openxmlformats.org/officeDocument/2006/relationships/slide" Target="slides/slide190.xml"/><Relationship Id="rId205" Type="http://schemas.openxmlformats.org/officeDocument/2006/relationships/slide" Target="slides/slide204.xml"/><Relationship Id="rId226" Type="http://schemas.openxmlformats.org/officeDocument/2006/relationships/slide" Target="slides/slide225.xml"/><Relationship Id="rId247" Type="http://schemas.openxmlformats.org/officeDocument/2006/relationships/slide" Target="slides/slide246.xml"/><Relationship Id="rId107" Type="http://schemas.openxmlformats.org/officeDocument/2006/relationships/slide" Target="slides/slide106.xml"/><Relationship Id="rId268" Type="http://schemas.openxmlformats.org/officeDocument/2006/relationships/slide" Target="slides/slide267.xml"/><Relationship Id="rId289" Type="http://schemas.openxmlformats.org/officeDocument/2006/relationships/slide" Target="slides/slide288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slide" Target="slides/slide127.xml"/><Relationship Id="rId149" Type="http://schemas.openxmlformats.org/officeDocument/2006/relationships/slide" Target="slides/slide148.xml"/><Relationship Id="rId314" Type="http://schemas.openxmlformats.org/officeDocument/2006/relationships/presProps" Target="presProps.xml"/><Relationship Id="rId5" Type="http://schemas.openxmlformats.org/officeDocument/2006/relationships/slide" Target="slides/slide4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81" Type="http://schemas.openxmlformats.org/officeDocument/2006/relationships/slide" Target="slides/slide180.xml"/><Relationship Id="rId216" Type="http://schemas.openxmlformats.org/officeDocument/2006/relationships/slide" Target="slides/slide215.xml"/><Relationship Id="rId237" Type="http://schemas.openxmlformats.org/officeDocument/2006/relationships/slide" Target="slides/slide236.xml"/><Relationship Id="rId258" Type="http://schemas.openxmlformats.org/officeDocument/2006/relationships/slide" Target="slides/slide257.xml"/><Relationship Id="rId279" Type="http://schemas.openxmlformats.org/officeDocument/2006/relationships/slide" Target="slides/slide278.xml"/><Relationship Id="rId22" Type="http://schemas.openxmlformats.org/officeDocument/2006/relationships/slide" Target="slides/slide21.xml"/><Relationship Id="rId43" Type="http://schemas.openxmlformats.org/officeDocument/2006/relationships/slide" Target="slides/slide42.xml"/><Relationship Id="rId64" Type="http://schemas.openxmlformats.org/officeDocument/2006/relationships/slide" Target="slides/slide63.xml"/><Relationship Id="rId118" Type="http://schemas.openxmlformats.org/officeDocument/2006/relationships/slide" Target="slides/slide117.xml"/><Relationship Id="rId139" Type="http://schemas.openxmlformats.org/officeDocument/2006/relationships/slide" Target="slides/slide138.xml"/><Relationship Id="rId290" Type="http://schemas.openxmlformats.org/officeDocument/2006/relationships/slide" Target="slides/slide289.xml"/><Relationship Id="rId304" Type="http://schemas.openxmlformats.org/officeDocument/2006/relationships/slide" Target="slides/slide303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71" Type="http://schemas.openxmlformats.org/officeDocument/2006/relationships/slide" Target="slides/slide170.xml"/><Relationship Id="rId192" Type="http://schemas.openxmlformats.org/officeDocument/2006/relationships/slide" Target="slides/slide191.xml"/><Relationship Id="rId206" Type="http://schemas.openxmlformats.org/officeDocument/2006/relationships/slide" Target="slides/slide205.xml"/><Relationship Id="rId227" Type="http://schemas.openxmlformats.org/officeDocument/2006/relationships/slide" Target="slides/slide226.xml"/><Relationship Id="rId248" Type="http://schemas.openxmlformats.org/officeDocument/2006/relationships/slide" Target="slides/slide247.xml"/><Relationship Id="rId269" Type="http://schemas.openxmlformats.org/officeDocument/2006/relationships/slide" Target="slides/slide268.xml"/><Relationship Id="rId12" Type="http://schemas.openxmlformats.org/officeDocument/2006/relationships/slide" Target="slides/slide11.xml"/><Relationship Id="rId33" Type="http://schemas.openxmlformats.org/officeDocument/2006/relationships/slide" Target="slides/slide32.xml"/><Relationship Id="rId108" Type="http://schemas.openxmlformats.org/officeDocument/2006/relationships/slide" Target="slides/slide107.xml"/><Relationship Id="rId129" Type="http://schemas.openxmlformats.org/officeDocument/2006/relationships/slide" Target="slides/slide128.xml"/><Relationship Id="rId280" Type="http://schemas.openxmlformats.org/officeDocument/2006/relationships/slide" Target="slides/slide279.xml"/><Relationship Id="rId315" Type="http://schemas.openxmlformats.org/officeDocument/2006/relationships/viewProps" Target="viewProps.xml"/><Relationship Id="rId54" Type="http://schemas.openxmlformats.org/officeDocument/2006/relationships/slide" Target="slides/slide53.xml"/><Relationship Id="rId75" Type="http://schemas.openxmlformats.org/officeDocument/2006/relationships/slide" Target="slides/slide74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61" Type="http://schemas.openxmlformats.org/officeDocument/2006/relationships/slide" Target="slides/slide160.xml"/><Relationship Id="rId182" Type="http://schemas.openxmlformats.org/officeDocument/2006/relationships/slide" Target="slides/slide181.xml"/><Relationship Id="rId217" Type="http://schemas.openxmlformats.org/officeDocument/2006/relationships/slide" Target="slides/slide216.xml"/><Relationship Id="rId6" Type="http://schemas.openxmlformats.org/officeDocument/2006/relationships/slide" Target="slides/slide5.xml"/><Relationship Id="rId238" Type="http://schemas.openxmlformats.org/officeDocument/2006/relationships/slide" Target="slides/slide237.xml"/><Relationship Id="rId259" Type="http://schemas.openxmlformats.org/officeDocument/2006/relationships/slide" Target="slides/slide258.xml"/><Relationship Id="rId23" Type="http://schemas.openxmlformats.org/officeDocument/2006/relationships/slide" Target="slides/slide22.xml"/><Relationship Id="rId119" Type="http://schemas.openxmlformats.org/officeDocument/2006/relationships/slide" Target="slides/slide118.xml"/><Relationship Id="rId270" Type="http://schemas.openxmlformats.org/officeDocument/2006/relationships/slide" Target="slides/slide269.xml"/><Relationship Id="rId291" Type="http://schemas.openxmlformats.org/officeDocument/2006/relationships/slide" Target="slides/slide290.xml"/><Relationship Id="rId305" Type="http://schemas.openxmlformats.org/officeDocument/2006/relationships/slide" Target="slides/slide304.xml"/><Relationship Id="rId44" Type="http://schemas.openxmlformats.org/officeDocument/2006/relationships/slide" Target="slides/slide43.xml"/><Relationship Id="rId65" Type="http://schemas.openxmlformats.org/officeDocument/2006/relationships/slide" Target="slides/slide64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51" Type="http://schemas.openxmlformats.org/officeDocument/2006/relationships/slide" Target="slides/slide150.xml"/><Relationship Id="rId172" Type="http://schemas.openxmlformats.org/officeDocument/2006/relationships/slide" Target="slides/slide171.xml"/><Relationship Id="rId193" Type="http://schemas.openxmlformats.org/officeDocument/2006/relationships/slide" Target="slides/slide192.xml"/><Relationship Id="rId207" Type="http://schemas.openxmlformats.org/officeDocument/2006/relationships/slide" Target="slides/slide206.xml"/><Relationship Id="rId228" Type="http://schemas.openxmlformats.org/officeDocument/2006/relationships/slide" Target="slides/slide227.xml"/><Relationship Id="rId249" Type="http://schemas.openxmlformats.org/officeDocument/2006/relationships/slide" Target="slides/slide248.xml"/><Relationship Id="rId13" Type="http://schemas.openxmlformats.org/officeDocument/2006/relationships/slide" Target="slides/slide12.xml"/><Relationship Id="rId109" Type="http://schemas.openxmlformats.org/officeDocument/2006/relationships/slide" Target="slides/slide108.xml"/><Relationship Id="rId260" Type="http://schemas.openxmlformats.org/officeDocument/2006/relationships/slide" Target="slides/slide259.xml"/><Relationship Id="rId281" Type="http://schemas.openxmlformats.org/officeDocument/2006/relationships/slide" Target="slides/slide280.xml"/><Relationship Id="rId316" Type="http://schemas.openxmlformats.org/officeDocument/2006/relationships/theme" Target="theme/theme1.xml"/><Relationship Id="rId34" Type="http://schemas.openxmlformats.org/officeDocument/2006/relationships/slide" Target="slides/slide33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20" Type="http://schemas.openxmlformats.org/officeDocument/2006/relationships/slide" Target="slides/slide119.xml"/><Relationship Id="rId141" Type="http://schemas.openxmlformats.org/officeDocument/2006/relationships/slide" Target="slides/slide140.xml"/><Relationship Id="rId7" Type="http://schemas.openxmlformats.org/officeDocument/2006/relationships/slide" Target="slides/slide6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18" Type="http://schemas.openxmlformats.org/officeDocument/2006/relationships/slide" Target="slides/slide217.xml"/><Relationship Id="rId239" Type="http://schemas.openxmlformats.org/officeDocument/2006/relationships/slide" Target="slides/slide238.xml"/><Relationship Id="rId250" Type="http://schemas.openxmlformats.org/officeDocument/2006/relationships/slide" Target="slides/slide249.xml"/><Relationship Id="rId271" Type="http://schemas.openxmlformats.org/officeDocument/2006/relationships/slide" Target="slides/slide270.xml"/><Relationship Id="rId292" Type="http://schemas.openxmlformats.org/officeDocument/2006/relationships/slide" Target="slides/slide291.xml"/><Relationship Id="rId306" Type="http://schemas.openxmlformats.org/officeDocument/2006/relationships/slide" Target="slides/slide305.xml"/><Relationship Id="rId24" Type="http://schemas.openxmlformats.org/officeDocument/2006/relationships/slide" Target="slides/slide23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31" Type="http://schemas.openxmlformats.org/officeDocument/2006/relationships/slide" Target="slides/slide130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4" Type="http://schemas.openxmlformats.org/officeDocument/2006/relationships/slide" Target="slides/slide193.xml"/><Relationship Id="rId199" Type="http://schemas.openxmlformats.org/officeDocument/2006/relationships/slide" Target="slides/slide198.xml"/><Relationship Id="rId203" Type="http://schemas.openxmlformats.org/officeDocument/2006/relationships/slide" Target="slides/slide202.xml"/><Relationship Id="rId208" Type="http://schemas.openxmlformats.org/officeDocument/2006/relationships/slide" Target="slides/slide207.xml"/><Relationship Id="rId229" Type="http://schemas.openxmlformats.org/officeDocument/2006/relationships/slide" Target="slides/slide228.xml"/><Relationship Id="rId19" Type="http://schemas.openxmlformats.org/officeDocument/2006/relationships/slide" Target="slides/slide18.xml"/><Relationship Id="rId224" Type="http://schemas.openxmlformats.org/officeDocument/2006/relationships/slide" Target="slides/slide223.xml"/><Relationship Id="rId240" Type="http://schemas.openxmlformats.org/officeDocument/2006/relationships/slide" Target="slides/slide239.xml"/><Relationship Id="rId245" Type="http://schemas.openxmlformats.org/officeDocument/2006/relationships/slide" Target="slides/slide244.xml"/><Relationship Id="rId261" Type="http://schemas.openxmlformats.org/officeDocument/2006/relationships/slide" Target="slides/slide260.xml"/><Relationship Id="rId266" Type="http://schemas.openxmlformats.org/officeDocument/2006/relationships/slide" Target="slides/slide265.xml"/><Relationship Id="rId287" Type="http://schemas.openxmlformats.org/officeDocument/2006/relationships/slide" Target="slides/slide286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282" Type="http://schemas.openxmlformats.org/officeDocument/2006/relationships/slide" Target="slides/slide281.xml"/><Relationship Id="rId312" Type="http://schemas.openxmlformats.org/officeDocument/2006/relationships/slide" Target="slides/slide311.xml"/><Relationship Id="rId31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189" Type="http://schemas.openxmlformats.org/officeDocument/2006/relationships/slide" Target="slides/slide188.xml"/><Relationship Id="rId219" Type="http://schemas.openxmlformats.org/officeDocument/2006/relationships/slide" Target="slides/slide218.xml"/><Relationship Id="rId3" Type="http://schemas.openxmlformats.org/officeDocument/2006/relationships/slide" Target="slides/slide2.xml"/><Relationship Id="rId214" Type="http://schemas.openxmlformats.org/officeDocument/2006/relationships/slide" Target="slides/slide213.xml"/><Relationship Id="rId230" Type="http://schemas.openxmlformats.org/officeDocument/2006/relationships/slide" Target="slides/slide229.xml"/><Relationship Id="rId235" Type="http://schemas.openxmlformats.org/officeDocument/2006/relationships/slide" Target="slides/slide234.xml"/><Relationship Id="rId251" Type="http://schemas.openxmlformats.org/officeDocument/2006/relationships/slide" Target="slides/slide250.xml"/><Relationship Id="rId256" Type="http://schemas.openxmlformats.org/officeDocument/2006/relationships/slide" Target="slides/slide255.xml"/><Relationship Id="rId277" Type="http://schemas.openxmlformats.org/officeDocument/2006/relationships/slide" Target="slides/slide276.xml"/><Relationship Id="rId298" Type="http://schemas.openxmlformats.org/officeDocument/2006/relationships/slide" Target="slides/slide297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72" Type="http://schemas.openxmlformats.org/officeDocument/2006/relationships/slide" Target="slides/slide271.xml"/><Relationship Id="rId293" Type="http://schemas.openxmlformats.org/officeDocument/2006/relationships/slide" Target="slides/slide292.xml"/><Relationship Id="rId302" Type="http://schemas.openxmlformats.org/officeDocument/2006/relationships/slide" Target="slides/slide301.xml"/><Relationship Id="rId307" Type="http://schemas.openxmlformats.org/officeDocument/2006/relationships/slide" Target="slides/slide30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95" Type="http://schemas.openxmlformats.org/officeDocument/2006/relationships/slide" Target="slides/slide194.xml"/><Relationship Id="rId209" Type="http://schemas.openxmlformats.org/officeDocument/2006/relationships/slide" Target="slides/slide208.xml"/><Relationship Id="rId190" Type="http://schemas.openxmlformats.org/officeDocument/2006/relationships/slide" Target="slides/slide189.xml"/><Relationship Id="rId204" Type="http://schemas.openxmlformats.org/officeDocument/2006/relationships/slide" Target="slides/slide203.xml"/><Relationship Id="rId220" Type="http://schemas.openxmlformats.org/officeDocument/2006/relationships/slide" Target="slides/slide219.xml"/><Relationship Id="rId225" Type="http://schemas.openxmlformats.org/officeDocument/2006/relationships/slide" Target="slides/slide224.xml"/><Relationship Id="rId241" Type="http://schemas.openxmlformats.org/officeDocument/2006/relationships/slide" Target="slides/slide240.xml"/><Relationship Id="rId246" Type="http://schemas.openxmlformats.org/officeDocument/2006/relationships/slide" Target="slides/slide245.xml"/><Relationship Id="rId267" Type="http://schemas.openxmlformats.org/officeDocument/2006/relationships/slide" Target="slides/slide266.xml"/><Relationship Id="rId288" Type="http://schemas.openxmlformats.org/officeDocument/2006/relationships/slide" Target="slides/slide287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262" Type="http://schemas.openxmlformats.org/officeDocument/2006/relationships/slide" Target="slides/slide261.xml"/><Relationship Id="rId283" Type="http://schemas.openxmlformats.org/officeDocument/2006/relationships/slide" Target="slides/slide282.xml"/><Relationship Id="rId31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slide" Target="slides/slide18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Relationship Id="rId210" Type="http://schemas.openxmlformats.org/officeDocument/2006/relationships/slide" Target="slides/slide209.xml"/><Relationship Id="rId215" Type="http://schemas.openxmlformats.org/officeDocument/2006/relationships/slide" Target="slides/slide214.xml"/><Relationship Id="rId236" Type="http://schemas.openxmlformats.org/officeDocument/2006/relationships/slide" Target="slides/slide235.xml"/><Relationship Id="rId257" Type="http://schemas.openxmlformats.org/officeDocument/2006/relationships/slide" Target="slides/slide256.xml"/><Relationship Id="rId278" Type="http://schemas.openxmlformats.org/officeDocument/2006/relationships/slide" Target="slides/slide277.xml"/><Relationship Id="rId26" Type="http://schemas.openxmlformats.org/officeDocument/2006/relationships/slide" Target="slides/slide25.xml"/><Relationship Id="rId231" Type="http://schemas.openxmlformats.org/officeDocument/2006/relationships/slide" Target="slides/slide230.xml"/><Relationship Id="rId252" Type="http://schemas.openxmlformats.org/officeDocument/2006/relationships/slide" Target="slides/slide251.xml"/><Relationship Id="rId273" Type="http://schemas.openxmlformats.org/officeDocument/2006/relationships/slide" Target="slides/slide272.xml"/><Relationship Id="rId294" Type="http://schemas.openxmlformats.org/officeDocument/2006/relationships/slide" Target="slides/slide293.xml"/><Relationship Id="rId308" Type="http://schemas.openxmlformats.org/officeDocument/2006/relationships/slide" Target="slides/slide307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54" Type="http://schemas.openxmlformats.org/officeDocument/2006/relationships/slide" Target="slides/slide153.xml"/><Relationship Id="rId175" Type="http://schemas.openxmlformats.org/officeDocument/2006/relationships/slide" Target="slides/slide174.xml"/><Relationship Id="rId196" Type="http://schemas.openxmlformats.org/officeDocument/2006/relationships/slide" Target="slides/slide195.xml"/><Relationship Id="rId200" Type="http://schemas.openxmlformats.org/officeDocument/2006/relationships/slide" Target="slides/slide199.xml"/><Relationship Id="rId16" Type="http://schemas.openxmlformats.org/officeDocument/2006/relationships/slide" Target="slides/slide15.xml"/><Relationship Id="rId221" Type="http://schemas.openxmlformats.org/officeDocument/2006/relationships/slide" Target="slides/slide220.xml"/><Relationship Id="rId242" Type="http://schemas.openxmlformats.org/officeDocument/2006/relationships/slide" Target="slides/slide241.xml"/><Relationship Id="rId263" Type="http://schemas.openxmlformats.org/officeDocument/2006/relationships/slide" Target="slides/slide262.xml"/><Relationship Id="rId284" Type="http://schemas.openxmlformats.org/officeDocument/2006/relationships/slide" Target="slides/slide283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slide" Target="slides/slide143.xml"/><Relationship Id="rId90" Type="http://schemas.openxmlformats.org/officeDocument/2006/relationships/slide" Target="slides/slide89.xml"/><Relationship Id="rId165" Type="http://schemas.openxmlformats.org/officeDocument/2006/relationships/slide" Target="slides/slide164.xml"/><Relationship Id="rId186" Type="http://schemas.openxmlformats.org/officeDocument/2006/relationships/slide" Target="slides/slide185.xml"/><Relationship Id="rId211" Type="http://schemas.openxmlformats.org/officeDocument/2006/relationships/slide" Target="slides/slide210.xml"/><Relationship Id="rId232" Type="http://schemas.openxmlformats.org/officeDocument/2006/relationships/slide" Target="slides/slide231.xml"/><Relationship Id="rId253" Type="http://schemas.openxmlformats.org/officeDocument/2006/relationships/slide" Target="slides/slide252.xml"/><Relationship Id="rId274" Type="http://schemas.openxmlformats.org/officeDocument/2006/relationships/slide" Target="slides/slide273.xml"/><Relationship Id="rId295" Type="http://schemas.openxmlformats.org/officeDocument/2006/relationships/slide" Target="slides/slide294.xml"/><Relationship Id="rId309" Type="http://schemas.openxmlformats.org/officeDocument/2006/relationships/slide" Target="slides/slide308.xml"/><Relationship Id="rId27" Type="http://schemas.openxmlformats.org/officeDocument/2006/relationships/slide" Target="slides/slide26.xml"/><Relationship Id="rId48" Type="http://schemas.openxmlformats.org/officeDocument/2006/relationships/slide" Target="slides/slide47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34" Type="http://schemas.openxmlformats.org/officeDocument/2006/relationships/slide" Target="slides/slide133.xml"/><Relationship Id="rId80" Type="http://schemas.openxmlformats.org/officeDocument/2006/relationships/slide" Target="slides/slide79.xml"/><Relationship Id="rId155" Type="http://schemas.openxmlformats.org/officeDocument/2006/relationships/slide" Target="slides/slide154.xml"/><Relationship Id="rId176" Type="http://schemas.openxmlformats.org/officeDocument/2006/relationships/slide" Target="slides/slide175.xml"/><Relationship Id="rId197" Type="http://schemas.openxmlformats.org/officeDocument/2006/relationships/slide" Target="slides/slide196.xml"/><Relationship Id="rId201" Type="http://schemas.openxmlformats.org/officeDocument/2006/relationships/slide" Target="slides/slide200.xml"/><Relationship Id="rId222" Type="http://schemas.openxmlformats.org/officeDocument/2006/relationships/slide" Target="slides/slide221.xml"/><Relationship Id="rId243" Type="http://schemas.openxmlformats.org/officeDocument/2006/relationships/slide" Target="slides/slide242.xml"/><Relationship Id="rId264" Type="http://schemas.openxmlformats.org/officeDocument/2006/relationships/slide" Target="slides/slide263.xml"/><Relationship Id="rId285" Type="http://schemas.openxmlformats.org/officeDocument/2006/relationships/slide" Target="slides/slide284.xml"/><Relationship Id="rId17" Type="http://schemas.openxmlformats.org/officeDocument/2006/relationships/slide" Target="slides/slide16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24" Type="http://schemas.openxmlformats.org/officeDocument/2006/relationships/slide" Target="slides/slide123.xml"/><Relationship Id="rId310" Type="http://schemas.openxmlformats.org/officeDocument/2006/relationships/slide" Target="slides/slide309.xml"/><Relationship Id="rId70" Type="http://schemas.openxmlformats.org/officeDocument/2006/relationships/slide" Target="slides/slide69.xml"/><Relationship Id="rId91" Type="http://schemas.openxmlformats.org/officeDocument/2006/relationships/slide" Target="slides/slide90.xml"/><Relationship Id="rId145" Type="http://schemas.openxmlformats.org/officeDocument/2006/relationships/slide" Target="slides/slide144.xml"/><Relationship Id="rId166" Type="http://schemas.openxmlformats.org/officeDocument/2006/relationships/slide" Target="slides/slide165.xml"/><Relationship Id="rId187" Type="http://schemas.openxmlformats.org/officeDocument/2006/relationships/slide" Target="slides/slide186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1.xml"/><Relationship Id="rId233" Type="http://schemas.openxmlformats.org/officeDocument/2006/relationships/slide" Target="slides/slide232.xml"/><Relationship Id="rId254" Type="http://schemas.openxmlformats.org/officeDocument/2006/relationships/slide" Target="slides/slide253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275" Type="http://schemas.openxmlformats.org/officeDocument/2006/relationships/slide" Target="slides/slide274.xml"/><Relationship Id="rId296" Type="http://schemas.openxmlformats.org/officeDocument/2006/relationships/slide" Target="slides/slide295.xml"/><Relationship Id="rId300" Type="http://schemas.openxmlformats.org/officeDocument/2006/relationships/slide" Target="slides/slide299.xml"/><Relationship Id="rId60" Type="http://schemas.openxmlformats.org/officeDocument/2006/relationships/slide" Target="slides/slide59.xml"/><Relationship Id="rId81" Type="http://schemas.openxmlformats.org/officeDocument/2006/relationships/slide" Target="slides/slide80.xml"/><Relationship Id="rId135" Type="http://schemas.openxmlformats.org/officeDocument/2006/relationships/slide" Target="slides/slide134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98" Type="http://schemas.openxmlformats.org/officeDocument/2006/relationships/slide" Target="slides/slide197.xml"/><Relationship Id="rId202" Type="http://schemas.openxmlformats.org/officeDocument/2006/relationships/slide" Target="slides/slide201.xml"/><Relationship Id="rId223" Type="http://schemas.openxmlformats.org/officeDocument/2006/relationships/slide" Target="slides/slide222.xml"/><Relationship Id="rId244" Type="http://schemas.openxmlformats.org/officeDocument/2006/relationships/slide" Target="slides/slide243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265" Type="http://schemas.openxmlformats.org/officeDocument/2006/relationships/slide" Target="slides/slide264.xml"/><Relationship Id="rId286" Type="http://schemas.openxmlformats.org/officeDocument/2006/relationships/slide" Target="slides/slide285.xml"/><Relationship Id="rId50" Type="http://schemas.openxmlformats.org/officeDocument/2006/relationships/slide" Target="slides/slide49.xml"/><Relationship Id="rId104" Type="http://schemas.openxmlformats.org/officeDocument/2006/relationships/slide" Target="slides/slide103.xml"/><Relationship Id="rId125" Type="http://schemas.openxmlformats.org/officeDocument/2006/relationships/slide" Target="slides/slide124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slide" Target="slides/slide187.xml"/><Relationship Id="rId311" Type="http://schemas.openxmlformats.org/officeDocument/2006/relationships/slide" Target="slides/slide310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13" Type="http://schemas.openxmlformats.org/officeDocument/2006/relationships/slide" Target="slides/slide212.xml"/><Relationship Id="rId234" Type="http://schemas.openxmlformats.org/officeDocument/2006/relationships/slide" Target="slides/slide233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55" Type="http://schemas.openxmlformats.org/officeDocument/2006/relationships/slide" Target="slides/slide254.xml"/><Relationship Id="rId276" Type="http://schemas.openxmlformats.org/officeDocument/2006/relationships/slide" Target="slides/slide275.xml"/><Relationship Id="rId297" Type="http://schemas.openxmlformats.org/officeDocument/2006/relationships/slide" Target="slides/slide296.xml"/><Relationship Id="rId40" Type="http://schemas.openxmlformats.org/officeDocument/2006/relationships/slide" Target="slides/slide39.xml"/><Relationship Id="rId115" Type="http://schemas.openxmlformats.org/officeDocument/2006/relationships/slide" Target="slides/slide114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301" Type="http://schemas.openxmlformats.org/officeDocument/2006/relationships/slide" Target="slides/slide30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1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1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1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drawings/_rels/vmlDrawing1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7.emf"/></Relationships>
</file>

<file path=ppt/drawings/_rels/vmlDrawing1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9.emf"/></Relationships>
</file>

<file path=ppt/drawings/_rels/vmlDrawing1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emf"/></Relationships>
</file>

<file path=ppt/drawings/_rels/vmlDrawing1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2.emf"/></Relationships>
</file>

<file path=ppt/drawings/_rels/vmlDrawing1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3.emf"/></Relationships>
</file>

<file path=ppt/drawings/_rels/vmlDrawing1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4.emf"/></Relationships>
</file>

<file path=ppt/drawings/_rels/vmlDrawing1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5.emf"/></Relationships>
</file>

<file path=ppt/drawings/_rels/vmlDrawing1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6.emf"/></Relationships>
</file>

<file path=ppt/drawings/_rels/vmlDrawing1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1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9.emf"/></Relationships>
</file>

<file path=ppt/drawings/_rels/vmlDrawing1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0.emf"/></Relationships>
</file>

<file path=ppt/drawings/_rels/vmlDrawing1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emf"/></Relationships>
</file>

<file path=ppt/drawings/_rels/vmlDrawing1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emf"/></Relationships>
</file>

<file path=ppt/drawings/_rels/vmlDrawing1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3.emf"/></Relationships>
</file>

<file path=ppt/drawings/_rels/vmlDrawing1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/Relationships>
</file>

<file path=ppt/drawings/_rels/vmlDrawing1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5.emf"/></Relationships>
</file>

<file path=ppt/drawings/_rels/vmlDrawing1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emf"/></Relationships>
</file>

<file path=ppt/drawings/_rels/vmlDrawing1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7.emf"/></Relationships>
</file>

<file path=ppt/drawings/_rels/vmlDrawing1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1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emf"/></Relationships>
</file>

<file path=ppt/drawings/_rels/vmlDrawing1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1.emf"/></Relationships>
</file>

<file path=ppt/drawings/_rels/vmlDrawing1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2.emf"/></Relationships>
</file>

<file path=ppt/drawings/_rels/vmlDrawing1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3.emf"/></Relationships>
</file>

<file path=ppt/drawings/_rels/vmlDrawing1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4.emf"/></Relationships>
</file>

<file path=ppt/drawings/_rels/vmlDrawing1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5.emf"/></Relationships>
</file>

<file path=ppt/drawings/_rels/vmlDrawing1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6.emf"/></Relationships>
</file>

<file path=ppt/drawings/_rels/vmlDrawing1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7.emf"/></Relationships>
</file>

<file path=ppt/drawings/_rels/vmlDrawing1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9.emf"/></Relationships>
</file>

<file path=ppt/drawings/_rels/vmlDrawing1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emf"/></Relationships>
</file>

<file path=ppt/drawings/_rels/vmlDrawing1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1.emf"/></Relationships>
</file>

<file path=ppt/drawings/_rels/vmlDrawing1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2.emf"/></Relationships>
</file>

<file path=ppt/drawings/_rels/vmlDrawing1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3.emf"/></Relationships>
</file>

<file path=ppt/drawings/_rels/vmlDrawing1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emf"/></Relationships>
</file>

<file path=ppt/drawings/_rels/vmlDrawing1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emf"/></Relationships>
</file>

<file path=ppt/drawings/_rels/vmlDrawing1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1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emf"/></Relationships>
</file>

<file path=ppt/drawings/_rels/vmlDrawing1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0.emf"/></Relationships>
</file>

<file path=ppt/drawings/_rels/vmlDrawing1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1.emf"/></Relationships>
</file>

<file path=ppt/drawings/_rels/vmlDrawing1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2.emf"/></Relationships>
</file>

<file path=ppt/drawings/_rels/vmlDrawing1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3.emf"/></Relationships>
</file>

<file path=ppt/drawings/_rels/vmlDrawing1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emf"/></Relationships>
</file>

<file path=ppt/drawings/_rels/vmlDrawing1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5.emf"/></Relationships>
</file>

<file path=ppt/drawings/_rels/vmlDrawing1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6.emf"/></Relationships>
</file>

<file path=ppt/drawings/_rels/vmlDrawing1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7.emf"/></Relationships>
</file>

<file path=ppt/drawings/_rels/vmlDrawing1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8.emf"/></Relationships>
</file>

<file path=ppt/drawings/_rels/vmlDrawing1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9.emf"/></Relationships>
</file>

<file path=ppt/drawings/_rels/vmlDrawing1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0.emf"/></Relationships>
</file>

<file path=ppt/drawings/_rels/vmlDrawing1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1.emf"/></Relationships>
</file>

<file path=ppt/drawings/_rels/vmlDrawing1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2.emf"/></Relationships>
</file>

<file path=ppt/drawings/_rels/vmlDrawing1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3.emf"/></Relationships>
</file>

<file path=ppt/drawings/_rels/vmlDrawing1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emf"/></Relationships>
</file>

<file path=ppt/drawings/_rels/vmlDrawing1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emf"/></Relationships>
</file>

<file path=ppt/drawings/_rels/vmlDrawing1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7.emf"/></Relationships>
</file>

<file path=ppt/drawings/_rels/vmlDrawing1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8.emf"/></Relationships>
</file>

<file path=ppt/drawings/_rels/vmlDrawing1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9.emf"/></Relationships>
</file>

<file path=ppt/drawings/_rels/vmlDrawing1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0.emf"/></Relationships>
</file>

<file path=ppt/drawings/_rels/vmlDrawing1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1.emf"/></Relationships>
</file>

<file path=ppt/drawings/_rels/vmlDrawing1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2.emf"/></Relationships>
</file>

<file path=ppt/drawings/_rels/vmlDrawing1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3.emf"/></Relationships>
</file>

<file path=ppt/drawings/_rels/vmlDrawing1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4.emf"/></Relationships>
</file>

<file path=ppt/drawings/_rels/vmlDrawing1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5.emf"/></Relationships>
</file>

<file path=ppt/drawings/_rels/vmlDrawing1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7.emf"/></Relationships>
</file>

<file path=ppt/drawings/_rels/vmlDrawing1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8.emf"/></Relationships>
</file>

<file path=ppt/drawings/_rels/vmlDrawing1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emf"/></Relationships>
</file>

<file path=ppt/drawings/_rels/vmlDrawing1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0.emf"/></Relationships>
</file>

<file path=ppt/drawings/_rels/vmlDrawing1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1.emf"/></Relationships>
</file>

<file path=ppt/drawings/_rels/vmlDrawing1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2.emf"/></Relationships>
</file>

<file path=ppt/drawings/_rels/vmlDrawing1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3.emf"/></Relationships>
</file>

<file path=ppt/drawings/_rels/vmlDrawing1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4.emf"/></Relationships>
</file>

<file path=ppt/drawings/_rels/vmlDrawing1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emf"/></Relationships>
</file>

<file path=ppt/drawings/_rels/vmlDrawing1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6.emf"/></Relationships>
</file>

<file path=ppt/drawings/_rels/vmlDrawing1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7.emf"/></Relationships>
</file>

<file path=ppt/drawings/_rels/vmlDrawing1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8.emf"/></Relationships>
</file>

<file path=ppt/drawings/_rels/vmlDrawing1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9.emf"/></Relationships>
</file>

<file path=ppt/drawings/_rels/vmlDrawing1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0.emf"/></Relationships>
</file>

<file path=ppt/drawings/_rels/vmlDrawing1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1.emf"/></Relationships>
</file>

<file path=ppt/drawings/_rels/vmlDrawing1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2.emf"/></Relationships>
</file>

<file path=ppt/drawings/_rels/vmlDrawing1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3.emf"/></Relationships>
</file>

<file path=ppt/drawings/_rels/vmlDrawing1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4.emf"/></Relationships>
</file>

<file path=ppt/drawings/_rels/vmlDrawing1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5.emf"/></Relationships>
</file>

<file path=ppt/drawings/_rels/vmlDrawing2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6.emf"/></Relationships>
</file>

<file path=ppt/drawings/_rels/vmlDrawing2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7.emf"/></Relationships>
</file>

<file path=ppt/drawings/_rels/vmlDrawing2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8.emf"/></Relationships>
</file>

<file path=ppt/drawings/_rels/vmlDrawing2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9.emf"/></Relationships>
</file>

<file path=ppt/drawings/_rels/vmlDrawing2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2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0.emf"/></Relationships>
</file>

<file path=ppt/drawings/_rels/vmlDrawing2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emf"/></Relationships>
</file>

<file path=ppt/drawings/_rels/vmlDrawing2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2.emf"/></Relationships>
</file>

<file path=ppt/drawings/_rels/vmlDrawing2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4.emf"/></Relationships>
</file>

<file path=ppt/drawings/_rels/vmlDrawing2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5.emf"/></Relationships>
</file>

<file path=ppt/drawings/_rels/vmlDrawing2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6.emf"/></Relationships>
</file>

<file path=ppt/drawings/_rels/vmlDrawing2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7.emf"/></Relationships>
</file>

<file path=ppt/drawings/_rels/vmlDrawing2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8.emf"/></Relationships>
</file>

<file path=ppt/drawings/_rels/vmlDrawing2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9.emf"/></Relationships>
</file>

<file path=ppt/drawings/_rels/vmlDrawing2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0.emf"/></Relationships>
</file>

<file path=ppt/drawings/_rels/vmlDrawing2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1.emf"/></Relationships>
</file>

<file path=ppt/drawings/_rels/vmlDrawing2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emf"/></Relationships>
</file>

<file path=ppt/drawings/_rels/vmlDrawing2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4.emf"/></Relationships>
</file>

<file path=ppt/drawings/_rels/vmlDrawing2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5.emf"/></Relationships>
</file>

<file path=ppt/drawings/_rels/vmlDrawing2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6.emf"/></Relationships>
</file>

<file path=ppt/drawings/_rels/vmlDrawing2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7.emf"/></Relationships>
</file>

<file path=ppt/drawings/_rels/vmlDrawing2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8.emf"/></Relationships>
</file>

<file path=ppt/drawings/_rels/vmlDrawing2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9.emf"/></Relationships>
</file>

<file path=ppt/drawings/_rels/vmlDrawing2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0.emf"/></Relationships>
</file>

<file path=ppt/drawings/_rels/vmlDrawing2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1.emf"/></Relationships>
</file>

<file path=ppt/drawings/_rels/vmlDrawing2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2.emf"/></Relationships>
</file>

<file path=ppt/drawings/_rels/vmlDrawing2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4.emf"/></Relationships>
</file>

<file path=ppt/drawings/_rels/vmlDrawing2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5.emf"/></Relationships>
</file>

<file path=ppt/drawings/_rels/vmlDrawing2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6.emf"/></Relationships>
</file>

<file path=ppt/drawings/_rels/vmlDrawing2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7.emf"/></Relationships>
</file>

<file path=ppt/drawings/_rels/vmlDrawing2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8.emf"/></Relationships>
</file>

<file path=ppt/drawings/_rels/vmlDrawing2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9.emf"/></Relationships>
</file>

<file path=ppt/drawings/_rels/vmlDrawing2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0.emf"/></Relationships>
</file>

<file path=ppt/drawings/_rels/vmlDrawing2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1.emf"/></Relationships>
</file>

<file path=ppt/drawings/_rels/vmlDrawing2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2.emf"/></Relationships>
</file>

<file path=ppt/drawings/_rels/vmlDrawing2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4.emf"/></Relationships>
</file>

<file path=ppt/drawings/_rels/vmlDrawing2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5.emf"/></Relationships>
</file>

<file path=ppt/drawings/_rels/vmlDrawing2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6.emf"/></Relationships>
</file>

<file path=ppt/drawings/_rels/vmlDrawing2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7.emf"/></Relationships>
</file>

<file path=ppt/drawings/_rels/vmlDrawing2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8.emf"/></Relationships>
</file>

<file path=ppt/drawings/_rels/vmlDrawing2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9.emf"/></Relationships>
</file>

<file path=ppt/drawings/_rels/vmlDrawing2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0.emf"/></Relationships>
</file>

<file path=ppt/drawings/_rels/vmlDrawing2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1.emf"/></Relationships>
</file>

<file path=ppt/drawings/_rels/vmlDrawing2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2.emf"/></Relationships>
</file>

<file path=ppt/drawings/_rels/vmlDrawing2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4.emf"/></Relationships>
</file>

<file path=ppt/drawings/_rels/vmlDrawing2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5.emf"/></Relationships>
</file>

<file path=ppt/drawings/_rels/vmlDrawing2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6.emf"/></Relationships>
</file>

<file path=ppt/drawings/_rels/vmlDrawing2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7.emf"/></Relationships>
</file>

<file path=ppt/drawings/_rels/vmlDrawing2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8.emf"/></Relationships>
</file>

<file path=ppt/drawings/_rels/vmlDrawing2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9.emf"/></Relationships>
</file>

<file path=ppt/drawings/_rels/vmlDrawing2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0.emf"/></Relationships>
</file>

<file path=ppt/drawings/_rels/vmlDrawing2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1.emf"/></Relationships>
</file>

<file path=ppt/drawings/_rels/vmlDrawing2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2.emf"/></Relationships>
</file>

<file path=ppt/drawings/_rels/vmlDrawing2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4.emf"/></Relationships>
</file>

<file path=ppt/drawings/_rels/vmlDrawing2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5.emf"/></Relationships>
</file>

<file path=ppt/drawings/_rels/vmlDrawing2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6.emf"/></Relationships>
</file>

<file path=ppt/drawings/_rels/vmlDrawing2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7.emf"/></Relationships>
</file>

<file path=ppt/drawings/_rels/vmlDrawing2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8.emf"/></Relationships>
</file>

<file path=ppt/drawings/_rels/vmlDrawing2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9.emf"/></Relationships>
</file>

<file path=ppt/drawings/_rels/vmlDrawing2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0.emf"/></Relationships>
</file>

<file path=ppt/drawings/_rels/vmlDrawing2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1.emf"/></Relationships>
</file>

<file path=ppt/drawings/_rels/vmlDrawing2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2.emf"/></Relationships>
</file>

<file path=ppt/drawings/_rels/vmlDrawing2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3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4.emf"/></Relationships>
</file>

<file path=ppt/drawings/_rels/vmlDrawing2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5.emf"/></Relationships>
</file>

<file path=ppt/drawings/_rels/vmlDrawing2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6.emf"/></Relationships>
</file>

<file path=ppt/drawings/_rels/vmlDrawing2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7.emf"/></Relationships>
</file>

<file path=ppt/drawings/_rels/vmlDrawing2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8.emf"/></Relationships>
</file>

<file path=ppt/drawings/_rels/vmlDrawing2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9.emf"/></Relationships>
</file>

<file path=ppt/drawings/_rels/vmlDrawing2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0.emf"/></Relationships>
</file>

<file path=ppt/drawings/_rels/vmlDrawing2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1.emf"/></Relationships>
</file>

<file path=ppt/drawings/_rels/vmlDrawing2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2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3.emf"/></Relationships>
</file>

<file path=ppt/drawings/_rels/vmlDrawing2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4.emf"/></Relationships>
</file>

<file path=ppt/drawings/_rels/vmlDrawing2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5.emf"/></Relationships>
</file>

<file path=ppt/drawings/_rels/vmlDrawing2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6.emf"/></Relationships>
</file>

<file path=ppt/drawings/_rels/vmlDrawing2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7.emf"/></Relationships>
</file>

<file path=ppt/drawings/_rels/vmlDrawing2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8.emf"/></Relationships>
</file>

<file path=ppt/drawings/_rels/vmlDrawing2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9.emf"/></Relationships>
</file>

<file path=ppt/drawings/_rels/vmlDrawing2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0.emf"/></Relationships>
</file>

<file path=ppt/drawings/_rels/vmlDrawing2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emf"/></Relationships>
</file>

<file path=ppt/drawings/_rels/vmlDrawing2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3.emf"/></Relationships>
</file>

<file path=ppt/drawings/_rels/vmlDrawing2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4.emf"/></Relationships>
</file>

<file path=ppt/drawings/_rels/vmlDrawing2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5.emf"/></Relationships>
</file>

<file path=ppt/drawings/_rels/vmlDrawing2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6.emf"/></Relationships>
</file>

<file path=ppt/drawings/_rels/vmlDrawing2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7.emf"/></Relationships>
</file>

<file path=ppt/drawings/_rels/vmlDrawing2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8.emf"/></Relationships>
</file>

<file path=ppt/drawings/_rels/vmlDrawing2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9.emf"/></Relationships>
</file>

<file path=ppt/drawings/_rels/vmlDrawing2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0.emf"/></Relationships>
</file>

<file path=ppt/drawings/_rels/vmlDrawing2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1.emf"/></Relationships>
</file>

<file path=ppt/drawings/_rels/vmlDrawing2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3.emf"/></Relationships>
</file>

<file path=ppt/drawings/_rels/vmlDrawing3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4.emf"/></Relationships>
</file>

<file path=ppt/drawings/_rels/vmlDrawing30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5.emf"/></Relationships>
</file>

<file path=ppt/drawings/_rels/vmlDrawing30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6.emf"/></Relationships>
</file>

<file path=ppt/drawings/_rels/vmlDrawing30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7.emf"/></Relationships>
</file>

<file path=ppt/drawings/_rels/vmlDrawing30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8.emf"/></Relationships>
</file>

<file path=ppt/drawings/_rels/vmlDrawing30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9.emf"/></Relationships>
</file>

<file path=ppt/drawings/_rels/vmlDrawing30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0.emf"/></Relationships>
</file>

<file path=ppt/drawings/_rels/vmlDrawing30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1.emf"/></Relationships>
</file>

<file path=ppt/drawings/_rels/vmlDrawing30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5500694" y="130710"/>
            <a:ext cx="3071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(R) –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语文文字运用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–GZ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2.v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3.v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4.v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5.v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6.v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7.v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9.v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0.v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1.v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2.v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3.v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4.v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5.v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6.v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7.v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8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9.v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0.v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1.v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2.v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3.v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4.v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5.v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6.v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7.v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9.v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0.v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1.v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2.v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3.v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4.v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5.v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6.v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7.v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8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9.vml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0.v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1.v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2.v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3.v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4.v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5.v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6.v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7.v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8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9.v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0.vml"/></Relationships>
</file>

<file path=ppt/slides/_rels/slide1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1.v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2.v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3.vml"/></Relationships>
</file>

<file path=ppt/slides/_rels/slide1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4.v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5.vml"/></Relationships>
</file>

<file path=ppt/slides/_rels/slide1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6.v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7.v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8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9.vml"/></Relationships>
</file>

<file path=ppt/slides/_rels/slide1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0.v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1.v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2.v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3.v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4.v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5.v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6.v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7.v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8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9.v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0.v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1.v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2.v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3.v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4.vm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5.vm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6.v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7.vm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8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9.vml"/></Relationships>
</file>

<file path=ppt/slides/_rels/slide1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0.v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1.vml"/></Relationships>
</file>

<file path=ppt/slides/_rels/slide1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2.vml"/></Relationships>
</file>

<file path=ppt/slides/_rels/slide1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3.v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4.vml"/></Relationships>
</file>

<file path=ppt/slides/_rels/slide1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5.vml"/></Relationships>
</file>

<file path=ppt/slides/_rels/slide1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6.vml"/></Relationships>
</file>

<file path=ppt/slides/_rels/slide1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7.vml"/></Relationships>
</file>

<file path=ppt/slides/_rels/slide1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9.v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0.vml"/></Relationships>
</file>

<file path=ppt/slides/_rels/slide1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1.vml"/></Relationships>
</file>

<file path=ppt/slides/_rels/slide1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2.vml"/></Relationships>
</file>

<file path=ppt/slides/_rels/slide1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3.vml"/></Relationships>
</file>

<file path=ppt/slides/_rels/slide1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4.vml"/></Relationships>
</file>

<file path=ppt/slides/_rels/slide1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5.vml"/></Relationships>
</file>

<file path=ppt/slides/_rels/slide1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6.vml"/></Relationships>
</file>

<file path=ppt/slides/_rels/slide1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7.vml"/></Relationships>
</file>

<file path=ppt/slides/_rels/slide1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9.vml"/></Relationships>
</file>

<file path=ppt/slides/_rels/slide2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0.vml"/></Relationships>
</file>

<file path=ppt/slides/_rels/slide2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1.vml"/></Relationships>
</file>

<file path=ppt/slides/_rels/slide2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2.vml"/></Relationships>
</file>

<file path=ppt/slides/_rels/slide2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3.vml"/></Relationships>
</file>

<file path=ppt/slides/_rels/slide2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4.vml"/></Relationships>
</file>

<file path=ppt/slides/_rels/slide2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5.vml"/></Relationships>
</file>

<file path=ppt/slides/_rels/slide2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6.vml"/></Relationships>
</file>

<file path=ppt/slides/_rels/slide2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7.vml"/></Relationships>
</file>

<file path=ppt/slides/_rels/slide2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9.v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0.vml"/></Relationships>
</file>

<file path=ppt/slides/_rels/slide2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1.vml"/></Relationships>
</file>

<file path=ppt/slides/_rels/slide2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2.vml"/></Relationships>
</file>

<file path=ppt/slides/_rels/slide2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3.vml"/></Relationships>
</file>

<file path=ppt/slides/_rels/slide2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4.vml"/></Relationships>
</file>

<file path=ppt/slides/_rels/slide2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5.vml"/></Relationships>
</file>

<file path=ppt/slides/_rels/slide2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6.vml"/></Relationships>
</file>

<file path=ppt/slides/_rels/slide2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7.vml"/></Relationships>
</file>

<file path=ppt/slides/_rels/slide2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9.v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0.vml"/></Relationships>
</file>

<file path=ppt/slides/_rels/slide2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1.v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2.v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3.vml"/></Relationships>
</file>

<file path=ppt/slides/_rels/slide2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4.vml"/></Relationships>
</file>

<file path=ppt/slides/_rels/slide2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5.v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6.vml"/></Relationships>
</file>

<file path=ppt/slides/_rels/slide2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7.vml"/></Relationships>
</file>

<file path=ppt/slides/_rels/slide2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8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9.vml"/></Relationships>
</file>

<file path=ppt/slides/_rels/slide2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0.v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1.vml"/></Relationships>
</file>

<file path=ppt/slides/_rels/slide2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2.v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3.vml"/></Relationships>
</file>

<file path=ppt/slides/_rels/slide2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4.v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5.vml"/></Relationships>
</file>

<file path=ppt/slides/_rels/slide2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6.vml"/></Relationships>
</file>

<file path=ppt/slides/_rels/slide2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7.vml"/></Relationships>
</file>

<file path=ppt/slides/_rels/slide2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8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9.vml"/></Relationships>
</file>

<file path=ppt/slides/_rels/slide2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0.vml"/></Relationships>
</file>

<file path=ppt/slides/_rels/slide2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1.vml"/></Relationships>
</file>

<file path=ppt/slides/_rels/slide2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2.vml"/></Relationships>
</file>

<file path=ppt/slides/_rels/slide2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3.vml"/></Relationships>
</file>

<file path=ppt/slides/_rels/slide2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4.vml"/></Relationships>
</file>

<file path=ppt/slides/_rels/slide2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5.vml"/></Relationships>
</file>

<file path=ppt/slides/_rels/slide2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6.vml"/></Relationships>
</file>

<file path=ppt/slides/_rels/slide2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7.vml"/></Relationships>
</file>

<file path=ppt/slides/_rels/slide2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8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9.vml"/></Relationships>
</file>

<file path=ppt/slides/_rels/slide2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0.vml"/></Relationships>
</file>

<file path=ppt/slides/_rels/slide2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1.vml"/></Relationships>
</file>

<file path=ppt/slides/_rels/slide2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2.vml"/></Relationships>
</file>

<file path=ppt/slides/_rels/slide2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3.vml"/></Relationships>
</file>

<file path=ppt/slides/_rels/slide2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4.vml"/></Relationships>
</file>

<file path=ppt/slides/_rels/slide2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5.vml"/></Relationships>
</file>

<file path=ppt/slides/_rels/slide2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6.vml"/></Relationships>
</file>

<file path=ppt/slides/_rels/slide2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7.vml"/></Relationships>
</file>

<file path=ppt/slides/_rels/slide2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8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9.vml"/></Relationships>
</file>

<file path=ppt/slides/_rels/slide2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0.vml"/></Relationships>
</file>

<file path=ppt/slides/_rels/slide2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1.vml"/></Relationships>
</file>

<file path=ppt/slides/_rels/slide2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2.vml"/></Relationships>
</file>

<file path=ppt/slides/_rels/slide2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3.vml"/></Relationships>
</file>

<file path=ppt/slides/_rels/slide2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4.vml"/></Relationships>
</file>

<file path=ppt/slides/_rels/slide2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5.vml"/></Relationships>
</file>

<file path=ppt/slides/_rels/slide2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6.vml"/></Relationships>
</file>

<file path=ppt/slides/_rels/slide2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7.vml"/></Relationships>
</file>

<file path=ppt/slides/_rels/slide2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8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9.vml"/></Relationships>
</file>

<file path=ppt/slides/_rels/slide2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0.vml"/></Relationships>
</file>

<file path=ppt/slides/_rels/slide2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1.vml"/></Relationships>
</file>

<file path=ppt/slides/_rels/slide2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2.vml"/></Relationships>
</file>

<file path=ppt/slides/_rels/slide2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3.vml"/></Relationships>
</file>

<file path=ppt/slides/_rels/slide2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4.vml"/></Relationships>
</file>

<file path=ppt/slides/_rels/slide2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5.vml"/></Relationships>
</file>

<file path=ppt/slides/_rels/slide2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6.vml"/></Relationships>
</file>

<file path=ppt/slides/_rels/slide2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7.vml"/></Relationships>
</file>

<file path=ppt/slides/_rels/slide2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8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9.vml"/></Relationships>
</file>

<file path=ppt/slides/_rels/slide2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0.vml"/></Relationships>
</file>

<file path=ppt/slides/_rels/slide2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1.vml"/></Relationships>
</file>

<file path=ppt/slides/_rels/slide2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2.vml"/></Relationships>
</file>

<file path=ppt/slides/_rels/slide2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3.vml"/></Relationships>
</file>

<file path=ppt/slides/_rels/slide2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4.vml"/></Relationships>
</file>

<file path=ppt/slides/_rels/slide2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5.vml"/></Relationships>
</file>

<file path=ppt/slides/_rels/slide2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6.vml"/></Relationships>
</file>

<file path=ppt/slides/_rels/slide2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7.vml"/></Relationships>
</file>

<file path=ppt/slides/_rels/slide2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9.vml"/></Relationships>
</file>

<file path=ppt/slides/_rels/slide2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0.vml"/></Relationships>
</file>

<file path=ppt/slides/_rels/slide2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1.vml"/></Relationships>
</file>

<file path=ppt/slides/_rels/slide2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2.vml"/></Relationships>
</file>

<file path=ppt/slides/_rels/slide2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3.vml"/></Relationships>
</file>

<file path=ppt/slides/_rels/slide2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4.vml"/></Relationships>
</file>

<file path=ppt/slides/_rels/slide2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5.vml"/></Relationships>
</file>

<file path=ppt/slides/_rels/slide2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6.vml"/></Relationships>
</file>

<file path=ppt/slides/_rels/slide2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7.vml"/></Relationships>
</file>

<file path=ppt/slides/_rels/slide2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9.vml"/></Relationships>
</file>

<file path=ppt/slides/_rels/slide3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0.vml"/></Relationships>
</file>

<file path=ppt/slides/_rels/slide3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1.vml"/></Relationships>
</file>

<file path=ppt/slides/_rels/slide3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2.vml"/></Relationships>
</file>

<file path=ppt/slides/_rels/slide30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3.vml"/></Relationships>
</file>

<file path=ppt/slides/_rels/slide30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4.vml"/></Relationships>
</file>

<file path=ppt/slides/_rels/slide30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5.vml"/></Relationships>
</file>

<file path=ppt/slides/_rels/slide30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6.vml"/></Relationships>
</file>

<file path=ppt/slides/_rels/slide30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7.vml"/></Relationships>
</file>

<file path=ppt/slides/_rels/slide30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9.vml"/></Relationships>
</file>

<file path=ppt/slides/_rels/slide3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5963" y="2803525"/>
            <a:ext cx="5170487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024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0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0240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6" name="Object 2"/>
          <p:cNvGraphicFramePr>
            <a:graphicFrameLocks noChangeAspect="1"/>
          </p:cNvGraphicFramePr>
          <p:nvPr/>
        </p:nvGraphicFramePr>
        <p:xfrm>
          <a:off x="673100" y="1135082"/>
          <a:ext cx="7799388" cy="5151438"/>
        </p:xfrm>
        <a:graphic>
          <a:graphicData uri="http://schemas.openxmlformats.org/presentationml/2006/ole">
            <p:oleObj spid="_x0000_s103426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51" name="Object 3"/>
          <p:cNvGraphicFramePr>
            <a:graphicFrameLocks noChangeAspect="1"/>
          </p:cNvGraphicFramePr>
          <p:nvPr/>
        </p:nvGraphicFramePr>
        <p:xfrm>
          <a:off x="673100" y="1901837"/>
          <a:ext cx="7799388" cy="3170237"/>
        </p:xfrm>
        <a:graphic>
          <a:graphicData uri="http://schemas.openxmlformats.org/presentationml/2006/ole">
            <p:oleObj spid="_x0000_s104451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4" name="Object 2"/>
          <p:cNvGraphicFramePr>
            <a:graphicFrameLocks noChangeAspect="1"/>
          </p:cNvGraphicFramePr>
          <p:nvPr/>
        </p:nvGraphicFramePr>
        <p:xfrm>
          <a:off x="673100" y="1447800"/>
          <a:ext cx="7799388" cy="3962400"/>
        </p:xfrm>
        <a:graphic>
          <a:graphicData uri="http://schemas.openxmlformats.org/presentationml/2006/ole">
            <p:oleObj spid="_x0000_s10547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8" name="Object 2"/>
          <p:cNvGraphicFramePr>
            <a:graphicFrameLocks noChangeAspect="1"/>
          </p:cNvGraphicFramePr>
          <p:nvPr/>
        </p:nvGraphicFramePr>
        <p:xfrm>
          <a:off x="663575" y="1277958"/>
          <a:ext cx="7818438" cy="5151438"/>
        </p:xfrm>
        <a:graphic>
          <a:graphicData uri="http://schemas.openxmlformats.org/presentationml/2006/ole">
            <p:oleObj spid="_x0000_s106498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0752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085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70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0957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4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105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8" name="Object 2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111618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58813" y="2573338"/>
          <a:ext cx="7762875" cy="2212984"/>
        </p:xfrm>
        <a:graphic>
          <a:graphicData uri="http://schemas.openxmlformats.org/presentationml/2006/ole">
            <p:oleObj spid="_x0000_s11266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1264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1366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1469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4" name="Object 2"/>
          <p:cNvGraphicFramePr>
            <a:graphicFrameLocks noChangeAspect="1"/>
          </p:cNvGraphicFramePr>
          <p:nvPr/>
        </p:nvGraphicFramePr>
        <p:xfrm>
          <a:off x="673100" y="1411302"/>
          <a:ext cx="7799388" cy="4160838"/>
        </p:xfrm>
        <a:graphic>
          <a:graphicData uri="http://schemas.openxmlformats.org/presentationml/2006/ole">
            <p:oleObj spid="_x0000_s115714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8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167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1776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6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1878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10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198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4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12083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18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122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2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122882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6" name="Object 2"/>
          <p:cNvGraphicFramePr>
            <a:graphicFrameLocks noChangeAspect="1"/>
          </p:cNvGraphicFramePr>
          <p:nvPr/>
        </p:nvGraphicFramePr>
        <p:xfrm>
          <a:off x="663575" y="1333520"/>
          <a:ext cx="7818438" cy="4953000"/>
        </p:xfrm>
        <a:graphic>
          <a:graphicData uri="http://schemas.openxmlformats.org/presentationml/2006/ole">
            <p:oleObj spid="_x0000_s123906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30" name="Object 2"/>
          <p:cNvGraphicFramePr>
            <a:graphicFrameLocks noChangeAspect="1"/>
          </p:cNvGraphicFramePr>
          <p:nvPr/>
        </p:nvGraphicFramePr>
        <p:xfrm>
          <a:off x="663575" y="1736739"/>
          <a:ext cx="7818438" cy="3763963"/>
        </p:xfrm>
        <a:graphic>
          <a:graphicData uri="http://schemas.openxmlformats.org/presentationml/2006/ole">
            <p:oleObj spid="_x0000_s124930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4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12595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2697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2" name="Object 2"/>
          <p:cNvGraphicFramePr>
            <a:graphicFrameLocks noChangeAspect="1"/>
          </p:cNvGraphicFramePr>
          <p:nvPr/>
        </p:nvGraphicFramePr>
        <p:xfrm>
          <a:off x="663575" y="1973275"/>
          <a:ext cx="7818438" cy="3170237"/>
        </p:xfrm>
        <a:graphic>
          <a:graphicData uri="http://schemas.openxmlformats.org/presentationml/2006/ole">
            <p:oleObj spid="_x0000_s128002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2902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50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1300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3107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8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3209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673100" y="2933700"/>
          <a:ext cx="7799388" cy="990600"/>
        </p:xfrm>
        <a:graphic>
          <a:graphicData uri="http://schemas.openxmlformats.org/presentationml/2006/ole">
            <p:oleObj spid="_x0000_s13315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2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331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3414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0" name="Object 2"/>
          <p:cNvGraphicFramePr>
            <a:graphicFrameLocks noChangeAspect="1"/>
          </p:cNvGraphicFramePr>
          <p:nvPr/>
        </p:nvGraphicFramePr>
        <p:xfrm>
          <a:off x="673100" y="1676418"/>
          <a:ext cx="7799388" cy="4324350"/>
        </p:xfrm>
        <a:graphic>
          <a:graphicData uri="http://schemas.openxmlformats.org/presentationml/2006/ole">
            <p:oleObj spid="_x0000_s135170" name="文档" r:id="rId3" imgW="7798836" imgH="43243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3619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8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137218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2" name="Object 2"/>
          <p:cNvGraphicFramePr>
            <a:graphicFrameLocks noChangeAspect="1"/>
          </p:cNvGraphicFramePr>
          <p:nvPr/>
        </p:nvGraphicFramePr>
        <p:xfrm>
          <a:off x="673100" y="2476509"/>
          <a:ext cx="7799388" cy="2166937"/>
        </p:xfrm>
        <a:graphic>
          <a:graphicData uri="http://schemas.openxmlformats.org/presentationml/2006/ole">
            <p:oleObj spid="_x0000_s138242" name="文档" r:id="rId3" imgW="7798836" imgH="21666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6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13926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90" name="Object 2"/>
          <p:cNvGraphicFramePr>
            <a:graphicFrameLocks noChangeAspect="1"/>
          </p:cNvGraphicFramePr>
          <p:nvPr/>
        </p:nvGraphicFramePr>
        <p:xfrm>
          <a:off x="663575" y="1444643"/>
          <a:ext cx="7818438" cy="4556125"/>
        </p:xfrm>
        <a:graphic>
          <a:graphicData uri="http://schemas.openxmlformats.org/presentationml/2006/ole">
            <p:oleObj spid="_x0000_s140290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4" name="Object 2"/>
          <p:cNvGraphicFramePr>
            <a:graphicFrameLocks noChangeAspect="1"/>
          </p:cNvGraphicFramePr>
          <p:nvPr/>
        </p:nvGraphicFramePr>
        <p:xfrm>
          <a:off x="673100" y="1317644"/>
          <a:ext cx="7799388" cy="4754562"/>
        </p:xfrm>
        <a:graphic>
          <a:graphicData uri="http://schemas.openxmlformats.org/presentationml/2006/ole">
            <p:oleObj spid="_x0000_s141314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8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4233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1433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2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14336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7" name="Object 3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144387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1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4541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14643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8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4745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484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6" name="Object 2"/>
          <p:cNvGraphicFramePr>
            <a:graphicFrameLocks noChangeAspect="1"/>
          </p:cNvGraphicFramePr>
          <p:nvPr/>
        </p:nvGraphicFramePr>
        <p:xfrm>
          <a:off x="673100" y="1646238"/>
          <a:ext cx="7799388" cy="3565525"/>
        </p:xfrm>
        <a:graphic>
          <a:graphicData uri="http://schemas.openxmlformats.org/presentationml/2006/ole">
            <p:oleObj spid="_x0000_s14950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0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0530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4" name="Object 2"/>
          <p:cNvGraphicFramePr>
            <a:graphicFrameLocks noChangeAspect="1"/>
          </p:cNvGraphicFramePr>
          <p:nvPr/>
        </p:nvGraphicFramePr>
        <p:xfrm>
          <a:off x="663575" y="1901837"/>
          <a:ext cx="7818438" cy="3170237"/>
        </p:xfrm>
        <a:graphic>
          <a:graphicData uri="http://schemas.openxmlformats.org/presentationml/2006/ole">
            <p:oleObj spid="_x0000_s151554" name="文档" r:id="rId3" imgW="7817915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257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73100" y="2757493"/>
          <a:ext cx="7799388" cy="1385887"/>
        </p:xfrm>
        <a:graphic>
          <a:graphicData uri="http://schemas.openxmlformats.org/presentationml/2006/ole">
            <p:oleObj spid="_x0000_s15362" name="文档" r:id="rId3" imgW="7798836" imgH="138660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73100" y="2141538"/>
          <a:ext cx="7799388" cy="2574925"/>
        </p:xfrm>
        <a:graphic>
          <a:graphicData uri="http://schemas.openxmlformats.org/presentationml/2006/ole">
            <p:oleObj spid="_x0000_s153602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4626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462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50" name="Object 2"/>
          <p:cNvGraphicFramePr>
            <a:graphicFrameLocks noChangeAspect="1"/>
          </p:cNvGraphicFramePr>
          <p:nvPr/>
        </p:nvGraphicFramePr>
        <p:xfrm>
          <a:off x="673100" y="2141538"/>
          <a:ext cx="7799388" cy="2574925"/>
        </p:xfrm>
        <a:graphic>
          <a:graphicData uri="http://schemas.openxmlformats.org/presentationml/2006/ole">
            <p:oleObj spid="_x0000_s155650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5667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698" name="Object 2"/>
          <p:cNvGraphicFramePr>
            <a:graphicFrameLocks noChangeAspect="1"/>
          </p:cNvGraphicFramePr>
          <p:nvPr/>
        </p:nvGraphicFramePr>
        <p:xfrm>
          <a:off x="673100" y="1900249"/>
          <a:ext cx="7799388" cy="3243263"/>
        </p:xfrm>
        <a:graphic>
          <a:graphicData uri="http://schemas.openxmlformats.org/presentationml/2006/ole">
            <p:oleObj spid="_x0000_s157698" name="文档" r:id="rId3" imgW="7798836" imgH="324331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872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5872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74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5974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0770" name="Object 2"/>
          <p:cNvGraphicFramePr>
            <a:graphicFrameLocks noChangeAspect="1"/>
          </p:cNvGraphicFramePr>
          <p:nvPr/>
        </p:nvGraphicFramePr>
        <p:xfrm>
          <a:off x="663575" y="1681178"/>
          <a:ext cx="7818438" cy="3962400"/>
        </p:xfrm>
        <a:graphic>
          <a:graphicData uri="http://schemas.openxmlformats.org/presentationml/2006/ole">
            <p:oleObj spid="_x0000_s160770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1794" name="Object 2"/>
          <p:cNvGraphicFramePr>
            <a:graphicFrameLocks noChangeAspect="1"/>
          </p:cNvGraphicFramePr>
          <p:nvPr/>
        </p:nvGraphicFramePr>
        <p:xfrm>
          <a:off x="663575" y="1389082"/>
          <a:ext cx="7818438" cy="4754562"/>
        </p:xfrm>
        <a:graphic>
          <a:graphicData uri="http://schemas.openxmlformats.org/presentationml/2006/ole">
            <p:oleObj spid="_x0000_s161794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6281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638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4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6384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866" name="Object 2"/>
          <p:cNvGraphicFramePr>
            <a:graphicFrameLocks noChangeAspect="1"/>
          </p:cNvGraphicFramePr>
          <p:nvPr/>
        </p:nvGraphicFramePr>
        <p:xfrm>
          <a:off x="663575" y="1792301"/>
          <a:ext cx="7818438" cy="3565525"/>
        </p:xfrm>
        <a:graphic>
          <a:graphicData uri="http://schemas.openxmlformats.org/presentationml/2006/ole">
            <p:oleObj spid="_x0000_s164866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5890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16589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4" name="Object 2"/>
          <p:cNvGraphicFramePr>
            <a:graphicFrameLocks noChangeAspect="1"/>
          </p:cNvGraphicFramePr>
          <p:nvPr/>
        </p:nvGraphicFramePr>
        <p:xfrm>
          <a:off x="663575" y="2574931"/>
          <a:ext cx="7818438" cy="1782763"/>
        </p:xfrm>
        <a:graphic>
          <a:graphicData uri="http://schemas.openxmlformats.org/presentationml/2006/ole">
            <p:oleObj spid="_x0000_s166914" name="文档" r:id="rId3" imgW="7817915" imgH="178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7938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16793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8962" name="Object 2"/>
          <p:cNvGraphicFramePr>
            <a:graphicFrameLocks noChangeAspect="1"/>
          </p:cNvGraphicFramePr>
          <p:nvPr/>
        </p:nvGraphicFramePr>
        <p:xfrm>
          <a:off x="673100" y="1776425"/>
          <a:ext cx="7799388" cy="3367087"/>
        </p:xfrm>
        <a:graphic>
          <a:graphicData uri="http://schemas.openxmlformats.org/presentationml/2006/ole">
            <p:oleObj spid="_x0000_s16896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9986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16998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171010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3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7203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3058" name="Object 2"/>
          <p:cNvGraphicFramePr>
            <a:graphicFrameLocks noChangeAspect="1"/>
          </p:cNvGraphicFramePr>
          <p:nvPr/>
        </p:nvGraphicFramePr>
        <p:xfrm>
          <a:off x="663575" y="2954343"/>
          <a:ext cx="7818438" cy="1189037"/>
        </p:xfrm>
        <a:graphic>
          <a:graphicData uri="http://schemas.openxmlformats.org/presentationml/2006/ole">
            <p:oleObj spid="_x0000_s173058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3575" y="1625616"/>
          <a:ext cx="7818438" cy="4160838"/>
        </p:xfrm>
        <a:graphic>
          <a:graphicData uri="http://schemas.openxmlformats.org/presentationml/2006/ole">
            <p:oleObj spid="_x0000_s17410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082" name="Object 2"/>
          <p:cNvGraphicFramePr>
            <a:graphicFrameLocks noChangeAspect="1"/>
          </p:cNvGraphicFramePr>
          <p:nvPr/>
        </p:nvGraphicFramePr>
        <p:xfrm>
          <a:off x="673100" y="1460520"/>
          <a:ext cx="7799388" cy="4754562"/>
        </p:xfrm>
        <a:graphic>
          <a:graphicData uri="http://schemas.openxmlformats.org/presentationml/2006/ole">
            <p:oleObj spid="_x0000_s174082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510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7510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7613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7154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17715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17817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17920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0226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18022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12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812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2274" name="Object 2"/>
          <p:cNvGraphicFramePr>
            <a:graphicFrameLocks noChangeAspect="1"/>
          </p:cNvGraphicFramePr>
          <p:nvPr/>
        </p:nvGraphicFramePr>
        <p:xfrm>
          <a:off x="663575" y="1206520"/>
          <a:ext cx="7818438" cy="5151438"/>
        </p:xfrm>
        <a:graphic>
          <a:graphicData uri="http://schemas.openxmlformats.org/presentationml/2006/ole">
            <p:oleObj spid="_x0000_s182274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329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18329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843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22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184322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5346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18534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37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18637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7394" name="Object 2"/>
          <p:cNvGraphicFramePr>
            <a:graphicFrameLocks noChangeAspect="1"/>
          </p:cNvGraphicFramePr>
          <p:nvPr/>
        </p:nvGraphicFramePr>
        <p:xfrm>
          <a:off x="673100" y="2044713"/>
          <a:ext cx="7799388" cy="3170237"/>
        </p:xfrm>
        <a:graphic>
          <a:graphicData uri="http://schemas.openxmlformats.org/presentationml/2006/ole">
            <p:oleObj spid="_x0000_s18739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8418" name="Object 2"/>
          <p:cNvGraphicFramePr>
            <a:graphicFrameLocks noChangeAspect="1"/>
          </p:cNvGraphicFramePr>
          <p:nvPr/>
        </p:nvGraphicFramePr>
        <p:xfrm>
          <a:off x="663575" y="1500204"/>
          <a:ext cx="7818438" cy="4357688"/>
        </p:xfrm>
        <a:graphic>
          <a:graphicData uri="http://schemas.openxmlformats.org/presentationml/2006/ole">
            <p:oleObj spid="_x0000_s188418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4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8944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0466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19046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1490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19149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2514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9251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353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19353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3575" y="1260494"/>
          <a:ext cx="7818438" cy="4811712"/>
        </p:xfrm>
        <a:graphic>
          <a:graphicData uri="http://schemas.openxmlformats.org/presentationml/2006/ole">
            <p:oleObj spid="_x0000_s19458" name="文档" r:id="rId3" imgW="7817915" imgH="481098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62" name="Object 2"/>
          <p:cNvGraphicFramePr>
            <a:graphicFrameLocks noChangeAspect="1"/>
          </p:cNvGraphicFramePr>
          <p:nvPr/>
        </p:nvGraphicFramePr>
        <p:xfrm>
          <a:off x="673100" y="1250950"/>
          <a:ext cx="7799388" cy="4357688"/>
        </p:xfrm>
        <a:graphic>
          <a:graphicData uri="http://schemas.openxmlformats.org/presentationml/2006/ole">
            <p:oleObj spid="_x0000_s19456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9558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6610" name="Object 2"/>
          <p:cNvGraphicFramePr>
            <a:graphicFrameLocks noChangeAspect="1"/>
          </p:cNvGraphicFramePr>
          <p:nvPr/>
        </p:nvGraphicFramePr>
        <p:xfrm>
          <a:off x="673100" y="1643080"/>
          <a:ext cx="7799388" cy="4357688"/>
        </p:xfrm>
        <a:graphic>
          <a:graphicData uri="http://schemas.openxmlformats.org/presentationml/2006/ole">
            <p:oleObj spid="_x0000_s19661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763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19763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8658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19865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Object 2"/>
          <p:cNvGraphicFramePr>
            <a:graphicFrameLocks noChangeAspect="1"/>
          </p:cNvGraphicFramePr>
          <p:nvPr/>
        </p:nvGraphicFramePr>
        <p:xfrm>
          <a:off x="673100" y="2463809"/>
          <a:ext cx="7799388" cy="2179637"/>
        </p:xfrm>
        <a:graphic>
          <a:graphicData uri="http://schemas.openxmlformats.org/presentationml/2006/ole">
            <p:oleObj spid="_x0000_s199682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0706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0070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173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0173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2754" name="Object 2"/>
          <p:cNvGraphicFramePr>
            <a:graphicFrameLocks noChangeAspect="1"/>
          </p:cNvGraphicFramePr>
          <p:nvPr/>
        </p:nvGraphicFramePr>
        <p:xfrm>
          <a:off x="673100" y="1943100"/>
          <a:ext cx="7799388" cy="2971800"/>
        </p:xfrm>
        <a:graphic>
          <a:graphicData uri="http://schemas.openxmlformats.org/presentationml/2006/ole">
            <p:oleObj spid="_x0000_s202754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3778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0377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05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048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0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0480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26" name="Object 2"/>
          <p:cNvGraphicFramePr>
            <a:graphicFrameLocks noChangeAspect="1"/>
          </p:cNvGraphicFramePr>
          <p:nvPr/>
        </p:nvGraphicFramePr>
        <p:xfrm>
          <a:off x="663575" y="1919301"/>
          <a:ext cx="7818438" cy="3367087"/>
        </p:xfrm>
        <a:graphic>
          <a:graphicData uri="http://schemas.openxmlformats.org/presentationml/2006/ole">
            <p:oleObj spid="_x0000_s20582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6850" name="Object 2"/>
          <p:cNvGraphicFramePr>
            <a:graphicFrameLocks noChangeAspect="1"/>
          </p:cNvGraphicFramePr>
          <p:nvPr/>
        </p:nvGraphicFramePr>
        <p:xfrm>
          <a:off x="663575" y="1444643"/>
          <a:ext cx="7818438" cy="4556125"/>
        </p:xfrm>
        <a:graphic>
          <a:graphicData uri="http://schemas.openxmlformats.org/presentationml/2006/ole">
            <p:oleObj spid="_x0000_s206850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7874" name="Object 2"/>
          <p:cNvGraphicFramePr>
            <a:graphicFrameLocks noChangeAspect="1"/>
          </p:cNvGraphicFramePr>
          <p:nvPr/>
        </p:nvGraphicFramePr>
        <p:xfrm>
          <a:off x="663575" y="1444643"/>
          <a:ext cx="7818438" cy="4556125"/>
        </p:xfrm>
        <a:graphic>
          <a:graphicData uri="http://schemas.openxmlformats.org/presentationml/2006/ole">
            <p:oleObj spid="_x0000_s207874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673100" y="2438400"/>
          <a:ext cx="7799388" cy="1981200"/>
        </p:xfrm>
        <a:graphic>
          <a:graphicData uri="http://schemas.openxmlformats.org/presentationml/2006/ole">
            <p:oleObj spid="_x0000_s20889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9922" name="Object 2"/>
          <p:cNvGraphicFramePr>
            <a:graphicFrameLocks noChangeAspect="1"/>
          </p:cNvGraphicFramePr>
          <p:nvPr/>
        </p:nvGraphicFramePr>
        <p:xfrm>
          <a:off x="663575" y="2028836"/>
          <a:ext cx="7818438" cy="2971800"/>
        </p:xfrm>
        <a:graphic>
          <a:graphicData uri="http://schemas.openxmlformats.org/presentationml/2006/ole">
            <p:oleObj spid="_x0000_s209922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946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2109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1970" name="Object 2"/>
          <p:cNvGraphicFramePr>
            <a:graphicFrameLocks noChangeAspect="1"/>
          </p:cNvGraphicFramePr>
          <p:nvPr/>
        </p:nvGraphicFramePr>
        <p:xfrm>
          <a:off x="663575" y="1333520"/>
          <a:ext cx="7818438" cy="4953000"/>
        </p:xfrm>
        <a:graphic>
          <a:graphicData uri="http://schemas.openxmlformats.org/presentationml/2006/ole">
            <p:oleObj spid="_x0000_s211970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2994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1299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673100" y="1935177"/>
          <a:ext cx="7799388" cy="3565525"/>
        </p:xfrm>
        <a:graphic>
          <a:graphicData uri="http://schemas.openxmlformats.org/presentationml/2006/ole">
            <p:oleObj spid="_x0000_s21401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150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42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1504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6066" name="Object 2"/>
          <p:cNvGraphicFramePr>
            <a:graphicFrameLocks noChangeAspect="1"/>
          </p:cNvGraphicFramePr>
          <p:nvPr/>
        </p:nvGraphicFramePr>
        <p:xfrm>
          <a:off x="673100" y="1277958"/>
          <a:ext cx="7799388" cy="5151438"/>
        </p:xfrm>
        <a:graphic>
          <a:graphicData uri="http://schemas.openxmlformats.org/presentationml/2006/ole">
            <p:oleObj spid="_x0000_s216066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7090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17090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Object 2"/>
          <p:cNvGraphicFramePr>
            <a:graphicFrameLocks noChangeAspect="1"/>
          </p:cNvGraphicFramePr>
          <p:nvPr/>
        </p:nvGraphicFramePr>
        <p:xfrm>
          <a:off x="673100" y="1460520"/>
          <a:ext cx="7799388" cy="4754562"/>
        </p:xfrm>
        <a:graphic>
          <a:graphicData uri="http://schemas.openxmlformats.org/presentationml/2006/ole">
            <p:oleObj spid="_x0000_s218114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1913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0162" name="Object 2"/>
          <p:cNvGraphicFramePr>
            <a:graphicFrameLocks noChangeAspect="1"/>
          </p:cNvGraphicFramePr>
          <p:nvPr/>
        </p:nvGraphicFramePr>
        <p:xfrm>
          <a:off x="663575" y="1373205"/>
          <a:ext cx="7818438" cy="4556125"/>
        </p:xfrm>
        <a:graphic>
          <a:graphicData uri="http://schemas.openxmlformats.org/presentationml/2006/ole">
            <p:oleObj spid="_x0000_s220162" name="文档" r:id="rId3" imgW="7817915" imgH="455648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1186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22118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2210" name="Object 2"/>
          <p:cNvGraphicFramePr>
            <a:graphicFrameLocks noChangeAspect="1"/>
          </p:cNvGraphicFramePr>
          <p:nvPr/>
        </p:nvGraphicFramePr>
        <p:xfrm>
          <a:off x="673100" y="1460520"/>
          <a:ext cx="7799388" cy="4754562"/>
        </p:xfrm>
        <a:graphic>
          <a:graphicData uri="http://schemas.openxmlformats.org/presentationml/2006/ole">
            <p:oleObj spid="_x0000_s222210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3234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23234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4258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2425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253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82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25282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306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26306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7330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2733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835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2835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9378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293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0402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3040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426" name="Object 2"/>
          <p:cNvGraphicFramePr>
            <a:graphicFrameLocks noChangeAspect="1"/>
          </p:cNvGraphicFramePr>
          <p:nvPr/>
        </p:nvGraphicFramePr>
        <p:xfrm>
          <a:off x="663575" y="1262082"/>
          <a:ext cx="7818438" cy="4953000"/>
        </p:xfrm>
        <a:graphic>
          <a:graphicData uri="http://schemas.openxmlformats.org/presentationml/2006/ole">
            <p:oleObj spid="_x0000_s231426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2450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23245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3474" name="Object 2"/>
          <p:cNvGraphicFramePr>
            <a:graphicFrameLocks noChangeAspect="1"/>
          </p:cNvGraphicFramePr>
          <p:nvPr/>
        </p:nvGraphicFramePr>
        <p:xfrm>
          <a:off x="673100" y="2222509"/>
          <a:ext cx="7799388" cy="2563813"/>
        </p:xfrm>
        <a:graphic>
          <a:graphicData uri="http://schemas.openxmlformats.org/presentationml/2006/ole">
            <p:oleObj spid="_x0000_s233474" name="文档" r:id="rId3" imgW="7798836" imgH="256369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4498" name="Object 2"/>
          <p:cNvGraphicFramePr>
            <a:graphicFrameLocks noChangeAspect="1"/>
          </p:cNvGraphicFramePr>
          <p:nvPr/>
        </p:nvGraphicFramePr>
        <p:xfrm>
          <a:off x="673100" y="2227273"/>
          <a:ext cx="7799388" cy="2773363"/>
        </p:xfrm>
        <a:graphic>
          <a:graphicData uri="http://schemas.openxmlformats.org/presentationml/2006/ole">
            <p:oleObj spid="_x0000_s234498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3554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22" name="Object 2"/>
          <p:cNvGraphicFramePr>
            <a:graphicFrameLocks noChangeAspect="1"/>
          </p:cNvGraphicFramePr>
          <p:nvPr/>
        </p:nvGraphicFramePr>
        <p:xfrm>
          <a:off x="673100" y="1736739"/>
          <a:ext cx="7799388" cy="3763963"/>
        </p:xfrm>
        <a:graphic>
          <a:graphicData uri="http://schemas.openxmlformats.org/presentationml/2006/ole">
            <p:oleObj spid="_x0000_s235522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654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3654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7570" name="Object 2"/>
          <p:cNvGraphicFramePr>
            <a:graphicFrameLocks noChangeAspect="1"/>
          </p:cNvGraphicFramePr>
          <p:nvPr/>
        </p:nvGraphicFramePr>
        <p:xfrm>
          <a:off x="673100" y="3246439"/>
          <a:ext cx="7799388" cy="396875"/>
        </p:xfrm>
        <a:graphic>
          <a:graphicData uri="http://schemas.openxmlformats.org/presentationml/2006/ole">
            <p:oleObj spid="_x0000_s237570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8594" name="Object 2"/>
          <p:cNvGraphicFramePr>
            <a:graphicFrameLocks noChangeAspect="1"/>
          </p:cNvGraphicFramePr>
          <p:nvPr/>
        </p:nvGraphicFramePr>
        <p:xfrm>
          <a:off x="663575" y="1389082"/>
          <a:ext cx="7818438" cy="4754562"/>
        </p:xfrm>
        <a:graphic>
          <a:graphicData uri="http://schemas.openxmlformats.org/presentationml/2006/ole">
            <p:oleObj spid="_x0000_s238594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9618" name="Object 2"/>
          <p:cNvGraphicFramePr>
            <a:graphicFrameLocks noChangeAspect="1"/>
          </p:cNvGraphicFramePr>
          <p:nvPr/>
        </p:nvGraphicFramePr>
        <p:xfrm>
          <a:off x="663575" y="1317644"/>
          <a:ext cx="7818438" cy="4754562"/>
        </p:xfrm>
        <a:graphic>
          <a:graphicData uri="http://schemas.openxmlformats.org/presentationml/2006/ole">
            <p:oleObj spid="_x0000_s239618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064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4064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6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416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2690" name="Object 2"/>
          <p:cNvGraphicFramePr>
            <a:graphicFrameLocks noChangeAspect="1"/>
          </p:cNvGraphicFramePr>
          <p:nvPr/>
        </p:nvGraphicFramePr>
        <p:xfrm>
          <a:off x="663575" y="1206520"/>
          <a:ext cx="7818438" cy="5151438"/>
        </p:xfrm>
        <a:graphic>
          <a:graphicData uri="http://schemas.openxmlformats.org/presentationml/2006/ole">
            <p:oleObj spid="_x0000_s242690" name="文档" r:id="rId3" imgW="7817915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3714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24371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4738" name="Object 2"/>
          <p:cNvGraphicFramePr>
            <a:graphicFrameLocks noChangeAspect="1"/>
          </p:cNvGraphicFramePr>
          <p:nvPr/>
        </p:nvGraphicFramePr>
        <p:xfrm>
          <a:off x="663575" y="1665301"/>
          <a:ext cx="7818438" cy="3763963"/>
        </p:xfrm>
        <a:graphic>
          <a:graphicData uri="http://schemas.openxmlformats.org/presentationml/2006/ole">
            <p:oleObj spid="_x0000_s244738" name="文档" r:id="rId3" imgW="7817915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73100" y="2214554"/>
          <a:ext cx="7799388" cy="2376487"/>
        </p:xfrm>
        <a:graphic>
          <a:graphicData uri="http://schemas.openxmlformats.org/presentationml/2006/ole">
            <p:oleObj spid="_x0000_s2457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62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24576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678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4678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781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4781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8834" name="Object 2"/>
          <p:cNvGraphicFramePr>
            <a:graphicFrameLocks noChangeAspect="1"/>
          </p:cNvGraphicFramePr>
          <p:nvPr/>
        </p:nvGraphicFramePr>
        <p:xfrm>
          <a:off x="673100" y="1404958"/>
          <a:ext cx="7799388" cy="4953000"/>
        </p:xfrm>
        <a:graphic>
          <a:graphicData uri="http://schemas.openxmlformats.org/presentationml/2006/ole">
            <p:oleObj spid="_x0000_s248834" name="文档" r:id="rId3" imgW="7798836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4985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088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25088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1906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251906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29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529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3954" name="Object 2"/>
          <p:cNvGraphicFramePr>
            <a:graphicFrameLocks noChangeAspect="1"/>
          </p:cNvGraphicFramePr>
          <p:nvPr/>
        </p:nvGraphicFramePr>
        <p:xfrm>
          <a:off x="663575" y="2954343"/>
          <a:ext cx="7818438" cy="1189037"/>
        </p:xfrm>
        <a:graphic>
          <a:graphicData uri="http://schemas.openxmlformats.org/presentationml/2006/ole">
            <p:oleObj spid="_x0000_s253954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497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5497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560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02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56002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7026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25702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8050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5805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9074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25907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0098" name="Object 2"/>
          <p:cNvGraphicFramePr>
            <a:graphicFrameLocks noChangeAspect="1"/>
          </p:cNvGraphicFramePr>
          <p:nvPr/>
        </p:nvGraphicFramePr>
        <p:xfrm>
          <a:off x="673100" y="1720863"/>
          <a:ext cx="7799388" cy="3565525"/>
        </p:xfrm>
        <a:graphic>
          <a:graphicData uri="http://schemas.openxmlformats.org/presentationml/2006/ole">
            <p:oleObj spid="_x0000_s26009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26112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2146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6214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0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263170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419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6419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265218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2662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42" name="Object 2"/>
          <p:cNvGraphicFramePr>
            <a:graphicFrameLocks noChangeAspect="1"/>
          </p:cNvGraphicFramePr>
          <p:nvPr/>
        </p:nvGraphicFramePr>
        <p:xfrm>
          <a:off x="673100" y="2041525"/>
          <a:ext cx="7799388" cy="2773363"/>
        </p:xfrm>
        <a:graphic>
          <a:graphicData uri="http://schemas.openxmlformats.org/presentationml/2006/ole">
            <p:oleObj spid="_x0000_s26624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6" name="Object 2"/>
          <p:cNvGraphicFramePr>
            <a:graphicFrameLocks noChangeAspect="1"/>
          </p:cNvGraphicFramePr>
          <p:nvPr/>
        </p:nvGraphicFramePr>
        <p:xfrm>
          <a:off x="673100" y="1571642"/>
          <a:ext cx="7799388" cy="4357688"/>
        </p:xfrm>
        <a:graphic>
          <a:graphicData uri="http://schemas.openxmlformats.org/presentationml/2006/ole">
            <p:oleObj spid="_x0000_s26726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8290" name="Object 2"/>
          <p:cNvGraphicFramePr>
            <a:graphicFrameLocks noChangeAspect="1"/>
          </p:cNvGraphicFramePr>
          <p:nvPr/>
        </p:nvGraphicFramePr>
        <p:xfrm>
          <a:off x="673100" y="1277958"/>
          <a:ext cx="7799388" cy="5151438"/>
        </p:xfrm>
        <a:graphic>
          <a:graphicData uri="http://schemas.openxmlformats.org/presentationml/2006/ole">
            <p:oleObj spid="_x0000_s268290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4" name="Object 2"/>
          <p:cNvGraphicFramePr>
            <a:graphicFrameLocks noChangeAspect="1"/>
          </p:cNvGraphicFramePr>
          <p:nvPr/>
        </p:nvGraphicFramePr>
        <p:xfrm>
          <a:off x="663575" y="1538302"/>
          <a:ext cx="7818438" cy="3962400"/>
        </p:xfrm>
        <a:graphic>
          <a:graphicData uri="http://schemas.openxmlformats.org/presentationml/2006/ole">
            <p:oleObj spid="_x0000_s269314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338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70338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2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27136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2386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27238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3410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7341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4434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274434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5458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275458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3575" y="2084397"/>
          <a:ext cx="7818438" cy="2773363"/>
        </p:xfrm>
        <a:graphic>
          <a:graphicData uri="http://schemas.openxmlformats.org/presentationml/2006/ole">
            <p:oleObj spid="_x0000_s27650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82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27648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7506" name="Object 2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277506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8530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278530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9554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279554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0578" name="Object 2"/>
          <p:cNvGraphicFramePr>
            <a:graphicFrameLocks noChangeAspect="1"/>
          </p:cNvGraphicFramePr>
          <p:nvPr/>
        </p:nvGraphicFramePr>
        <p:xfrm>
          <a:off x="673100" y="1246206"/>
          <a:ext cx="7799388" cy="4754562"/>
        </p:xfrm>
        <a:graphic>
          <a:graphicData uri="http://schemas.openxmlformats.org/presentationml/2006/ole">
            <p:oleObj spid="_x0000_s28057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1602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160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2626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282626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365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365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4674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284674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5698" name="Object 2"/>
          <p:cNvGraphicFramePr>
            <a:graphicFrameLocks noChangeAspect="1"/>
          </p:cNvGraphicFramePr>
          <p:nvPr/>
        </p:nvGraphicFramePr>
        <p:xfrm>
          <a:off x="673100" y="3136903"/>
          <a:ext cx="7799388" cy="792163"/>
        </p:xfrm>
        <a:graphic>
          <a:graphicData uri="http://schemas.openxmlformats.org/presentationml/2006/ole">
            <p:oleObj spid="_x0000_s285698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28674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22" name="Object 2"/>
          <p:cNvGraphicFramePr>
            <a:graphicFrameLocks noChangeAspect="1"/>
          </p:cNvGraphicFramePr>
          <p:nvPr/>
        </p:nvGraphicFramePr>
        <p:xfrm>
          <a:off x="673100" y="1943100"/>
          <a:ext cx="7799388" cy="2971800"/>
        </p:xfrm>
        <a:graphic>
          <a:graphicData uri="http://schemas.openxmlformats.org/presentationml/2006/ole">
            <p:oleObj spid="_x0000_s286722" name="文档" r:id="rId3" imgW="7798836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746" name="Object 2"/>
          <p:cNvGraphicFramePr>
            <a:graphicFrameLocks noChangeAspect="1"/>
          </p:cNvGraphicFramePr>
          <p:nvPr/>
        </p:nvGraphicFramePr>
        <p:xfrm>
          <a:off x="673100" y="2698750"/>
          <a:ext cx="7799388" cy="1460500"/>
        </p:xfrm>
        <a:graphic>
          <a:graphicData uri="http://schemas.openxmlformats.org/presentationml/2006/ole">
            <p:oleObj spid="_x0000_s287746" name="文档" r:id="rId3" imgW="7798836" imgH="14603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87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887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9794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289794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0818" name="Object 2"/>
          <p:cNvGraphicFramePr>
            <a:graphicFrameLocks noChangeAspect="1"/>
          </p:cNvGraphicFramePr>
          <p:nvPr/>
        </p:nvGraphicFramePr>
        <p:xfrm>
          <a:off x="663575" y="952500"/>
          <a:ext cx="7818438" cy="4953000"/>
        </p:xfrm>
        <a:graphic>
          <a:graphicData uri="http://schemas.openxmlformats.org/presentationml/2006/ole">
            <p:oleObj spid="_x0000_s290818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/>
          <p:cNvGraphicFramePr>
            <a:graphicFrameLocks noChangeAspect="1"/>
          </p:cNvGraphicFramePr>
          <p:nvPr/>
        </p:nvGraphicFramePr>
        <p:xfrm>
          <a:off x="673100" y="1847863"/>
          <a:ext cx="7799388" cy="3367087"/>
        </p:xfrm>
        <a:graphic>
          <a:graphicData uri="http://schemas.openxmlformats.org/presentationml/2006/ole">
            <p:oleObj spid="_x0000_s291842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292866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3890" name="Object 2"/>
          <p:cNvGraphicFramePr>
            <a:graphicFrameLocks noChangeAspect="1"/>
          </p:cNvGraphicFramePr>
          <p:nvPr/>
        </p:nvGraphicFramePr>
        <p:xfrm>
          <a:off x="663575" y="1847863"/>
          <a:ext cx="7818438" cy="3367087"/>
        </p:xfrm>
        <a:graphic>
          <a:graphicData uri="http://schemas.openxmlformats.org/presentationml/2006/ole">
            <p:oleObj spid="_x0000_s293890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491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491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5938" name="Object 2"/>
          <p:cNvGraphicFramePr>
            <a:graphicFrameLocks noChangeAspect="1"/>
          </p:cNvGraphicFramePr>
          <p:nvPr/>
        </p:nvGraphicFramePr>
        <p:xfrm>
          <a:off x="663575" y="2282835"/>
          <a:ext cx="7818438" cy="2574925"/>
        </p:xfrm>
        <a:graphic>
          <a:graphicData uri="http://schemas.openxmlformats.org/presentationml/2006/ole">
            <p:oleObj spid="_x0000_s295938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73100" y="1466864"/>
          <a:ext cx="7799388" cy="3962400"/>
        </p:xfrm>
        <a:graphic>
          <a:graphicData uri="http://schemas.openxmlformats.org/presentationml/2006/ole">
            <p:oleObj spid="_x0000_s29698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62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29696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7986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297986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901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29901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0034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30003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1058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010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2082" name="Object 2"/>
          <p:cNvGraphicFramePr>
            <a:graphicFrameLocks noChangeAspect="1"/>
          </p:cNvGraphicFramePr>
          <p:nvPr/>
        </p:nvGraphicFramePr>
        <p:xfrm>
          <a:off x="673100" y="1554178"/>
          <a:ext cx="7799388" cy="4160838"/>
        </p:xfrm>
        <a:graphic>
          <a:graphicData uri="http://schemas.openxmlformats.org/presentationml/2006/ole">
            <p:oleObj spid="_x0000_s302082" name="文档" r:id="rId3" imgW="7798836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3106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03106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4130" name="Object 2"/>
          <p:cNvGraphicFramePr>
            <a:graphicFrameLocks noChangeAspect="1"/>
          </p:cNvGraphicFramePr>
          <p:nvPr/>
        </p:nvGraphicFramePr>
        <p:xfrm>
          <a:off x="663575" y="1776425"/>
          <a:ext cx="7818438" cy="3367087"/>
        </p:xfrm>
        <a:graphic>
          <a:graphicData uri="http://schemas.openxmlformats.org/presentationml/2006/ole">
            <p:oleObj spid="_x0000_s304130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515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30515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178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30617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3074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3072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02" name="Object 2"/>
          <p:cNvGraphicFramePr>
            <a:graphicFrameLocks noChangeAspect="1"/>
          </p:cNvGraphicFramePr>
          <p:nvPr/>
        </p:nvGraphicFramePr>
        <p:xfrm>
          <a:off x="673100" y="1428766"/>
          <a:ext cx="7799388" cy="4357688"/>
        </p:xfrm>
        <a:graphic>
          <a:graphicData uri="http://schemas.openxmlformats.org/presentationml/2006/ole">
            <p:oleObj spid="_x0000_s307202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226" name="Object 2"/>
          <p:cNvGraphicFramePr>
            <a:graphicFrameLocks noChangeAspect="1"/>
          </p:cNvGraphicFramePr>
          <p:nvPr/>
        </p:nvGraphicFramePr>
        <p:xfrm>
          <a:off x="673100" y="1500204"/>
          <a:ext cx="7799388" cy="4357688"/>
        </p:xfrm>
        <a:graphic>
          <a:graphicData uri="http://schemas.openxmlformats.org/presentationml/2006/ole">
            <p:oleObj spid="_x0000_s30822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9250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30925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0274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10274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1298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31129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2322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312322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3346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313346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4370" name="Object 2"/>
          <p:cNvGraphicFramePr>
            <a:graphicFrameLocks noChangeAspect="1"/>
          </p:cNvGraphicFramePr>
          <p:nvPr/>
        </p:nvGraphicFramePr>
        <p:xfrm>
          <a:off x="673100" y="2786058"/>
          <a:ext cx="7799388" cy="1189037"/>
        </p:xfrm>
        <a:graphic>
          <a:graphicData uri="http://schemas.openxmlformats.org/presentationml/2006/ole">
            <p:oleObj spid="_x0000_s3143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5394" name="Object 2"/>
          <p:cNvGraphicFramePr>
            <a:graphicFrameLocks noChangeAspect="1"/>
          </p:cNvGraphicFramePr>
          <p:nvPr/>
        </p:nvGraphicFramePr>
        <p:xfrm>
          <a:off x="663575" y="2041525"/>
          <a:ext cx="7818438" cy="2773363"/>
        </p:xfrm>
        <a:graphic>
          <a:graphicData uri="http://schemas.openxmlformats.org/presentationml/2006/ole">
            <p:oleObj spid="_x0000_s315394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418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1641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3575" y="1466864"/>
          <a:ext cx="7818438" cy="3962400"/>
        </p:xfrm>
        <a:graphic>
          <a:graphicData uri="http://schemas.openxmlformats.org/presentationml/2006/ole">
            <p:oleObj spid="_x0000_s31746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42" name="Object 2"/>
          <p:cNvGraphicFramePr>
            <a:graphicFrameLocks noChangeAspect="1"/>
          </p:cNvGraphicFramePr>
          <p:nvPr/>
        </p:nvGraphicFramePr>
        <p:xfrm>
          <a:off x="673100" y="2392371"/>
          <a:ext cx="7799388" cy="2179637"/>
        </p:xfrm>
        <a:graphic>
          <a:graphicData uri="http://schemas.openxmlformats.org/presentationml/2006/ole">
            <p:oleObj spid="_x0000_s317442" name="文档" r:id="rId3" imgW="7798836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846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3184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3277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73100" y="1843088"/>
          <a:ext cx="7799388" cy="3170237"/>
        </p:xfrm>
        <a:graphic>
          <a:graphicData uri="http://schemas.openxmlformats.org/presentationml/2006/ole">
            <p:oleObj spid="_x0000_s3379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0" name="Object 4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3482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3584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3686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73100" y="2117735"/>
          <a:ext cx="7799388" cy="2740025"/>
        </p:xfrm>
        <a:graphic>
          <a:graphicData uri="http://schemas.openxmlformats.org/presentationml/2006/ole">
            <p:oleObj spid="_x0000_s37890" name="文档" r:id="rId3" imgW="7798836" imgH="27393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73100" y="3065465"/>
          <a:ext cx="7799388" cy="792163"/>
        </p:xfrm>
        <a:graphic>
          <a:graphicData uri="http://schemas.openxmlformats.org/presentationml/2006/ole">
            <p:oleObj spid="_x0000_s38914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73100" y="2141538"/>
          <a:ext cx="7799388" cy="2574925"/>
        </p:xfrm>
        <a:graphic>
          <a:graphicData uri="http://schemas.openxmlformats.org/presentationml/2006/ole">
            <p:oleObj spid="_x0000_s39938" name="文档" r:id="rId3" imgW="7798836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3575" y="2338388"/>
          <a:ext cx="7818438" cy="2179637"/>
        </p:xfrm>
        <a:graphic>
          <a:graphicData uri="http://schemas.openxmlformats.org/presentationml/2006/ole">
            <p:oleObj spid="_x0000_s4098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4096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41986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73100" y="2519370"/>
          <a:ext cx="7799388" cy="1981200"/>
        </p:xfrm>
        <a:graphic>
          <a:graphicData uri="http://schemas.openxmlformats.org/presentationml/2006/ole">
            <p:oleObj spid="_x0000_s43010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73100" y="1919301"/>
          <a:ext cx="7799388" cy="3367087"/>
        </p:xfrm>
        <a:graphic>
          <a:graphicData uri="http://schemas.openxmlformats.org/presentationml/2006/ole">
            <p:oleObj spid="_x0000_s44034" name="文档" r:id="rId3" imgW="7798836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73100" y="2476509"/>
          <a:ext cx="7799388" cy="2166937"/>
        </p:xfrm>
        <a:graphic>
          <a:graphicData uri="http://schemas.openxmlformats.org/presentationml/2006/ole">
            <p:oleObj spid="_x0000_s45058" name="文档" r:id="rId3" imgW="7798836" imgH="21666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73100" y="2266959"/>
          <a:ext cx="7799388" cy="2376487"/>
        </p:xfrm>
        <a:graphic>
          <a:graphicData uri="http://schemas.openxmlformats.org/presentationml/2006/ole">
            <p:oleObj spid="_x0000_s46082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471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3575" y="1943100"/>
          <a:ext cx="7818438" cy="2971800"/>
        </p:xfrm>
        <a:graphic>
          <a:graphicData uri="http://schemas.openxmlformats.org/presentationml/2006/ole">
            <p:oleObj spid="_x0000_s48130" name="文档" r:id="rId3" imgW="7817915" imgH="29715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3575" y="1333520"/>
          <a:ext cx="7818438" cy="4953000"/>
        </p:xfrm>
        <a:graphic>
          <a:graphicData uri="http://schemas.openxmlformats.org/presentationml/2006/ole">
            <p:oleObj spid="_x0000_s49154" name="文档" r:id="rId3" imgW="7817915" imgH="49524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3575" y="1919301"/>
          <a:ext cx="7818438" cy="3367087"/>
        </p:xfrm>
        <a:graphic>
          <a:graphicData uri="http://schemas.openxmlformats.org/presentationml/2006/ole">
            <p:oleObj spid="_x0000_s50178" name="文档" r:id="rId3" imgW="7817915" imgH="33678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3575" y="2392371"/>
          <a:ext cx="7818438" cy="2179637"/>
        </p:xfrm>
        <a:graphic>
          <a:graphicData uri="http://schemas.openxmlformats.org/presentationml/2006/ole">
            <p:oleObj spid="_x0000_s5122" name="文档" r:id="rId3" imgW="7817915" imgH="21792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3575" y="2141538"/>
          <a:ext cx="7818438" cy="2574925"/>
        </p:xfrm>
        <a:graphic>
          <a:graphicData uri="http://schemas.openxmlformats.org/presentationml/2006/ole">
            <p:oleObj spid="_x0000_s51202" name="文档" r:id="rId3" imgW="7817915" imgH="25752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5222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3575" y="1447800"/>
          <a:ext cx="7818438" cy="3962400"/>
        </p:xfrm>
        <a:graphic>
          <a:graphicData uri="http://schemas.openxmlformats.org/presentationml/2006/ole">
            <p:oleObj spid="_x0000_s53250" name="文档" r:id="rId3" imgW="7817915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427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73100" y="2239963"/>
          <a:ext cx="7799388" cy="2376487"/>
        </p:xfrm>
        <a:graphic>
          <a:graphicData uri="http://schemas.openxmlformats.org/presentationml/2006/ole">
            <p:oleObj spid="_x0000_s55298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73100" y="2155835"/>
          <a:ext cx="7799388" cy="2773363"/>
        </p:xfrm>
        <a:graphic>
          <a:graphicData uri="http://schemas.openxmlformats.org/presentationml/2006/ole">
            <p:oleObj spid="_x0000_s56322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5734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73100" y="1644665"/>
          <a:ext cx="7799388" cy="3927475"/>
        </p:xfrm>
        <a:graphic>
          <a:graphicData uri="http://schemas.openxmlformats.org/presentationml/2006/ole">
            <p:oleObj spid="_x0000_s58370" name="文档" r:id="rId3" imgW="7798836" imgH="39279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5939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73100" y="2058988"/>
          <a:ext cx="7799388" cy="2740025"/>
        </p:xfrm>
        <a:graphic>
          <a:graphicData uri="http://schemas.openxmlformats.org/presentationml/2006/ole">
            <p:oleObj spid="_x0000_s60418" name="文档" r:id="rId3" imgW="7798836" imgH="27393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3575" y="1554178"/>
          <a:ext cx="7818438" cy="4160838"/>
        </p:xfrm>
        <a:graphic>
          <a:graphicData uri="http://schemas.openxmlformats.org/presentationml/2006/ole">
            <p:oleObj spid="_x0000_s6146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73100" y="3032125"/>
          <a:ext cx="7799388" cy="792163"/>
        </p:xfrm>
        <a:graphic>
          <a:graphicData uri="http://schemas.openxmlformats.org/presentationml/2006/ole">
            <p:oleObj spid="_x0000_s61442" name="文档" r:id="rId3" imgW="7798836" imgH="79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3575" y="1349375"/>
          <a:ext cx="7818438" cy="4160838"/>
        </p:xfrm>
        <a:graphic>
          <a:graphicData uri="http://schemas.openxmlformats.org/presentationml/2006/ole">
            <p:oleObj spid="_x0000_s62466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6349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73100" y="1681178"/>
          <a:ext cx="7799388" cy="3962400"/>
        </p:xfrm>
        <a:graphic>
          <a:graphicData uri="http://schemas.openxmlformats.org/presentationml/2006/ole">
            <p:oleObj spid="_x0000_s64514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73100" y="1349396"/>
          <a:ext cx="7799388" cy="5151438"/>
        </p:xfrm>
        <a:graphic>
          <a:graphicData uri="http://schemas.openxmlformats.org/presentationml/2006/ole">
            <p:oleObj spid="_x0000_s65538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73100" y="1538302"/>
          <a:ext cx="7799388" cy="3962400"/>
        </p:xfrm>
        <a:graphic>
          <a:graphicData uri="http://schemas.openxmlformats.org/presentationml/2006/ole">
            <p:oleObj spid="_x0000_s66562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73100" y="1571642"/>
          <a:ext cx="7799388" cy="4357688"/>
        </p:xfrm>
        <a:graphic>
          <a:graphicData uri="http://schemas.openxmlformats.org/presentationml/2006/ole">
            <p:oleObj spid="_x0000_s67586" name="文档" r:id="rId3" imgW="7798836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68610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69634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73100" y="1389082"/>
          <a:ext cx="7799388" cy="4754562"/>
        </p:xfrm>
        <a:graphic>
          <a:graphicData uri="http://schemas.openxmlformats.org/presentationml/2006/ole">
            <p:oleObj spid="_x0000_s70658" name="文档" r:id="rId3" imgW="7798836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17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73100" y="2636838"/>
          <a:ext cx="7799388" cy="1584325"/>
        </p:xfrm>
        <a:graphic>
          <a:graphicData uri="http://schemas.openxmlformats.org/presentationml/2006/ole">
            <p:oleObj spid="_x0000_s71682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73100" y="3009904"/>
          <a:ext cx="7799388" cy="990600"/>
        </p:xfrm>
        <a:graphic>
          <a:graphicData uri="http://schemas.openxmlformats.org/presentationml/2006/ole">
            <p:oleObj spid="_x0000_s72706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73100" y="2833688"/>
          <a:ext cx="7799388" cy="1189037"/>
        </p:xfrm>
        <a:graphic>
          <a:graphicData uri="http://schemas.openxmlformats.org/presentationml/2006/ole">
            <p:oleObj spid="_x0000_s73730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73100" y="3081342"/>
          <a:ext cx="7799388" cy="990600"/>
        </p:xfrm>
        <a:graphic>
          <a:graphicData uri="http://schemas.openxmlformats.org/presentationml/2006/ole">
            <p:oleObj spid="_x0000_s74754" name="文档" r:id="rId3" imgW="7798836" imgH="9906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73100" y="2701931"/>
          <a:ext cx="7799388" cy="1584325"/>
        </p:xfrm>
        <a:graphic>
          <a:graphicData uri="http://schemas.openxmlformats.org/presentationml/2006/ole">
            <p:oleObj spid="_x0000_s75778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3575" y="1935177"/>
          <a:ext cx="7818438" cy="3565525"/>
        </p:xfrm>
        <a:graphic>
          <a:graphicData uri="http://schemas.openxmlformats.org/presentationml/2006/ole">
            <p:oleObj spid="_x0000_s76802" name="文档" r:id="rId3" imgW="7817915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73100" y="2773369"/>
          <a:ext cx="7799388" cy="1584325"/>
        </p:xfrm>
        <a:graphic>
          <a:graphicData uri="http://schemas.openxmlformats.org/presentationml/2006/ole">
            <p:oleObj spid="_x0000_s77826" name="文档" r:id="rId3" imgW="7798836" imgH="158494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73100" y="2225687"/>
          <a:ext cx="7799388" cy="2846387"/>
        </p:xfrm>
        <a:graphic>
          <a:graphicData uri="http://schemas.openxmlformats.org/presentationml/2006/ole">
            <p:oleObj spid="_x0000_s78850" name="文档" r:id="rId3" imgW="7798836" imgH="284699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73100" y="2590808"/>
          <a:ext cx="7799388" cy="1981200"/>
        </p:xfrm>
        <a:graphic>
          <a:graphicData uri="http://schemas.openxmlformats.org/presentationml/2006/ole">
            <p:oleObj spid="_x0000_s79874" name="文档" r:id="rId3" imgW="7798836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73100" y="1736739"/>
          <a:ext cx="7799388" cy="3763963"/>
        </p:xfrm>
        <a:graphic>
          <a:graphicData uri="http://schemas.openxmlformats.org/presentationml/2006/ole">
            <p:oleObj spid="_x0000_s80898" name="文档" r:id="rId3" imgW="7798836" imgH="37638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3575" y="1519253"/>
          <a:ext cx="7818438" cy="4052887"/>
        </p:xfrm>
        <a:graphic>
          <a:graphicData uri="http://schemas.openxmlformats.org/presentationml/2006/ole">
            <p:oleObj spid="_x0000_s8194" name="文档" r:id="rId3" imgW="7817915" imgH="405252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8192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73100" y="3230563"/>
          <a:ext cx="7799388" cy="396875"/>
        </p:xfrm>
        <a:graphic>
          <a:graphicData uri="http://schemas.openxmlformats.org/presentationml/2006/ole">
            <p:oleObj spid="_x0000_s82946" name="文档" r:id="rId3" imgW="7798836" imgH="39632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3575" y="1246206"/>
          <a:ext cx="7818438" cy="4754562"/>
        </p:xfrm>
        <a:graphic>
          <a:graphicData uri="http://schemas.openxmlformats.org/presentationml/2006/ole">
            <p:oleObj spid="_x0000_s83970" name="文档" r:id="rId3" imgW="7817915" imgH="475446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3575" y="1428766"/>
          <a:ext cx="7818438" cy="4357688"/>
        </p:xfrm>
        <a:graphic>
          <a:graphicData uri="http://schemas.openxmlformats.org/presentationml/2006/ole">
            <p:oleObj spid="_x0000_s84994" name="文档" r:id="rId3" imgW="7817915" imgH="435814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73100" y="1863739"/>
          <a:ext cx="7799388" cy="3565525"/>
        </p:xfrm>
        <a:graphic>
          <a:graphicData uri="http://schemas.openxmlformats.org/presentationml/2006/ole">
            <p:oleObj spid="_x0000_s8601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87042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3575" y="2155835"/>
          <a:ext cx="7818438" cy="2773363"/>
        </p:xfrm>
        <a:graphic>
          <a:graphicData uri="http://schemas.openxmlformats.org/presentationml/2006/ole">
            <p:oleObj spid="_x0000_s88066" name="文档" r:id="rId3" imgW="7817915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73100" y="2338397"/>
          <a:ext cx="7799388" cy="2376487"/>
        </p:xfrm>
        <a:graphic>
          <a:graphicData uri="http://schemas.openxmlformats.org/presentationml/2006/ole">
            <p:oleObj spid="_x0000_s89090" name="文档" r:id="rId3" imgW="7798836" imgH="237723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3575" y="2438400"/>
          <a:ext cx="7818438" cy="1981200"/>
        </p:xfrm>
        <a:graphic>
          <a:graphicData uri="http://schemas.openxmlformats.org/presentationml/2006/ole">
            <p:oleObj spid="_x0000_s90114" name="文档" r:id="rId3" imgW="7817915" imgH="19809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73100" y="2044713"/>
          <a:ext cx="7799388" cy="3170237"/>
        </p:xfrm>
        <a:graphic>
          <a:graphicData uri="http://schemas.openxmlformats.org/presentationml/2006/ole">
            <p:oleObj spid="_x0000_s9113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73100" y="1792301"/>
          <a:ext cx="7799388" cy="3565525"/>
        </p:xfrm>
        <a:graphic>
          <a:graphicData uri="http://schemas.openxmlformats.org/presentationml/2006/ole">
            <p:oleObj spid="_x0000_s9218" name="文档" r:id="rId3" imgW="7798836" imgH="356585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73100" y="1206520"/>
          <a:ext cx="7799388" cy="5151438"/>
        </p:xfrm>
        <a:graphic>
          <a:graphicData uri="http://schemas.openxmlformats.org/presentationml/2006/ole">
            <p:oleObj spid="_x0000_s92162" name="文档" r:id="rId3" imgW="7798836" imgH="51507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73100" y="3132138"/>
          <a:ext cx="7799388" cy="593725"/>
        </p:xfrm>
        <a:graphic>
          <a:graphicData uri="http://schemas.openxmlformats.org/presentationml/2006/ole">
            <p:oleObj spid="_x0000_s93186" name="文档" r:id="rId3" imgW="7798836" imgH="59430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73100" y="2084397"/>
          <a:ext cx="7799388" cy="2773363"/>
        </p:xfrm>
        <a:graphic>
          <a:graphicData uri="http://schemas.openxmlformats.org/presentationml/2006/ole">
            <p:oleObj spid="_x0000_s94210" name="文档" r:id="rId3" imgW="7798836" imgH="277356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3575" y="1482740"/>
          <a:ext cx="7818438" cy="4160838"/>
        </p:xfrm>
        <a:graphic>
          <a:graphicData uri="http://schemas.openxmlformats.org/presentationml/2006/ole">
            <p:oleObj spid="_x0000_s95234" name="文档" r:id="rId3" imgW="7817915" imgH="416015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73100" y="2954343"/>
          <a:ext cx="7799388" cy="1189037"/>
        </p:xfrm>
        <a:graphic>
          <a:graphicData uri="http://schemas.openxmlformats.org/presentationml/2006/ole">
            <p:oleObj spid="_x0000_s96258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3575" y="2833688"/>
          <a:ext cx="7818438" cy="1189037"/>
        </p:xfrm>
        <a:graphic>
          <a:graphicData uri="http://schemas.openxmlformats.org/presentationml/2006/ole">
            <p:oleObj spid="_x0000_s97282" name="文档" r:id="rId3" imgW="7817915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73100" y="2882905"/>
          <a:ext cx="7799388" cy="1189037"/>
        </p:xfrm>
        <a:graphic>
          <a:graphicData uri="http://schemas.openxmlformats.org/presentationml/2006/ole">
            <p:oleObj spid="_x0000_s98306" name="文档" r:id="rId3" imgW="7798836" imgH="118861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73100" y="1609740"/>
          <a:ext cx="7799388" cy="3962400"/>
        </p:xfrm>
        <a:graphic>
          <a:graphicData uri="http://schemas.openxmlformats.org/presentationml/2006/ole">
            <p:oleObj spid="_x0000_s99330" name="文档" r:id="rId3" imgW="7798836" imgH="396217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00354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Object 2"/>
          <p:cNvGraphicFramePr>
            <a:graphicFrameLocks noChangeAspect="1"/>
          </p:cNvGraphicFramePr>
          <p:nvPr/>
        </p:nvGraphicFramePr>
        <p:xfrm>
          <a:off x="673100" y="1973275"/>
          <a:ext cx="7799388" cy="3170237"/>
        </p:xfrm>
        <a:graphic>
          <a:graphicData uri="http://schemas.openxmlformats.org/presentationml/2006/ole">
            <p:oleObj spid="_x0000_s101378" name="文档" r:id="rId3" imgW="7798836" imgH="316952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598</TotalTime>
  <Words>0</Words>
  <Application>Microsoft Office PowerPoint</Application>
  <PresentationFormat>全屏显示(4:3)</PresentationFormat>
  <Paragraphs>0</Paragraphs>
  <Slides>311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311</vt:i4>
      </vt:variant>
    </vt:vector>
  </HeadingPairs>
  <TitlesOfParts>
    <vt:vector size="31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  <vt:lpstr>幻灯片 146</vt:lpstr>
      <vt:lpstr>幻灯片 147</vt:lpstr>
      <vt:lpstr>幻灯片 148</vt:lpstr>
      <vt:lpstr>幻灯片 149</vt:lpstr>
      <vt:lpstr>幻灯片 150</vt:lpstr>
      <vt:lpstr>幻灯片 151</vt:lpstr>
      <vt:lpstr>幻灯片 152</vt:lpstr>
      <vt:lpstr>幻灯片 153</vt:lpstr>
      <vt:lpstr>幻灯片 154</vt:lpstr>
      <vt:lpstr>幻灯片 155</vt:lpstr>
      <vt:lpstr>幻灯片 156</vt:lpstr>
      <vt:lpstr>幻灯片 157</vt:lpstr>
      <vt:lpstr>幻灯片 158</vt:lpstr>
      <vt:lpstr>幻灯片 159</vt:lpstr>
      <vt:lpstr>幻灯片 160</vt:lpstr>
      <vt:lpstr>幻灯片 161</vt:lpstr>
      <vt:lpstr>幻灯片 162</vt:lpstr>
      <vt:lpstr>幻灯片 163</vt:lpstr>
      <vt:lpstr>幻灯片 164</vt:lpstr>
      <vt:lpstr>幻灯片 165</vt:lpstr>
      <vt:lpstr>幻灯片 166</vt:lpstr>
      <vt:lpstr>幻灯片 167</vt:lpstr>
      <vt:lpstr>幻灯片 168</vt:lpstr>
      <vt:lpstr>幻灯片 169</vt:lpstr>
      <vt:lpstr>幻灯片 170</vt:lpstr>
      <vt:lpstr>幻灯片 171</vt:lpstr>
      <vt:lpstr>幻灯片 172</vt:lpstr>
      <vt:lpstr>幻灯片 173</vt:lpstr>
      <vt:lpstr>幻灯片 174</vt:lpstr>
      <vt:lpstr>幻灯片 175</vt:lpstr>
      <vt:lpstr>幻灯片 176</vt:lpstr>
      <vt:lpstr>幻灯片 177</vt:lpstr>
      <vt:lpstr>幻灯片 178</vt:lpstr>
      <vt:lpstr>幻灯片 179</vt:lpstr>
      <vt:lpstr>幻灯片 180</vt:lpstr>
      <vt:lpstr>幻灯片 181</vt:lpstr>
      <vt:lpstr>幻灯片 182</vt:lpstr>
      <vt:lpstr>幻灯片 183</vt:lpstr>
      <vt:lpstr>幻灯片 184</vt:lpstr>
      <vt:lpstr>幻灯片 185</vt:lpstr>
      <vt:lpstr>幻灯片 186</vt:lpstr>
      <vt:lpstr>幻灯片 187</vt:lpstr>
      <vt:lpstr>幻灯片 188</vt:lpstr>
      <vt:lpstr>幻灯片 189</vt:lpstr>
      <vt:lpstr>幻灯片 190</vt:lpstr>
      <vt:lpstr>幻灯片 191</vt:lpstr>
      <vt:lpstr>幻灯片 192</vt:lpstr>
      <vt:lpstr>幻灯片 193</vt:lpstr>
      <vt:lpstr>幻灯片 194</vt:lpstr>
      <vt:lpstr>幻灯片 195</vt:lpstr>
      <vt:lpstr>幻灯片 196</vt:lpstr>
      <vt:lpstr>幻灯片 197</vt:lpstr>
      <vt:lpstr>幻灯片 198</vt:lpstr>
      <vt:lpstr>幻灯片 199</vt:lpstr>
      <vt:lpstr>幻灯片 200</vt:lpstr>
      <vt:lpstr>幻灯片 201</vt:lpstr>
      <vt:lpstr>幻灯片 202</vt:lpstr>
      <vt:lpstr>幻灯片 203</vt:lpstr>
      <vt:lpstr>幻灯片 204</vt:lpstr>
      <vt:lpstr>幻灯片 205</vt:lpstr>
      <vt:lpstr>幻灯片 206</vt:lpstr>
      <vt:lpstr>幻灯片 207</vt:lpstr>
      <vt:lpstr>幻灯片 208</vt:lpstr>
      <vt:lpstr>幻灯片 209</vt:lpstr>
      <vt:lpstr>幻灯片 210</vt:lpstr>
      <vt:lpstr>幻灯片 211</vt:lpstr>
      <vt:lpstr>幻灯片 212</vt:lpstr>
      <vt:lpstr>幻灯片 213</vt:lpstr>
      <vt:lpstr>幻灯片 214</vt:lpstr>
      <vt:lpstr>幻灯片 215</vt:lpstr>
      <vt:lpstr>幻灯片 216</vt:lpstr>
      <vt:lpstr>幻灯片 217</vt:lpstr>
      <vt:lpstr>幻灯片 218</vt:lpstr>
      <vt:lpstr>幻灯片 219</vt:lpstr>
      <vt:lpstr>幻灯片 220</vt:lpstr>
      <vt:lpstr>幻灯片 221</vt:lpstr>
      <vt:lpstr>幻灯片 222</vt:lpstr>
      <vt:lpstr>幻灯片 223</vt:lpstr>
      <vt:lpstr>幻灯片 224</vt:lpstr>
      <vt:lpstr>幻灯片 225</vt:lpstr>
      <vt:lpstr>幻灯片 226</vt:lpstr>
      <vt:lpstr>幻灯片 227</vt:lpstr>
      <vt:lpstr>幻灯片 228</vt:lpstr>
      <vt:lpstr>幻灯片 229</vt:lpstr>
      <vt:lpstr>幻灯片 230</vt:lpstr>
      <vt:lpstr>幻灯片 231</vt:lpstr>
      <vt:lpstr>幻灯片 232</vt:lpstr>
      <vt:lpstr>幻灯片 233</vt:lpstr>
      <vt:lpstr>幻灯片 234</vt:lpstr>
      <vt:lpstr>幻灯片 235</vt:lpstr>
      <vt:lpstr>幻灯片 236</vt:lpstr>
      <vt:lpstr>幻灯片 237</vt:lpstr>
      <vt:lpstr>幻灯片 238</vt:lpstr>
      <vt:lpstr>幻灯片 239</vt:lpstr>
      <vt:lpstr>幻灯片 240</vt:lpstr>
      <vt:lpstr>幻灯片 241</vt:lpstr>
      <vt:lpstr>幻灯片 242</vt:lpstr>
      <vt:lpstr>幻灯片 243</vt:lpstr>
      <vt:lpstr>幻灯片 244</vt:lpstr>
      <vt:lpstr>幻灯片 245</vt:lpstr>
      <vt:lpstr>幻灯片 246</vt:lpstr>
      <vt:lpstr>幻灯片 247</vt:lpstr>
      <vt:lpstr>幻灯片 248</vt:lpstr>
      <vt:lpstr>幻灯片 249</vt:lpstr>
      <vt:lpstr>幻灯片 250</vt:lpstr>
      <vt:lpstr>幻灯片 251</vt:lpstr>
      <vt:lpstr>幻灯片 252</vt:lpstr>
      <vt:lpstr>幻灯片 253</vt:lpstr>
      <vt:lpstr>幻灯片 254</vt:lpstr>
      <vt:lpstr>幻灯片 255</vt:lpstr>
      <vt:lpstr>幻灯片 256</vt:lpstr>
      <vt:lpstr>幻灯片 257</vt:lpstr>
      <vt:lpstr>幻灯片 258</vt:lpstr>
      <vt:lpstr>幻灯片 259</vt:lpstr>
      <vt:lpstr>幻灯片 260</vt:lpstr>
      <vt:lpstr>幻灯片 261</vt:lpstr>
      <vt:lpstr>幻灯片 262</vt:lpstr>
      <vt:lpstr>幻灯片 263</vt:lpstr>
      <vt:lpstr>幻灯片 264</vt:lpstr>
      <vt:lpstr>幻灯片 265</vt:lpstr>
      <vt:lpstr>幻灯片 266</vt:lpstr>
      <vt:lpstr>幻灯片 267</vt:lpstr>
      <vt:lpstr>幻灯片 268</vt:lpstr>
      <vt:lpstr>幻灯片 269</vt:lpstr>
      <vt:lpstr>幻灯片 270</vt:lpstr>
      <vt:lpstr>幻灯片 271</vt:lpstr>
      <vt:lpstr>幻灯片 272</vt:lpstr>
      <vt:lpstr>幻灯片 273</vt:lpstr>
      <vt:lpstr>幻灯片 274</vt:lpstr>
      <vt:lpstr>幻灯片 275</vt:lpstr>
      <vt:lpstr>幻灯片 276</vt:lpstr>
      <vt:lpstr>幻灯片 277</vt:lpstr>
      <vt:lpstr>幻灯片 278</vt:lpstr>
      <vt:lpstr>幻灯片 279</vt:lpstr>
      <vt:lpstr>幻灯片 280</vt:lpstr>
      <vt:lpstr>幻灯片 281</vt:lpstr>
      <vt:lpstr>幻灯片 282</vt:lpstr>
      <vt:lpstr>幻灯片 283</vt:lpstr>
      <vt:lpstr>幻灯片 284</vt:lpstr>
      <vt:lpstr>幻灯片 285</vt:lpstr>
      <vt:lpstr>幻灯片 286</vt:lpstr>
      <vt:lpstr>幻灯片 287</vt:lpstr>
      <vt:lpstr>幻灯片 288</vt:lpstr>
      <vt:lpstr>幻灯片 289</vt:lpstr>
      <vt:lpstr>幻灯片 290</vt:lpstr>
      <vt:lpstr>幻灯片 291</vt:lpstr>
      <vt:lpstr>幻灯片 292</vt:lpstr>
      <vt:lpstr>幻灯片 293</vt:lpstr>
      <vt:lpstr>幻灯片 294</vt:lpstr>
      <vt:lpstr>幻灯片 295</vt:lpstr>
      <vt:lpstr>幻灯片 296</vt:lpstr>
      <vt:lpstr>幻灯片 297</vt:lpstr>
      <vt:lpstr>幻灯片 298</vt:lpstr>
      <vt:lpstr>幻灯片 299</vt:lpstr>
      <vt:lpstr>幻灯片 300</vt:lpstr>
      <vt:lpstr>幻灯片 301</vt:lpstr>
      <vt:lpstr>幻灯片 302</vt:lpstr>
      <vt:lpstr>幻灯片 303</vt:lpstr>
      <vt:lpstr>幻灯片 304</vt:lpstr>
      <vt:lpstr>幻灯片 305</vt:lpstr>
      <vt:lpstr>幻灯片 306</vt:lpstr>
      <vt:lpstr>幻灯片 307</vt:lpstr>
      <vt:lpstr>幻灯片 308</vt:lpstr>
      <vt:lpstr>幻灯片 309</vt:lpstr>
      <vt:lpstr>幻灯片 310</vt:lpstr>
      <vt:lpstr>幻灯片 311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lmt</cp:lastModifiedBy>
  <cp:revision>77</cp:revision>
  <dcterms:modified xsi:type="dcterms:W3CDTF">2017-06-29T10:55:10Z</dcterms:modified>
</cp:coreProperties>
</file>