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gif" ContentType="image/gif"/>
  <Default Extension="png" ContentType="image/png"/>
  <Default Extension="wmf" ContentType="image/x-w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  <p:sldMasterId id="2147483649" r:id="rId2"/>
    <p:sldMasterId id="2147483650" r:id="rId3"/>
  </p:sldMasterIdLst>
  <p:notesMasterIdLst>
    <p:notesMasterId r:id="rId4"/>
  </p:notesMasterIdLst>
  <p:sldIdLst>
    <p:sldId id="257" r:id="rId5"/>
    <p:sldId id="259" r:id="rId6"/>
    <p:sldId id="261" r:id="rId7"/>
    <p:sldId id="262" r:id="rId8"/>
    <p:sldId id="263" r:id="rId9"/>
    <p:sldId id="265" r:id="rId10"/>
    <p:sldId id="277" r:id="rId11"/>
    <p:sldId id="280" r:id="rId12"/>
    <p:sldId id="281" r:id="rId13"/>
    <p:sldId id="267" r:id="rId14"/>
    <p:sldId id="268" r:id="rId15"/>
    <p:sldId id="269" r:id="rId16"/>
    <p:sldId id="270" r:id="rId17"/>
    <p:sldId id="271" r:id="rId18"/>
    <p:sldId id="278" r:id="rId19"/>
    <p:sldId id="272" r:id="rId20"/>
    <p:sldId id="273" r:id="rId21"/>
    <p:sldId id="274" r:id="rId22"/>
    <p:sldId id="275" r:id="rId23"/>
    <p:sldId id="282" r:id="rId24"/>
    <p:sldId id="284" r:id="rId25"/>
    <p:sldId id="288" r:id="rId26"/>
    <p:sldId id="289" r:id="rId27"/>
    <p:sldId id="290" r:id="rId28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2289" autoAdjust="0"/>
  </p:normalViewPr>
  <p:slideViewPr>
    <p:cSldViewPr>
      <p:cViewPr varScale="1">
        <p:scale>
          <a:sx n="68" d="100"/>
          <a:sy n="68" d="100"/>
        </p:scale>
        <p:origin x="-121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tags" Target="tags/tag1.xml" /><Relationship Id="rId3" Type="http://schemas.openxmlformats.org/officeDocument/2006/relationships/slideMaster" Target="slideMasters/slideMaster3.xml" /><Relationship Id="rId30" Type="http://schemas.openxmlformats.org/officeDocument/2006/relationships/presProps" Target="presProps.xml" /><Relationship Id="rId31" Type="http://schemas.openxmlformats.org/officeDocument/2006/relationships/viewProps" Target="viewProps.xml" /><Relationship Id="rId32" Type="http://schemas.openxmlformats.org/officeDocument/2006/relationships/theme" Target="theme/theme1.xml" /><Relationship Id="rId33" Type="http://schemas.openxmlformats.org/officeDocument/2006/relationships/tableStyles" Target="tableStyles.xml" /><Relationship Id="rId4" Type="http://schemas.openxmlformats.org/officeDocument/2006/relationships/notesMaster" Target="notesMasters/notes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wmf" /><Relationship Id="rId2" Type="http://schemas.openxmlformats.org/officeDocument/2006/relationships/image" Target="../media/image3.w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 bwMode="auto">
      <p:bgPr>
        <a:solidFill>
          <a:schemeClr val="bg1"/>
        </a:solidFill>
      </p:bgPr>
    </p:bg>
    <p:spTree>
      <p:nvGrpSpPr>
        <p:cNvPr id="163" name=""/>
        <p:cNvGrpSpPr/>
        <p:nvPr/>
      </p:nvGrpSpPr>
      <p:grpSpPr>
        <a:xfrm>
          <a:off x="0" y="0"/>
          <a:ext cx="0" cy="0"/>
        </a:xfrm>
      </p:grpSpPr>
      <p:sp>
        <p:nvSpPr>
          <p:cNvPr id="1048935" name="页眉占位符 2969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/>
            </a:lvl1pPr>
          </a:lstStyle>
          <a:p>
            <a:endParaRPr lang="zh-CN"/>
          </a:p>
        </p:txBody>
      </p:sp>
      <p:sp>
        <p:nvSpPr>
          <p:cNvPr id="1048936" name="日期占位符 29698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/>
            </a:lvl1pPr>
          </a:lstStyle>
          <a:p>
            <a:endParaRPr lang="zh-CN" altLang="en-US"/>
          </a:p>
        </p:txBody>
      </p:sp>
      <p:sp>
        <p:nvSpPr>
          <p:cNvPr id="1048937" name="幻灯片图像占位符 29699"/>
          <p:cNvSpPr>
            <a:spLocks noRot="1" noChangeArrowheads="1" noTextEdit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1048938" name="文本占位符 29700"/>
          <p:cNvSpPr>
            <a:spLocks noGrp="1" noChangeArrowheads="1"/>
          </p:cNvSpPr>
          <p:nvPr>
            <p:ph type="body" sz="quarter" idx="6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48939" name="页脚占位符 2970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/>
            </a:lvl1pPr>
          </a:lstStyle>
          <a:p>
            <a:endParaRPr lang="zh-CN"/>
          </a:p>
        </p:txBody>
      </p:sp>
      <p:sp>
        <p:nvSpPr>
          <p:cNvPr id="1048940" name="灯片编号占位符 29702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6308CB1-A525-44D8-9975-5FFDC6105115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buFont typeface="Arial" pitchFamily="34" charset="0"/>
      <a:defRPr sz="1200" kern="1200">
        <a:solidFill>
          <a:schemeClr val="tx1"/>
        </a:solidFill>
        <a:latin typeface="Arial" pitchFamily="34" charset="0"/>
        <a:ea typeface="宋体" pitchFamily="2" charset="-122"/>
      </a:defRPr>
    </a:lvl1pPr>
    <a:lvl2pPr marL="457200" lvl="1" algn="l" rtl="0" fontAlgn="base">
      <a:spcBef>
        <a:spcPct val="30000"/>
      </a:spcBef>
      <a:spcAft>
        <a:spcPct val="0"/>
      </a:spcAft>
      <a:buFont typeface="Arial" pitchFamily="34" charset="0"/>
      <a:defRPr sz="1200" kern="1200">
        <a:solidFill>
          <a:schemeClr val="tx1"/>
        </a:solidFill>
        <a:latin typeface="Arial" pitchFamily="34" charset="0"/>
        <a:ea typeface="宋体" pitchFamily="2" charset="-122"/>
      </a:defRPr>
    </a:lvl2pPr>
    <a:lvl3pPr marL="914400" lvl="2" algn="l" rtl="0" fontAlgn="base">
      <a:spcBef>
        <a:spcPct val="30000"/>
      </a:spcBef>
      <a:spcAft>
        <a:spcPct val="0"/>
      </a:spcAft>
      <a:buFont typeface="Arial" pitchFamily="34" charset="0"/>
      <a:defRPr sz="1200" kern="1200">
        <a:solidFill>
          <a:schemeClr val="tx1"/>
        </a:solidFill>
        <a:latin typeface="Arial" pitchFamily="34" charset="0"/>
        <a:ea typeface="宋体" pitchFamily="2" charset="-122"/>
      </a:defRPr>
    </a:lvl3pPr>
    <a:lvl4pPr marL="1371600" lvl="3" algn="l" rtl="0" fontAlgn="base">
      <a:spcBef>
        <a:spcPct val="30000"/>
      </a:spcBef>
      <a:spcAft>
        <a:spcPct val="0"/>
      </a:spcAft>
      <a:buFont typeface="Arial" pitchFamily="34" charset="0"/>
      <a:defRPr sz="1200" kern="1200">
        <a:solidFill>
          <a:schemeClr val="tx1"/>
        </a:solidFill>
        <a:latin typeface="Arial" pitchFamily="34" charset="0"/>
        <a:ea typeface="宋体" pitchFamily="2" charset="-122"/>
      </a:defRPr>
    </a:lvl4pPr>
    <a:lvl5pPr marL="1828800" lvl="4" algn="l" rtl="0" fontAlgn="base">
      <a:spcBef>
        <a:spcPct val="30000"/>
      </a:spcBef>
      <a:spcAft>
        <a:spcPct val="0"/>
      </a:spcAft>
      <a:buFont typeface="Arial" pitchFamily="34" charset="0"/>
      <a:defRPr sz="1200" kern="1200">
        <a:solidFill>
          <a:schemeClr val="tx1"/>
        </a:solidFill>
        <a:latin typeface="Arial" pitchFamily="34" charset="0"/>
        <a:ea typeface="宋体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itchFamily="34" charset="0"/>
        <a:ea typeface="宋体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itchFamily="34" charset="0"/>
        <a:ea typeface="宋体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itchFamily="34" charset="0"/>
        <a:ea typeface="宋体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itchFamily="34" charset="0"/>
        <a:ea typeface="宋体" pitchFamily="2" charset="-122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38" name=""/>
        <p:cNvGrpSpPr/>
        <p:nvPr/>
      </p:nvGrpSpPr>
      <p:grpSpPr>
        <a:xfrm>
          <a:off x="0" y="0"/>
          <a:ext cx="0" cy="0"/>
        </a:xfrm>
      </p:grpSpPr>
      <p:sp>
        <p:nvSpPr>
          <p:cNvPr id="1048800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48801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1048802" name="日期占位符 1024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803" name="页脚占位符 1024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1048804" name="灯片编号占位符 1024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107C0-37BB-44C1-AB5A-7CDFE4EF57F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41" name=""/>
        <p:cNvGrpSpPr/>
        <p:nvPr/>
      </p:nvGrpSpPr>
      <p:grpSpPr>
        <a:xfrm>
          <a:off x="0" y="0"/>
          <a:ext cx="0" cy="0"/>
        </a:xfrm>
      </p:grpSpPr>
      <p:sp>
        <p:nvSpPr>
          <p:cNvPr id="104881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48817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048818" name="日期占位符 1024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819" name="页脚占位符 1024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1048820" name="灯片编号占位符 1024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2DAA66-9B68-4336-8ED4-BA8C3F5BF71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37" name=""/>
        <p:cNvGrpSpPr/>
        <p:nvPr/>
      </p:nvGrpSpPr>
      <p:grpSpPr>
        <a:xfrm>
          <a:off x="0" y="0"/>
          <a:ext cx="0" cy="0"/>
        </a:xfrm>
      </p:grpSpPr>
      <p:sp>
        <p:nvSpPr>
          <p:cNvPr id="1048795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48796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048797" name="日期占位符 1024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98" name="页脚占位符 1024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1048799" name="灯片编号占位符 1024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3333E6-4322-432E-B24C-2599D33B45E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57" name=""/>
        <p:cNvGrpSpPr/>
        <p:nvPr/>
      </p:nvGrpSpPr>
      <p:grpSpPr>
        <a:xfrm>
          <a:off x="0" y="0"/>
          <a:ext cx="0" cy="0"/>
        </a:xfrm>
      </p:grpSpPr>
      <p:sp>
        <p:nvSpPr>
          <p:cNvPr id="1048904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48905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1048906" name="日期占位符 7885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907" name="页脚占位符 7885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1048908" name="灯片编号占位符 7885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EEFB9A-7E51-420A-880F-D6B4DE2A5AC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60" name=""/>
        <p:cNvGrpSpPr/>
        <p:nvPr/>
      </p:nvGrpSpPr>
      <p:grpSpPr>
        <a:xfrm>
          <a:off x="0" y="0"/>
          <a:ext cx="0" cy="0"/>
        </a:xfrm>
      </p:grpSpPr>
      <p:sp>
        <p:nvSpPr>
          <p:cNvPr id="104892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4892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048922" name="日期占位符 7885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923" name="页脚占位符 7885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1048924" name="灯片编号占位符 7885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52F40-9687-4D35-BEC9-B06A1108FFE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61" name=""/>
        <p:cNvGrpSpPr/>
        <p:nvPr/>
      </p:nvGrpSpPr>
      <p:grpSpPr>
        <a:xfrm>
          <a:off x="0" y="0"/>
          <a:ext cx="0" cy="0"/>
        </a:xfrm>
      </p:grpSpPr>
      <p:sp>
        <p:nvSpPr>
          <p:cNvPr id="1048925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48926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1048927" name="日期占位符 7885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928" name="页脚占位符 7885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1048929" name="灯片编号占位符 7885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A7BE1-1B10-4E19-A16F-DAB54CE9D622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53" name=""/>
        <p:cNvGrpSpPr/>
        <p:nvPr/>
      </p:nvGrpSpPr>
      <p:grpSpPr>
        <a:xfrm>
          <a:off x="0" y="0"/>
          <a:ext cx="0" cy="0"/>
        </a:xfrm>
      </p:grpSpPr>
      <p:sp>
        <p:nvSpPr>
          <p:cNvPr id="104888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48881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048882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048883" name="日期占位符 7885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884" name="页脚占位符 7885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1048885" name="灯片编号占位符 7885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EEDBCC-8035-44DC-9AFE-C1762CCF91E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56" name=""/>
        <p:cNvGrpSpPr/>
        <p:nvPr/>
      </p:nvGrpSpPr>
      <p:grpSpPr>
        <a:xfrm>
          <a:off x="0" y="0"/>
          <a:ext cx="0" cy="0"/>
        </a:xfrm>
      </p:grpSpPr>
      <p:sp>
        <p:nvSpPr>
          <p:cNvPr id="1048896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48897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1048898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048899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1048900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048901" name="日期占位符 7885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902" name="页脚占位符 7885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1048903" name="灯片编号占位符 7885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A54CC-FAAA-4AAA-9F7C-9BD38DA8D19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55" name=""/>
        <p:cNvGrpSpPr/>
        <p:nvPr/>
      </p:nvGrpSpPr>
      <p:grpSpPr>
        <a:xfrm>
          <a:off x="0" y="0"/>
          <a:ext cx="0" cy="0"/>
        </a:xfrm>
      </p:grpSpPr>
      <p:sp>
        <p:nvSpPr>
          <p:cNvPr id="104889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48893" name="日期占位符 7885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894" name="页脚占位符 7885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1048895" name="灯片编号占位符 7885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715F44-5917-4F06-873B-2269BEC021F5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20" name=""/>
        <p:cNvGrpSpPr/>
        <p:nvPr/>
      </p:nvGrpSpPr>
      <p:grpSpPr>
        <a:xfrm>
          <a:off x="0" y="0"/>
          <a:ext cx="0" cy="0"/>
        </a:xfrm>
      </p:grpSpPr>
      <p:sp>
        <p:nvSpPr>
          <p:cNvPr id="1048725" name="日期占位符 7885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26" name="页脚占位符 7885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1048727" name="灯片编号占位符 7885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6619FA-93C7-4F2C-A578-14B740C284B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54" name=""/>
        <p:cNvGrpSpPr/>
        <p:nvPr/>
      </p:nvGrpSpPr>
      <p:grpSpPr>
        <a:xfrm>
          <a:off x="0" y="0"/>
          <a:ext cx="0" cy="0"/>
        </a:xfrm>
      </p:grpSpPr>
      <p:sp>
        <p:nvSpPr>
          <p:cNvPr id="1048886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48887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048888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1048889" name="日期占位符 7885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890" name="页脚占位符 7885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1048891" name="灯片编号占位符 7885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4308C1-E57A-44BD-9EC3-5870FB28B28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26" name=""/>
        <p:cNvGrpSpPr/>
        <p:nvPr/>
      </p:nvGrpSpPr>
      <p:grpSpPr>
        <a:xfrm>
          <a:off x="0" y="0"/>
          <a:ext cx="0" cy="0"/>
        </a:xfrm>
      </p:grpSpPr>
      <p:sp>
        <p:nvSpPr>
          <p:cNvPr id="104858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4858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048583" name="日期占位符 1024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84" name="页脚占位符 1024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1048585" name="灯片编号占位符 1024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5D8A5-0E21-4DCE-A0E0-72767C46934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59" name=""/>
        <p:cNvGrpSpPr/>
        <p:nvPr/>
      </p:nvGrpSpPr>
      <p:grpSpPr>
        <a:xfrm>
          <a:off x="0" y="0"/>
          <a:ext cx="0" cy="0"/>
        </a:xfrm>
      </p:grpSpPr>
      <p:sp>
        <p:nvSpPr>
          <p:cNvPr id="1048914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48915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1048916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1048917" name="日期占位符 7885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918" name="页脚占位符 7885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1048919" name="灯片编号占位符 7885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51C00-DB67-4B62-ACE0-EC54D9DF990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58" name=""/>
        <p:cNvGrpSpPr/>
        <p:nvPr/>
      </p:nvGrpSpPr>
      <p:grpSpPr>
        <a:xfrm>
          <a:off x="0" y="0"/>
          <a:ext cx="0" cy="0"/>
        </a:xfrm>
      </p:grpSpPr>
      <p:sp>
        <p:nvSpPr>
          <p:cNvPr id="104890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48910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048911" name="日期占位符 7885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912" name="页脚占位符 7885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1048913" name="灯片编号占位符 7885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AFC94-DBB8-4D03-BA18-21EC8582D1B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62" name=""/>
        <p:cNvGrpSpPr/>
        <p:nvPr/>
      </p:nvGrpSpPr>
      <p:grpSpPr>
        <a:xfrm>
          <a:off x="0" y="0"/>
          <a:ext cx="0" cy="0"/>
        </a:xfrm>
      </p:grpSpPr>
      <p:sp>
        <p:nvSpPr>
          <p:cNvPr id="1048930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48931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048932" name="日期占位符 7885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933" name="页脚占位符 7885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1048934" name="灯片编号占位符 7885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773621-0157-48D9-95C1-65170299CD5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 type="title">
  <p:cSld name="标题幻灯片">
    <p:spTree>
      <p:nvGrpSpPr>
        <p:cNvPr id="152" name=""/>
        <p:cNvGrpSpPr/>
        <p:nvPr/>
      </p:nvGrpSpPr>
      <p:grpSpPr>
        <a:xfrm>
          <a:off x="0" y="0"/>
          <a:ext cx="0" cy="0"/>
        </a:xfrm>
      </p:grpSpPr>
      <p:sp>
        <p:nvSpPr>
          <p:cNvPr id="1048875" name="标题 211969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</a:p>
        </p:txBody>
      </p:sp>
      <p:sp>
        <p:nvSpPr>
          <p:cNvPr id="1048876" name="副标题 211970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</a:p>
        </p:txBody>
      </p:sp>
      <p:sp>
        <p:nvSpPr>
          <p:cNvPr id="1048877" name="日期占位符 211971"/>
          <p:cNvSpPr>
            <a:spLocks noGrp="1"/>
          </p:cNvSpPr>
          <p:nvPr>
            <p:ph type="dt" sz="half" idx="10"/>
          </p:nvPr>
        </p:nvSpPr>
        <p:spPr/>
        <p:txBody>
          <a:bodyPr anchor="t"/>
          <a:lstStyle/>
          <a:p>
            <a:endParaRPr lang="zh-CN" altLang="en-US"/>
          </a:p>
        </p:txBody>
      </p:sp>
      <p:sp>
        <p:nvSpPr>
          <p:cNvPr id="1048878" name="页脚占位符 211972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/>
          <a:p>
            <a:endParaRPr lang="zh-CN"/>
          </a:p>
        </p:txBody>
      </p:sp>
      <p:sp>
        <p:nvSpPr>
          <p:cNvPr id="1048879" name="灯片编号占位符 21197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61782-03E8-4F96-B91B-D4CA07BF20D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84" name=""/>
        <p:cNvGrpSpPr/>
        <p:nvPr/>
      </p:nvGrpSpPr>
      <p:grpSpPr>
        <a:xfrm>
          <a:off x="0" y="0"/>
          <a:ext cx="0" cy="0"/>
        </a:xfrm>
      </p:grpSpPr>
      <p:sp>
        <p:nvSpPr>
          <p:cNvPr id="104866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4866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048662" name="日期占位符 21094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63" name="页脚占位符 21094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1048664" name="灯片编号占位符 21094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2CB7A-F353-4CDF-86B3-98888FAC1A05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49" name=""/>
        <p:cNvGrpSpPr/>
        <p:nvPr/>
      </p:nvGrpSpPr>
      <p:grpSpPr>
        <a:xfrm>
          <a:off x="0" y="0"/>
          <a:ext cx="0" cy="0"/>
        </a:xfrm>
      </p:grpSpPr>
      <p:sp>
        <p:nvSpPr>
          <p:cNvPr id="1048858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48859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1048860" name="日期占位符 21094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861" name="页脚占位符 21094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1048862" name="灯片编号占位符 21094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89624-BDCA-4010-987D-B624F277547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48" name=""/>
        <p:cNvGrpSpPr/>
        <p:nvPr/>
      </p:nvGrpSpPr>
      <p:grpSpPr>
        <a:xfrm>
          <a:off x="0" y="0"/>
          <a:ext cx="0" cy="0"/>
        </a:xfrm>
      </p:grpSpPr>
      <p:sp>
        <p:nvSpPr>
          <p:cNvPr id="104885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4885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04885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048855" name="日期占位符 21094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856" name="页脚占位符 21094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1048857" name="灯片编号占位符 21094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7D9B2-76DA-4469-8486-AD45DC7613C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51" name=""/>
        <p:cNvGrpSpPr/>
        <p:nvPr/>
      </p:nvGrpSpPr>
      <p:grpSpPr>
        <a:xfrm>
          <a:off x="0" y="0"/>
          <a:ext cx="0" cy="0"/>
        </a:xfrm>
      </p:grpSpPr>
      <p:sp>
        <p:nvSpPr>
          <p:cNvPr id="1048867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48868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1048869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048870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1048871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048872" name="日期占位符 21094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873" name="页脚占位符 21094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1048874" name="灯片编号占位符 21094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3B676-7DA7-4393-99CA-55139196A98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50" name=""/>
        <p:cNvGrpSpPr/>
        <p:nvPr/>
      </p:nvGrpSpPr>
      <p:grpSpPr>
        <a:xfrm>
          <a:off x="0" y="0"/>
          <a:ext cx="0" cy="0"/>
        </a:xfrm>
      </p:grpSpPr>
      <p:sp>
        <p:nvSpPr>
          <p:cNvPr id="104886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48864" name="日期占位符 21094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865" name="页脚占位符 21094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1048866" name="灯片编号占位符 21094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46654-0F28-40BA-AE5E-6D590622782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45" name=""/>
        <p:cNvGrpSpPr/>
        <p:nvPr/>
      </p:nvGrpSpPr>
      <p:grpSpPr>
        <a:xfrm>
          <a:off x="0" y="0"/>
          <a:ext cx="0" cy="0"/>
        </a:xfrm>
      </p:grpSpPr>
      <p:sp>
        <p:nvSpPr>
          <p:cNvPr id="1048838" name="日期占位符 21094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839" name="页脚占位符 21094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1048840" name="灯片编号占位符 21094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6F8D7E-9752-4309-ADA0-73E1CC88DDF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40" name=""/>
        <p:cNvGrpSpPr/>
        <p:nvPr/>
      </p:nvGrpSpPr>
      <p:grpSpPr>
        <a:xfrm>
          <a:off x="0" y="0"/>
          <a:ext cx="0" cy="0"/>
        </a:xfrm>
      </p:grpSpPr>
      <p:sp>
        <p:nvSpPr>
          <p:cNvPr id="1048811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48812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1048813" name="日期占位符 1024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814" name="页脚占位符 1024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1048815" name="灯片编号占位符 1024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5F234-A799-4230-A871-EC9D9BF796C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46" name=""/>
        <p:cNvGrpSpPr/>
        <p:nvPr/>
      </p:nvGrpSpPr>
      <p:grpSpPr>
        <a:xfrm>
          <a:off x="0" y="0"/>
          <a:ext cx="0" cy="0"/>
        </a:xfrm>
      </p:grpSpPr>
      <p:sp>
        <p:nvSpPr>
          <p:cNvPr id="1048841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48842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048843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1048844" name="日期占位符 21094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845" name="页脚占位符 21094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1048846" name="灯片编号占位符 21094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B7496-022D-45BC-B239-2C21B6A7743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43" name=""/>
        <p:cNvGrpSpPr/>
        <p:nvPr/>
      </p:nvGrpSpPr>
      <p:grpSpPr>
        <a:xfrm>
          <a:off x="0" y="0"/>
          <a:ext cx="0" cy="0"/>
        </a:xfrm>
      </p:grpSpPr>
      <p:sp>
        <p:nvSpPr>
          <p:cNvPr id="1048827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48828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1048829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1048830" name="日期占位符 21094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831" name="页脚占位符 21094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1048832" name="灯片编号占位符 21094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0BE6C-7FE9-4A3E-AA40-F595A24F7D0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47" name=""/>
        <p:cNvGrpSpPr/>
        <p:nvPr/>
      </p:nvGrpSpPr>
      <p:grpSpPr>
        <a:xfrm>
          <a:off x="0" y="0"/>
          <a:ext cx="0" cy="0"/>
        </a:xfrm>
      </p:grpSpPr>
      <p:sp>
        <p:nvSpPr>
          <p:cNvPr id="104884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48848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048849" name="日期占位符 21094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850" name="页脚占位符 21094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1048851" name="灯片编号占位符 21094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814CD9-A87E-43CF-9FAD-99A56CB406A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44" name=""/>
        <p:cNvGrpSpPr/>
        <p:nvPr/>
      </p:nvGrpSpPr>
      <p:grpSpPr>
        <a:xfrm>
          <a:off x="0" y="0"/>
          <a:ext cx="0" cy="0"/>
        </a:xfrm>
      </p:grpSpPr>
      <p:sp>
        <p:nvSpPr>
          <p:cNvPr id="1048833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48834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048835" name="日期占位符 21094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836" name="页脚占位符 21094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1048837" name="灯片编号占位符 21094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CBF7D-4F15-496D-9AEE-E49C16385159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34" name=""/>
        <p:cNvGrpSpPr/>
        <p:nvPr/>
      </p:nvGrpSpPr>
      <p:grpSpPr>
        <a:xfrm>
          <a:off x="0" y="0"/>
          <a:ext cx="0" cy="0"/>
        </a:xfrm>
      </p:grpSpPr>
      <p:sp>
        <p:nvSpPr>
          <p:cNvPr id="104877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48778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048779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048780" name="日期占位符 1024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81" name="页脚占位符 1024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1048782" name="灯片编号占位符 1024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7BDD7-862A-40E8-ADE9-87DCE5A29BF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35" name=""/>
        <p:cNvGrpSpPr/>
        <p:nvPr/>
      </p:nvGrpSpPr>
      <p:grpSpPr>
        <a:xfrm>
          <a:off x="0" y="0"/>
          <a:ext cx="0" cy="0"/>
        </a:xfrm>
      </p:grpSpPr>
      <p:sp>
        <p:nvSpPr>
          <p:cNvPr id="1048783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48784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1048785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048786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1048787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048788" name="日期占位符 1024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89" name="页脚占位符 1024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1048790" name="灯片编号占位符 1024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BDA14A-6F91-4873-B622-A15C6B2DFEB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36" name=""/>
        <p:cNvGrpSpPr/>
        <p:nvPr/>
      </p:nvGrpSpPr>
      <p:grpSpPr>
        <a:xfrm>
          <a:off x="0" y="0"/>
          <a:ext cx="0" cy="0"/>
        </a:xfrm>
      </p:grpSpPr>
      <p:sp>
        <p:nvSpPr>
          <p:cNvPr id="104879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48792" name="日期占位符 1024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93" name="页脚占位符 1024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1048794" name="灯片编号占位符 1024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263DC-7AEA-4FA0-A76C-EBD56856333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52" name=""/>
        <p:cNvGrpSpPr/>
        <p:nvPr/>
      </p:nvGrpSpPr>
      <p:grpSpPr>
        <a:xfrm>
          <a:off x="0" y="0"/>
          <a:ext cx="0" cy="0"/>
        </a:xfrm>
      </p:grpSpPr>
      <p:sp>
        <p:nvSpPr>
          <p:cNvPr id="1048588" name="日期占位符 1024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89" name="页脚占位符 1024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1048590" name="灯片编号占位符 1024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FB6D5F-F672-478F-A50D-5C612AB121D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42" name=""/>
        <p:cNvGrpSpPr/>
        <p:nvPr/>
      </p:nvGrpSpPr>
      <p:grpSpPr>
        <a:xfrm>
          <a:off x="0" y="0"/>
          <a:ext cx="0" cy="0"/>
        </a:xfrm>
      </p:grpSpPr>
      <p:sp>
        <p:nvSpPr>
          <p:cNvPr id="1048821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48822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1048823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1048824" name="日期占位符 1024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825" name="页脚占位符 1024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1048826" name="灯片编号占位符 1024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D151D-689A-4330-B16F-D18E812A0DE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39" name=""/>
        <p:cNvGrpSpPr/>
        <p:nvPr/>
      </p:nvGrpSpPr>
      <p:grpSpPr>
        <a:xfrm>
          <a:off x="0" y="0"/>
          <a:ext cx="0" cy="0"/>
        </a:xfrm>
      </p:grpSpPr>
      <p:sp>
        <p:nvSpPr>
          <p:cNvPr id="1048805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048806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1048807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1048808" name="日期占位符 1024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809" name="页脚占位符 1024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1048810" name="灯片编号占位符 1024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4CA74-FA7D-4BF2-A69D-30F7EB26AF2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10" Type="http://schemas.openxmlformats.org/officeDocument/2006/relationships/slideLayout" Target="../slideLayouts/slideLayout32.xml" /><Relationship Id="rId11" Type="http://schemas.openxmlformats.org/officeDocument/2006/relationships/slideLayout" Target="../slideLayouts/slideLayout33.xml" /><Relationship Id="rId12" Type="http://schemas.openxmlformats.org/officeDocument/2006/relationships/image" Target="../media/image1.gif" /><Relationship Id="rId13" Type="http://schemas.openxmlformats.org/officeDocument/2006/relationships/theme" Target="../theme/theme3.xml" /><Relationship Id="rId2" Type="http://schemas.openxmlformats.org/officeDocument/2006/relationships/slideLayout" Target="../slideLayouts/slideLayout24.xml" /><Relationship Id="rId3" Type="http://schemas.openxmlformats.org/officeDocument/2006/relationships/slideLayout" Target="../slideLayouts/slideLayout25.xml" /><Relationship Id="rId4" Type="http://schemas.openxmlformats.org/officeDocument/2006/relationships/slideLayout" Target="../slideLayouts/slideLayout26.xml" /><Relationship Id="rId5" Type="http://schemas.openxmlformats.org/officeDocument/2006/relationships/slideLayout" Target="../slideLayouts/slideLayout27.xml" /><Relationship Id="rId6" Type="http://schemas.openxmlformats.org/officeDocument/2006/relationships/slideLayout" Target="../slideLayouts/slideLayout28.xml" /><Relationship Id="rId7" Type="http://schemas.openxmlformats.org/officeDocument/2006/relationships/slideLayout" Target="../slideLayouts/slideLayout29.xml" /><Relationship Id="rId8" Type="http://schemas.openxmlformats.org/officeDocument/2006/relationships/slideLayout" Target="../slideLayouts/slideLayout30.xml" /><Relationship Id="rId9" Type="http://schemas.openxmlformats.org/officeDocument/2006/relationships/slideLayout" Target="../slideLayouts/slideLayout3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rgbClr val="DDDDDD"/>
        </a:solidFill>
      </p:bgPr>
    </p:bg>
    <p:spTree>
      <p:nvGrpSpPr>
        <p:cNvPr id="14" name=""/>
        <p:cNvGrpSpPr/>
        <p:nvPr/>
      </p:nvGrpSpPr>
      <p:grpSpPr>
        <a:xfrm>
          <a:off x="0" y="0"/>
          <a:ext cx="0" cy="0"/>
        </a:xfrm>
      </p:grpSpPr>
      <p:sp>
        <p:nvSpPr>
          <p:cNvPr id="1048576" name="标题 1024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48577" name="文本占位符 10242"/>
          <p:cNvSpPr>
            <a:spLocks noGrp="1" noChangeArrowheads="1"/>
          </p:cNvSpPr>
          <p:nvPr>
            <p:ph type="body" idx="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48578" name="日期占位符 1024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endParaRPr lang="zh-CN" altLang="en-US"/>
          </a:p>
        </p:txBody>
      </p:sp>
      <p:sp>
        <p:nvSpPr>
          <p:cNvPr id="1048579" name="页脚占位符 1024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endParaRPr lang="zh-CN"/>
          </a:p>
        </p:txBody>
      </p:sp>
      <p:sp>
        <p:nvSpPr>
          <p:cNvPr id="1048580" name="灯片编号占位符 1024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5DF48B4-CACD-4FAF-825A-B5C457BC7A60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ransition>
    <p:random/>
  </p:transition>
  <p:timing/>
  <p:txStyles>
    <p:titleStyle>
      <a:lvl1pPr algn="ctr" rtl="0" fontAlgn="base">
        <a:spcBef>
          <a:spcPct val="0"/>
        </a:spcBef>
        <a:spcAft>
          <a:spcPct val="0"/>
        </a:spcAft>
        <a:buFont typeface="Arial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/>
        </a:solidFill>
      </p:bgPr>
    </p:bg>
    <p:spTree>
      <p:nvGrpSpPr>
        <p:cNvPr id="108" name=""/>
        <p:cNvGrpSpPr/>
        <p:nvPr/>
      </p:nvGrpSpPr>
      <p:grpSpPr>
        <a:xfrm>
          <a:off x="0" y="0"/>
          <a:ext cx="0" cy="0"/>
        </a:xfrm>
      </p:grpSpPr>
      <p:sp>
        <p:nvSpPr>
          <p:cNvPr id="1048720" name="标题 78849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48721" name="文本占位符 78850"/>
          <p:cNvSpPr>
            <a:spLocks noGrp="1" noChangeArrowheads="1"/>
          </p:cNvSpPr>
          <p:nvPr>
            <p:ph type="body" idx="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48722" name="日期占位符 7885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endParaRPr lang="zh-CN" altLang="en-US"/>
          </a:p>
        </p:txBody>
      </p:sp>
      <p:sp>
        <p:nvSpPr>
          <p:cNvPr id="1048723" name="页脚占位符 7885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endParaRPr lang="zh-CN"/>
          </a:p>
        </p:txBody>
      </p:sp>
      <p:sp>
        <p:nvSpPr>
          <p:cNvPr id="1048724" name="灯片编号占位符 7885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F010A87-13E0-46E2-9BCD-4708E94E53CA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random/>
  </p:transition>
  <p:timing/>
  <p:txStyles>
    <p:titleStyle>
      <a:lvl1pPr algn="ctr" rtl="0" fontAlgn="base">
        <a:spcBef>
          <a:spcPct val="0"/>
        </a:spcBef>
        <a:spcAft>
          <a:spcPct val="0"/>
        </a:spcAft>
        <a:buFont typeface="Arial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blipFill dpi="0" rotWithShape="0">
          <a:blip r:embed="rId12"/>
          <a:stretch>
            <a:fillRect/>
          </a:stretch>
        </a:blipFill>
      </p:bgPr>
    </p:bg>
    <p:spTree>
      <p:nvGrpSpPr>
        <p:cNvPr id="72" name=""/>
        <p:cNvGrpSpPr/>
        <p:nvPr/>
      </p:nvGrpSpPr>
      <p:grpSpPr>
        <a:xfrm>
          <a:off x="0" y="0"/>
          <a:ext cx="0" cy="0"/>
        </a:xfrm>
      </p:grpSpPr>
      <p:sp>
        <p:nvSpPr>
          <p:cNvPr id="1048655" name="标题 210945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48656" name="文本占位符 210946"/>
          <p:cNvSpPr>
            <a:spLocks noGrp="1" noRot="1" noChangeArrowheads="1"/>
          </p:cNvSpPr>
          <p:nvPr>
            <p:ph type="body" idx="5"/>
          </p:nvPr>
        </p:nvSpPr>
        <p:spPr bwMode="auto"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48657" name="日期占位符 210947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i="0" noProof="1"/>
            </a:lvl1pPr>
          </a:lstStyle>
          <a:p>
            <a:endParaRPr lang="zh-CN" altLang="en-US"/>
          </a:p>
        </p:txBody>
      </p:sp>
      <p:sp>
        <p:nvSpPr>
          <p:cNvPr id="1048658" name="页脚占位符 21094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i="0" noProof="1"/>
            </a:lvl1pPr>
          </a:lstStyle>
          <a:p>
            <a:endParaRPr lang="zh-CN"/>
          </a:p>
        </p:txBody>
      </p:sp>
      <p:sp>
        <p:nvSpPr>
          <p:cNvPr id="1048659" name="灯片编号占位符 21094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4739E0E-E709-4E14-B29B-4C07D13A7F1D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/>
  <p:timing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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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1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1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1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1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1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1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1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1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4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5.jpeg" /><Relationship Id="rId3" Type="http://schemas.openxmlformats.org/officeDocument/2006/relationships/image" Target="../media/image16.gif" /><Relationship Id="rId4" Type="http://schemas.openxmlformats.org/officeDocument/2006/relationships/image" Target="../media/image17.gif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8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gif" /><Relationship Id="rId3" Type="http://schemas.openxmlformats.org/officeDocument/2006/relationships/image" Target="../media/image8.png" /><Relationship Id="rId4" Type="http://schemas.openxmlformats.org/officeDocument/2006/relationships/hyperlink" Target="http://epman.cn/book/100/005.htm" TargetMode="External" /><Relationship Id="rId5" Type="http://schemas.openxmlformats.org/officeDocument/2006/relationships/image" Target="../media/image9.jpeg" /><Relationship Id="rId6" Type="http://schemas.openxmlformats.org/officeDocument/2006/relationships/hyperlink" Target="http://wenxue.tom.com/show/show_16.htm" TargetMode="Externa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9.jpeg" /><Relationship Id="rId3" Type="http://schemas.openxmlformats.org/officeDocument/2006/relationships/image" Target="../media/image20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5.jpeg" /><Relationship Id="rId3" Type="http://schemas.openxmlformats.org/officeDocument/2006/relationships/image" Target="../media/image16.gif" /><Relationship Id="rId4" Type="http://schemas.openxmlformats.org/officeDocument/2006/relationships/image" Target="../media/image17.gif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oleObject" Target="../embeddings/oleObject0.bin" TargetMode="Internal" /><Relationship Id="rId3" Type="http://schemas.openxmlformats.org/officeDocument/2006/relationships/image" Target="../media/image2.wmf" /><Relationship Id="rId4" Type="http://schemas.openxmlformats.org/officeDocument/2006/relationships/oleObject" Target="../embeddings/oleObject1.bin" TargetMode="Internal" /><Relationship Id="rId5" Type="http://schemas.openxmlformats.org/officeDocument/2006/relationships/image" Target="../media/image3.wmf" /><Relationship Id="rId6" Type="http://schemas.openxmlformats.org/officeDocument/2006/relationships/vmlDrawing" Target="../drawings/vmlDrawing1.v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8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gif" /><Relationship Id="rId3" Type="http://schemas.openxmlformats.org/officeDocument/2006/relationships/hyperlink" Target="../../../&#31532;&#19977;&#20876;/3&#25945;&#26696;/&#20070;&#20876;/wc.htm" TargetMode="External" /><Relationship Id="rId4" Type="http://schemas.openxmlformats.org/officeDocument/2006/relationships/image" Target="../media/image7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gif" /><Relationship Id="rId3" Type="http://schemas.openxmlformats.org/officeDocument/2006/relationships/image" Target="../media/image8.png" /><Relationship Id="rId4" Type="http://schemas.openxmlformats.org/officeDocument/2006/relationships/hyperlink" Target="http://epman.cn/book/100/005.htm" TargetMode="External" /><Relationship Id="rId5" Type="http://schemas.openxmlformats.org/officeDocument/2006/relationships/image" Target="../media/image9.jpeg" /><Relationship Id="rId6" Type="http://schemas.openxmlformats.org/officeDocument/2006/relationships/hyperlink" Target="http://wenxue.tom.com/show/show_16.htm" TargetMode="External" /><Relationship Id="rId7" Type="http://schemas.openxmlformats.org/officeDocument/2006/relationships/image" Target="../media/image10.jpeg" /><Relationship Id="rId8" Type="http://schemas.openxmlformats.org/officeDocument/2006/relationships/hyperlink" Target="http://xishanpiaoyu.myrice.com/dwsjx1.htm" TargetMode="External" /><Relationship Id="rId9" Type="http://schemas.openxmlformats.org/officeDocument/2006/relationships/image" Target="../media/image11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12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3.png" /><Relationship Id="rId3" Type="http://schemas.openxmlformats.org/officeDocument/2006/relationships/hyperlink" Target="http://cmsimg.baidu.com/ir?t=1&amp;u=/cmsimg/kongzhong/cartoon/mCU1GX.gif&amp;f=http://mms.kongzhong.com/mmssend.jsp?id=/my_pic/static_pic/f_887734186/c_887850967&amp;fwsi=UBAID001M01" TargetMode="Externa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27" name=""/>
        <p:cNvGrpSpPr/>
        <p:nvPr/>
      </p:nvGrpSpPr>
      <p:grpSpPr>
        <a:xfrm>
          <a:off x="0" y="0"/>
          <a:ext cx="0" cy="0"/>
        </a:xfrm>
      </p:grpSpPr>
      <p:sp>
        <p:nvSpPr>
          <p:cNvPr id="1048586" name="标题 108545"/>
          <p:cNvSpPr>
            <a:spLocks noGrp="1" noChangeArrowheads="1"/>
          </p:cNvSpPr>
          <p:nvPr>
            <p:ph type="title"/>
          </p:nvPr>
        </p:nvSpPr>
        <p:spPr>
          <a:xfrm>
            <a:off x="323850" y="260350"/>
            <a:ext cx="7993063" cy="1368425"/>
          </a:xfrm>
        </p:spPr>
        <p:txBody>
          <a:bodyPr/>
          <a:lstStyle/>
          <a:p>
            <a:r>
              <a:rPr lang="en-US" altLang="zh-CN" sz="4000" b="1" smtClean="0">
                <a:solidFill>
                  <a:srgbClr val="FF0000"/>
                </a:solidFill>
                <a:ea typeface="黑体" pitchFamily="49" charset="-122"/>
              </a:rPr>
              <a:t>“</a:t>
            </a:r>
            <a:r>
              <a:rPr lang="zh-CN" altLang="en-US" sz="4000" b="1" smtClean="0">
                <a:solidFill>
                  <a:srgbClr val="FF0000"/>
                </a:solidFill>
                <a:ea typeface="黑体" pitchFamily="49" charset="-122"/>
              </a:rPr>
              <a:t>老掌柜”难舍芭蕉扇（</a:t>
            </a:r>
            <a:r>
              <a:rPr lang="zh-CN" altLang="en-US" sz="4000" b="1" smtClean="0">
                <a:solidFill>
                  <a:schemeClr val="hlink"/>
                </a:solidFill>
                <a:ea typeface="黑体" pitchFamily="49" charset="-122"/>
              </a:rPr>
              <a:t>讽刺诗</a:t>
            </a:r>
            <a:r>
              <a:rPr lang="zh-CN" altLang="en-US" sz="4000" b="1" smtClean="0">
                <a:solidFill>
                  <a:srgbClr val="FF0000"/>
                </a:solidFill>
                <a:ea typeface="黑体" pitchFamily="49" charset="-122"/>
              </a:rPr>
              <a:t>）</a:t>
            </a:r>
            <a:br>
              <a:rPr lang="zh-CN" altLang="en-US" sz="4000" b="1" smtClean="0">
                <a:solidFill>
                  <a:srgbClr val="FF0000"/>
                </a:solidFill>
                <a:ea typeface="黑体" pitchFamily="49" charset="-122"/>
              </a:rPr>
            </a:br>
            <a:r>
              <a:rPr lang="zh-CN" altLang="en-US" sz="3200" b="1" smtClean="0"/>
              <a:t>（陈显荣）</a:t>
            </a:r>
          </a:p>
        </p:txBody>
      </p:sp>
      <p:sp>
        <p:nvSpPr>
          <p:cNvPr id="1048587" name="文本占位符 108546"/>
          <p:cNvSpPr>
            <a:spLocks noGrp="1" noChangeArrowheads="1"/>
          </p:cNvSpPr>
          <p:nvPr>
            <p:ph type="body" idx="1"/>
          </p:nvPr>
        </p:nvSpPr>
        <p:spPr>
          <a:xfrm>
            <a:off x="2212975" y="1700213"/>
            <a:ext cx="5827713" cy="4348162"/>
          </a:xfrm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en-US" b="1" smtClean="0"/>
              <a:t>要我换电扇，且慢复且慢！</a:t>
            </a:r>
          </a:p>
          <a:p>
            <a:pPr>
              <a:buFont typeface="Arial" pitchFamily="34" charset="0"/>
              <a:buNone/>
            </a:pPr>
            <a:r>
              <a:rPr lang="zh-CN" altLang="en-US" b="1" smtClean="0"/>
              <a:t>不怕花钱多，就怕担风险：</a:t>
            </a:r>
            <a:endParaRPr lang="zh-CN" altLang="en-US"/>
          </a:p>
          <a:p>
            <a:pPr>
              <a:buFont typeface="Arial" pitchFamily="34" charset="0"/>
              <a:buNone/>
            </a:pPr>
            <a:r>
              <a:rPr lang="zh-CN" altLang="en-US" b="1" smtClean="0"/>
              <a:t>雨天怕打雷，晴天怕触电；</a:t>
            </a:r>
          </a:p>
          <a:p>
            <a:pPr>
              <a:buFont typeface="Arial" pitchFamily="34" charset="0"/>
              <a:buNone/>
            </a:pPr>
            <a:r>
              <a:rPr lang="zh-CN" altLang="en-US" b="1" smtClean="0"/>
              <a:t>倘若螺丝松，飞来大刀片，</a:t>
            </a:r>
          </a:p>
          <a:p>
            <a:pPr>
              <a:buFont typeface="Arial" pitchFamily="34" charset="0"/>
              <a:buNone/>
            </a:pPr>
            <a:r>
              <a:rPr lang="zh-CN" altLang="en-US" b="1" smtClean="0"/>
              <a:t>重者削脑袋，轻则上医院。</a:t>
            </a:r>
          </a:p>
          <a:p>
            <a:pPr>
              <a:buFont typeface="Arial" pitchFamily="34" charset="0"/>
              <a:buNone/>
            </a:pPr>
            <a:r>
              <a:rPr lang="zh-CN" altLang="en-US" b="1" smtClean="0"/>
              <a:t>还是稳妥点，仍用芭蕉扇，</a:t>
            </a:r>
          </a:p>
          <a:p>
            <a:pPr>
              <a:buFont typeface="Arial" pitchFamily="34" charset="0"/>
              <a:buNone/>
            </a:pPr>
            <a:r>
              <a:rPr lang="zh-CN" altLang="en-US" b="1" smtClean="0"/>
              <a:t>只要拼命摇，照旧能解汗！</a:t>
            </a:r>
          </a:p>
        </p:txBody>
      </p:sp>
      <p:sp>
        <p:nvSpPr>
          <p:cNvPr id="1048942" name="文本框 109569"/>
          <p:cNvSpPr txBox="1">
            <a:spLocks noChangeArrowheads="1"/>
          </p:cNvSpPr>
          <p:nvPr/>
        </p:nvSpPr>
        <p:spPr bwMode="auto">
          <a:xfrm>
            <a:off x="8142095" y="1628775"/>
            <a:ext cx="174818" cy="34696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      </a:t>
            </a:r>
            <a:r>
              <a:rPr lang="zh-CN" altLang="en-US" sz="3200" b="1"/>
              <a:t>“幽他一默”</a:t>
            </a:r>
          </a:p>
        </p:txBody>
      </p:sp>
    </p:spTree>
  </p:cSld>
  <p:clrMapOvr>
    <a:masterClrMapping/>
  </p:clrMapOvr>
  <p:transition>
    <p:random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64" name=""/>
        <p:cNvGrpSpPr/>
        <p:nvPr/>
      </p:nvGrpSpPr>
      <p:grpSpPr>
        <a:xfrm>
          <a:off x="0" y="0"/>
          <a:ext cx="0" cy="0"/>
        </a:xfrm>
      </p:grpSpPr>
      <p:pic>
        <p:nvPicPr>
          <p:cNvPr id="2097161" name="图片 15361" descr="337_03"/>
          <p:cNvPicPr>
            <a:picLocks noChangeAspect="1" noChangeArrowheads="1"/>
          </p:cNvPicPr>
          <p:nvPr/>
        </p:nvPicPr>
        <p:blipFill>
          <a:blip r:embed="rId2">
            <a:lum bright="6000" contrast="-6000"/>
          </a:blip>
          <a:stretch>
            <a:fillRect/>
          </a:stretch>
        </p:blipFill>
        <p:spPr bwMode="auto">
          <a:xfrm>
            <a:off x="0" y="620713"/>
            <a:ext cx="4500563" cy="6237287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048616" name="矩形 15362"/>
          <p:cNvSpPr>
            <a:spLocks noChangeArrowheads="1" noChangeShapeType="1" noTextEdit="1"/>
          </p:cNvSpPr>
          <p:nvPr/>
        </p:nvSpPr>
        <p:spPr bwMode="auto">
          <a:xfrm rot="5400000">
            <a:off x="-11112" y="3184525"/>
            <a:ext cx="5130800" cy="1298575"/>
          </a:xfrm>
          <a:prstGeom prst="rect">
            <a:avLst/>
          </a:prstGeom>
        </p:spPr>
        <p:txBody>
          <a:bodyPr vert="eaVert" wrap="none" fromWordArt="1">
            <a:prstTxWarp prst="textWave4">
              <a:avLst>
                <a:gd name="adj1" fmla="val 0"/>
                <a:gd name="adj2" fmla="val 5819"/>
              </a:avLst>
            </a:prstTxWarp>
          </a:bodyPr>
          <a:lstStyle/>
          <a:p>
            <a:pPr algn="ctr" fontAlgn="auto"/>
            <a:r>
              <a:rPr lang="zh-CN" altLang="en-US" sz="4400" b="1" kern="10">
                <a:ln w="9525">
                  <a:solidFill>
                    <a:srgbClr val="CC0000"/>
                  </a:solidFill>
                  <a:round/>
                </a:ln>
                <a:solidFill>
                  <a:schemeClr val="hlink"/>
                </a:solidFill>
                <a:effectLst>
                  <a:outerShdw dist="99190" dir="7788334" algn="ctr" rotWithShape="0">
                    <a:srgbClr val="000080"/>
                  </a:outerShdw>
                </a:effectLst>
                <a:latin typeface="华文行楷"/>
              </a:rPr>
              <a:t>别里科夫</a:t>
            </a:r>
          </a:p>
        </p:txBody>
      </p:sp>
      <p:sp>
        <p:nvSpPr>
          <p:cNvPr id="1048617" name="文本框 15363"/>
          <p:cNvSpPr txBox="1">
            <a:spLocks noChangeArrowheads="1"/>
          </p:cNvSpPr>
          <p:nvPr/>
        </p:nvSpPr>
        <p:spPr bwMode="auto">
          <a:xfrm>
            <a:off x="4822825" y="211138"/>
            <a:ext cx="4176713" cy="56489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2"/>
                </a:solidFill>
              </a:rPr>
              <a:t>默读第一部分，讨论：</a:t>
            </a:r>
            <a:br>
              <a:rPr lang="zh-CN" altLang="en-US" sz="3200">
                <a:solidFill>
                  <a:schemeClr val="tx2"/>
                </a:solidFill>
              </a:rPr>
            </a:br>
            <a:r>
              <a:rPr lang="en-US" altLang="zh-CN" sz="3600" b="1">
                <a:solidFill>
                  <a:schemeClr val="accent2"/>
                </a:solidFill>
              </a:rPr>
              <a:t>1</a:t>
            </a:r>
            <a:r>
              <a:rPr lang="zh-CN" altLang="en-US" sz="3600" b="1">
                <a:solidFill>
                  <a:schemeClr val="accent2"/>
                </a:solidFill>
              </a:rPr>
              <a:t>、初读课文，别里科夫给我们留下什么印象 ？</a:t>
            </a:r>
          </a:p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chemeClr val="accent2"/>
                </a:solidFill>
              </a:rPr>
              <a:t>2</a:t>
            </a:r>
            <a:r>
              <a:rPr lang="zh-CN" altLang="en-US" sz="3600" b="1">
                <a:solidFill>
                  <a:schemeClr val="accent2"/>
                </a:solidFill>
              </a:rPr>
              <a:t>、这种与众不同表现在哪些方面？别里科夫为什么要把自己装在所谓的“套子”里？（结合背景思考）</a:t>
            </a:r>
            <a:endParaRPr lang="en-US" altLang="zh-CN" sz="3600" b="1">
              <a:solidFill>
                <a:schemeClr val="accent2"/>
              </a:solidFill>
            </a:endParaRPr>
          </a:p>
        </p:txBody>
      </p:sp>
      <p:sp>
        <p:nvSpPr>
          <p:cNvPr id="1048618" name="文本框 15364"/>
          <p:cNvSpPr txBox="1">
            <a:spLocks noChangeArrowheads="1"/>
          </p:cNvSpPr>
          <p:nvPr/>
        </p:nvSpPr>
        <p:spPr bwMode="auto">
          <a:xfrm>
            <a:off x="539750" y="0"/>
            <a:ext cx="3887788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1">
                <a:solidFill>
                  <a:srgbClr val="CC0000"/>
                </a:solidFill>
              </a:rPr>
              <a:t>人物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8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8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65" name=""/>
        <p:cNvGrpSpPr/>
        <p:nvPr/>
      </p:nvGrpSpPr>
      <p:grpSpPr>
        <a:xfrm>
          <a:off x="0" y="0"/>
          <a:ext cx="0" cy="0"/>
        </a:xfrm>
      </p:grpSpPr>
      <p:pic>
        <p:nvPicPr>
          <p:cNvPr id="2097162" name="图片 34817" descr="图片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048619" name="矩形 34818"/>
          <p:cNvSpPr>
            <a:spLocks noChangeArrowheads="1" noChangeShapeType="1" noTextEdit="1"/>
          </p:cNvSpPr>
          <p:nvPr/>
        </p:nvSpPr>
        <p:spPr bwMode="auto">
          <a:xfrm>
            <a:off x="1331913" y="692150"/>
            <a:ext cx="6408737" cy="5041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5400" b="1" kern="1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黑体"/>
                <a:ea typeface="黑体"/>
              </a:rPr>
              <a:t>怪</a:t>
            </a:r>
          </a:p>
        </p:txBody>
      </p:sp>
      <p:pic>
        <p:nvPicPr>
          <p:cNvPr id="2097163" name="图片 34819" descr="小铃铛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516688" y="5373688"/>
            <a:ext cx="2376487" cy="1484312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097164" name="图片 34820" descr="0000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7343775" y="0"/>
            <a:ext cx="1800225" cy="15113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10486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104861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04861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1048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048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1048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048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97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97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66" name=""/>
        <p:cNvGrpSpPr/>
        <p:nvPr/>
      </p:nvGrpSpPr>
      <p:grpSpPr>
        <a:xfrm>
          <a:off x="0" y="0"/>
          <a:ext cx="0" cy="0"/>
        </a:xfrm>
      </p:grpSpPr>
      <p:sp>
        <p:nvSpPr>
          <p:cNvPr id="1048620" name="矩形 17409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8964613" cy="6858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5400" b="1">
                <a:ln w="0" cap="rnd">
                  <a:solidFill>
                    <a:srgbClr val="FFFFFF"/>
                  </a:solidFill>
                  <a:prstDash val="sysDot"/>
                  <a:round/>
                </a:ln>
                <a:gradFill rotWithShape="0">
                  <a:gsLst>
                    <a:gs pos="0">
                      <a:srgbClr val="A603AB">
                        <a:alpha val="0"/>
                      </a:srgbClr>
                    </a:gs>
                    <a:gs pos="12000">
                      <a:srgbClr val="E81766">
                        <a:alpha val="12000"/>
                      </a:srgbClr>
                    </a:gs>
                    <a:gs pos="27000">
                      <a:srgbClr val="EE3F17">
                        <a:alpha val="27000"/>
                      </a:srgbClr>
                    </a:gs>
                    <a:gs pos="48000">
                      <a:srgbClr val="FFFF00">
                        <a:alpha val="48000"/>
                      </a:srgbClr>
                    </a:gs>
                    <a:gs pos="64999">
                      <a:srgbClr val="1A8D48">
                        <a:alpha val="64999"/>
                      </a:srgbClr>
                    </a:gs>
                    <a:gs pos="78999">
                      <a:srgbClr val="0819FB">
                        <a:alpha val="78999"/>
                      </a:srgbClr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8998"/>
                    </a:srgbClr>
                  </a:outerShdw>
                </a:effectLst>
                <a:latin typeface="黑体"/>
                <a:ea typeface="黑体"/>
              </a:rPr>
              <a:t>怪</a:t>
            </a:r>
          </a:p>
        </p:txBody>
      </p:sp>
      <p:sp>
        <p:nvSpPr>
          <p:cNvPr id="1048621" name="矩形 17410"/>
          <p:cNvSpPr>
            <a:spLocks noChangeArrowheads="1"/>
          </p:cNvSpPr>
          <p:nvPr/>
        </p:nvSpPr>
        <p:spPr bwMode="auto">
          <a:xfrm>
            <a:off x="250825" y="1031875"/>
            <a:ext cx="8893175" cy="1996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0000CC"/>
                </a:solidFill>
                <a:latin typeface="黑体" pitchFamily="49" charset="-122"/>
                <a:ea typeface="楷体_GB2312" pitchFamily="49" charset="-122"/>
              </a:rPr>
              <a:t>穿着：</a:t>
            </a:r>
            <a:r>
              <a:rPr lang="zh-CN" altLang="en-US" sz="3600" b="1">
                <a:latin typeface="黑体" pitchFamily="49" charset="-122"/>
                <a:ea typeface="楷体_GB2312" pitchFamily="49" charset="-122"/>
              </a:rPr>
              <a:t>晴天穿雨鞋，带雨伞，穿棉大衣，</a:t>
            </a:r>
          </a:p>
          <a:p>
            <a:pPr>
              <a:lnSpc>
                <a:spcPct val="120000"/>
              </a:lnSpc>
            </a:pPr>
            <a:r>
              <a:rPr lang="zh-CN" altLang="en-US" sz="3600" b="1">
                <a:latin typeface="黑体" pitchFamily="49" charset="-122"/>
                <a:ea typeface="楷体_GB2312" pitchFamily="49" charset="-122"/>
              </a:rPr>
              <a:t>      眼戴黑眼镜，耳用棉花堵</a:t>
            </a:r>
          </a:p>
          <a:p>
            <a:pPr>
              <a:lnSpc>
                <a:spcPct val="120000"/>
              </a:lnSpc>
            </a:pPr>
            <a:r>
              <a:rPr lang="zh-CN" altLang="en-US" sz="3600" b="1">
                <a:latin typeface="黑体" pitchFamily="49" charset="-122"/>
                <a:ea typeface="楷体_GB2312" pitchFamily="49" charset="-122"/>
              </a:rPr>
              <a:t>      脸藏在竖起的衣领里</a:t>
            </a:r>
          </a:p>
        </p:txBody>
      </p:sp>
      <p:sp>
        <p:nvSpPr>
          <p:cNvPr id="1048622" name="矩形 17411"/>
          <p:cNvSpPr>
            <a:spLocks noChangeArrowheads="1"/>
          </p:cNvSpPr>
          <p:nvPr/>
        </p:nvSpPr>
        <p:spPr bwMode="auto">
          <a:xfrm>
            <a:off x="250825" y="0"/>
            <a:ext cx="8893175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6000" b="1">
                <a:solidFill>
                  <a:srgbClr val="CC0000"/>
                </a:solidFill>
                <a:latin typeface="Times New Roman" pitchFamily="18" charset="0"/>
                <a:ea typeface="隶书" pitchFamily="49" charset="-122"/>
              </a:rPr>
              <a:t>生活习惯：</a:t>
            </a:r>
          </a:p>
        </p:txBody>
      </p:sp>
      <p:sp>
        <p:nvSpPr>
          <p:cNvPr id="1048623" name="矩形 17412"/>
          <p:cNvSpPr>
            <a:spLocks noChangeArrowheads="1"/>
          </p:cNvSpPr>
          <p:nvPr/>
        </p:nvSpPr>
        <p:spPr bwMode="auto">
          <a:xfrm>
            <a:off x="4140200" y="228600"/>
            <a:ext cx="3751263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CC0000"/>
                </a:solidFill>
                <a:ea typeface="隶书" pitchFamily="49" charset="-122"/>
              </a:rPr>
              <a:t>（有形的套子）</a:t>
            </a:r>
          </a:p>
        </p:txBody>
      </p:sp>
      <p:sp>
        <p:nvSpPr>
          <p:cNvPr id="1048624" name="矩形 17413"/>
          <p:cNvSpPr>
            <a:spLocks noChangeArrowheads="1"/>
          </p:cNvSpPr>
          <p:nvPr/>
        </p:nvSpPr>
        <p:spPr bwMode="auto">
          <a:xfrm>
            <a:off x="323850" y="3429000"/>
            <a:ext cx="6335713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用具：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伞、表、刀装在套子里                                                                                                                                                                                     </a:t>
            </a:r>
          </a:p>
        </p:txBody>
      </p:sp>
      <p:sp>
        <p:nvSpPr>
          <p:cNvPr id="1048625" name="矩形 17414"/>
          <p:cNvSpPr>
            <a:spLocks noChangeArrowheads="1"/>
          </p:cNvSpPr>
          <p:nvPr/>
        </p:nvSpPr>
        <p:spPr bwMode="auto">
          <a:xfrm>
            <a:off x="250825" y="4365625"/>
            <a:ext cx="5689600" cy="11582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出行：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坐上马车，支起车篷 </a:t>
            </a:r>
          </a:p>
          <a:p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           </a:t>
            </a:r>
          </a:p>
        </p:txBody>
      </p:sp>
      <p:sp>
        <p:nvSpPr>
          <p:cNvPr id="1048626" name="矩形 17415"/>
          <p:cNvSpPr>
            <a:spLocks noChangeArrowheads="1"/>
          </p:cNvSpPr>
          <p:nvPr/>
        </p:nvSpPr>
        <p:spPr bwMode="auto">
          <a:xfrm>
            <a:off x="250825" y="5589588"/>
            <a:ext cx="660717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CC"/>
                </a:solidFill>
                <a:ea typeface="楷体_GB2312" pitchFamily="49" charset="-122"/>
              </a:rPr>
              <a:t>住处：</a:t>
            </a:r>
            <a:r>
              <a:rPr lang="zh-CN" altLang="en-US" sz="3600" b="1">
                <a:ea typeface="楷体_GB2312" pitchFamily="49" charset="-122"/>
              </a:rPr>
              <a:t>卧室像箱子，床上挂帐子</a:t>
            </a:r>
          </a:p>
        </p:txBody>
      </p:sp>
      <p:sp>
        <p:nvSpPr>
          <p:cNvPr id="1048627" name="矩形 17416"/>
          <p:cNvSpPr>
            <a:spLocks noChangeArrowheads="1"/>
          </p:cNvSpPr>
          <p:nvPr/>
        </p:nvSpPr>
        <p:spPr bwMode="auto">
          <a:xfrm>
            <a:off x="6227763" y="2349500"/>
            <a:ext cx="3059112" cy="2479041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4000" b="1">
                <a:solidFill>
                  <a:srgbClr val="993300"/>
                </a:solidFill>
                <a:latin typeface="Times New Roman" pitchFamily="18" charset="0"/>
              </a:rPr>
              <a:t>胆小孤僻、封闭保守、  与世隔绝、狭隘惶恐</a:t>
            </a:r>
          </a:p>
        </p:txBody>
      </p:sp>
      <p:sp>
        <p:nvSpPr>
          <p:cNvPr id="1048628" name="直接连接符 17417"/>
          <p:cNvSpPr>
            <a:spLocks noChangeShapeType="1"/>
          </p:cNvSpPr>
          <p:nvPr/>
        </p:nvSpPr>
        <p:spPr bwMode="auto">
          <a:xfrm>
            <a:off x="6659563" y="765175"/>
            <a:ext cx="792162" cy="15113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10486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104862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04862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1048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048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1048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048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92" decel="100000"/>
                                        <p:tgtEl>
                                          <p:spTgt spid="10486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92" decel="100000"/>
                                        <p:tgtEl>
                                          <p:spTgt spid="104862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104862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192" fill="hold"/>
                                        <p:tgtEl>
                                          <p:spTgt spid="1048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1048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92" fill="hold"/>
                                        <p:tgtEl>
                                          <p:spTgt spid="1048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1048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048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48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  <p:cond evt="onBegin" delay="0">
                          <p:tn val="34"/>
                        </p:cond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48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  <p:cond evt="onBegin" delay="0">
                          <p:tn val="39"/>
                        </p:cond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48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  <p:cond evt="onBegin" delay="0">
                          <p:tn val="44"/>
                        </p:cond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048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  <p:cond evt="onBegin" delay="0">
                          <p:tn val="49"/>
                        </p:cond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048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  <p:cond evt="onBegin" delay="0">
                          <p:tn val="54"/>
                        </p:cond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486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48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1048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48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20" grpId="0"/>
      <p:bldP spid="1048621" grpId="0"/>
      <p:bldP spid="1048622" grpId="0"/>
      <p:bldP spid="1048623" grpId="0"/>
      <p:bldP spid="1048624" grpId="0"/>
      <p:bldP spid="1048625" grpId="0"/>
      <p:bldP spid="1048626" grpId="0"/>
      <p:bldP spid="1048627" grpId="0"/>
      <p:bldP spid="10486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67" name=""/>
        <p:cNvGrpSpPr/>
        <p:nvPr/>
      </p:nvGrpSpPr>
      <p:grpSpPr>
        <a:xfrm>
          <a:off x="0" y="0"/>
          <a:ext cx="0" cy="0"/>
        </a:xfrm>
      </p:grpSpPr>
      <p:sp>
        <p:nvSpPr>
          <p:cNvPr id="1048629" name="矩形 18433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8964613" cy="6858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5400" b="1">
                <a:ln w="0" cap="rnd">
                  <a:solidFill>
                    <a:srgbClr val="FFFFFF"/>
                  </a:solidFill>
                  <a:prstDash val="sysDot"/>
                  <a:round/>
                </a:ln>
                <a:gradFill rotWithShape="0">
                  <a:gsLst>
                    <a:gs pos="0">
                      <a:srgbClr val="A603AB">
                        <a:alpha val="0"/>
                      </a:srgbClr>
                    </a:gs>
                    <a:gs pos="12000">
                      <a:srgbClr val="E81766">
                        <a:alpha val="12000"/>
                      </a:srgbClr>
                    </a:gs>
                    <a:gs pos="27000">
                      <a:srgbClr val="EE3F17">
                        <a:alpha val="27000"/>
                      </a:srgbClr>
                    </a:gs>
                    <a:gs pos="48000">
                      <a:srgbClr val="FFFF00">
                        <a:alpha val="48000"/>
                      </a:srgbClr>
                    </a:gs>
                    <a:gs pos="64999">
                      <a:srgbClr val="1A8D48">
                        <a:alpha val="64999"/>
                      </a:srgbClr>
                    </a:gs>
                    <a:gs pos="78999">
                      <a:srgbClr val="0819FB">
                        <a:alpha val="78999"/>
                      </a:srgbClr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8998"/>
                    </a:srgbClr>
                  </a:outerShdw>
                </a:effectLst>
                <a:latin typeface="黑体"/>
                <a:ea typeface="黑体"/>
              </a:rPr>
              <a:t>怪</a:t>
            </a:r>
          </a:p>
        </p:txBody>
      </p:sp>
      <p:sp>
        <p:nvSpPr>
          <p:cNvPr id="1048630" name="矩形 18434"/>
          <p:cNvSpPr>
            <a:spLocks noChangeArrowheads="1"/>
          </p:cNvSpPr>
          <p:nvPr/>
        </p:nvSpPr>
        <p:spPr bwMode="auto">
          <a:xfrm>
            <a:off x="250825" y="1125538"/>
            <a:ext cx="7850188" cy="2021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200" b="1"/>
              <a:t>①</a:t>
            </a:r>
            <a:r>
              <a:rPr lang="zh-CN" altLang="en-US" sz="3600" b="1">
                <a:latin typeface="黑体" pitchFamily="49" charset="-122"/>
                <a:ea typeface="楷体_GB2312" pitchFamily="49" charset="-122"/>
              </a:rPr>
              <a:t>歌颂过去，歌颂从没存在过的东西</a:t>
            </a:r>
          </a:p>
          <a:p>
            <a:pPr>
              <a:lnSpc>
                <a:spcPct val="90000"/>
              </a:lnSpc>
            </a:pPr>
            <a:endParaRPr lang="zh-CN" altLang="en-US" sz="3600" b="1">
              <a:latin typeface="黑体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600" b="1">
                <a:latin typeface="黑体" pitchFamily="49" charset="-122"/>
                <a:ea typeface="楷体_GB2312" pitchFamily="49" charset="-122"/>
              </a:rPr>
              <a:t>用所教的古代语言躲避生活 </a:t>
            </a:r>
          </a:p>
          <a:p>
            <a:pPr>
              <a:lnSpc>
                <a:spcPct val="90000"/>
              </a:lnSpc>
            </a:pPr>
            <a:r>
              <a:rPr lang="zh-CN" altLang="en-US" sz="3600" b="1">
                <a:latin typeface="黑体" pitchFamily="49" charset="-122"/>
                <a:ea typeface="楷体_GB2312" pitchFamily="49" charset="-122"/>
              </a:rPr>
              <a:t>   </a:t>
            </a:r>
          </a:p>
        </p:txBody>
      </p:sp>
      <p:sp>
        <p:nvSpPr>
          <p:cNvPr id="1048631" name="矩形 18435"/>
          <p:cNvSpPr>
            <a:spLocks noChangeArrowheads="1"/>
          </p:cNvSpPr>
          <p:nvPr/>
        </p:nvSpPr>
        <p:spPr bwMode="auto">
          <a:xfrm>
            <a:off x="250825" y="0"/>
            <a:ext cx="8893175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6000" b="1">
                <a:solidFill>
                  <a:srgbClr val="CC0000"/>
                </a:solidFill>
                <a:latin typeface="Times New Roman" pitchFamily="18" charset="0"/>
                <a:ea typeface="隶书" pitchFamily="49" charset="-122"/>
              </a:rPr>
              <a:t>思想观念：</a:t>
            </a:r>
          </a:p>
        </p:txBody>
      </p:sp>
      <p:sp>
        <p:nvSpPr>
          <p:cNvPr id="1048632" name="矩形 18436"/>
          <p:cNvSpPr>
            <a:spLocks noChangeArrowheads="1"/>
          </p:cNvSpPr>
          <p:nvPr/>
        </p:nvSpPr>
        <p:spPr bwMode="auto">
          <a:xfrm>
            <a:off x="3779838" y="0"/>
            <a:ext cx="3751262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CC0000"/>
                </a:solidFill>
                <a:ea typeface="隶书" pitchFamily="49" charset="-122"/>
              </a:rPr>
              <a:t>（无形的套子）</a:t>
            </a:r>
          </a:p>
        </p:txBody>
      </p:sp>
      <p:sp>
        <p:nvSpPr>
          <p:cNvPr id="1048633" name="矩形 18437"/>
          <p:cNvSpPr>
            <a:spLocks noChangeArrowheads="1"/>
          </p:cNvSpPr>
          <p:nvPr/>
        </p:nvSpPr>
        <p:spPr bwMode="auto">
          <a:xfrm>
            <a:off x="250825" y="3284538"/>
            <a:ext cx="6121400" cy="16916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/>
              <a:t>②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只信政府的告示和报纸文章</a:t>
            </a:r>
          </a:p>
          <a:p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    </a:t>
            </a:r>
          </a:p>
          <a:p>
            <a:endParaRPr lang="zh-CN" altLang="en-US" sz="36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48634" name="矩形 18438"/>
          <p:cNvSpPr>
            <a:spLocks noChangeArrowheads="1"/>
          </p:cNvSpPr>
          <p:nvPr/>
        </p:nvSpPr>
        <p:spPr bwMode="auto">
          <a:xfrm>
            <a:off x="323850" y="4652963"/>
            <a:ext cx="5688013" cy="16916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/>
              <a:t>③</a:t>
            </a:r>
            <a:r>
              <a:rPr lang="zh-CN" altLang="en-US" sz="3600" b="1">
                <a:ea typeface="楷体_GB2312" pitchFamily="49" charset="-122"/>
              </a:rPr>
              <a:t>对不合规矩的事闷闷不乐</a:t>
            </a:r>
          </a:p>
          <a:p>
            <a:r>
              <a:rPr lang="zh-CN" altLang="en-US" sz="3600" b="1">
                <a:ea typeface="楷体_GB2312" pitchFamily="49" charset="-122"/>
              </a:rPr>
              <a:t>只求不出乱子</a:t>
            </a:r>
          </a:p>
          <a:p>
            <a:endParaRPr lang="zh-CN" altLang="en-US" sz="3600" b="1">
              <a:ea typeface="楷体_GB2312" pitchFamily="49" charset="-122"/>
            </a:endParaRPr>
          </a:p>
        </p:txBody>
      </p:sp>
      <p:sp>
        <p:nvSpPr>
          <p:cNvPr id="1048635" name="矩形 18439"/>
          <p:cNvSpPr>
            <a:spLocks noChangeArrowheads="1"/>
          </p:cNvSpPr>
          <p:nvPr/>
        </p:nvSpPr>
        <p:spPr bwMode="auto">
          <a:xfrm>
            <a:off x="468313" y="6021388"/>
            <a:ext cx="38036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/>
              <a:t>④</a:t>
            </a:r>
            <a:r>
              <a:rPr lang="zh-CN" altLang="en-US" sz="3600" b="1">
                <a:ea typeface="楷体_GB2312" pitchFamily="49" charset="-122"/>
              </a:rPr>
              <a:t>禁闭、开除学生</a:t>
            </a:r>
          </a:p>
        </p:txBody>
      </p:sp>
      <p:sp>
        <p:nvSpPr>
          <p:cNvPr id="1048636" name="矩形 18440"/>
          <p:cNvSpPr>
            <a:spLocks noChangeArrowheads="1"/>
          </p:cNvSpPr>
          <p:nvPr/>
        </p:nvSpPr>
        <p:spPr bwMode="auto">
          <a:xfrm>
            <a:off x="4140200" y="2708275"/>
            <a:ext cx="4679950" cy="3634741"/>
          </a:xfrm>
          <a:prstGeom prst="rect">
            <a:avLst/>
          </a:prstGeom>
          <a:solidFill>
            <a:schemeClr val="accent1"/>
          </a:solidFill>
          <a:ln w="9525">
            <a:solidFill>
              <a:srgbClr val="FF0000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CC0000"/>
                </a:solidFill>
              </a:rPr>
              <a:t>现实的逃避者</a:t>
            </a:r>
            <a:r>
              <a:rPr lang="zh-CN" altLang="en-US" sz="4400" b="1"/>
              <a:t>、</a:t>
            </a:r>
          </a:p>
          <a:p>
            <a:r>
              <a:rPr lang="zh-CN" altLang="en-US" sz="4400" b="1"/>
              <a:t>顽固保守、</a:t>
            </a:r>
          </a:p>
          <a:p>
            <a:r>
              <a:rPr lang="zh-CN" altLang="en-US" sz="4400" b="1"/>
              <a:t>害怕新事物、</a:t>
            </a:r>
          </a:p>
          <a:p>
            <a:r>
              <a:rPr lang="zh-CN" altLang="en-US" sz="4400" b="1"/>
              <a:t>维护旧制度的</a:t>
            </a:r>
          </a:p>
          <a:p>
            <a:r>
              <a:rPr lang="zh-CN" altLang="en-US" sz="6000" b="1">
                <a:solidFill>
                  <a:srgbClr val="FF0000"/>
                </a:solidFill>
                <a:ea typeface="华文隶书" pitchFamily="2" charset="-122"/>
              </a:rPr>
              <a:t>沙皇卫道士</a:t>
            </a:r>
          </a:p>
        </p:txBody>
      </p:sp>
      <p:sp>
        <p:nvSpPr>
          <p:cNvPr id="1048637" name="直接连接符 18441"/>
          <p:cNvSpPr>
            <a:spLocks noChangeShapeType="1"/>
          </p:cNvSpPr>
          <p:nvPr/>
        </p:nvSpPr>
        <p:spPr bwMode="auto">
          <a:xfrm>
            <a:off x="5508625" y="549275"/>
            <a:ext cx="792163" cy="21590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tailEnd type="stealth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10486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104862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04862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1048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048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1048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048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92" decel="100000"/>
                                        <p:tgtEl>
                                          <p:spTgt spid="10486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92" decel="100000"/>
                                        <p:tgtEl>
                                          <p:spTgt spid="104863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104863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192" fill="hold"/>
                                        <p:tgtEl>
                                          <p:spTgt spid="1048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1048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192" fill="hold"/>
                                        <p:tgtEl>
                                          <p:spTgt spid="1048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308" accel="100000" fill="hold">
                                          <p:stCondLst>
                                            <p:cond delay="192"/>
                                          </p:stCondLst>
                                        </p:cTn>
                                        <p:tgtEl>
                                          <p:spTgt spid="1048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048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48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  <p:cond evt="onBegin" delay="0">
                          <p:tn val="34"/>
                        </p:cond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48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  <p:cond evt="onBegin" delay="0">
                          <p:tn val="39"/>
                        </p:cond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48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  <p:cond evt="onBegin" delay="0">
                          <p:tn val="44"/>
                        </p:cond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048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  <p:cond evt="onBegin" delay="0">
                          <p:tn val="49"/>
                        </p:cond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048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  <p:cond evt="onBegin" delay="0">
                          <p:tn val="54"/>
                        </p:cond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1048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29" grpId="0"/>
      <p:bldP spid="1048630" grpId="0"/>
      <p:bldP spid="1048631" grpId="0"/>
      <p:bldP spid="1048632" grpId="0"/>
      <p:bldP spid="1048633" grpId="0"/>
      <p:bldP spid="1048634" grpId="0"/>
      <p:bldP spid="1048635" grpId="0"/>
      <p:bldP spid="1048636" grpId="0"/>
      <p:bldP spid="104863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68" name=""/>
        <p:cNvGrpSpPr/>
        <p:nvPr/>
      </p:nvGrpSpPr>
      <p:grpSpPr>
        <a:xfrm>
          <a:off x="0" y="0"/>
          <a:ext cx="0" cy="0"/>
        </a:xfrm>
      </p:grpSpPr>
      <p:pic>
        <p:nvPicPr>
          <p:cNvPr id="2097165" name="图片 80906" descr="JSK16-00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048638" name="矩形 80897"/>
          <p:cNvSpPr>
            <a:spLocks noChangeArrowheads="1"/>
          </p:cNvSpPr>
          <p:nvPr/>
        </p:nvSpPr>
        <p:spPr bwMode="auto">
          <a:xfrm>
            <a:off x="1547813" y="1844675"/>
            <a:ext cx="1150937" cy="1555750"/>
          </a:xfrm>
          <a:prstGeom prst="rect">
            <a:avLst/>
          </a:prstGeom>
          <a:noFill/>
          <a:ln w="28575">
            <a:noFill/>
            <a:miter lim="800000"/>
          </a:ln>
          <a:effectLst>
            <a:outerShdw dist="35921" dir="2700000" algn="ctr" rotWithShape="0">
              <a:srgbClr val="B2B2B2">
                <a:alpha val="8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4800" b="1" i="1">
                <a:ea typeface="黑体" pitchFamily="49" charset="-122"/>
              </a:rPr>
              <a:t>本体</a:t>
            </a:r>
          </a:p>
        </p:txBody>
      </p:sp>
      <p:sp>
        <p:nvSpPr>
          <p:cNvPr id="1048639" name="矩形 80898"/>
          <p:cNvSpPr>
            <a:spLocks noChangeArrowheads="1"/>
          </p:cNvSpPr>
          <p:nvPr/>
        </p:nvSpPr>
        <p:spPr bwMode="auto">
          <a:xfrm>
            <a:off x="5867400" y="1916113"/>
            <a:ext cx="1071563" cy="1431925"/>
          </a:xfrm>
          <a:prstGeom prst="rect">
            <a:avLst/>
          </a:prstGeom>
          <a:noFill/>
          <a:ln w="28575">
            <a:noFill/>
            <a:miter lim="800000"/>
          </a:ln>
          <a:effectLst>
            <a:outerShdw dist="35921" dir="2700000" algn="ctr" rotWithShape="0">
              <a:srgbClr val="B2B2B2">
                <a:alpha val="8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4400" b="1" i="1">
                <a:latin typeface="Times New Roman" pitchFamily="18" charset="0"/>
                <a:ea typeface="黑体" pitchFamily="49" charset="-122"/>
              </a:rPr>
              <a:t>喻体</a:t>
            </a:r>
          </a:p>
        </p:txBody>
      </p:sp>
      <p:sp>
        <p:nvSpPr>
          <p:cNvPr id="1048640" name="矩形 80899"/>
          <p:cNvSpPr>
            <a:spLocks noChangeArrowheads="1"/>
          </p:cNvSpPr>
          <p:nvPr/>
        </p:nvSpPr>
        <p:spPr bwMode="auto">
          <a:xfrm>
            <a:off x="2916238" y="2060575"/>
            <a:ext cx="2703512" cy="762000"/>
          </a:xfrm>
          <a:prstGeom prst="rect">
            <a:avLst/>
          </a:prstGeom>
          <a:noFill/>
          <a:ln w="28575">
            <a:noFill/>
            <a:miter lim="800000"/>
          </a:ln>
          <a:effectLst>
            <a:outerShdw dist="35921" dir="2700000" algn="ctr" rotWithShape="0">
              <a:srgbClr val="B2B2B2">
                <a:alpha val="80000"/>
              </a:srgbClr>
            </a:outerShdw>
          </a:effectLst>
        </p:spPr>
        <p:txBody>
          <a:bodyPr>
            <a:spAutoFit/>
          </a:bodyPr>
          <a:lstStyle/>
          <a:p>
            <a:pPr algn="ctr"/>
            <a:r>
              <a:rPr lang="zh-CN" altLang="en-US" sz="4400" b="1" i="1">
                <a:solidFill>
                  <a:srgbClr val="FF3300"/>
                </a:solidFill>
                <a:latin typeface="Times New Roman" pitchFamily="18" charset="0"/>
                <a:ea typeface="隶书" pitchFamily="49" charset="-122"/>
              </a:rPr>
              <a:t>相似点</a:t>
            </a:r>
          </a:p>
        </p:txBody>
      </p:sp>
      <p:sp>
        <p:nvSpPr>
          <p:cNvPr id="1048641" name="直接连接符 80900"/>
          <p:cNvSpPr>
            <a:spLocks noChangeShapeType="1"/>
          </p:cNvSpPr>
          <p:nvPr/>
        </p:nvSpPr>
        <p:spPr bwMode="auto">
          <a:xfrm>
            <a:off x="2700338" y="2852738"/>
            <a:ext cx="324008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 type="triangle" w="med" len="med"/>
          </a:ln>
          <a:effectLst>
            <a:outerShdw dist="35921" dir="2700000" algn="ctr" rotWithShape="0">
              <a:srgbClr val="B2B2B2">
                <a:alpha val="80000"/>
              </a:srgb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048642" name="矩形 80901"/>
          <p:cNvSpPr>
            <a:spLocks noChangeArrowheads="1"/>
          </p:cNvSpPr>
          <p:nvPr/>
        </p:nvSpPr>
        <p:spPr bwMode="auto">
          <a:xfrm>
            <a:off x="5867400" y="3789363"/>
            <a:ext cx="1512888" cy="762000"/>
          </a:xfrm>
          <a:prstGeom prst="rect">
            <a:avLst/>
          </a:prstGeom>
          <a:noFill/>
          <a:ln w="28575">
            <a:noFill/>
            <a:miter lim="800000"/>
          </a:ln>
          <a:effectLst>
            <a:outerShdw dist="35921" dir="2700000" algn="ctr" rotWithShape="0">
              <a:srgbClr val="B2B2B2">
                <a:alpha val="80000"/>
              </a:srgbClr>
            </a:outerShdw>
          </a:effectLst>
        </p:spPr>
        <p:txBody>
          <a:bodyPr>
            <a:spAutoFit/>
          </a:bodyPr>
          <a:lstStyle/>
          <a:p>
            <a:pPr algn="ctr"/>
            <a:r>
              <a:rPr lang="zh-CN" altLang="en-US" sz="4400" b="1" i="1">
                <a:solidFill>
                  <a:srgbClr val="0000FF"/>
                </a:solidFill>
                <a:latin typeface="Times New Roman" pitchFamily="18" charset="0"/>
              </a:rPr>
              <a:t>套子</a:t>
            </a:r>
          </a:p>
        </p:txBody>
      </p:sp>
      <p:sp>
        <p:nvSpPr>
          <p:cNvPr id="1048643" name="矩形 80902"/>
          <p:cNvSpPr>
            <a:spLocks noChangeArrowheads="1"/>
          </p:cNvSpPr>
          <p:nvPr/>
        </p:nvSpPr>
        <p:spPr bwMode="auto">
          <a:xfrm>
            <a:off x="1692275" y="3716338"/>
            <a:ext cx="808038" cy="914400"/>
          </a:xfrm>
          <a:prstGeom prst="rect">
            <a:avLst/>
          </a:prstGeom>
          <a:noFill/>
          <a:ln w="28575">
            <a:noFill/>
            <a:miter lim="800000"/>
          </a:ln>
          <a:effectLst>
            <a:outerShdw dist="35921" dir="2700000" algn="ctr" rotWithShape="0">
              <a:srgbClr val="B2B2B2">
                <a:alpha val="80000"/>
              </a:srgbClr>
            </a:outerShdw>
          </a:effectLst>
        </p:spPr>
        <p:txBody>
          <a:bodyPr>
            <a:spAutoFit/>
          </a:bodyPr>
          <a:lstStyle/>
          <a:p>
            <a:pPr algn="ctr"/>
            <a:r>
              <a:rPr lang="zh-CN" altLang="en-US" sz="5400" b="1" i="1">
                <a:solidFill>
                  <a:srgbClr val="993300"/>
                </a:solidFill>
                <a:latin typeface="Times New Roman" pitchFamily="18" charset="0"/>
                <a:ea typeface="华文行楷" pitchFamily="2" charset="-122"/>
              </a:rPr>
              <a:t>？</a:t>
            </a:r>
          </a:p>
        </p:txBody>
      </p:sp>
      <p:sp>
        <p:nvSpPr>
          <p:cNvPr id="1048644" name="矩形 80903"/>
          <p:cNvSpPr>
            <a:spLocks noChangeArrowheads="1"/>
          </p:cNvSpPr>
          <p:nvPr/>
        </p:nvSpPr>
        <p:spPr bwMode="auto">
          <a:xfrm>
            <a:off x="3563938" y="765175"/>
            <a:ext cx="1800225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6000" b="1">
                <a:solidFill>
                  <a:srgbClr val="CC0000"/>
                </a:solidFill>
                <a:latin typeface="Times New Roman" pitchFamily="18" charset="0"/>
              </a:rPr>
              <a:t>比喻</a:t>
            </a:r>
          </a:p>
        </p:txBody>
      </p:sp>
      <p:sp>
        <p:nvSpPr>
          <p:cNvPr id="1048645" name="矩形 80904"/>
          <p:cNvSpPr>
            <a:spLocks noChangeArrowheads="1"/>
          </p:cNvSpPr>
          <p:nvPr/>
        </p:nvSpPr>
        <p:spPr bwMode="auto">
          <a:xfrm>
            <a:off x="2987675" y="3789363"/>
            <a:ext cx="2808288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4000" b="1" i="1">
                <a:solidFill>
                  <a:srgbClr val="993300"/>
                </a:solidFill>
                <a:latin typeface="Times New Roman" pitchFamily="18" charset="0"/>
              </a:rPr>
              <a:t>束缚、禁锢</a:t>
            </a:r>
          </a:p>
        </p:txBody>
      </p:sp>
      <p:sp>
        <p:nvSpPr>
          <p:cNvPr id="1048646" name="矩形 80905"/>
          <p:cNvSpPr>
            <a:spLocks noChangeArrowheads="1"/>
          </p:cNvSpPr>
          <p:nvPr/>
        </p:nvSpPr>
        <p:spPr bwMode="auto">
          <a:xfrm>
            <a:off x="1258888" y="3357563"/>
            <a:ext cx="1655762" cy="16916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 i="1">
                <a:solidFill>
                  <a:srgbClr val="0000FF"/>
                </a:solidFill>
                <a:latin typeface="Times New Roman" pitchFamily="18" charset="0"/>
              </a:rPr>
              <a:t>旧思想旧生活旧制度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486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486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486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48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486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486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48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486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486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48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486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48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1048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48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10486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0486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decel="100000"/>
                                        <p:tgtEl>
                                          <p:spTgt spid="1048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48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48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5" dur="2000"/>
                                        <p:tgtEl>
                                          <p:spTgt spid="1048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39" grpId="0"/>
      <p:bldP spid="1048640" grpId="0"/>
      <p:bldP spid="1048641" grpId="0"/>
      <p:bldP spid="1048643" grpId="0"/>
      <p:bldP spid="1048643" grpId="1"/>
      <p:bldP spid="1048644" grpId="0"/>
      <p:bldP spid="1048645" grpId="0"/>
      <p:bldP spid="104864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88" name=""/>
        <p:cNvGrpSpPr/>
        <p:nvPr/>
      </p:nvGrpSpPr>
      <p:grpSpPr>
        <a:xfrm>
          <a:off x="0" y="0"/>
          <a:ext cx="0" cy="0"/>
        </a:xfrm>
      </p:grpSpPr>
      <p:sp>
        <p:nvSpPr>
          <p:cNvPr id="1048679" name="任意多边形 53333"/>
          <p:cNvSpPr>
            <a:spLocks noChangeArrowheads="1"/>
          </p:cNvSpPr>
          <p:nvPr/>
        </p:nvSpPr>
        <p:spPr bwMode="auto">
          <a:xfrm>
            <a:off x="3348038" y="1773238"/>
            <a:ext cx="3779837" cy="3644900"/>
          </a:xfrm>
          <a:custGeom>
            <a:cxnLst>
              <a:cxn ang="0">
                <a:pos x="485" y="880"/>
              </a:cxn>
              <a:cxn ang="0">
                <a:pos x="527" y="812"/>
              </a:cxn>
              <a:cxn ang="0">
                <a:pos x="580" y="722"/>
              </a:cxn>
              <a:cxn ang="0">
                <a:pos x="513" y="724"/>
              </a:cxn>
              <a:cxn ang="0">
                <a:pos x="605" y="530"/>
              </a:cxn>
              <a:cxn ang="0">
                <a:pos x="408" y="591"/>
              </a:cxn>
              <a:cxn ang="0">
                <a:pos x="306" y="671"/>
              </a:cxn>
              <a:cxn ang="0">
                <a:pos x="264" y="626"/>
              </a:cxn>
              <a:cxn ang="0">
                <a:pos x="134" y="724"/>
              </a:cxn>
              <a:cxn ang="0">
                <a:pos x="63" y="684"/>
              </a:cxn>
              <a:cxn ang="0">
                <a:pos x="106" y="654"/>
              </a:cxn>
              <a:cxn ang="0">
                <a:pos x="78" y="583"/>
              </a:cxn>
              <a:cxn ang="0">
                <a:pos x="193" y="593"/>
              </a:cxn>
              <a:cxn ang="0">
                <a:pos x="334" y="568"/>
              </a:cxn>
              <a:cxn ang="0">
                <a:pos x="250" y="505"/>
              </a:cxn>
              <a:cxn ang="0">
                <a:pos x="468" y="528"/>
              </a:cxn>
              <a:cxn ang="0">
                <a:pos x="563" y="478"/>
              </a:cxn>
              <a:cxn ang="0">
                <a:pos x="345" y="405"/>
              </a:cxn>
              <a:cxn ang="0">
                <a:pos x="341" y="385"/>
              </a:cxn>
              <a:cxn ang="0">
                <a:pos x="299" y="329"/>
              </a:cxn>
              <a:cxn ang="0">
                <a:pos x="102" y="284"/>
              </a:cxn>
              <a:cxn ang="0">
                <a:pos x="204" y="276"/>
              </a:cxn>
              <a:cxn ang="0">
                <a:pos x="127" y="206"/>
              </a:cxn>
              <a:cxn ang="0">
                <a:pos x="253" y="214"/>
              </a:cxn>
              <a:cxn ang="0">
                <a:pos x="327" y="309"/>
              </a:cxn>
              <a:cxn ang="0">
                <a:pos x="440" y="344"/>
              </a:cxn>
              <a:cxn ang="0">
                <a:pos x="489" y="395"/>
              </a:cxn>
              <a:cxn ang="0">
                <a:pos x="608" y="458"/>
              </a:cxn>
              <a:cxn ang="0">
                <a:pos x="587" y="216"/>
              </a:cxn>
              <a:cxn ang="0">
                <a:pos x="654" y="168"/>
              </a:cxn>
              <a:cxn ang="0">
                <a:pos x="678" y="146"/>
              </a:cxn>
              <a:cxn ang="0">
                <a:pos x="731" y="108"/>
              </a:cxn>
              <a:cxn ang="0">
                <a:pos x="809" y="146"/>
              </a:cxn>
              <a:cxn ang="0">
                <a:pos x="714" y="226"/>
              </a:cxn>
              <a:cxn ang="0">
                <a:pos x="819" y="249"/>
              </a:cxn>
              <a:cxn ang="0">
                <a:pos x="693" y="334"/>
              </a:cxn>
              <a:cxn ang="0">
                <a:pos x="830" y="415"/>
              </a:cxn>
              <a:cxn ang="0">
                <a:pos x="1012" y="317"/>
              </a:cxn>
              <a:cxn ang="0">
                <a:pos x="1040" y="352"/>
              </a:cxn>
              <a:cxn ang="0">
                <a:pos x="1132" y="319"/>
              </a:cxn>
              <a:cxn ang="0">
                <a:pos x="1283" y="297"/>
              </a:cxn>
              <a:cxn ang="0">
                <a:pos x="1146" y="375"/>
              </a:cxn>
              <a:cxn ang="0">
                <a:pos x="1142" y="397"/>
              </a:cxn>
              <a:cxn ang="0">
                <a:pos x="1040" y="440"/>
              </a:cxn>
              <a:cxn ang="0">
                <a:pos x="942" y="437"/>
              </a:cxn>
              <a:cxn ang="0">
                <a:pos x="703" y="510"/>
              </a:cxn>
              <a:cxn ang="0">
                <a:pos x="949" y="583"/>
              </a:cxn>
              <a:cxn ang="0">
                <a:pos x="1005" y="593"/>
              </a:cxn>
              <a:cxn ang="0">
                <a:pos x="991" y="661"/>
              </a:cxn>
              <a:cxn ang="0">
                <a:pos x="1192" y="654"/>
              </a:cxn>
              <a:cxn ang="0">
                <a:pos x="1030" y="686"/>
              </a:cxn>
              <a:cxn ang="0">
                <a:pos x="1167" y="767"/>
              </a:cxn>
              <a:cxn ang="0">
                <a:pos x="1083" y="747"/>
              </a:cxn>
              <a:cxn ang="0">
                <a:pos x="1030" y="762"/>
              </a:cxn>
              <a:cxn ang="0">
                <a:pos x="903" y="729"/>
              </a:cxn>
              <a:cxn ang="0">
                <a:pos x="851" y="631"/>
              </a:cxn>
              <a:cxn ang="0">
                <a:pos x="654" y="593"/>
              </a:cxn>
              <a:cxn ang="0">
                <a:pos x="749" y="787"/>
              </a:cxn>
              <a:cxn ang="0">
                <a:pos x="619" y="792"/>
              </a:cxn>
              <a:cxn ang="0">
                <a:pos x="693" y="923"/>
              </a:cxn>
            </a:cxnLst>
            <a:rect l="0" t="0" r="r" b="b"/>
            <a:pathLst>
              <a:path w="1283" h="933">
                <a:moveTo>
                  <a:pt x="552" y="933"/>
                </a:moveTo>
                <a:lnTo>
                  <a:pt x="555" y="905"/>
                </a:lnTo>
                <a:lnTo>
                  <a:pt x="559" y="880"/>
                </a:lnTo>
                <a:lnTo>
                  <a:pt x="563" y="852"/>
                </a:lnTo>
                <a:lnTo>
                  <a:pt x="566" y="827"/>
                </a:lnTo>
                <a:lnTo>
                  <a:pt x="555" y="835"/>
                </a:lnTo>
                <a:lnTo>
                  <a:pt x="541" y="845"/>
                </a:lnTo>
                <a:lnTo>
                  <a:pt x="527" y="852"/>
                </a:lnTo>
                <a:lnTo>
                  <a:pt x="513" y="862"/>
                </a:lnTo>
                <a:lnTo>
                  <a:pt x="499" y="872"/>
                </a:lnTo>
                <a:lnTo>
                  <a:pt x="485" y="880"/>
                </a:lnTo>
                <a:lnTo>
                  <a:pt x="471" y="888"/>
                </a:lnTo>
                <a:lnTo>
                  <a:pt x="457" y="895"/>
                </a:lnTo>
                <a:lnTo>
                  <a:pt x="447" y="900"/>
                </a:lnTo>
                <a:lnTo>
                  <a:pt x="440" y="898"/>
                </a:lnTo>
                <a:lnTo>
                  <a:pt x="440" y="893"/>
                </a:lnTo>
                <a:lnTo>
                  <a:pt x="447" y="885"/>
                </a:lnTo>
                <a:lnTo>
                  <a:pt x="464" y="872"/>
                </a:lnTo>
                <a:lnTo>
                  <a:pt x="478" y="857"/>
                </a:lnTo>
                <a:lnTo>
                  <a:pt x="496" y="842"/>
                </a:lnTo>
                <a:lnTo>
                  <a:pt x="510" y="827"/>
                </a:lnTo>
                <a:lnTo>
                  <a:pt x="527" y="812"/>
                </a:lnTo>
                <a:lnTo>
                  <a:pt x="541" y="800"/>
                </a:lnTo>
                <a:lnTo>
                  <a:pt x="555" y="787"/>
                </a:lnTo>
                <a:lnTo>
                  <a:pt x="570" y="777"/>
                </a:lnTo>
                <a:lnTo>
                  <a:pt x="570" y="774"/>
                </a:lnTo>
                <a:lnTo>
                  <a:pt x="573" y="762"/>
                </a:lnTo>
                <a:lnTo>
                  <a:pt x="577" y="747"/>
                </a:lnTo>
                <a:lnTo>
                  <a:pt x="577" y="734"/>
                </a:lnTo>
                <a:lnTo>
                  <a:pt x="580" y="722"/>
                </a:lnTo>
                <a:lnTo>
                  <a:pt x="555" y="734"/>
                </a:lnTo>
                <a:lnTo>
                  <a:pt x="531" y="744"/>
                </a:lnTo>
                <a:lnTo>
                  <a:pt x="506" y="754"/>
                </a:lnTo>
                <a:lnTo>
                  <a:pt x="482" y="762"/>
                </a:lnTo>
                <a:lnTo>
                  <a:pt x="471" y="762"/>
                </a:lnTo>
                <a:lnTo>
                  <a:pt x="468" y="759"/>
                </a:lnTo>
                <a:lnTo>
                  <a:pt x="468" y="754"/>
                </a:lnTo>
                <a:lnTo>
                  <a:pt x="471" y="752"/>
                </a:lnTo>
                <a:lnTo>
                  <a:pt x="485" y="744"/>
                </a:lnTo>
                <a:lnTo>
                  <a:pt x="499" y="734"/>
                </a:lnTo>
                <a:lnTo>
                  <a:pt x="513" y="724"/>
                </a:lnTo>
                <a:lnTo>
                  <a:pt x="531" y="714"/>
                </a:lnTo>
                <a:lnTo>
                  <a:pt x="545" y="701"/>
                </a:lnTo>
                <a:lnTo>
                  <a:pt x="559" y="691"/>
                </a:lnTo>
                <a:lnTo>
                  <a:pt x="573" y="679"/>
                </a:lnTo>
                <a:lnTo>
                  <a:pt x="587" y="669"/>
                </a:lnTo>
                <a:lnTo>
                  <a:pt x="591" y="636"/>
                </a:lnTo>
                <a:lnTo>
                  <a:pt x="594" y="603"/>
                </a:lnTo>
                <a:lnTo>
                  <a:pt x="601" y="568"/>
                </a:lnTo>
                <a:lnTo>
                  <a:pt x="605" y="533"/>
                </a:lnTo>
                <a:lnTo>
                  <a:pt x="605" y="530"/>
                </a:lnTo>
                <a:lnTo>
                  <a:pt x="605" y="528"/>
                </a:lnTo>
                <a:lnTo>
                  <a:pt x="591" y="533"/>
                </a:lnTo>
                <a:lnTo>
                  <a:pt x="573" y="538"/>
                </a:lnTo>
                <a:lnTo>
                  <a:pt x="552" y="543"/>
                </a:lnTo>
                <a:lnTo>
                  <a:pt x="527" y="551"/>
                </a:lnTo>
                <a:lnTo>
                  <a:pt x="503" y="558"/>
                </a:lnTo>
                <a:lnTo>
                  <a:pt x="475" y="566"/>
                </a:lnTo>
                <a:lnTo>
                  <a:pt x="447" y="573"/>
                </a:lnTo>
                <a:lnTo>
                  <a:pt x="415" y="583"/>
                </a:lnTo>
                <a:lnTo>
                  <a:pt x="408" y="591"/>
                </a:lnTo>
                <a:lnTo>
                  <a:pt x="401" y="598"/>
                </a:lnTo>
                <a:lnTo>
                  <a:pt x="397" y="601"/>
                </a:lnTo>
                <a:lnTo>
                  <a:pt x="394" y="603"/>
                </a:lnTo>
                <a:lnTo>
                  <a:pt x="376" y="623"/>
                </a:lnTo>
                <a:lnTo>
                  <a:pt x="359" y="641"/>
                </a:lnTo>
                <a:lnTo>
                  <a:pt x="345" y="656"/>
                </a:lnTo>
                <a:lnTo>
                  <a:pt x="324" y="676"/>
                </a:lnTo>
                <a:lnTo>
                  <a:pt x="320" y="679"/>
                </a:lnTo>
                <a:lnTo>
                  <a:pt x="313" y="676"/>
                </a:lnTo>
                <a:lnTo>
                  <a:pt x="309" y="674"/>
                </a:lnTo>
                <a:lnTo>
                  <a:pt x="306" y="671"/>
                </a:lnTo>
                <a:lnTo>
                  <a:pt x="317" y="651"/>
                </a:lnTo>
                <a:lnTo>
                  <a:pt x="331" y="636"/>
                </a:lnTo>
                <a:lnTo>
                  <a:pt x="345" y="618"/>
                </a:lnTo>
                <a:lnTo>
                  <a:pt x="359" y="601"/>
                </a:lnTo>
                <a:lnTo>
                  <a:pt x="345" y="603"/>
                </a:lnTo>
                <a:lnTo>
                  <a:pt x="331" y="608"/>
                </a:lnTo>
                <a:lnTo>
                  <a:pt x="317" y="611"/>
                </a:lnTo>
                <a:lnTo>
                  <a:pt x="302" y="616"/>
                </a:lnTo>
                <a:lnTo>
                  <a:pt x="288" y="618"/>
                </a:lnTo>
                <a:lnTo>
                  <a:pt x="278" y="623"/>
                </a:lnTo>
                <a:lnTo>
                  <a:pt x="264" y="626"/>
                </a:lnTo>
                <a:lnTo>
                  <a:pt x="250" y="631"/>
                </a:lnTo>
                <a:lnTo>
                  <a:pt x="246" y="634"/>
                </a:lnTo>
                <a:lnTo>
                  <a:pt x="246" y="636"/>
                </a:lnTo>
                <a:lnTo>
                  <a:pt x="243" y="639"/>
                </a:lnTo>
                <a:lnTo>
                  <a:pt x="239" y="641"/>
                </a:lnTo>
                <a:lnTo>
                  <a:pt x="218" y="656"/>
                </a:lnTo>
                <a:lnTo>
                  <a:pt x="193" y="671"/>
                </a:lnTo>
                <a:lnTo>
                  <a:pt x="169" y="689"/>
                </a:lnTo>
                <a:lnTo>
                  <a:pt x="151" y="709"/>
                </a:lnTo>
                <a:lnTo>
                  <a:pt x="144" y="719"/>
                </a:lnTo>
                <a:lnTo>
                  <a:pt x="134" y="724"/>
                </a:lnTo>
                <a:lnTo>
                  <a:pt x="123" y="722"/>
                </a:lnTo>
                <a:lnTo>
                  <a:pt x="123" y="711"/>
                </a:lnTo>
                <a:lnTo>
                  <a:pt x="134" y="696"/>
                </a:lnTo>
                <a:lnTo>
                  <a:pt x="148" y="681"/>
                </a:lnTo>
                <a:lnTo>
                  <a:pt x="162" y="666"/>
                </a:lnTo>
                <a:lnTo>
                  <a:pt x="179" y="654"/>
                </a:lnTo>
                <a:lnTo>
                  <a:pt x="151" y="661"/>
                </a:lnTo>
                <a:lnTo>
                  <a:pt x="127" y="669"/>
                </a:lnTo>
                <a:lnTo>
                  <a:pt x="106" y="674"/>
                </a:lnTo>
                <a:lnTo>
                  <a:pt x="85" y="679"/>
                </a:lnTo>
                <a:lnTo>
                  <a:pt x="63" y="684"/>
                </a:lnTo>
                <a:lnTo>
                  <a:pt x="46" y="686"/>
                </a:lnTo>
                <a:lnTo>
                  <a:pt x="32" y="689"/>
                </a:lnTo>
                <a:lnTo>
                  <a:pt x="18" y="691"/>
                </a:lnTo>
                <a:lnTo>
                  <a:pt x="14" y="691"/>
                </a:lnTo>
                <a:lnTo>
                  <a:pt x="4" y="689"/>
                </a:lnTo>
                <a:lnTo>
                  <a:pt x="0" y="686"/>
                </a:lnTo>
                <a:lnTo>
                  <a:pt x="14" y="681"/>
                </a:lnTo>
                <a:lnTo>
                  <a:pt x="35" y="674"/>
                </a:lnTo>
                <a:lnTo>
                  <a:pt x="60" y="669"/>
                </a:lnTo>
                <a:lnTo>
                  <a:pt x="81" y="661"/>
                </a:lnTo>
                <a:lnTo>
                  <a:pt x="106" y="654"/>
                </a:lnTo>
                <a:lnTo>
                  <a:pt x="127" y="646"/>
                </a:lnTo>
                <a:lnTo>
                  <a:pt x="151" y="639"/>
                </a:lnTo>
                <a:lnTo>
                  <a:pt x="172" y="631"/>
                </a:lnTo>
                <a:lnTo>
                  <a:pt x="193" y="623"/>
                </a:lnTo>
                <a:lnTo>
                  <a:pt x="183" y="621"/>
                </a:lnTo>
                <a:lnTo>
                  <a:pt x="169" y="616"/>
                </a:lnTo>
                <a:lnTo>
                  <a:pt x="151" y="608"/>
                </a:lnTo>
                <a:lnTo>
                  <a:pt x="134" y="603"/>
                </a:lnTo>
                <a:lnTo>
                  <a:pt x="116" y="596"/>
                </a:lnTo>
                <a:lnTo>
                  <a:pt x="95" y="588"/>
                </a:lnTo>
                <a:lnTo>
                  <a:pt x="78" y="583"/>
                </a:lnTo>
                <a:lnTo>
                  <a:pt x="63" y="578"/>
                </a:lnTo>
                <a:lnTo>
                  <a:pt x="35" y="563"/>
                </a:lnTo>
                <a:lnTo>
                  <a:pt x="32" y="553"/>
                </a:lnTo>
                <a:lnTo>
                  <a:pt x="42" y="553"/>
                </a:lnTo>
                <a:lnTo>
                  <a:pt x="67" y="561"/>
                </a:lnTo>
                <a:lnTo>
                  <a:pt x="88" y="568"/>
                </a:lnTo>
                <a:lnTo>
                  <a:pt x="109" y="573"/>
                </a:lnTo>
                <a:lnTo>
                  <a:pt x="130" y="581"/>
                </a:lnTo>
                <a:lnTo>
                  <a:pt x="151" y="583"/>
                </a:lnTo>
                <a:lnTo>
                  <a:pt x="172" y="588"/>
                </a:lnTo>
                <a:lnTo>
                  <a:pt x="193" y="593"/>
                </a:lnTo>
                <a:lnTo>
                  <a:pt x="211" y="596"/>
                </a:lnTo>
                <a:lnTo>
                  <a:pt x="229" y="601"/>
                </a:lnTo>
                <a:lnTo>
                  <a:pt x="232" y="603"/>
                </a:lnTo>
                <a:lnTo>
                  <a:pt x="239" y="603"/>
                </a:lnTo>
                <a:lnTo>
                  <a:pt x="243" y="603"/>
                </a:lnTo>
                <a:lnTo>
                  <a:pt x="246" y="606"/>
                </a:lnTo>
                <a:lnTo>
                  <a:pt x="271" y="598"/>
                </a:lnTo>
                <a:lnTo>
                  <a:pt x="295" y="591"/>
                </a:lnTo>
                <a:lnTo>
                  <a:pt x="317" y="583"/>
                </a:lnTo>
                <a:lnTo>
                  <a:pt x="341" y="573"/>
                </a:lnTo>
                <a:lnTo>
                  <a:pt x="334" y="568"/>
                </a:lnTo>
                <a:lnTo>
                  <a:pt x="324" y="566"/>
                </a:lnTo>
                <a:lnTo>
                  <a:pt x="313" y="561"/>
                </a:lnTo>
                <a:lnTo>
                  <a:pt x="299" y="556"/>
                </a:lnTo>
                <a:lnTo>
                  <a:pt x="285" y="548"/>
                </a:lnTo>
                <a:lnTo>
                  <a:pt x="267" y="543"/>
                </a:lnTo>
                <a:lnTo>
                  <a:pt x="250" y="538"/>
                </a:lnTo>
                <a:lnTo>
                  <a:pt x="232" y="530"/>
                </a:lnTo>
                <a:lnTo>
                  <a:pt x="211" y="518"/>
                </a:lnTo>
                <a:lnTo>
                  <a:pt x="204" y="508"/>
                </a:lnTo>
                <a:lnTo>
                  <a:pt x="218" y="503"/>
                </a:lnTo>
                <a:lnTo>
                  <a:pt x="250" y="505"/>
                </a:lnTo>
                <a:lnTo>
                  <a:pt x="267" y="510"/>
                </a:lnTo>
                <a:lnTo>
                  <a:pt x="285" y="515"/>
                </a:lnTo>
                <a:lnTo>
                  <a:pt x="302" y="520"/>
                </a:lnTo>
                <a:lnTo>
                  <a:pt x="320" y="528"/>
                </a:lnTo>
                <a:lnTo>
                  <a:pt x="338" y="533"/>
                </a:lnTo>
                <a:lnTo>
                  <a:pt x="355" y="541"/>
                </a:lnTo>
                <a:lnTo>
                  <a:pt x="373" y="548"/>
                </a:lnTo>
                <a:lnTo>
                  <a:pt x="390" y="556"/>
                </a:lnTo>
                <a:lnTo>
                  <a:pt x="415" y="546"/>
                </a:lnTo>
                <a:lnTo>
                  <a:pt x="443" y="538"/>
                </a:lnTo>
                <a:lnTo>
                  <a:pt x="468" y="528"/>
                </a:lnTo>
                <a:lnTo>
                  <a:pt x="492" y="520"/>
                </a:lnTo>
                <a:lnTo>
                  <a:pt x="513" y="513"/>
                </a:lnTo>
                <a:lnTo>
                  <a:pt x="538" y="505"/>
                </a:lnTo>
                <a:lnTo>
                  <a:pt x="563" y="498"/>
                </a:lnTo>
                <a:lnTo>
                  <a:pt x="584" y="490"/>
                </a:lnTo>
                <a:lnTo>
                  <a:pt x="584" y="488"/>
                </a:lnTo>
                <a:lnTo>
                  <a:pt x="580" y="488"/>
                </a:lnTo>
                <a:lnTo>
                  <a:pt x="573" y="483"/>
                </a:lnTo>
                <a:lnTo>
                  <a:pt x="563" y="478"/>
                </a:lnTo>
                <a:lnTo>
                  <a:pt x="548" y="470"/>
                </a:lnTo>
                <a:lnTo>
                  <a:pt x="534" y="460"/>
                </a:lnTo>
                <a:lnTo>
                  <a:pt x="517" y="452"/>
                </a:lnTo>
                <a:lnTo>
                  <a:pt x="496" y="440"/>
                </a:lnTo>
                <a:lnTo>
                  <a:pt x="475" y="430"/>
                </a:lnTo>
                <a:lnTo>
                  <a:pt x="454" y="417"/>
                </a:lnTo>
                <a:lnTo>
                  <a:pt x="436" y="417"/>
                </a:lnTo>
                <a:lnTo>
                  <a:pt x="415" y="417"/>
                </a:lnTo>
                <a:lnTo>
                  <a:pt x="394" y="415"/>
                </a:lnTo>
                <a:lnTo>
                  <a:pt x="369" y="410"/>
                </a:lnTo>
                <a:lnTo>
                  <a:pt x="345" y="405"/>
                </a:lnTo>
                <a:lnTo>
                  <a:pt x="324" y="402"/>
                </a:lnTo>
                <a:lnTo>
                  <a:pt x="302" y="400"/>
                </a:lnTo>
                <a:lnTo>
                  <a:pt x="285" y="397"/>
                </a:lnTo>
                <a:lnTo>
                  <a:pt x="278" y="395"/>
                </a:lnTo>
                <a:lnTo>
                  <a:pt x="271" y="390"/>
                </a:lnTo>
                <a:lnTo>
                  <a:pt x="271" y="385"/>
                </a:lnTo>
                <a:lnTo>
                  <a:pt x="285" y="385"/>
                </a:lnTo>
                <a:lnTo>
                  <a:pt x="299" y="385"/>
                </a:lnTo>
                <a:lnTo>
                  <a:pt x="309" y="385"/>
                </a:lnTo>
                <a:lnTo>
                  <a:pt x="324" y="385"/>
                </a:lnTo>
                <a:lnTo>
                  <a:pt x="341" y="385"/>
                </a:lnTo>
                <a:lnTo>
                  <a:pt x="355" y="385"/>
                </a:lnTo>
                <a:lnTo>
                  <a:pt x="369" y="385"/>
                </a:lnTo>
                <a:lnTo>
                  <a:pt x="383" y="385"/>
                </a:lnTo>
                <a:lnTo>
                  <a:pt x="397" y="385"/>
                </a:lnTo>
                <a:lnTo>
                  <a:pt x="383" y="377"/>
                </a:lnTo>
                <a:lnTo>
                  <a:pt x="369" y="370"/>
                </a:lnTo>
                <a:lnTo>
                  <a:pt x="355" y="362"/>
                </a:lnTo>
                <a:lnTo>
                  <a:pt x="341" y="352"/>
                </a:lnTo>
                <a:lnTo>
                  <a:pt x="327" y="344"/>
                </a:lnTo>
                <a:lnTo>
                  <a:pt x="313" y="337"/>
                </a:lnTo>
                <a:lnTo>
                  <a:pt x="299" y="329"/>
                </a:lnTo>
                <a:lnTo>
                  <a:pt x="285" y="322"/>
                </a:lnTo>
                <a:lnTo>
                  <a:pt x="264" y="317"/>
                </a:lnTo>
                <a:lnTo>
                  <a:pt x="243" y="312"/>
                </a:lnTo>
                <a:lnTo>
                  <a:pt x="222" y="307"/>
                </a:lnTo>
                <a:lnTo>
                  <a:pt x="201" y="302"/>
                </a:lnTo>
                <a:lnTo>
                  <a:pt x="179" y="299"/>
                </a:lnTo>
                <a:lnTo>
                  <a:pt x="155" y="297"/>
                </a:lnTo>
                <a:lnTo>
                  <a:pt x="134" y="294"/>
                </a:lnTo>
                <a:lnTo>
                  <a:pt x="113" y="292"/>
                </a:lnTo>
                <a:lnTo>
                  <a:pt x="102" y="289"/>
                </a:lnTo>
                <a:lnTo>
                  <a:pt x="102" y="284"/>
                </a:lnTo>
                <a:lnTo>
                  <a:pt x="106" y="282"/>
                </a:lnTo>
                <a:lnTo>
                  <a:pt x="113" y="279"/>
                </a:lnTo>
                <a:lnTo>
                  <a:pt x="127" y="276"/>
                </a:lnTo>
                <a:lnTo>
                  <a:pt x="141" y="276"/>
                </a:lnTo>
                <a:lnTo>
                  <a:pt x="155" y="276"/>
                </a:lnTo>
                <a:lnTo>
                  <a:pt x="169" y="279"/>
                </a:lnTo>
                <a:lnTo>
                  <a:pt x="183" y="282"/>
                </a:lnTo>
                <a:lnTo>
                  <a:pt x="197" y="284"/>
                </a:lnTo>
                <a:lnTo>
                  <a:pt x="211" y="287"/>
                </a:lnTo>
                <a:lnTo>
                  <a:pt x="225" y="289"/>
                </a:lnTo>
                <a:lnTo>
                  <a:pt x="204" y="276"/>
                </a:lnTo>
                <a:lnTo>
                  <a:pt x="186" y="266"/>
                </a:lnTo>
                <a:lnTo>
                  <a:pt x="169" y="256"/>
                </a:lnTo>
                <a:lnTo>
                  <a:pt x="155" y="246"/>
                </a:lnTo>
                <a:lnTo>
                  <a:pt x="141" y="239"/>
                </a:lnTo>
                <a:lnTo>
                  <a:pt x="130" y="234"/>
                </a:lnTo>
                <a:lnTo>
                  <a:pt x="123" y="229"/>
                </a:lnTo>
                <a:lnTo>
                  <a:pt x="116" y="226"/>
                </a:lnTo>
                <a:lnTo>
                  <a:pt x="102" y="211"/>
                </a:lnTo>
                <a:lnTo>
                  <a:pt x="102" y="204"/>
                </a:lnTo>
                <a:lnTo>
                  <a:pt x="109" y="201"/>
                </a:lnTo>
                <a:lnTo>
                  <a:pt x="127" y="206"/>
                </a:lnTo>
                <a:lnTo>
                  <a:pt x="134" y="209"/>
                </a:lnTo>
                <a:lnTo>
                  <a:pt x="144" y="214"/>
                </a:lnTo>
                <a:lnTo>
                  <a:pt x="158" y="219"/>
                </a:lnTo>
                <a:lnTo>
                  <a:pt x="176" y="229"/>
                </a:lnTo>
                <a:lnTo>
                  <a:pt x="193" y="239"/>
                </a:lnTo>
                <a:lnTo>
                  <a:pt x="218" y="249"/>
                </a:lnTo>
                <a:lnTo>
                  <a:pt x="243" y="264"/>
                </a:lnTo>
                <a:lnTo>
                  <a:pt x="267" y="276"/>
                </a:lnTo>
                <a:lnTo>
                  <a:pt x="264" y="259"/>
                </a:lnTo>
                <a:lnTo>
                  <a:pt x="257" y="236"/>
                </a:lnTo>
                <a:lnTo>
                  <a:pt x="253" y="214"/>
                </a:lnTo>
                <a:lnTo>
                  <a:pt x="250" y="193"/>
                </a:lnTo>
                <a:lnTo>
                  <a:pt x="253" y="171"/>
                </a:lnTo>
                <a:lnTo>
                  <a:pt x="264" y="161"/>
                </a:lnTo>
                <a:lnTo>
                  <a:pt x="278" y="166"/>
                </a:lnTo>
                <a:lnTo>
                  <a:pt x="285" y="186"/>
                </a:lnTo>
                <a:lnTo>
                  <a:pt x="292" y="221"/>
                </a:lnTo>
                <a:lnTo>
                  <a:pt x="302" y="254"/>
                </a:lnTo>
                <a:lnTo>
                  <a:pt x="317" y="284"/>
                </a:lnTo>
                <a:lnTo>
                  <a:pt x="327" y="309"/>
                </a:lnTo>
                <a:lnTo>
                  <a:pt x="341" y="317"/>
                </a:lnTo>
                <a:lnTo>
                  <a:pt x="355" y="324"/>
                </a:lnTo>
                <a:lnTo>
                  <a:pt x="369" y="332"/>
                </a:lnTo>
                <a:lnTo>
                  <a:pt x="383" y="337"/>
                </a:lnTo>
                <a:lnTo>
                  <a:pt x="397" y="344"/>
                </a:lnTo>
                <a:lnTo>
                  <a:pt x="411" y="352"/>
                </a:lnTo>
                <a:lnTo>
                  <a:pt x="425" y="359"/>
                </a:lnTo>
                <a:lnTo>
                  <a:pt x="440" y="367"/>
                </a:lnTo>
                <a:lnTo>
                  <a:pt x="440" y="344"/>
                </a:lnTo>
                <a:lnTo>
                  <a:pt x="440" y="327"/>
                </a:lnTo>
                <a:lnTo>
                  <a:pt x="440" y="307"/>
                </a:lnTo>
                <a:lnTo>
                  <a:pt x="436" y="287"/>
                </a:lnTo>
                <a:lnTo>
                  <a:pt x="440" y="271"/>
                </a:lnTo>
                <a:lnTo>
                  <a:pt x="447" y="271"/>
                </a:lnTo>
                <a:lnTo>
                  <a:pt x="454" y="279"/>
                </a:lnTo>
                <a:lnTo>
                  <a:pt x="464" y="294"/>
                </a:lnTo>
                <a:lnTo>
                  <a:pt x="475" y="324"/>
                </a:lnTo>
                <a:lnTo>
                  <a:pt x="478" y="347"/>
                </a:lnTo>
                <a:lnTo>
                  <a:pt x="482" y="370"/>
                </a:lnTo>
                <a:lnTo>
                  <a:pt x="489" y="395"/>
                </a:lnTo>
                <a:lnTo>
                  <a:pt x="510" y="405"/>
                </a:lnTo>
                <a:lnTo>
                  <a:pt x="527" y="417"/>
                </a:lnTo>
                <a:lnTo>
                  <a:pt x="545" y="425"/>
                </a:lnTo>
                <a:lnTo>
                  <a:pt x="563" y="435"/>
                </a:lnTo>
                <a:lnTo>
                  <a:pt x="577" y="442"/>
                </a:lnTo>
                <a:lnTo>
                  <a:pt x="591" y="450"/>
                </a:lnTo>
                <a:lnTo>
                  <a:pt x="601" y="455"/>
                </a:lnTo>
                <a:lnTo>
                  <a:pt x="608" y="460"/>
                </a:lnTo>
                <a:lnTo>
                  <a:pt x="608" y="458"/>
                </a:lnTo>
                <a:lnTo>
                  <a:pt x="608" y="455"/>
                </a:lnTo>
                <a:lnTo>
                  <a:pt x="615" y="435"/>
                </a:lnTo>
                <a:lnTo>
                  <a:pt x="622" y="405"/>
                </a:lnTo>
                <a:lnTo>
                  <a:pt x="629" y="367"/>
                </a:lnTo>
                <a:lnTo>
                  <a:pt x="640" y="322"/>
                </a:lnTo>
                <a:lnTo>
                  <a:pt x="629" y="299"/>
                </a:lnTo>
                <a:lnTo>
                  <a:pt x="615" y="271"/>
                </a:lnTo>
                <a:lnTo>
                  <a:pt x="601" y="246"/>
                </a:lnTo>
                <a:lnTo>
                  <a:pt x="591" y="229"/>
                </a:lnTo>
                <a:lnTo>
                  <a:pt x="587" y="219"/>
                </a:lnTo>
                <a:lnTo>
                  <a:pt x="587" y="216"/>
                </a:lnTo>
                <a:lnTo>
                  <a:pt x="598" y="219"/>
                </a:lnTo>
                <a:lnTo>
                  <a:pt x="605" y="224"/>
                </a:lnTo>
                <a:lnTo>
                  <a:pt x="612" y="231"/>
                </a:lnTo>
                <a:lnTo>
                  <a:pt x="622" y="244"/>
                </a:lnTo>
                <a:lnTo>
                  <a:pt x="636" y="256"/>
                </a:lnTo>
                <a:lnTo>
                  <a:pt x="650" y="274"/>
                </a:lnTo>
                <a:lnTo>
                  <a:pt x="654" y="254"/>
                </a:lnTo>
                <a:lnTo>
                  <a:pt x="661" y="231"/>
                </a:lnTo>
                <a:lnTo>
                  <a:pt x="664" y="209"/>
                </a:lnTo>
                <a:lnTo>
                  <a:pt x="668" y="186"/>
                </a:lnTo>
                <a:lnTo>
                  <a:pt x="654" y="168"/>
                </a:lnTo>
                <a:lnTo>
                  <a:pt x="636" y="141"/>
                </a:lnTo>
                <a:lnTo>
                  <a:pt x="619" y="111"/>
                </a:lnTo>
                <a:lnTo>
                  <a:pt x="605" y="78"/>
                </a:lnTo>
                <a:lnTo>
                  <a:pt x="605" y="75"/>
                </a:lnTo>
                <a:lnTo>
                  <a:pt x="608" y="73"/>
                </a:lnTo>
                <a:lnTo>
                  <a:pt x="615" y="78"/>
                </a:lnTo>
                <a:lnTo>
                  <a:pt x="626" y="85"/>
                </a:lnTo>
                <a:lnTo>
                  <a:pt x="636" y="98"/>
                </a:lnTo>
                <a:lnTo>
                  <a:pt x="647" y="111"/>
                </a:lnTo>
                <a:lnTo>
                  <a:pt x="664" y="128"/>
                </a:lnTo>
                <a:lnTo>
                  <a:pt x="678" y="146"/>
                </a:lnTo>
                <a:lnTo>
                  <a:pt x="686" y="113"/>
                </a:lnTo>
                <a:lnTo>
                  <a:pt x="693" y="80"/>
                </a:lnTo>
                <a:lnTo>
                  <a:pt x="700" y="48"/>
                </a:lnTo>
                <a:lnTo>
                  <a:pt x="707" y="17"/>
                </a:lnTo>
                <a:lnTo>
                  <a:pt x="714" y="5"/>
                </a:lnTo>
                <a:lnTo>
                  <a:pt x="721" y="0"/>
                </a:lnTo>
                <a:lnTo>
                  <a:pt x="728" y="2"/>
                </a:lnTo>
                <a:lnTo>
                  <a:pt x="735" y="12"/>
                </a:lnTo>
                <a:lnTo>
                  <a:pt x="735" y="35"/>
                </a:lnTo>
                <a:lnTo>
                  <a:pt x="735" y="68"/>
                </a:lnTo>
                <a:lnTo>
                  <a:pt x="731" y="108"/>
                </a:lnTo>
                <a:lnTo>
                  <a:pt x="724" y="156"/>
                </a:lnTo>
                <a:lnTo>
                  <a:pt x="745" y="143"/>
                </a:lnTo>
                <a:lnTo>
                  <a:pt x="770" y="133"/>
                </a:lnTo>
                <a:lnTo>
                  <a:pt x="794" y="126"/>
                </a:lnTo>
                <a:lnTo>
                  <a:pt x="823" y="113"/>
                </a:lnTo>
                <a:lnTo>
                  <a:pt x="844" y="108"/>
                </a:lnTo>
                <a:lnTo>
                  <a:pt x="858" y="108"/>
                </a:lnTo>
                <a:lnTo>
                  <a:pt x="865" y="116"/>
                </a:lnTo>
                <a:lnTo>
                  <a:pt x="861" y="121"/>
                </a:lnTo>
                <a:lnTo>
                  <a:pt x="833" y="133"/>
                </a:lnTo>
                <a:lnTo>
                  <a:pt x="809" y="146"/>
                </a:lnTo>
                <a:lnTo>
                  <a:pt x="787" y="161"/>
                </a:lnTo>
                <a:lnTo>
                  <a:pt x="766" y="171"/>
                </a:lnTo>
                <a:lnTo>
                  <a:pt x="752" y="181"/>
                </a:lnTo>
                <a:lnTo>
                  <a:pt x="742" y="191"/>
                </a:lnTo>
                <a:lnTo>
                  <a:pt x="731" y="199"/>
                </a:lnTo>
                <a:lnTo>
                  <a:pt x="724" y="204"/>
                </a:lnTo>
                <a:lnTo>
                  <a:pt x="721" y="204"/>
                </a:lnTo>
                <a:lnTo>
                  <a:pt x="717" y="206"/>
                </a:lnTo>
                <a:lnTo>
                  <a:pt x="714" y="226"/>
                </a:lnTo>
                <a:lnTo>
                  <a:pt x="710" y="246"/>
                </a:lnTo>
                <a:lnTo>
                  <a:pt x="707" y="266"/>
                </a:lnTo>
                <a:lnTo>
                  <a:pt x="703" y="287"/>
                </a:lnTo>
                <a:lnTo>
                  <a:pt x="728" y="274"/>
                </a:lnTo>
                <a:lnTo>
                  <a:pt x="752" y="261"/>
                </a:lnTo>
                <a:lnTo>
                  <a:pt x="777" y="246"/>
                </a:lnTo>
                <a:lnTo>
                  <a:pt x="791" y="236"/>
                </a:lnTo>
                <a:lnTo>
                  <a:pt x="809" y="229"/>
                </a:lnTo>
                <a:lnTo>
                  <a:pt x="823" y="231"/>
                </a:lnTo>
                <a:lnTo>
                  <a:pt x="826" y="239"/>
                </a:lnTo>
                <a:lnTo>
                  <a:pt x="819" y="249"/>
                </a:lnTo>
                <a:lnTo>
                  <a:pt x="809" y="256"/>
                </a:lnTo>
                <a:lnTo>
                  <a:pt x="794" y="266"/>
                </a:lnTo>
                <a:lnTo>
                  <a:pt x="780" y="279"/>
                </a:lnTo>
                <a:lnTo>
                  <a:pt x="759" y="292"/>
                </a:lnTo>
                <a:lnTo>
                  <a:pt x="742" y="304"/>
                </a:lnTo>
                <a:lnTo>
                  <a:pt x="721" y="317"/>
                </a:lnTo>
                <a:lnTo>
                  <a:pt x="707" y="327"/>
                </a:lnTo>
                <a:lnTo>
                  <a:pt x="693" y="334"/>
                </a:lnTo>
                <a:lnTo>
                  <a:pt x="682" y="380"/>
                </a:lnTo>
                <a:lnTo>
                  <a:pt x="675" y="417"/>
                </a:lnTo>
                <a:lnTo>
                  <a:pt x="664" y="447"/>
                </a:lnTo>
                <a:lnTo>
                  <a:pt x="657" y="468"/>
                </a:lnTo>
                <a:lnTo>
                  <a:pt x="682" y="460"/>
                </a:lnTo>
                <a:lnTo>
                  <a:pt x="710" y="450"/>
                </a:lnTo>
                <a:lnTo>
                  <a:pt x="738" y="442"/>
                </a:lnTo>
                <a:lnTo>
                  <a:pt x="766" y="432"/>
                </a:lnTo>
                <a:lnTo>
                  <a:pt x="798" y="422"/>
                </a:lnTo>
                <a:lnTo>
                  <a:pt x="830" y="415"/>
                </a:lnTo>
                <a:lnTo>
                  <a:pt x="861" y="405"/>
                </a:lnTo>
                <a:lnTo>
                  <a:pt x="893" y="397"/>
                </a:lnTo>
                <a:lnTo>
                  <a:pt x="914" y="372"/>
                </a:lnTo>
                <a:lnTo>
                  <a:pt x="935" y="344"/>
                </a:lnTo>
                <a:lnTo>
                  <a:pt x="953" y="317"/>
                </a:lnTo>
                <a:lnTo>
                  <a:pt x="967" y="297"/>
                </a:lnTo>
                <a:lnTo>
                  <a:pt x="981" y="284"/>
                </a:lnTo>
                <a:lnTo>
                  <a:pt x="995" y="282"/>
                </a:lnTo>
                <a:lnTo>
                  <a:pt x="1009" y="289"/>
                </a:lnTo>
                <a:lnTo>
                  <a:pt x="1012" y="304"/>
                </a:lnTo>
                <a:lnTo>
                  <a:pt x="1012" y="317"/>
                </a:lnTo>
                <a:lnTo>
                  <a:pt x="1002" y="334"/>
                </a:lnTo>
                <a:lnTo>
                  <a:pt x="988" y="354"/>
                </a:lnTo>
                <a:lnTo>
                  <a:pt x="967" y="375"/>
                </a:lnTo>
                <a:lnTo>
                  <a:pt x="984" y="370"/>
                </a:lnTo>
                <a:lnTo>
                  <a:pt x="1002" y="364"/>
                </a:lnTo>
                <a:lnTo>
                  <a:pt x="1016" y="362"/>
                </a:lnTo>
                <a:lnTo>
                  <a:pt x="1033" y="357"/>
                </a:lnTo>
                <a:lnTo>
                  <a:pt x="1037" y="354"/>
                </a:lnTo>
                <a:lnTo>
                  <a:pt x="1040" y="352"/>
                </a:lnTo>
                <a:lnTo>
                  <a:pt x="1069" y="332"/>
                </a:lnTo>
                <a:lnTo>
                  <a:pt x="1097" y="304"/>
                </a:lnTo>
                <a:lnTo>
                  <a:pt x="1125" y="276"/>
                </a:lnTo>
                <a:lnTo>
                  <a:pt x="1139" y="254"/>
                </a:lnTo>
                <a:lnTo>
                  <a:pt x="1153" y="244"/>
                </a:lnTo>
                <a:lnTo>
                  <a:pt x="1163" y="244"/>
                </a:lnTo>
                <a:lnTo>
                  <a:pt x="1170" y="254"/>
                </a:lnTo>
                <a:lnTo>
                  <a:pt x="1167" y="274"/>
                </a:lnTo>
                <a:lnTo>
                  <a:pt x="1160" y="287"/>
                </a:lnTo>
                <a:lnTo>
                  <a:pt x="1149" y="302"/>
                </a:lnTo>
                <a:lnTo>
                  <a:pt x="1132" y="319"/>
                </a:lnTo>
                <a:lnTo>
                  <a:pt x="1111" y="337"/>
                </a:lnTo>
                <a:lnTo>
                  <a:pt x="1142" y="329"/>
                </a:lnTo>
                <a:lnTo>
                  <a:pt x="1170" y="322"/>
                </a:lnTo>
                <a:lnTo>
                  <a:pt x="1199" y="314"/>
                </a:lnTo>
                <a:lnTo>
                  <a:pt x="1220" y="307"/>
                </a:lnTo>
                <a:lnTo>
                  <a:pt x="1237" y="302"/>
                </a:lnTo>
                <a:lnTo>
                  <a:pt x="1251" y="299"/>
                </a:lnTo>
                <a:lnTo>
                  <a:pt x="1262" y="297"/>
                </a:lnTo>
                <a:lnTo>
                  <a:pt x="1265" y="294"/>
                </a:lnTo>
                <a:lnTo>
                  <a:pt x="1272" y="294"/>
                </a:lnTo>
                <a:lnTo>
                  <a:pt x="1283" y="297"/>
                </a:lnTo>
                <a:lnTo>
                  <a:pt x="1283" y="302"/>
                </a:lnTo>
                <a:lnTo>
                  <a:pt x="1269" y="307"/>
                </a:lnTo>
                <a:lnTo>
                  <a:pt x="1262" y="309"/>
                </a:lnTo>
                <a:lnTo>
                  <a:pt x="1251" y="314"/>
                </a:lnTo>
                <a:lnTo>
                  <a:pt x="1234" y="319"/>
                </a:lnTo>
                <a:lnTo>
                  <a:pt x="1216" y="324"/>
                </a:lnTo>
                <a:lnTo>
                  <a:pt x="1195" y="332"/>
                </a:lnTo>
                <a:lnTo>
                  <a:pt x="1170" y="342"/>
                </a:lnTo>
                <a:lnTo>
                  <a:pt x="1142" y="352"/>
                </a:lnTo>
                <a:lnTo>
                  <a:pt x="1114" y="362"/>
                </a:lnTo>
                <a:lnTo>
                  <a:pt x="1146" y="375"/>
                </a:lnTo>
                <a:lnTo>
                  <a:pt x="1174" y="387"/>
                </a:lnTo>
                <a:lnTo>
                  <a:pt x="1199" y="400"/>
                </a:lnTo>
                <a:lnTo>
                  <a:pt x="1213" y="405"/>
                </a:lnTo>
                <a:lnTo>
                  <a:pt x="1220" y="410"/>
                </a:lnTo>
                <a:lnTo>
                  <a:pt x="1223" y="417"/>
                </a:lnTo>
                <a:lnTo>
                  <a:pt x="1220" y="420"/>
                </a:lnTo>
                <a:lnTo>
                  <a:pt x="1209" y="417"/>
                </a:lnTo>
                <a:lnTo>
                  <a:pt x="1199" y="415"/>
                </a:lnTo>
                <a:lnTo>
                  <a:pt x="1185" y="410"/>
                </a:lnTo>
                <a:lnTo>
                  <a:pt x="1163" y="402"/>
                </a:lnTo>
                <a:lnTo>
                  <a:pt x="1142" y="397"/>
                </a:lnTo>
                <a:lnTo>
                  <a:pt x="1118" y="392"/>
                </a:lnTo>
                <a:lnTo>
                  <a:pt x="1100" y="387"/>
                </a:lnTo>
                <a:lnTo>
                  <a:pt x="1083" y="382"/>
                </a:lnTo>
                <a:lnTo>
                  <a:pt x="1069" y="380"/>
                </a:lnTo>
                <a:lnTo>
                  <a:pt x="1044" y="387"/>
                </a:lnTo>
                <a:lnTo>
                  <a:pt x="1019" y="397"/>
                </a:lnTo>
                <a:lnTo>
                  <a:pt x="991" y="405"/>
                </a:lnTo>
                <a:lnTo>
                  <a:pt x="967" y="415"/>
                </a:lnTo>
                <a:lnTo>
                  <a:pt x="995" y="422"/>
                </a:lnTo>
                <a:lnTo>
                  <a:pt x="1019" y="430"/>
                </a:lnTo>
                <a:lnTo>
                  <a:pt x="1040" y="440"/>
                </a:lnTo>
                <a:lnTo>
                  <a:pt x="1055" y="450"/>
                </a:lnTo>
                <a:lnTo>
                  <a:pt x="1062" y="463"/>
                </a:lnTo>
                <a:lnTo>
                  <a:pt x="1058" y="468"/>
                </a:lnTo>
                <a:lnTo>
                  <a:pt x="1047" y="468"/>
                </a:lnTo>
                <a:lnTo>
                  <a:pt x="1030" y="460"/>
                </a:lnTo>
                <a:lnTo>
                  <a:pt x="1016" y="452"/>
                </a:lnTo>
                <a:lnTo>
                  <a:pt x="1005" y="447"/>
                </a:lnTo>
                <a:lnTo>
                  <a:pt x="988" y="445"/>
                </a:lnTo>
                <a:lnTo>
                  <a:pt x="974" y="442"/>
                </a:lnTo>
                <a:lnTo>
                  <a:pt x="960" y="440"/>
                </a:lnTo>
                <a:lnTo>
                  <a:pt x="942" y="437"/>
                </a:lnTo>
                <a:lnTo>
                  <a:pt x="928" y="435"/>
                </a:lnTo>
                <a:lnTo>
                  <a:pt x="910" y="432"/>
                </a:lnTo>
                <a:lnTo>
                  <a:pt x="882" y="442"/>
                </a:lnTo>
                <a:lnTo>
                  <a:pt x="851" y="452"/>
                </a:lnTo>
                <a:lnTo>
                  <a:pt x="823" y="463"/>
                </a:lnTo>
                <a:lnTo>
                  <a:pt x="794" y="470"/>
                </a:lnTo>
                <a:lnTo>
                  <a:pt x="766" y="480"/>
                </a:lnTo>
                <a:lnTo>
                  <a:pt x="738" y="488"/>
                </a:lnTo>
                <a:lnTo>
                  <a:pt x="714" y="495"/>
                </a:lnTo>
                <a:lnTo>
                  <a:pt x="689" y="503"/>
                </a:lnTo>
                <a:lnTo>
                  <a:pt x="703" y="510"/>
                </a:lnTo>
                <a:lnTo>
                  <a:pt x="721" y="520"/>
                </a:lnTo>
                <a:lnTo>
                  <a:pt x="738" y="530"/>
                </a:lnTo>
                <a:lnTo>
                  <a:pt x="763" y="543"/>
                </a:lnTo>
                <a:lnTo>
                  <a:pt x="787" y="556"/>
                </a:lnTo>
                <a:lnTo>
                  <a:pt x="812" y="568"/>
                </a:lnTo>
                <a:lnTo>
                  <a:pt x="840" y="583"/>
                </a:lnTo>
                <a:lnTo>
                  <a:pt x="868" y="598"/>
                </a:lnTo>
                <a:lnTo>
                  <a:pt x="882" y="596"/>
                </a:lnTo>
                <a:lnTo>
                  <a:pt x="900" y="593"/>
                </a:lnTo>
                <a:lnTo>
                  <a:pt x="924" y="588"/>
                </a:lnTo>
                <a:lnTo>
                  <a:pt x="949" y="583"/>
                </a:lnTo>
                <a:lnTo>
                  <a:pt x="970" y="578"/>
                </a:lnTo>
                <a:lnTo>
                  <a:pt x="995" y="573"/>
                </a:lnTo>
                <a:lnTo>
                  <a:pt x="1012" y="568"/>
                </a:lnTo>
                <a:lnTo>
                  <a:pt x="1026" y="563"/>
                </a:lnTo>
                <a:lnTo>
                  <a:pt x="1044" y="561"/>
                </a:lnTo>
                <a:lnTo>
                  <a:pt x="1051" y="563"/>
                </a:lnTo>
                <a:lnTo>
                  <a:pt x="1051" y="571"/>
                </a:lnTo>
                <a:lnTo>
                  <a:pt x="1040" y="578"/>
                </a:lnTo>
                <a:lnTo>
                  <a:pt x="1033" y="583"/>
                </a:lnTo>
                <a:lnTo>
                  <a:pt x="1019" y="586"/>
                </a:lnTo>
                <a:lnTo>
                  <a:pt x="1005" y="593"/>
                </a:lnTo>
                <a:lnTo>
                  <a:pt x="988" y="598"/>
                </a:lnTo>
                <a:lnTo>
                  <a:pt x="967" y="603"/>
                </a:lnTo>
                <a:lnTo>
                  <a:pt x="949" y="608"/>
                </a:lnTo>
                <a:lnTo>
                  <a:pt x="928" y="616"/>
                </a:lnTo>
                <a:lnTo>
                  <a:pt x="910" y="621"/>
                </a:lnTo>
                <a:lnTo>
                  <a:pt x="928" y="631"/>
                </a:lnTo>
                <a:lnTo>
                  <a:pt x="949" y="641"/>
                </a:lnTo>
                <a:lnTo>
                  <a:pt x="967" y="651"/>
                </a:lnTo>
                <a:lnTo>
                  <a:pt x="984" y="661"/>
                </a:lnTo>
                <a:lnTo>
                  <a:pt x="988" y="661"/>
                </a:lnTo>
                <a:lnTo>
                  <a:pt x="991" y="661"/>
                </a:lnTo>
                <a:lnTo>
                  <a:pt x="998" y="661"/>
                </a:lnTo>
                <a:lnTo>
                  <a:pt x="1005" y="661"/>
                </a:lnTo>
                <a:lnTo>
                  <a:pt x="1026" y="661"/>
                </a:lnTo>
                <a:lnTo>
                  <a:pt x="1047" y="661"/>
                </a:lnTo>
                <a:lnTo>
                  <a:pt x="1072" y="659"/>
                </a:lnTo>
                <a:lnTo>
                  <a:pt x="1097" y="656"/>
                </a:lnTo>
                <a:lnTo>
                  <a:pt x="1118" y="656"/>
                </a:lnTo>
                <a:lnTo>
                  <a:pt x="1139" y="654"/>
                </a:lnTo>
                <a:lnTo>
                  <a:pt x="1156" y="651"/>
                </a:lnTo>
                <a:lnTo>
                  <a:pt x="1170" y="651"/>
                </a:lnTo>
                <a:lnTo>
                  <a:pt x="1192" y="654"/>
                </a:lnTo>
                <a:lnTo>
                  <a:pt x="1199" y="659"/>
                </a:lnTo>
                <a:lnTo>
                  <a:pt x="1195" y="666"/>
                </a:lnTo>
                <a:lnTo>
                  <a:pt x="1181" y="671"/>
                </a:lnTo>
                <a:lnTo>
                  <a:pt x="1167" y="674"/>
                </a:lnTo>
                <a:lnTo>
                  <a:pt x="1149" y="676"/>
                </a:lnTo>
                <a:lnTo>
                  <a:pt x="1125" y="679"/>
                </a:lnTo>
                <a:lnTo>
                  <a:pt x="1097" y="681"/>
                </a:lnTo>
                <a:lnTo>
                  <a:pt x="1072" y="684"/>
                </a:lnTo>
                <a:lnTo>
                  <a:pt x="1051" y="684"/>
                </a:lnTo>
                <a:lnTo>
                  <a:pt x="1037" y="686"/>
                </a:lnTo>
                <a:lnTo>
                  <a:pt x="1030" y="686"/>
                </a:lnTo>
                <a:lnTo>
                  <a:pt x="1030" y="689"/>
                </a:lnTo>
                <a:lnTo>
                  <a:pt x="1058" y="704"/>
                </a:lnTo>
                <a:lnTo>
                  <a:pt x="1083" y="717"/>
                </a:lnTo>
                <a:lnTo>
                  <a:pt x="1104" y="732"/>
                </a:lnTo>
                <a:lnTo>
                  <a:pt x="1125" y="742"/>
                </a:lnTo>
                <a:lnTo>
                  <a:pt x="1142" y="752"/>
                </a:lnTo>
                <a:lnTo>
                  <a:pt x="1156" y="762"/>
                </a:lnTo>
                <a:lnTo>
                  <a:pt x="1167" y="767"/>
                </a:lnTo>
                <a:lnTo>
                  <a:pt x="1174" y="772"/>
                </a:lnTo>
                <a:lnTo>
                  <a:pt x="1188" y="789"/>
                </a:lnTo>
                <a:lnTo>
                  <a:pt x="1192" y="800"/>
                </a:lnTo>
                <a:lnTo>
                  <a:pt x="1178" y="797"/>
                </a:lnTo>
                <a:lnTo>
                  <a:pt x="1153" y="784"/>
                </a:lnTo>
                <a:lnTo>
                  <a:pt x="1146" y="782"/>
                </a:lnTo>
                <a:lnTo>
                  <a:pt x="1139" y="777"/>
                </a:lnTo>
                <a:lnTo>
                  <a:pt x="1128" y="772"/>
                </a:lnTo>
                <a:lnTo>
                  <a:pt x="1114" y="764"/>
                </a:lnTo>
                <a:lnTo>
                  <a:pt x="1100" y="757"/>
                </a:lnTo>
                <a:lnTo>
                  <a:pt x="1083" y="747"/>
                </a:lnTo>
                <a:lnTo>
                  <a:pt x="1065" y="737"/>
                </a:lnTo>
                <a:lnTo>
                  <a:pt x="1044" y="727"/>
                </a:lnTo>
                <a:lnTo>
                  <a:pt x="1047" y="744"/>
                </a:lnTo>
                <a:lnTo>
                  <a:pt x="1055" y="759"/>
                </a:lnTo>
                <a:lnTo>
                  <a:pt x="1058" y="772"/>
                </a:lnTo>
                <a:lnTo>
                  <a:pt x="1058" y="779"/>
                </a:lnTo>
                <a:lnTo>
                  <a:pt x="1058" y="789"/>
                </a:lnTo>
                <a:lnTo>
                  <a:pt x="1055" y="792"/>
                </a:lnTo>
                <a:lnTo>
                  <a:pt x="1047" y="792"/>
                </a:lnTo>
                <a:lnTo>
                  <a:pt x="1040" y="782"/>
                </a:lnTo>
                <a:lnTo>
                  <a:pt x="1030" y="762"/>
                </a:lnTo>
                <a:lnTo>
                  <a:pt x="1016" y="742"/>
                </a:lnTo>
                <a:lnTo>
                  <a:pt x="1002" y="719"/>
                </a:lnTo>
                <a:lnTo>
                  <a:pt x="991" y="699"/>
                </a:lnTo>
                <a:lnTo>
                  <a:pt x="970" y="689"/>
                </a:lnTo>
                <a:lnTo>
                  <a:pt x="953" y="679"/>
                </a:lnTo>
                <a:lnTo>
                  <a:pt x="932" y="669"/>
                </a:lnTo>
                <a:lnTo>
                  <a:pt x="910" y="659"/>
                </a:lnTo>
                <a:lnTo>
                  <a:pt x="910" y="676"/>
                </a:lnTo>
                <a:lnTo>
                  <a:pt x="907" y="694"/>
                </a:lnTo>
                <a:lnTo>
                  <a:pt x="903" y="711"/>
                </a:lnTo>
                <a:lnTo>
                  <a:pt x="903" y="729"/>
                </a:lnTo>
                <a:lnTo>
                  <a:pt x="900" y="732"/>
                </a:lnTo>
                <a:lnTo>
                  <a:pt x="896" y="734"/>
                </a:lnTo>
                <a:lnTo>
                  <a:pt x="889" y="734"/>
                </a:lnTo>
                <a:lnTo>
                  <a:pt x="886" y="732"/>
                </a:lnTo>
                <a:lnTo>
                  <a:pt x="875" y="706"/>
                </a:lnTo>
                <a:lnTo>
                  <a:pt x="868" y="681"/>
                </a:lnTo>
                <a:lnTo>
                  <a:pt x="861" y="656"/>
                </a:lnTo>
                <a:lnTo>
                  <a:pt x="854" y="639"/>
                </a:lnTo>
                <a:lnTo>
                  <a:pt x="854" y="636"/>
                </a:lnTo>
                <a:lnTo>
                  <a:pt x="854" y="634"/>
                </a:lnTo>
                <a:lnTo>
                  <a:pt x="851" y="631"/>
                </a:lnTo>
                <a:lnTo>
                  <a:pt x="851" y="629"/>
                </a:lnTo>
                <a:lnTo>
                  <a:pt x="826" y="616"/>
                </a:lnTo>
                <a:lnTo>
                  <a:pt x="801" y="603"/>
                </a:lnTo>
                <a:lnTo>
                  <a:pt x="777" y="591"/>
                </a:lnTo>
                <a:lnTo>
                  <a:pt x="756" y="578"/>
                </a:lnTo>
                <a:lnTo>
                  <a:pt x="731" y="566"/>
                </a:lnTo>
                <a:lnTo>
                  <a:pt x="707" y="553"/>
                </a:lnTo>
                <a:lnTo>
                  <a:pt x="682" y="543"/>
                </a:lnTo>
                <a:lnTo>
                  <a:pt x="657" y="530"/>
                </a:lnTo>
                <a:lnTo>
                  <a:pt x="657" y="561"/>
                </a:lnTo>
                <a:lnTo>
                  <a:pt x="654" y="593"/>
                </a:lnTo>
                <a:lnTo>
                  <a:pt x="647" y="626"/>
                </a:lnTo>
                <a:lnTo>
                  <a:pt x="643" y="659"/>
                </a:lnTo>
                <a:lnTo>
                  <a:pt x="650" y="669"/>
                </a:lnTo>
                <a:lnTo>
                  <a:pt x="661" y="681"/>
                </a:lnTo>
                <a:lnTo>
                  <a:pt x="671" y="696"/>
                </a:lnTo>
                <a:lnTo>
                  <a:pt x="686" y="714"/>
                </a:lnTo>
                <a:lnTo>
                  <a:pt x="703" y="732"/>
                </a:lnTo>
                <a:lnTo>
                  <a:pt x="717" y="749"/>
                </a:lnTo>
                <a:lnTo>
                  <a:pt x="735" y="767"/>
                </a:lnTo>
                <a:lnTo>
                  <a:pt x="749" y="782"/>
                </a:lnTo>
                <a:lnTo>
                  <a:pt x="749" y="787"/>
                </a:lnTo>
                <a:lnTo>
                  <a:pt x="742" y="789"/>
                </a:lnTo>
                <a:lnTo>
                  <a:pt x="728" y="787"/>
                </a:lnTo>
                <a:lnTo>
                  <a:pt x="710" y="774"/>
                </a:lnTo>
                <a:lnTo>
                  <a:pt x="693" y="759"/>
                </a:lnTo>
                <a:lnTo>
                  <a:pt x="675" y="742"/>
                </a:lnTo>
                <a:lnTo>
                  <a:pt x="654" y="727"/>
                </a:lnTo>
                <a:lnTo>
                  <a:pt x="636" y="711"/>
                </a:lnTo>
                <a:lnTo>
                  <a:pt x="633" y="732"/>
                </a:lnTo>
                <a:lnTo>
                  <a:pt x="629" y="752"/>
                </a:lnTo>
                <a:lnTo>
                  <a:pt x="622" y="772"/>
                </a:lnTo>
                <a:lnTo>
                  <a:pt x="619" y="792"/>
                </a:lnTo>
                <a:lnTo>
                  <a:pt x="619" y="794"/>
                </a:lnTo>
                <a:lnTo>
                  <a:pt x="622" y="794"/>
                </a:lnTo>
                <a:lnTo>
                  <a:pt x="636" y="817"/>
                </a:lnTo>
                <a:lnTo>
                  <a:pt x="654" y="847"/>
                </a:lnTo>
                <a:lnTo>
                  <a:pt x="675" y="877"/>
                </a:lnTo>
                <a:lnTo>
                  <a:pt x="696" y="900"/>
                </a:lnTo>
                <a:lnTo>
                  <a:pt x="714" y="920"/>
                </a:lnTo>
                <a:lnTo>
                  <a:pt x="710" y="928"/>
                </a:lnTo>
                <a:lnTo>
                  <a:pt x="693" y="923"/>
                </a:lnTo>
                <a:lnTo>
                  <a:pt x="668" y="910"/>
                </a:lnTo>
                <a:lnTo>
                  <a:pt x="650" y="895"/>
                </a:lnTo>
                <a:lnTo>
                  <a:pt x="636" y="877"/>
                </a:lnTo>
                <a:lnTo>
                  <a:pt x="622" y="860"/>
                </a:lnTo>
                <a:lnTo>
                  <a:pt x="608" y="840"/>
                </a:lnTo>
                <a:lnTo>
                  <a:pt x="601" y="865"/>
                </a:lnTo>
                <a:lnTo>
                  <a:pt x="594" y="890"/>
                </a:lnTo>
                <a:lnTo>
                  <a:pt x="591" y="913"/>
                </a:lnTo>
                <a:lnTo>
                  <a:pt x="584" y="933"/>
                </a:lnTo>
                <a:lnTo>
                  <a:pt x="552" y="933"/>
                </a:lnTo>
                <a:close/>
              </a:path>
            </a:pathLst>
          </a:custGeom>
          <a:solidFill>
            <a:srgbClr val="C0C0C0">
              <a:alpha val="35001"/>
            </a:srgb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89" name="组合 53249"/>
          <p:cNvGrpSpPr/>
          <p:nvPr/>
        </p:nvGrpSpPr>
        <p:grpSpPr>
          <a:xfrm>
            <a:off x="-9525" y="617538"/>
            <a:ext cx="8166100" cy="5715000"/>
            <a:chOff x="-87" y="-6"/>
            <a:chExt cx="3839" cy="2404"/>
          </a:xfrm>
        </p:grpSpPr>
        <p:grpSp>
          <p:nvGrpSpPr>
            <p:cNvPr id="90" name="组合 53250"/>
            <p:cNvGrpSpPr/>
            <p:nvPr/>
          </p:nvGrpSpPr>
          <p:grpSpPr>
            <a:xfrm>
              <a:off x="0" y="0"/>
              <a:ext cx="3752" cy="2398"/>
              <a:chExt cx="3752" cy="2398"/>
            </a:xfrm>
          </p:grpSpPr>
          <p:grpSp>
            <p:nvGrpSpPr>
              <p:cNvPr id="91" name="组合 53251"/>
              <p:cNvGrpSpPr/>
              <p:nvPr/>
            </p:nvGrpSpPr>
            <p:grpSpPr>
              <a:xfrm>
                <a:off x="0" y="0"/>
                <a:ext cx="938" cy="365"/>
                <a:chExt cx="938" cy="365"/>
              </a:xfrm>
            </p:grpSpPr>
            <p:sp>
              <p:nvSpPr>
                <p:cNvPr id="1048680" name="矩形 53252"/>
                <p:cNvSpPr>
                  <a:spLocks noChangeArrowheads="1"/>
                </p:cNvSpPr>
                <p:nvPr/>
              </p:nvSpPr>
              <p:spPr bwMode="auto">
                <a:xfrm>
                  <a:off x="43" y="0"/>
                  <a:ext cx="852" cy="3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pPr algn="ctr"/>
                  <a:r>
                    <a:rPr lang="en-US" altLang="zh-CN" sz="2400" b="1">
                      <a:solidFill>
                        <a:srgbClr val="FF0066"/>
                      </a:solidFill>
                      <a:latin typeface="Courier New"/>
                    </a:rPr>
                    <a:t> </a:t>
                  </a:r>
                  <a:endParaRPr lang="en-US" altLang="zh-CN" sz="2400" b="1">
                    <a:solidFill>
                      <a:srgbClr val="FF0066"/>
                    </a:solidFill>
                    <a:latin typeface="宋体" pitchFamily="2" charset="-122"/>
                  </a:endParaRPr>
                </a:p>
                <a:p>
                  <a:pPr algn="ctr" eaLnBrk="0" hangingPunct="0"/>
                  <a:endParaRPr lang="en-US" altLang="zh-CN" sz="2400" b="1">
                    <a:solidFill>
                      <a:srgbClr val="FF0066"/>
                    </a:solidFill>
                  </a:endParaRPr>
                </a:p>
              </p:txBody>
            </p:sp>
            <p:sp>
              <p:nvSpPr>
                <p:cNvPr id="1048681" name="矩形 53253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938" cy="365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2" name="组合 53254"/>
              <p:cNvGrpSpPr/>
              <p:nvPr/>
            </p:nvGrpSpPr>
            <p:grpSpPr>
              <a:xfrm>
                <a:off x="938" y="0"/>
                <a:ext cx="938" cy="365"/>
                <a:chOff x="938" y="0"/>
                <a:chExt cx="938" cy="365"/>
              </a:xfrm>
            </p:grpSpPr>
            <p:sp>
              <p:nvSpPr>
                <p:cNvPr id="1048682" name="矩形 53255"/>
                <p:cNvSpPr>
                  <a:spLocks noChangeArrowheads="1"/>
                </p:cNvSpPr>
                <p:nvPr/>
              </p:nvSpPr>
              <p:spPr bwMode="auto">
                <a:xfrm>
                  <a:off x="981" y="0"/>
                  <a:ext cx="852" cy="3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anchor="ctr" anchorCtr="1"/>
                <a:lstStyle/>
                <a:p>
                  <a:pPr algn="ctr"/>
                  <a:r>
                    <a:rPr lang="zh-CN" altLang="en-US" sz="2400" b="1">
                      <a:solidFill>
                        <a:srgbClr val="0000FF"/>
                      </a:solidFill>
                      <a:latin typeface="宋体" pitchFamily="2" charset="-122"/>
                    </a:rPr>
                    <a:t>神态</a:t>
                  </a:r>
                  <a:endParaRPr lang="zh-CN" altLang="en-US" sz="2400" b="1"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1048683" name="矩形 53256"/>
                <p:cNvSpPr>
                  <a:spLocks noChangeArrowheads="1"/>
                </p:cNvSpPr>
                <p:nvPr/>
              </p:nvSpPr>
              <p:spPr bwMode="auto">
                <a:xfrm>
                  <a:off x="938" y="0"/>
                  <a:ext cx="938" cy="365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3" name="组合 53257"/>
              <p:cNvGrpSpPr/>
              <p:nvPr/>
            </p:nvGrpSpPr>
            <p:grpSpPr>
              <a:xfrm>
                <a:off x="1876" y="0"/>
                <a:ext cx="938" cy="365"/>
                <a:chOff x="1876" y="0"/>
                <a:chExt cx="938" cy="365"/>
              </a:xfrm>
            </p:grpSpPr>
            <p:sp>
              <p:nvSpPr>
                <p:cNvPr id="1048684" name="矩形 53258"/>
                <p:cNvSpPr>
                  <a:spLocks noChangeArrowheads="1"/>
                </p:cNvSpPr>
                <p:nvPr/>
              </p:nvSpPr>
              <p:spPr bwMode="auto">
                <a:xfrm>
                  <a:off x="1919" y="0"/>
                  <a:ext cx="852" cy="3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anchor="ctr" anchorCtr="1"/>
                <a:lstStyle/>
                <a:p>
                  <a:pPr algn="ctr"/>
                  <a:r>
                    <a:rPr lang="zh-CN" altLang="en-US" sz="2400" b="1">
                      <a:solidFill>
                        <a:srgbClr val="0000FF"/>
                      </a:solidFill>
                      <a:latin typeface="宋体" pitchFamily="2" charset="-122"/>
                    </a:rPr>
                    <a:t>语言</a:t>
                  </a:r>
                  <a:endParaRPr lang="zh-CN" altLang="en-US" sz="2400" b="1"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1048685" name="矩形 53259"/>
                <p:cNvSpPr>
                  <a:spLocks noChangeArrowheads="1"/>
                </p:cNvSpPr>
                <p:nvPr/>
              </p:nvSpPr>
              <p:spPr bwMode="auto">
                <a:xfrm>
                  <a:off x="1876" y="0"/>
                  <a:ext cx="938" cy="365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4" name="组合 53260"/>
              <p:cNvGrpSpPr/>
              <p:nvPr/>
            </p:nvGrpSpPr>
            <p:grpSpPr>
              <a:xfrm>
                <a:off x="2814" y="0"/>
                <a:ext cx="938" cy="365"/>
                <a:chOff x="2814" y="0"/>
                <a:chExt cx="938" cy="365"/>
              </a:xfrm>
            </p:grpSpPr>
            <p:sp>
              <p:nvSpPr>
                <p:cNvPr id="1048686" name="矩形 53261"/>
                <p:cNvSpPr>
                  <a:spLocks noChangeArrowheads="1"/>
                </p:cNvSpPr>
                <p:nvPr/>
              </p:nvSpPr>
              <p:spPr bwMode="auto">
                <a:xfrm>
                  <a:off x="2857" y="0"/>
                  <a:ext cx="852" cy="3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anchor="ctr" anchorCtr="1"/>
                <a:lstStyle/>
                <a:p>
                  <a:pPr algn="ctr"/>
                  <a:r>
                    <a:rPr lang="zh-CN" altLang="en-US" sz="2400" b="1">
                      <a:solidFill>
                        <a:srgbClr val="0000FF"/>
                      </a:solidFill>
                      <a:latin typeface="宋体" pitchFamily="2" charset="-122"/>
                    </a:rPr>
                    <a:t>心理</a:t>
                  </a:r>
                  <a:endParaRPr lang="zh-CN" altLang="en-US" sz="2400" b="1"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1048687" name="矩形 53262"/>
                <p:cNvSpPr>
                  <a:spLocks noChangeArrowheads="1"/>
                </p:cNvSpPr>
                <p:nvPr/>
              </p:nvSpPr>
              <p:spPr bwMode="auto">
                <a:xfrm>
                  <a:off x="2814" y="0"/>
                  <a:ext cx="938" cy="365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5" name="组合 53263"/>
              <p:cNvGrpSpPr/>
              <p:nvPr/>
            </p:nvGrpSpPr>
            <p:grpSpPr>
              <a:xfrm>
                <a:off x="0" y="365"/>
                <a:ext cx="938" cy="633"/>
                <a:chOff x="0" y="365"/>
                <a:chExt cx="938" cy="633"/>
              </a:xfrm>
            </p:grpSpPr>
            <p:sp>
              <p:nvSpPr>
                <p:cNvPr id="1048688" name="矩形 53264"/>
                <p:cNvSpPr>
                  <a:spLocks noChangeArrowheads="1"/>
                </p:cNvSpPr>
                <p:nvPr/>
              </p:nvSpPr>
              <p:spPr bwMode="auto">
                <a:xfrm>
                  <a:off x="43" y="365"/>
                  <a:ext cx="852" cy="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pPr algn="ctr"/>
                  <a:r>
                    <a:rPr lang="zh-CN" altLang="en-US" sz="2400" b="1">
                      <a:solidFill>
                        <a:srgbClr val="0000FF"/>
                      </a:solidFill>
                      <a:latin typeface="宋体" pitchFamily="2" charset="-122"/>
                    </a:rPr>
                    <a:t>漫画事件</a:t>
                  </a:r>
                </a:p>
                <a:p>
                  <a:pPr algn="ctr" eaLnBrk="0" hangingPunct="0"/>
                  <a:endParaRPr lang="zh-CN" altLang="en-US" sz="2400" b="1"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1048689" name="矩形 53265"/>
                <p:cNvSpPr>
                  <a:spLocks noChangeArrowheads="1"/>
                </p:cNvSpPr>
                <p:nvPr/>
              </p:nvSpPr>
              <p:spPr bwMode="auto">
                <a:xfrm>
                  <a:off x="0" y="365"/>
                  <a:ext cx="938" cy="63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6" name="组合 53266"/>
              <p:cNvGrpSpPr/>
              <p:nvPr/>
            </p:nvGrpSpPr>
            <p:grpSpPr>
              <a:xfrm>
                <a:off x="938" y="365"/>
                <a:ext cx="938" cy="633"/>
                <a:chOff x="938" y="365"/>
                <a:chExt cx="938" cy="633"/>
              </a:xfrm>
            </p:grpSpPr>
            <p:sp>
              <p:nvSpPr>
                <p:cNvPr id="1048690" name="矩形 53267"/>
                <p:cNvSpPr>
                  <a:spLocks noChangeArrowheads="1"/>
                </p:cNvSpPr>
                <p:nvPr/>
              </p:nvSpPr>
              <p:spPr bwMode="auto">
                <a:xfrm>
                  <a:off x="981" y="365"/>
                  <a:ext cx="852" cy="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anchor="ctr" anchorCtr="1"/>
                <a:lstStyle/>
                <a:p>
                  <a:r>
                    <a:rPr lang="zh-CN" altLang="en-US" sz="2400" b="1">
                      <a:latin typeface="宋体" pitchFamily="2" charset="-122"/>
                    </a:rPr>
                    <a:t>脸色发青，比乌云阴沉，嘴唇发抖</a:t>
                  </a:r>
                  <a:endParaRPr lang="zh-CN" altLang="en-US" sz="2400" b="1"/>
                </a:p>
              </p:txBody>
            </p:sp>
            <p:sp>
              <p:nvSpPr>
                <p:cNvPr id="1048691" name="矩形 53268"/>
                <p:cNvSpPr>
                  <a:spLocks noChangeArrowheads="1"/>
                </p:cNvSpPr>
                <p:nvPr/>
              </p:nvSpPr>
              <p:spPr bwMode="auto">
                <a:xfrm>
                  <a:off x="938" y="365"/>
                  <a:ext cx="938" cy="63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7" name="组合 53269"/>
              <p:cNvGrpSpPr/>
              <p:nvPr/>
            </p:nvGrpSpPr>
            <p:grpSpPr>
              <a:xfrm>
                <a:off x="1876" y="365"/>
                <a:ext cx="938" cy="633"/>
                <a:chOff x="1876" y="365"/>
                <a:chExt cx="938" cy="633"/>
              </a:xfrm>
            </p:grpSpPr>
            <p:sp>
              <p:nvSpPr>
                <p:cNvPr id="1048692" name="矩形 53270"/>
                <p:cNvSpPr>
                  <a:spLocks noChangeArrowheads="1"/>
                </p:cNvSpPr>
                <p:nvPr/>
              </p:nvSpPr>
              <p:spPr bwMode="auto">
                <a:xfrm>
                  <a:off x="1919" y="365"/>
                  <a:ext cx="852" cy="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anchor="ctr" anchorCtr="1"/>
                <a:lstStyle/>
                <a:p>
                  <a:pPr algn="ctr"/>
                  <a:r>
                    <a:rPr lang="zh-CN" altLang="en-US" sz="2400" b="1">
                      <a:latin typeface="宋体" pitchFamily="2" charset="-122"/>
                    </a:rPr>
                    <a:t>天下这么歹毒的坏人！</a:t>
                  </a:r>
                  <a:endParaRPr lang="zh-CN" altLang="en-US" sz="2400" b="1"/>
                </a:p>
              </p:txBody>
            </p:sp>
            <p:sp>
              <p:nvSpPr>
                <p:cNvPr id="1048693" name="矩形 53271"/>
                <p:cNvSpPr>
                  <a:spLocks noChangeArrowheads="1"/>
                </p:cNvSpPr>
                <p:nvPr/>
              </p:nvSpPr>
              <p:spPr bwMode="auto">
                <a:xfrm>
                  <a:off x="1876" y="365"/>
                  <a:ext cx="938" cy="63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8" name="组合 53272"/>
              <p:cNvGrpSpPr/>
              <p:nvPr/>
            </p:nvGrpSpPr>
            <p:grpSpPr>
              <a:xfrm>
                <a:off x="2814" y="365"/>
                <a:ext cx="938" cy="633"/>
                <a:chOff x="2814" y="365"/>
                <a:chExt cx="938" cy="633"/>
              </a:xfrm>
            </p:grpSpPr>
            <p:sp>
              <p:nvSpPr>
                <p:cNvPr id="1048694" name="矩形 53273"/>
                <p:cNvSpPr>
                  <a:spLocks noChangeArrowheads="1"/>
                </p:cNvSpPr>
                <p:nvPr/>
              </p:nvSpPr>
              <p:spPr bwMode="auto">
                <a:xfrm>
                  <a:off x="2857" y="365"/>
                  <a:ext cx="852" cy="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pPr algn="ctr"/>
                  <a:r>
                    <a:rPr lang="en-US" altLang="zh-CN" sz="2400" b="1">
                      <a:solidFill>
                        <a:srgbClr val="FF0066"/>
                      </a:solidFill>
                      <a:latin typeface="Courier New"/>
                    </a:rPr>
                    <a:t> </a:t>
                  </a:r>
                  <a:endParaRPr lang="en-US" altLang="zh-CN" sz="2400" b="1">
                    <a:solidFill>
                      <a:srgbClr val="FF0066"/>
                    </a:solidFill>
                    <a:latin typeface="宋体" pitchFamily="2" charset="-122"/>
                  </a:endParaRPr>
                </a:p>
                <a:p>
                  <a:pPr algn="ctr" eaLnBrk="0" hangingPunct="0"/>
                  <a:endParaRPr lang="en-US" altLang="zh-CN" sz="2400" b="1">
                    <a:solidFill>
                      <a:srgbClr val="FF0066"/>
                    </a:solidFill>
                  </a:endParaRPr>
                </a:p>
              </p:txBody>
            </p:sp>
            <p:sp>
              <p:nvSpPr>
                <p:cNvPr id="1048695" name="矩形 53274"/>
                <p:cNvSpPr>
                  <a:spLocks noChangeArrowheads="1"/>
                </p:cNvSpPr>
                <p:nvPr/>
              </p:nvSpPr>
              <p:spPr bwMode="auto">
                <a:xfrm>
                  <a:off x="2814" y="365"/>
                  <a:ext cx="938" cy="63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9" name="组合 53275"/>
              <p:cNvGrpSpPr/>
              <p:nvPr/>
            </p:nvGrpSpPr>
            <p:grpSpPr>
              <a:xfrm>
                <a:off x="0" y="998"/>
                <a:ext cx="938" cy="633"/>
                <a:chOff x="0" y="998"/>
                <a:chExt cx="938" cy="633"/>
              </a:xfrm>
            </p:grpSpPr>
            <p:sp>
              <p:nvSpPr>
                <p:cNvPr id="1048696" name="矩形 53276"/>
                <p:cNvSpPr>
                  <a:spLocks noChangeArrowheads="1"/>
                </p:cNvSpPr>
                <p:nvPr/>
              </p:nvSpPr>
              <p:spPr bwMode="auto">
                <a:xfrm>
                  <a:off x="43" y="998"/>
                  <a:ext cx="852" cy="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pPr algn="ctr"/>
                  <a:r>
                    <a:rPr lang="zh-CN" altLang="en-US" sz="2400" b="1">
                      <a:solidFill>
                        <a:srgbClr val="0000FF"/>
                      </a:solidFill>
                      <a:latin typeface="宋体" pitchFamily="2" charset="-122"/>
                    </a:rPr>
                    <a:t>骑自行车</a:t>
                  </a:r>
                </a:p>
                <a:p>
                  <a:pPr algn="ctr" eaLnBrk="0" hangingPunct="0"/>
                  <a:endParaRPr lang="zh-CN" altLang="en-US" sz="2400" b="1"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1048697" name="矩形 53277"/>
                <p:cNvSpPr>
                  <a:spLocks noChangeArrowheads="1"/>
                </p:cNvSpPr>
                <p:nvPr/>
              </p:nvSpPr>
              <p:spPr bwMode="auto">
                <a:xfrm>
                  <a:off x="0" y="998"/>
                  <a:ext cx="938" cy="63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0" name="组合 53278"/>
              <p:cNvGrpSpPr/>
              <p:nvPr/>
            </p:nvGrpSpPr>
            <p:grpSpPr>
              <a:xfrm>
                <a:off x="938" y="998"/>
                <a:ext cx="938" cy="633"/>
                <a:chOff x="938" y="998"/>
                <a:chExt cx="938" cy="633"/>
              </a:xfrm>
            </p:grpSpPr>
            <p:sp>
              <p:nvSpPr>
                <p:cNvPr id="1048698" name="矩形 53279"/>
                <p:cNvSpPr>
                  <a:spLocks noChangeArrowheads="1"/>
                </p:cNvSpPr>
                <p:nvPr/>
              </p:nvSpPr>
              <p:spPr bwMode="auto">
                <a:xfrm>
                  <a:off x="981" y="998"/>
                  <a:ext cx="852" cy="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anchor="ctr" anchorCtr="1"/>
                <a:lstStyle/>
                <a:p>
                  <a:r>
                    <a:rPr lang="zh-CN" altLang="en-US" sz="2400" b="1">
                      <a:latin typeface="宋体" pitchFamily="2" charset="-122"/>
                    </a:rPr>
                    <a:t>脸色由发青变成发白</a:t>
                  </a:r>
                  <a:endParaRPr lang="zh-CN" altLang="en-US" sz="2400" b="1"/>
                </a:p>
              </p:txBody>
            </p:sp>
            <p:sp>
              <p:nvSpPr>
                <p:cNvPr id="1048699" name="矩形 53280"/>
                <p:cNvSpPr>
                  <a:spLocks noChangeArrowheads="1"/>
                </p:cNvSpPr>
                <p:nvPr/>
              </p:nvSpPr>
              <p:spPr bwMode="auto">
                <a:xfrm>
                  <a:off x="938" y="998"/>
                  <a:ext cx="938" cy="63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1" name="组合 53281"/>
              <p:cNvGrpSpPr/>
              <p:nvPr/>
            </p:nvGrpSpPr>
            <p:grpSpPr>
              <a:xfrm>
                <a:off x="1876" y="998"/>
                <a:ext cx="938" cy="633"/>
                <a:chOff x="1876" y="998"/>
                <a:chExt cx="938" cy="633"/>
              </a:xfrm>
            </p:grpSpPr>
            <p:sp>
              <p:nvSpPr>
                <p:cNvPr id="1048700" name="矩形 53282"/>
                <p:cNvSpPr>
                  <a:spLocks noChangeArrowheads="1"/>
                </p:cNvSpPr>
                <p:nvPr/>
              </p:nvSpPr>
              <p:spPr bwMode="auto">
                <a:xfrm>
                  <a:off x="1919" y="998"/>
                  <a:ext cx="852" cy="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anchor="ctr" anchorCtr="1"/>
                <a:lstStyle/>
                <a:p>
                  <a:r>
                    <a:rPr lang="zh-CN" altLang="en-US" sz="2400" b="1">
                      <a:latin typeface="宋体" pitchFamily="2" charset="-122"/>
                    </a:rPr>
                    <a:t>还成体统吗？</a:t>
                  </a:r>
                </a:p>
                <a:p>
                  <a:r>
                    <a:rPr lang="zh-CN" altLang="en-US" sz="2400" b="1">
                      <a:latin typeface="宋体" pitchFamily="2" charset="-122"/>
                    </a:rPr>
                    <a:t>这怎么行？</a:t>
                  </a:r>
                  <a:endParaRPr lang="zh-CN" altLang="en-US" sz="2400" b="1"/>
                </a:p>
              </p:txBody>
            </p:sp>
            <p:sp>
              <p:nvSpPr>
                <p:cNvPr id="1048701" name="矩形 53283"/>
                <p:cNvSpPr>
                  <a:spLocks noChangeArrowheads="1"/>
                </p:cNvSpPr>
                <p:nvPr/>
              </p:nvSpPr>
              <p:spPr bwMode="auto">
                <a:xfrm>
                  <a:off x="1876" y="998"/>
                  <a:ext cx="938" cy="63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2" name="组合 53284"/>
              <p:cNvGrpSpPr/>
              <p:nvPr/>
            </p:nvGrpSpPr>
            <p:grpSpPr>
              <a:xfrm>
                <a:off x="2814" y="998"/>
                <a:ext cx="938" cy="633"/>
                <a:chOff x="2814" y="998"/>
                <a:chExt cx="938" cy="633"/>
              </a:xfrm>
            </p:grpSpPr>
            <p:sp>
              <p:nvSpPr>
                <p:cNvPr id="1048702" name="矩形 53285"/>
                <p:cNvSpPr>
                  <a:spLocks noChangeArrowheads="1"/>
                </p:cNvSpPr>
                <p:nvPr/>
              </p:nvSpPr>
              <p:spPr bwMode="auto">
                <a:xfrm>
                  <a:off x="2857" y="998"/>
                  <a:ext cx="852" cy="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anchor="ctr" anchorCtr="1"/>
                <a:lstStyle/>
                <a:p>
                  <a:r>
                    <a:rPr lang="zh-CN" altLang="en-US" sz="2400" b="1">
                      <a:latin typeface="宋体" pitchFamily="2" charset="-122"/>
                    </a:rPr>
                    <a:t>第二天他老是心神不定地搓手，打哆嗦</a:t>
                  </a:r>
                  <a:endParaRPr lang="zh-CN" altLang="en-US" sz="2400" b="1"/>
                </a:p>
              </p:txBody>
            </p:sp>
            <p:sp>
              <p:nvSpPr>
                <p:cNvPr id="1048703" name="矩形 53286"/>
                <p:cNvSpPr>
                  <a:spLocks noChangeArrowheads="1"/>
                </p:cNvSpPr>
                <p:nvPr/>
              </p:nvSpPr>
              <p:spPr bwMode="auto">
                <a:xfrm>
                  <a:off x="2814" y="998"/>
                  <a:ext cx="938" cy="633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3" name="组合 53287"/>
              <p:cNvGrpSpPr/>
              <p:nvPr/>
            </p:nvGrpSpPr>
            <p:grpSpPr>
              <a:xfrm>
                <a:off x="0" y="1631"/>
                <a:ext cx="938" cy="767"/>
                <a:chOff x="0" y="1631"/>
                <a:chExt cx="938" cy="767"/>
              </a:xfrm>
            </p:grpSpPr>
            <p:sp>
              <p:nvSpPr>
                <p:cNvPr id="1048704" name="矩形 53288"/>
                <p:cNvSpPr>
                  <a:spLocks noChangeArrowheads="1"/>
                </p:cNvSpPr>
                <p:nvPr/>
              </p:nvSpPr>
              <p:spPr bwMode="auto">
                <a:xfrm>
                  <a:off x="43" y="1631"/>
                  <a:ext cx="852" cy="767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pPr algn="ctr"/>
                  <a:r>
                    <a:rPr lang="zh-CN" altLang="en-US" sz="2400" b="1">
                      <a:solidFill>
                        <a:srgbClr val="0000FF"/>
                      </a:solidFill>
                      <a:latin typeface="宋体" pitchFamily="2" charset="-122"/>
                    </a:rPr>
                    <a:t>当面交锋</a:t>
                  </a:r>
                </a:p>
                <a:p>
                  <a:pPr algn="ctr" eaLnBrk="0" hangingPunct="0"/>
                  <a:endParaRPr lang="zh-CN" altLang="en-US" sz="2400" b="1">
                    <a:solidFill>
                      <a:srgbClr val="0000FF"/>
                    </a:solidFill>
                  </a:endParaRPr>
                </a:p>
              </p:txBody>
            </p:sp>
            <p:sp>
              <p:nvSpPr>
                <p:cNvPr id="1048705" name="矩形 53289"/>
                <p:cNvSpPr>
                  <a:spLocks noChangeArrowheads="1"/>
                </p:cNvSpPr>
                <p:nvPr/>
              </p:nvSpPr>
              <p:spPr bwMode="auto">
                <a:xfrm>
                  <a:off x="0" y="1631"/>
                  <a:ext cx="938" cy="767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4" name="组合 53290"/>
              <p:cNvGrpSpPr/>
              <p:nvPr/>
            </p:nvGrpSpPr>
            <p:grpSpPr>
              <a:xfrm>
                <a:off x="938" y="1631"/>
                <a:ext cx="938" cy="767"/>
                <a:chOff x="938" y="1631"/>
                <a:chExt cx="938" cy="767"/>
              </a:xfrm>
            </p:grpSpPr>
            <p:sp>
              <p:nvSpPr>
                <p:cNvPr id="1048706" name="矩形 53291"/>
                <p:cNvSpPr>
                  <a:spLocks noChangeArrowheads="1"/>
                </p:cNvSpPr>
                <p:nvPr/>
              </p:nvSpPr>
              <p:spPr bwMode="auto">
                <a:xfrm>
                  <a:off x="981" y="1631"/>
                  <a:ext cx="852" cy="767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anchor="ctr" anchorCtr="1"/>
                <a:lstStyle/>
                <a:p>
                  <a:r>
                    <a:rPr lang="zh-CN" altLang="en-US" sz="2400" b="1">
                      <a:latin typeface="宋体" pitchFamily="2" charset="-122"/>
                    </a:rPr>
                    <a:t>脸上带着恐怖的神情，脸色苍白</a:t>
                  </a:r>
                  <a:endParaRPr lang="zh-CN" altLang="en-US" sz="2400" b="1"/>
                </a:p>
              </p:txBody>
            </p:sp>
            <p:sp>
              <p:nvSpPr>
                <p:cNvPr id="1048707" name="矩形 53292"/>
                <p:cNvSpPr>
                  <a:spLocks noChangeArrowheads="1"/>
                </p:cNvSpPr>
                <p:nvPr/>
              </p:nvSpPr>
              <p:spPr bwMode="auto">
                <a:xfrm>
                  <a:off x="938" y="1631"/>
                  <a:ext cx="938" cy="767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5" name="组合 53293"/>
              <p:cNvGrpSpPr/>
              <p:nvPr/>
            </p:nvGrpSpPr>
            <p:grpSpPr>
              <a:xfrm>
                <a:off x="1876" y="1631"/>
                <a:ext cx="938" cy="767"/>
                <a:chOff x="1876" y="1631"/>
                <a:chExt cx="938" cy="767"/>
              </a:xfrm>
            </p:grpSpPr>
            <p:sp>
              <p:nvSpPr>
                <p:cNvPr id="1048708" name="矩形 53294"/>
                <p:cNvSpPr>
                  <a:spLocks noChangeArrowheads="1"/>
                </p:cNvSpPr>
                <p:nvPr/>
              </p:nvSpPr>
              <p:spPr bwMode="auto">
                <a:xfrm>
                  <a:off x="1919" y="1631"/>
                  <a:ext cx="852" cy="767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anchor="ctr" anchorCtr="1"/>
                <a:lstStyle/>
                <a:p>
                  <a:r>
                    <a:rPr lang="zh-CN" altLang="en-US" sz="2400" b="1">
                      <a:latin typeface="宋体" pitchFamily="2" charset="-122"/>
                    </a:rPr>
                    <a:t>倒过来用脑袋走路</a:t>
                  </a:r>
                </a:p>
                <a:p>
                  <a:r>
                    <a:rPr lang="zh-CN" altLang="en-US" sz="2400" b="1">
                      <a:latin typeface="宋体" pitchFamily="2" charset="-122"/>
                    </a:rPr>
                    <a:t>把谈话内容报告校长</a:t>
                  </a:r>
                  <a:endParaRPr lang="zh-CN" altLang="en-US" sz="2400" b="1"/>
                </a:p>
              </p:txBody>
            </p:sp>
            <p:sp>
              <p:nvSpPr>
                <p:cNvPr id="1048709" name="矩形 53295"/>
                <p:cNvSpPr>
                  <a:spLocks noChangeArrowheads="1"/>
                </p:cNvSpPr>
                <p:nvPr/>
              </p:nvSpPr>
              <p:spPr bwMode="auto">
                <a:xfrm>
                  <a:off x="1876" y="1631"/>
                  <a:ext cx="938" cy="767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6" name="组合 53296"/>
              <p:cNvGrpSpPr/>
              <p:nvPr/>
            </p:nvGrpSpPr>
            <p:grpSpPr>
              <a:xfrm>
                <a:off x="2814" y="1631"/>
                <a:ext cx="938" cy="767"/>
                <a:chOff x="2814" y="1631"/>
                <a:chExt cx="938" cy="767"/>
              </a:xfrm>
            </p:grpSpPr>
            <p:sp>
              <p:nvSpPr>
                <p:cNvPr id="1048710" name="矩形 53297"/>
                <p:cNvSpPr>
                  <a:spLocks noChangeArrowheads="1"/>
                </p:cNvSpPr>
                <p:nvPr/>
              </p:nvSpPr>
              <p:spPr bwMode="auto">
                <a:xfrm>
                  <a:off x="2857" y="1631"/>
                  <a:ext cx="852" cy="767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anchor="ctr" anchorCtr="1"/>
                <a:lstStyle/>
                <a:p>
                  <a:r>
                    <a:rPr lang="zh-CN" altLang="en-US" sz="2400" b="1">
                      <a:latin typeface="宋体" pitchFamily="2" charset="-122"/>
                    </a:rPr>
                    <a:t>情愿摔断脖子和两条腿，也不愿成为别人取笑的对象</a:t>
                  </a:r>
                  <a:r>
                    <a:rPr lang="en-US" altLang="zh-CN" sz="2400" b="1">
                      <a:latin typeface="Courier New"/>
                    </a:rPr>
                    <a:t>……</a:t>
                  </a:r>
                  <a:endParaRPr lang="en-US" altLang="zh-CN" sz="2400" b="1"/>
                </a:p>
              </p:txBody>
            </p:sp>
            <p:sp>
              <p:nvSpPr>
                <p:cNvPr id="1048711" name="矩形 53298"/>
                <p:cNvSpPr>
                  <a:spLocks noChangeArrowheads="1"/>
                </p:cNvSpPr>
                <p:nvPr/>
              </p:nvSpPr>
              <p:spPr bwMode="auto">
                <a:xfrm>
                  <a:off x="2814" y="1631"/>
                  <a:ext cx="938" cy="767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048712" name="矩形 53299"/>
            <p:cNvSpPr>
              <a:spLocks noChangeArrowheads="1"/>
            </p:cNvSpPr>
            <p:nvPr/>
          </p:nvSpPr>
          <p:spPr bwMode="auto">
            <a:xfrm>
              <a:off x="-87" y="-6"/>
              <a:ext cx="3758" cy="2404"/>
            </a:xfrm>
            <a:prstGeom prst="rect">
              <a:avLst/>
            </a:prstGeom>
            <a:noFill/>
            <a:ln w="11112">
              <a:solidFill>
                <a:srgbClr val="A0A0A0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48713" name="矩形 53301"/>
          <p:cNvSpPr/>
          <p:nvPr/>
        </p:nvSpPr>
        <p:spPr>
          <a:xfrm rot="5400000">
            <a:off x="7882573" y="3411538"/>
            <a:ext cx="1296987" cy="75565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noProof="1">
                <a:ln w="19050" cap="flat" cmpd="sng">
                  <a:solidFill>
                    <a:srgbClr val="3333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2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itchFamily="2" charset="-122"/>
                <a:cs typeface="+mn-ea"/>
              </a:rPr>
              <a:t>惧怕新事物</a:t>
            </a:r>
            <a:endParaRPr lang="zh-CN" altLang="en-US" sz="3600" noProof="1">
              <a:ln w="19050" cap="flat" cmpd="sng">
                <a:solidFill>
                  <a:srgbClr val="3333FF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2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itchFamily="2" charset="-122"/>
            </a:endParaRPr>
          </a:p>
          <a:p>
            <a:pPr algn="ctr"/>
            <a:r>
              <a:rPr lang="zh-CN" altLang="en-US" sz="3600" noProof="1">
                <a:ln w="19050" cap="flat" cmpd="sng">
                  <a:solidFill>
                    <a:srgbClr val="3333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2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itchFamily="2" charset="-122"/>
                <a:cs typeface="+mn-ea"/>
              </a:rPr>
              <a:t>保守落后</a:t>
            </a:r>
            <a:endParaRPr lang="zh-CN" altLang="en-US" sz="3600" noProof="1">
              <a:ln w="19050" cap="flat" cmpd="sng">
                <a:solidFill>
                  <a:srgbClr val="3333FF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2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itchFamily="2" charset="-122"/>
            </a:endParaRPr>
          </a:p>
        </p:txBody>
      </p:sp>
      <p:sp>
        <p:nvSpPr>
          <p:cNvPr id="1048714" name="矩形 53302"/>
          <p:cNvSpPr>
            <a:spLocks noChangeArrowheads="1" noChangeShapeType="1" noTextEdit="1"/>
          </p:cNvSpPr>
          <p:nvPr/>
        </p:nvSpPr>
        <p:spPr bwMode="auto">
          <a:xfrm rot="5400000">
            <a:off x="7955756" y="2107407"/>
            <a:ext cx="1152525" cy="360362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kern="10">
                <a:ln w="19050">
                  <a:solidFill>
                    <a:srgbClr val="3333FF"/>
                  </a:solidFill>
                  <a:round/>
                </a:ln>
                <a:solidFill>
                  <a:schemeClr val="tx2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胆小怕事</a:t>
            </a:r>
          </a:p>
        </p:txBody>
      </p:sp>
      <p:sp>
        <p:nvSpPr>
          <p:cNvPr id="1048715" name="矩形 53303"/>
          <p:cNvSpPr/>
          <p:nvPr/>
        </p:nvSpPr>
        <p:spPr>
          <a:xfrm rot="5400000">
            <a:off x="7934960" y="5062220"/>
            <a:ext cx="1152525" cy="71564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noProof="1">
                <a:ln w="19050" cap="flat" cmpd="sng">
                  <a:solidFill>
                    <a:srgbClr val="3333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2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itchFamily="2" charset="-122"/>
                <a:cs typeface="+mn-ea"/>
              </a:rPr>
              <a:t>虚伪保守</a:t>
            </a:r>
            <a:endParaRPr lang="zh-CN" altLang="en-US" sz="3600" noProof="1">
              <a:ln w="19050" cap="flat" cmpd="sng">
                <a:solidFill>
                  <a:srgbClr val="3333FF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2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itchFamily="2" charset="-122"/>
            </a:endParaRPr>
          </a:p>
          <a:p>
            <a:pPr algn="ctr"/>
            <a:r>
              <a:rPr lang="zh-CN" altLang="en-US" sz="3600" noProof="1">
                <a:ln w="19050" cap="flat" cmpd="sng">
                  <a:solidFill>
                    <a:srgbClr val="3333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2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itchFamily="2" charset="-122"/>
                <a:cs typeface="+mn-ea"/>
              </a:rPr>
              <a:t>因循守旧</a:t>
            </a:r>
            <a:endParaRPr lang="zh-CN" altLang="en-US" sz="3600" noProof="1">
              <a:ln w="19050" cap="flat" cmpd="sng">
                <a:solidFill>
                  <a:srgbClr val="3333FF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2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itchFamily="2" charset="-122"/>
            </a:endParaRPr>
          </a:p>
        </p:txBody>
      </p:sp>
      <p:pic>
        <p:nvPicPr>
          <p:cNvPr id="2097175" name="图片 53304" descr="001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39750" y="1916113"/>
            <a:ext cx="1584325" cy="741362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097176" name="图片 53305" descr="05">
            <a:hlinkClick r:id="rId4"/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68313" y="3644900"/>
            <a:ext cx="1657350" cy="72072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097177" name="图片 53306" descr="show_16_01">
            <a:hlinkClick r:id="rId6"/>
          </p:cNvPr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611188" y="5157788"/>
            <a:ext cx="1439862" cy="1046162"/>
          </a:xfrm>
          <a:prstGeom prst="rect">
            <a:avLst/>
          </a:prstGeom>
          <a:noFill/>
          <a:ln w="9525">
            <a:noFill/>
            <a:miter lim="800000"/>
          </a:ln>
        </p:spPr>
      </p:pic>
      <p:graphicFrame>
        <p:nvGraphicFramePr>
          <p:cNvPr id="4194306" name="表格 53307"/>
          <p:cNvGraphicFramePr/>
          <p:nvPr/>
        </p:nvGraphicFramePr>
        <p:xfrm>
          <a:off x="8015288" y="669925"/>
          <a:ext cx="1063625" cy="863600"/>
        </p:xfrm>
        <a:graphic>
          <a:graphicData uri="http://schemas.openxmlformats.org/drawingml/2006/table">
            <a:tbl>
              <a:tblPr/>
              <a:tblGrid>
                <a:gridCol w="1063625"/>
              </a:tblGrid>
              <a:tr h="863600"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>
                          <a:solidFill>
                            <a:srgbClr val="3333FF"/>
                          </a:solidFill>
                          <a:ea typeface="黑体" panose="02010609060101010101" pitchFamily="2" charset="-122"/>
                        </a:rPr>
                        <a:t>性格</a:t>
                      </a: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194307" name="表格 53332"/>
          <p:cNvGraphicFramePr/>
          <p:nvPr/>
        </p:nvGraphicFramePr>
        <p:xfrm>
          <a:off x="7999413" y="4559300"/>
          <a:ext cx="1031240" cy="1800225"/>
        </p:xfrm>
        <a:graphic>
          <a:graphicData uri="http://schemas.openxmlformats.org/drawingml/2006/table">
            <a:tbl>
              <a:tblPr/>
              <a:tblGrid>
                <a:gridCol w="1031240"/>
              </a:tblGrid>
              <a:tr h="1800225"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194308" name="表格 53319"/>
          <p:cNvGraphicFramePr/>
          <p:nvPr/>
        </p:nvGraphicFramePr>
        <p:xfrm>
          <a:off x="7983538" y="3048000"/>
          <a:ext cx="1047115" cy="1511300"/>
        </p:xfrm>
        <a:graphic>
          <a:graphicData uri="http://schemas.openxmlformats.org/drawingml/2006/table">
            <a:tbl>
              <a:tblPr/>
              <a:tblGrid>
                <a:gridCol w="1047115"/>
              </a:tblGrid>
              <a:tr h="1511300"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194309" name="表格 53325"/>
          <p:cNvGraphicFramePr/>
          <p:nvPr/>
        </p:nvGraphicFramePr>
        <p:xfrm>
          <a:off x="7980363" y="1533525"/>
          <a:ext cx="1061720" cy="1513205"/>
        </p:xfrm>
        <a:graphic>
          <a:graphicData uri="http://schemas.openxmlformats.org/drawingml/2006/table">
            <a:tbl>
              <a:tblPr/>
              <a:tblGrid>
                <a:gridCol w="1061720"/>
              </a:tblGrid>
              <a:tr h="1513205">
                <a:tc>
                  <a:txBody>
                    <a:bodyPr vert="horz" wrap="square"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  <a:headEnd type="none" w="med" len="med"/>
                      <a:tailEnd type="none" w="med" len="med"/>
                    </a:lnTlToBr>
                    <a:lnBlToTr>
                      <a:noFill/>
                      <a:headEnd type="none" w="med" len="med"/>
                      <a:tailEnd type="none" w="med" len="me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48716" name="矩形 53331"/>
          <p:cNvSpPr>
            <a:spLocks noChangeArrowheads="1" noChangeShapeType="1" noTextEdit="1"/>
          </p:cNvSpPr>
          <p:nvPr/>
        </p:nvSpPr>
        <p:spPr bwMode="auto">
          <a:xfrm>
            <a:off x="381000" y="762000"/>
            <a:ext cx="1670050" cy="5794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>
                <a:ln w="9525">
                  <a:noFill/>
                  <a:round/>
                </a:ln>
                <a:solidFill>
                  <a:srgbClr val="CC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形象的刻画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1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2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4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4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4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4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69" name=""/>
        <p:cNvGrpSpPr/>
        <p:nvPr/>
      </p:nvGrpSpPr>
      <p:grpSpPr>
        <a:xfrm>
          <a:off x="0" y="0"/>
          <a:ext cx="0" cy="0"/>
        </a:xfrm>
      </p:grpSpPr>
      <p:sp>
        <p:nvSpPr>
          <p:cNvPr id="1048647" name="任意多边形 47109"/>
          <p:cNvSpPr>
            <a:spLocks noChangeArrowheads="1"/>
          </p:cNvSpPr>
          <p:nvPr/>
        </p:nvSpPr>
        <p:spPr bwMode="auto">
          <a:xfrm>
            <a:off x="0" y="0"/>
            <a:ext cx="3779838" cy="3644900"/>
          </a:xfrm>
          <a:custGeom>
            <a:cxnLst>
              <a:cxn ang="0">
                <a:pos x="485" y="880"/>
              </a:cxn>
              <a:cxn ang="0">
                <a:pos x="527" y="812"/>
              </a:cxn>
              <a:cxn ang="0">
                <a:pos x="580" y="722"/>
              </a:cxn>
              <a:cxn ang="0">
                <a:pos x="513" y="724"/>
              </a:cxn>
              <a:cxn ang="0">
                <a:pos x="605" y="530"/>
              </a:cxn>
              <a:cxn ang="0">
                <a:pos x="408" y="591"/>
              </a:cxn>
              <a:cxn ang="0">
                <a:pos x="306" y="671"/>
              </a:cxn>
              <a:cxn ang="0">
                <a:pos x="264" y="626"/>
              </a:cxn>
              <a:cxn ang="0">
                <a:pos x="134" y="724"/>
              </a:cxn>
              <a:cxn ang="0">
                <a:pos x="63" y="684"/>
              </a:cxn>
              <a:cxn ang="0">
                <a:pos x="106" y="654"/>
              </a:cxn>
              <a:cxn ang="0">
                <a:pos x="78" y="583"/>
              </a:cxn>
              <a:cxn ang="0">
                <a:pos x="193" y="593"/>
              </a:cxn>
              <a:cxn ang="0">
                <a:pos x="334" y="568"/>
              </a:cxn>
              <a:cxn ang="0">
                <a:pos x="250" y="505"/>
              </a:cxn>
              <a:cxn ang="0">
                <a:pos x="468" y="528"/>
              </a:cxn>
              <a:cxn ang="0">
                <a:pos x="563" y="478"/>
              </a:cxn>
              <a:cxn ang="0">
                <a:pos x="345" y="405"/>
              </a:cxn>
              <a:cxn ang="0">
                <a:pos x="341" y="385"/>
              </a:cxn>
              <a:cxn ang="0">
                <a:pos x="299" y="329"/>
              </a:cxn>
              <a:cxn ang="0">
                <a:pos x="102" y="284"/>
              </a:cxn>
              <a:cxn ang="0">
                <a:pos x="204" y="276"/>
              </a:cxn>
              <a:cxn ang="0">
                <a:pos x="127" y="206"/>
              </a:cxn>
              <a:cxn ang="0">
                <a:pos x="253" y="214"/>
              </a:cxn>
              <a:cxn ang="0">
                <a:pos x="327" y="309"/>
              </a:cxn>
              <a:cxn ang="0">
                <a:pos x="440" y="344"/>
              </a:cxn>
              <a:cxn ang="0">
                <a:pos x="489" y="395"/>
              </a:cxn>
              <a:cxn ang="0">
                <a:pos x="608" y="458"/>
              </a:cxn>
              <a:cxn ang="0">
                <a:pos x="587" y="216"/>
              </a:cxn>
              <a:cxn ang="0">
                <a:pos x="654" y="168"/>
              </a:cxn>
              <a:cxn ang="0">
                <a:pos x="678" y="146"/>
              </a:cxn>
              <a:cxn ang="0">
                <a:pos x="731" y="108"/>
              </a:cxn>
              <a:cxn ang="0">
                <a:pos x="809" y="146"/>
              </a:cxn>
              <a:cxn ang="0">
                <a:pos x="714" y="226"/>
              </a:cxn>
              <a:cxn ang="0">
                <a:pos x="819" y="249"/>
              </a:cxn>
              <a:cxn ang="0">
                <a:pos x="693" y="334"/>
              </a:cxn>
              <a:cxn ang="0">
                <a:pos x="830" y="415"/>
              </a:cxn>
              <a:cxn ang="0">
                <a:pos x="1012" y="317"/>
              </a:cxn>
              <a:cxn ang="0">
                <a:pos x="1040" y="352"/>
              </a:cxn>
              <a:cxn ang="0">
                <a:pos x="1132" y="319"/>
              </a:cxn>
              <a:cxn ang="0">
                <a:pos x="1283" y="297"/>
              </a:cxn>
              <a:cxn ang="0">
                <a:pos x="1146" y="375"/>
              </a:cxn>
              <a:cxn ang="0">
                <a:pos x="1142" y="397"/>
              </a:cxn>
              <a:cxn ang="0">
                <a:pos x="1040" y="440"/>
              </a:cxn>
              <a:cxn ang="0">
                <a:pos x="942" y="437"/>
              </a:cxn>
              <a:cxn ang="0">
                <a:pos x="703" y="510"/>
              </a:cxn>
              <a:cxn ang="0">
                <a:pos x="949" y="583"/>
              </a:cxn>
              <a:cxn ang="0">
                <a:pos x="1005" y="593"/>
              </a:cxn>
              <a:cxn ang="0">
                <a:pos x="991" y="661"/>
              </a:cxn>
              <a:cxn ang="0">
                <a:pos x="1192" y="654"/>
              </a:cxn>
              <a:cxn ang="0">
                <a:pos x="1030" y="686"/>
              </a:cxn>
              <a:cxn ang="0">
                <a:pos x="1167" y="767"/>
              </a:cxn>
              <a:cxn ang="0">
                <a:pos x="1083" y="747"/>
              </a:cxn>
              <a:cxn ang="0">
                <a:pos x="1030" y="762"/>
              </a:cxn>
              <a:cxn ang="0">
                <a:pos x="903" y="729"/>
              </a:cxn>
              <a:cxn ang="0">
                <a:pos x="851" y="631"/>
              </a:cxn>
              <a:cxn ang="0">
                <a:pos x="654" y="593"/>
              </a:cxn>
              <a:cxn ang="0">
                <a:pos x="749" y="787"/>
              </a:cxn>
              <a:cxn ang="0">
                <a:pos x="619" y="792"/>
              </a:cxn>
              <a:cxn ang="0">
                <a:pos x="693" y="923"/>
              </a:cxn>
            </a:cxnLst>
            <a:rect l="0" t="0" r="r" b="b"/>
            <a:pathLst>
              <a:path w="1283" h="933">
                <a:moveTo>
                  <a:pt x="552" y="933"/>
                </a:moveTo>
                <a:lnTo>
                  <a:pt x="555" y="905"/>
                </a:lnTo>
                <a:lnTo>
                  <a:pt x="559" y="880"/>
                </a:lnTo>
                <a:lnTo>
                  <a:pt x="563" y="852"/>
                </a:lnTo>
                <a:lnTo>
                  <a:pt x="566" y="827"/>
                </a:lnTo>
                <a:lnTo>
                  <a:pt x="555" y="835"/>
                </a:lnTo>
                <a:lnTo>
                  <a:pt x="541" y="845"/>
                </a:lnTo>
                <a:lnTo>
                  <a:pt x="527" y="852"/>
                </a:lnTo>
                <a:lnTo>
                  <a:pt x="513" y="862"/>
                </a:lnTo>
                <a:lnTo>
                  <a:pt x="499" y="872"/>
                </a:lnTo>
                <a:lnTo>
                  <a:pt x="485" y="880"/>
                </a:lnTo>
                <a:lnTo>
                  <a:pt x="471" y="888"/>
                </a:lnTo>
                <a:lnTo>
                  <a:pt x="457" y="895"/>
                </a:lnTo>
                <a:lnTo>
                  <a:pt x="447" y="900"/>
                </a:lnTo>
                <a:lnTo>
                  <a:pt x="440" y="898"/>
                </a:lnTo>
                <a:lnTo>
                  <a:pt x="440" y="893"/>
                </a:lnTo>
                <a:lnTo>
                  <a:pt x="447" y="885"/>
                </a:lnTo>
                <a:lnTo>
                  <a:pt x="464" y="872"/>
                </a:lnTo>
                <a:lnTo>
                  <a:pt x="478" y="857"/>
                </a:lnTo>
                <a:lnTo>
                  <a:pt x="496" y="842"/>
                </a:lnTo>
                <a:lnTo>
                  <a:pt x="510" y="827"/>
                </a:lnTo>
                <a:lnTo>
                  <a:pt x="527" y="812"/>
                </a:lnTo>
                <a:lnTo>
                  <a:pt x="541" y="800"/>
                </a:lnTo>
                <a:lnTo>
                  <a:pt x="555" y="787"/>
                </a:lnTo>
                <a:lnTo>
                  <a:pt x="570" y="777"/>
                </a:lnTo>
                <a:lnTo>
                  <a:pt x="570" y="774"/>
                </a:lnTo>
                <a:lnTo>
                  <a:pt x="573" y="762"/>
                </a:lnTo>
                <a:lnTo>
                  <a:pt x="577" y="747"/>
                </a:lnTo>
                <a:lnTo>
                  <a:pt x="577" y="734"/>
                </a:lnTo>
                <a:lnTo>
                  <a:pt x="580" y="722"/>
                </a:lnTo>
                <a:lnTo>
                  <a:pt x="555" y="734"/>
                </a:lnTo>
                <a:lnTo>
                  <a:pt x="531" y="744"/>
                </a:lnTo>
                <a:lnTo>
                  <a:pt x="506" y="754"/>
                </a:lnTo>
                <a:lnTo>
                  <a:pt x="482" y="762"/>
                </a:lnTo>
                <a:lnTo>
                  <a:pt x="471" y="762"/>
                </a:lnTo>
                <a:lnTo>
                  <a:pt x="468" y="759"/>
                </a:lnTo>
                <a:lnTo>
                  <a:pt x="468" y="754"/>
                </a:lnTo>
                <a:lnTo>
                  <a:pt x="471" y="752"/>
                </a:lnTo>
                <a:lnTo>
                  <a:pt x="485" y="744"/>
                </a:lnTo>
                <a:lnTo>
                  <a:pt x="499" y="734"/>
                </a:lnTo>
                <a:lnTo>
                  <a:pt x="513" y="724"/>
                </a:lnTo>
                <a:lnTo>
                  <a:pt x="531" y="714"/>
                </a:lnTo>
                <a:lnTo>
                  <a:pt x="545" y="701"/>
                </a:lnTo>
                <a:lnTo>
                  <a:pt x="559" y="691"/>
                </a:lnTo>
                <a:lnTo>
                  <a:pt x="573" y="679"/>
                </a:lnTo>
                <a:lnTo>
                  <a:pt x="587" y="669"/>
                </a:lnTo>
                <a:lnTo>
                  <a:pt x="591" y="636"/>
                </a:lnTo>
                <a:lnTo>
                  <a:pt x="594" y="603"/>
                </a:lnTo>
                <a:lnTo>
                  <a:pt x="601" y="568"/>
                </a:lnTo>
                <a:lnTo>
                  <a:pt x="605" y="533"/>
                </a:lnTo>
                <a:lnTo>
                  <a:pt x="605" y="530"/>
                </a:lnTo>
                <a:lnTo>
                  <a:pt x="605" y="528"/>
                </a:lnTo>
                <a:lnTo>
                  <a:pt x="591" y="533"/>
                </a:lnTo>
                <a:lnTo>
                  <a:pt x="573" y="538"/>
                </a:lnTo>
                <a:lnTo>
                  <a:pt x="552" y="543"/>
                </a:lnTo>
                <a:lnTo>
                  <a:pt x="527" y="551"/>
                </a:lnTo>
                <a:lnTo>
                  <a:pt x="503" y="558"/>
                </a:lnTo>
                <a:lnTo>
                  <a:pt x="475" y="566"/>
                </a:lnTo>
                <a:lnTo>
                  <a:pt x="447" y="573"/>
                </a:lnTo>
                <a:lnTo>
                  <a:pt x="415" y="583"/>
                </a:lnTo>
                <a:lnTo>
                  <a:pt x="408" y="591"/>
                </a:lnTo>
                <a:lnTo>
                  <a:pt x="401" y="598"/>
                </a:lnTo>
                <a:lnTo>
                  <a:pt x="397" y="601"/>
                </a:lnTo>
                <a:lnTo>
                  <a:pt x="394" y="603"/>
                </a:lnTo>
                <a:lnTo>
                  <a:pt x="376" y="623"/>
                </a:lnTo>
                <a:lnTo>
                  <a:pt x="359" y="641"/>
                </a:lnTo>
                <a:lnTo>
                  <a:pt x="345" y="656"/>
                </a:lnTo>
                <a:lnTo>
                  <a:pt x="324" y="676"/>
                </a:lnTo>
                <a:lnTo>
                  <a:pt x="320" y="679"/>
                </a:lnTo>
                <a:lnTo>
                  <a:pt x="313" y="676"/>
                </a:lnTo>
                <a:lnTo>
                  <a:pt x="309" y="674"/>
                </a:lnTo>
                <a:lnTo>
                  <a:pt x="306" y="671"/>
                </a:lnTo>
                <a:lnTo>
                  <a:pt x="317" y="651"/>
                </a:lnTo>
                <a:lnTo>
                  <a:pt x="331" y="636"/>
                </a:lnTo>
                <a:lnTo>
                  <a:pt x="345" y="618"/>
                </a:lnTo>
                <a:lnTo>
                  <a:pt x="359" y="601"/>
                </a:lnTo>
                <a:lnTo>
                  <a:pt x="345" y="603"/>
                </a:lnTo>
                <a:lnTo>
                  <a:pt x="331" y="608"/>
                </a:lnTo>
                <a:lnTo>
                  <a:pt x="317" y="611"/>
                </a:lnTo>
                <a:lnTo>
                  <a:pt x="302" y="616"/>
                </a:lnTo>
                <a:lnTo>
                  <a:pt x="288" y="618"/>
                </a:lnTo>
                <a:lnTo>
                  <a:pt x="278" y="623"/>
                </a:lnTo>
                <a:lnTo>
                  <a:pt x="264" y="626"/>
                </a:lnTo>
                <a:lnTo>
                  <a:pt x="250" y="631"/>
                </a:lnTo>
                <a:lnTo>
                  <a:pt x="246" y="634"/>
                </a:lnTo>
                <a:lnTo>
                  <a:pt x="246" y="636"/>
                </a:lnTo>
                <a:lnTo>
                  <a:pt x="243" y="639"/>
                </a:lnTo>
                <a:lnTo>
                  <a:pt x="239" y="641"/>
                </a:lnTo>
                <a:lnTo>
                  <a:pt x="218" y="656"/>
                </a:lnTo>
                <a:lnTo>
                  <a:pt x="193" y="671"/>
                </a:lnTo>
                <a:lnTo>
                  <a:pt x="169" y="689"/>
                </a:lnTo>
                <a:lnTo>
                  <a:pt x="151" y="709"/>
                </a:lnTo>
                <a:lnTo>
                  <a:pt x="144" y="719"/>
                </a:lnTo>
                <a:lnTo>
                  <a:pt x="134" y="724"/>
                </a:lnTo>
                <a:lnTo>
                  <a:pt x="123" y="722"/>
                </a:lnTo>
                <a:lnTo>
                  <a:pt x="123" y="711"/>
                </a:lnTo>
                <a:lnTo>
                  <a:pt x="134" y="696"/>
                </a:lnTo>
                <a:lnTo>
                  <a:pt x="148" y="681"/>
                </a:lnTo>
                <a:lnTo>
                  <a:pt x="162" y="666"/>
                </a:lnTo>
                <a:lnTo>
                  <a:pt x="179" y="654"/>
                </a:lnTo>
                <a:lnTo>
                  <a:pt x="151" y="661"/>
                </a:lnTo>
                <a:lnTo>
                  <a:pt x="127" y="669"/>
                </a:lnTo>
                <a:lnTo>
                  <a:pt x="106" y="674"/>
                </a:lnTo>
                <a:lnTo>
                  <a:pt x="85" y="679"/>
                </a:lnTo>
                <a:lnTo>
                  <a:pt x="63" y="684"/>
                </a:lnTo>
                <a:lnTo>
                  <a:pt x="46" y="686"/>
                </a:lnTo>
                <a:lnTo>
                  <a:pt x="32" y="689"/>
                </a:lnTo>
                <a:lnTo>
                  <a:pt x="18" y="691"/>
                </a:lnTo>
                <a:lnTo>
                  <a:pt x="14" y="691"/>
                </a:lnTo>
                <a:lnTo>
                  <a:pt x="4" y="689"/>
                </a:lnTo>
                <a:lnTo>
                  <a:pt x="0" y="686"/>
                </a:lnTo>
                <a:lnTo>
                  <a:pt x="14" y="681"/>
                </a:lnTo>
                <a:lnTo>
                  <a:pt x="35" y="674"/>
                </a:lnTo>
                <a:lnTo>
                  <a:pt x="60" y="669"/>
                </a:lnTo>
                <a:lnTo>
                  <a:pt x="81" y="661"/>
                </a:lnTo>
                <a:lnTo>
                  <a:pt x="106" y="654"/>
                </a:lnTo>
                <a:lnTo>
                  <a:pt x="127" y="646"/>
                </a:lnTo>
                <a:lnTo>
                  <a:pt x="151" y="639"/>
                </a:lnTo>
                <a:lnTo>
                  <a:pt x="172" y="631"/>
                </a:lnTo>
                <a:lnTo>
                  <a:pt x="193" y="623"/>
                </a:lnTo>
                <a:lnTo>
                  <a:pt x="183" y="621"/>
                </a:lnTo>
                <a:lnTo>
                  <a:pt x="169" y="616"/>
                </a:lnTo>
                <a:lnTo>
                  <a:pt x="151" y="608"/>
                </a:lnTo>
                <a:lnTo>
                  <a:pt x="134" y="603"/>
                </a:lnTo>
                <a:lnTo>
                  <a:pt x="116" y="596"/>
                </a:lnTo>
                <a:lnTo>
                  <a:pt x="95" y="588"/>
                </a:lnTo>
                <a:lnTo>
                  <a:pt x="78" y="583"/>
                </a:lnTo>
                <a:lnTo>
                  <a:pt x="63" y="578"/>
                </a:lnTo>
                <a:lnTo>
                  <a:pt x="35" y="563"/>
                </a:lnTo>
                <a:lnTo>
                  <a:pt x="32" y="553"/>
                </a:lnTo>
                <a:lnTo>
                  <a:pt x="42" y="553"/>
                </a:lnTo>
                <a:lnTo>
                  <a:pt x="67" y="561"/>
                </a:lnTo>
                <a:lnTo>
                  <a:pt x="88" y="568"/>
                </a:lnTo>
                <a:lnTo>
                  <a:pt x="109" y="573"/>
                </a:lnTo>
                <a:lnTo>
                  <a:pt x="130" y="581"/>
                </a:lnTo>
                <a:lnTo>
                  <a:pt x="151" y="583"/>
                </a:lnTo>
                <a:lnTo>
                  <a:pt x="172" y="588"/>
                </a:lnTo>
                <a:lnTo>
                  <a:pt x="193" y="593"/>
                </a:lnTo>
                <a:lnTo>
                  <a:pt x="211" y="596"/>
                </a:lnTo>
                <a:lnTo>
                  <a:pt x="229" y="601"/>
                </a:lnTo>
                <a:lnTo>
                  <a:pt x="232" y="603"/>
                </a:lnTo>
                <a:lnTo>
                  <a:pt x="239" y="603"/>
                </a:lnTo>
                <a:lnTo>
                  <a:pt x="243" y="603"/>
                </a:lnTo>
                <a:lnTo>
                  <a:pt x="246" y="606"/>
                </a:lnTo>
                <a:lnTo>
                  <a:pt x="271" y="598"/>
                </a:lnTo>
                <a:lnTo>
                  <a:pt x="295" y="591"/>
                </a:lnTo>
                <a:lnTo>
                  <a:pt x="317" y="583"/>
                </a:lnTo>
                <a:lnTo>
                  <a:pt x="341" y="573"/>
                </a:lnTo>
                <a:lnTo>
                  <a:pt x="334" y="568"/>
                </a:lnTo>
                <a:lnTo>
                  <a:pt x="324" y="566"/>
                </a:lnTo>
                <a:lnTo>
                  <a:pt x="313" y="561"/>
                </a:lnTo>
                <a:lnTo>
                  <a:pt x="299" y="556"/>
                </a:lnTo>
                <a:lnTo>
                  <a:pt x="285" y="548"/>
                </a:lnTo>
                <a:lnTo>
                  <a:pt x="267" y="543"/>
                </a:lnTo>
                <a:lnTo>
                  <a:pt x="250" y="538"/>
                </a:lnTo>
                <a:lnTo>
                  <a:pt x="232" y="530"/>
                </a:lnTo>
                <a:lnTo>
                  <a:pt x="211" y="518"/>
                </a:lnTo>
                <a:lnTo>
                  <a:pt x="204" y="508"/>
                </a:lnTo>
                <a:lnTo>
                  <a:pt x="218" y="503"/>
                </a:lnTo>
                <a:lnTo>
                  <a:pt x="250" y="505"/>
                </a:lnTo>
                <a:lnTo>
                  <a:pt x="267" y="510"/>
                </a:lnTo>
                <a:lnTo>
                  <a:pt x="285" y="515"/>
                </a:lnTo>
                <a:lnTo>
                  <a:pt x="302" y="520"/>
                </a:lnTo>
                <a:lnTo>
                  <a:pt x="320" y="528"/>
                </a:lnTo>
                <a:lnTo>
                  <a:pt x="338" y="533"/>
                </a:lnTo>
                <a:lnTo>
                  <a:pt x="355" y="541"/>
                </a:lnTo>
                <a:lnTo>
                  <a:pt x="373" y="548"/>
                </a:lnTo>
                <a:lnTo>
                  <a:pt x="390" y="556"/>
                </a:lnTo>
                <a:lnTo>
                  <a:pt x="415" y="546"/>
                </a:lnTo>
                <a:lnTo>
                  <a:pt x="443" y="538"/>
                </a:lnTo>
                <a:lnTo>
                  <a:pt x="468" y="528"/>
                </a:lnTo>
                <a:lnTo>
                  <a:pt x="492" y="520"/>
                </a:lnTo>
                <a:lnTo>
                  <a:pt x="513" y="513"/>
                </a:lnTo>
                <a:lnTo>
                  <a:pt x="538" y="505"/>
                </a:lnTo>
                <a:lnTo>
                  <a:pt x="563" y="498"/>
                </a:lnTo>
                <a:lnTo>
                  <a:pt x="584" y="490"/>
                </a:lnTo>
                <a:lnTo>
                  <a:pt x="584" y="488"/>
                </a:lnTo>
                <a:lnTo>
                  <a:pt x="580" y="488"/>
                </a:lnTo>
                <a:lnTo>
                  <a:pt x="573" y="483"/>
                </a:lnTo>
                <a:lnTo>
                  <a:pt x="563" y="478"/>
                </a:lnTo>
                <a:lnTo>
                  <a:pt x="548" y="470"/>
                </a:lnTo>
                <a:lnTo>
                  <a:pt x="534" y="460"/>
                </a:lnTo>
                <a:lnTo>
                  <a:pt x="517" y="452"/>
                </a:lnTo>
                <a:lnTo>
                  <a:pt x="496" y="440"/>
                </a:lnTo>
                <a:lnTo>
                  <a:pt x="475" y="430"/>
                </a:lnTo>
                <a:lnTo>
                  <a:pt x="454" y="417"/>
                </a:lnTo>
                <a:lnTo>
                  <a:pt x="436" y="417"/>
                </a:lnTo>
                <a:lnTo>
                  <a:pt x="415" y="417"/>
                </a:lnTo>
                <a:lnTo>
                  <a:pt x="394" y="415"/>
                </a:lnTo>
                <a:lnTo>
                  <a:pt x="369" y="410"/>
                </a:lnTo>
                <a:lnTo>
                  <a:pt x="345" y="405"/>
                </a:lnTo>
                <a:lnTo>
                  <a:pt x="324" y="402"/>
                </a:lnTo>
                <a:lnTo>
                  <a:pt x="302" y="400"/>
                </a:lnTo>
                <a:lnTo>
                  <a:pt x="285" y="397"/>
                </a:lnTo>
                <a:lnTo>
                  <a:pt x="278" y="395"/>
                </a:lnTo>
                <a:lnTo>
                  <a:pt x="271" y="390"/>
                </a:lnTo>
                <a:lnTo>
                  <a:pt x="271" y="385"/>
                </a:lnTo>
                <a:lnTo>
                  <a:pt x="285" y="385"/>
                </a:lnTo>
                <a:lnTo>
                  <a:pt x="299" y="385"/>
                </a:lnTo>
                <a:lnTo>
                  <a:pt x="309" y="385"/>
                </a:lnTo>
                <a:lnTo>
                  <a:pt x="324" y="385"/>
                </a:lnTo>
                <a:lnTo>
                  <a:pt x="341" y="385"/>
                </a:lnTo>
                <a:lnTo>
                  <a:pt x="355" y="385"/>
                </a:lnTo>
                <a:lnTo>
                  <a:pt x="369" y="385"/>
                </a:lnTo>
                <a:lnTo>
                  <a:pt x="383" y="385"/>
                </a:lnTo>
                <a:lnTo>
                  <a:pt x="397" y="385"/>
                </a:lnTo>
                <a:lnTo>
                  <a:pt x="383" y="377"/>
                </a:lnTo>
                <a:lnTo>
                  <a:pt x="369" y="370"/>
                </a:lnTo>
                <a:lnTo>
                  <a:pt x="355" y="362"/>
                </a:lnTo>
                <a:lnTo>
                  <a:pt x="341" y="352"/>
                </a:lnTo>
                <a:lnTo>
                  <a:pt x="327" y="344"/>
                </a:lnTo>
                <a:lnTo>
                  <a:pt x="313" y="337"/>
                </a:lnTo>
                <a:lnTo>
                  <a:pt x="299" y="329"/>
                </a:lnTo>
                <a:lnTo>
                  <a:pt x="285" y="322"/>
                </a:lnTo>
                <a:lnTo>
                  <a:pt x="264" y="317"/>
                </a:lnTo>
                <a:lnTo>
                  <a:pt x="243" y="312"/>
                </a:lnTo>
                <a:lnTo>
                  <a:pt x="222" y="307"/>
                </a:lnTo>
                <a:lnTo>
                  <a:pt x="201" y="302"/>
                </a:lnTo>
                <a:lnTo>
                  <a:pt x="179" y="299"/>
                </a:lnTo>
                <a:lnTo>
                  <a:pt x="155" y="297"/>
                </a:lnTo>
                <a:lnTo>
                  <a:pt x="134" y="294"/>
                </a:lnTo>
                <a:lnTo>
                  <a:pt x="113" y="292"/>
                </a:lnTo>
                <a:lnTo>
                  <a:pt x="102" y="289"/>
                </a:lnTo>
                <a:lnTo>
                  <a:pt x="102" y="284"/>
                </a:lnTo>
                <a:lnTo>
                  <a:pt x="106" y="282"/>
                </a:lnTo>
                <a:lnTo>
                  <a:pt x="113" y="279"/>
                </a:lnTo>
                <a:lnTo>
                  <a:pt x="127" y="276"/>
                </a:lnTo>
                <a:lnTo>
                  <a:pt x="141" y="276"/>
                </a:lnTo>
                <a:lnTo>
                  <a:pt x="155" y="276"/>
                </a:lnTo>
                <a:lnTo>
                  <a:pt x="169" y="279"/>
                </a:lnTo>
                <a:lnTo>
                  <a:pt x="183" y="282"/>
                </a:lnTo>
                <a:lnTo>
                  <a:pt x="197" y="284"/>
                </a:lnTo>
                <a:lnTo>
                  <a:pt x="211" y="287"/>
                </a:lnTo>
                <a:lnTo>
                  <a:pt x="225" y="289"/>
                </a:lnTo>
                <a:lnTo>
                  <a:pt x="204" y="276"/>
                </a:lnTo>
                <a:lnTo>
                  <a:pt x="186" y="266"/>
                </a:lnTo>
                <a:lnTo>
                  <a:pt x="169" y="256"/>
                </a:lnTo>
                <a:lnTo>
                  <a:pt x="155" y="246"/>
                </a:lnTo>
                <a:lnTo>
                  <a:pt x="141" y="239"/>
                </a:lnTo>
                <a:lnTo>
                  <a:pt x="130" y="234"/>
                </a:lnTo>
                <a:lnTo>
                  <a:pt x="123" y="229"/>
                </a:lnTo>
                <a:lnTo>
                  <a:pt x="116" y="226"/>
                </a:lnTo>
                <a:lnTo>
                  <a:pt x="102" y="211"/>
                </a:lnTo>
                <a:lnTo>
                  <a:pt x="102" y="204"/>
                </a:lnTo>
                <a:lnTo>
                  <a:pt x="109" y="201"/>
                </a:lnTo>
                <a:lnTo>
                  <a:pt x="127" y="206"/>
                </a:lnTo>
                <a:lnTo>
                  <a:pt x="134" y="209"/>
                </a:lnTo>
                <a:lnTo>
                  <a:pt x="144" y="214"/>
                </a:lnTo>
                <a:lnTo>
                  <a:pt x="158" y="219"/>
                </a:lnTo>
                <a:lnTo>
                  <a:pt x="176" y="229"/>
                </a:lnTo>
                <a:lnTo>
                  <a:pt x="193" y="239"/>
                </a:lnTo>
                <a:lnTo>
                  <a:pt x="218" y="249"/>
                </a:lnTo>
                <a:lnTo>
                  <a:pt x="243" y="264"/>
                </a:lnTo>
                <a:lnTo>
                  <a:pt x="267" y="276"/>
                </a:lnTo>
                <a:lnTo>
                  <a:pt x="264" y="259"/>
                </a:lnTo>
                <a:lnTo>
                  <a:pt x="257" y="236"/>
                </a:lnTo>
                <a:lnTo>
                  <a:pt x="253" y="214"/>
                </a:lnTo>
                <a:lnTo>
                  <a:pt x="250" y="193"/>
                </a:lnTo>
                <a:lnTo>
                  <a:pt x="253" y="171"/>
                </a:lnTo>
                <a:lnTo>
                  <a:pt x="264" y="161"/>
                </a:lnTo>
                <a:lnTo>
                  <a:pt x="278" y="166"/>
                </a:lnTo>
                <a:lnTo>
                  <a:pt x="285" y="186"/>
                </a:lnTo>
                <a:lnTo>
                  <a:pt x="292" y="221"/>
                </a:lnTo>
                <a:lnTo>
                  <a:pt x="302" y="254"/>
                </a:lnTo>
                <a:lnTo>
                  <a:pt x="317" y="284"/>
                </a:lnTo>
                <a:lnTo>
                  <a:pt x="327" y="309"/>
                </a:lnTo>
                <a:lnTo>
                  <a:pt x="341" y="317"/>
                </a:lnTo>
                <a:lnTo>
                  <a:pt x="355" y="324"/>
                </a:lnTo>
                <a:lnTo>
                  <a:pt x="369" y="332"/>
                </a:lnTo>
                <a:lnTo>
                  <a:pt x="383" y="337"/>
                </a:lnTo>
                <a:lnTo>
                  <a:pt x="397" y="344"/>
                </a:lnTo>
                <a:lnTo>
                  <a:pt x="411" y="352"/>
                </a:lnTo>
                <a:lnTo>
                  <a:pt x="425" y="359"/>
                </a:lnTo>
                <a:lnTo>
                  <a:pt x="440" y="367"/>
                </a:lnTo>
                <a:lnTo>
                  <a:pt x="440" y="344"/>
                </a:lnTo>
                <a:lnTo>
                  <a:pt x="440" y="327"/>
                </a:lnTo>
                <a:lnTo>
                  <a:pt x="440" y="307"/>
                </a:lnTo>
                <a:lnTo>
                  <a:pt x="436" y="287"/>
                </a:lnTo>
                <a:lnTo>
                  <a:pt x="440" y="271"/>
                </a:lnTo>
                <a:lnTo>
                  <a:pt x="447" y="271"/>
                </a:lnTo>
                <a:lnTo>
                  <a:pt x="454" y="279"/>
                </a:lnTo>
                <a:lnTo>
                  <a:pt x="464" y="294"/>
                </a:lnTo>
                <a:lnTo>
                  <a:pt x="475" y="324"/>
                </a:lnTo>
                <a:lnTo>
                  <a:pt x="478" y="347"/>
                </a:lnTo>
                <a:lnTo>
                  <a:pt x="482" y="370"/>
                </a:lnTo>
                <a:lnTo>
                  <a:pt x="489" y="395"/>
                </a:lnTo>
                <a:lnTo>
                  <a:pt x="510" y="405"/>
                </a:lnTo>
                <a:lnTo>
                  <a:pt x="527" y="417"/>
                </a:lnTo>
                <a:lnTo>
                  <a:pt x="545" y="425"/>
                </a:lnTo>
                <a:lnTo>
                  <a:pt x="563" y="435"/>
                </a:lnTo>
                <a:lnTo>
                  <a:pt x="577" y="442"/>
                </a:lnTo>
                <a:lnTo>
                  <a:pt x="591" y="450"/>
                </a:lnTo>
                <a:lnTo>
                  <a:pt x="601" y="455"/>
                </a:lnTo>
                <a:lnTo>
                  <a:pt x="608" y="460"/>
                </a:lnTo>
                <a:lnTo>
                  <a:pt x="608" y="458"/>
                </a:lnTo>
                <a:lnTo>
                  <a:pt x="608" y="455"/>
                </a:lnTo>
                <a:lnTo>
                  <a:pt x="615" y="435"/>
                </a:lnTo>
                <a:lnTo>
                  <a:pt x="622" y="405"/>
                </a:lnTo>
                <a:lnTo>
                  <a:pt x="629" y="367"/>
                </a:lnTo>
                <a:lnTo>
                  <a:pt x="640" y="322"/>
                </a:lnTo>
                <a:lnTo>
                  <a:pt x="629" y="299"/>
                </a:lnTo>
                <a:lnTo>
                  <a:pt x="615" y="271"/>
                </a:lnTo>
                <a:lnTo>
                  <a:pt x="601" y="246"/>
                </a:lnTo>
                <a:lnTo>
                  <a:pt x="591" y="229"/>
                </a:lnTo>
                <a:lnTo>
                  <a:pt x="587" y="219"/>
                </a:lnTo>
                <a:lnTo>
                  <a:pt x="587" y="216"/>
                </a:lnTo>
                <a:lnTo>
                  <a:pt x="598" y="219"/>
                </a:lnTo>
                <a:lnTo>
                  <a:pt x="605" y="224"/>
                </a:lnTo>
                <a:lnTo>
                  <a:pt x="612" y="231"/>
                </a:lnTo>
                <a:lnTo>
                  <a:pt x="622" y="244"/>
                </a:lnTo>
                <a:lnTo>
                  <a:pt x="636" y="256"/>
                </a:lnTo>
                <a:lnTo>
                  <a:pt x="650" y="274"/>
                </a:lnTo>
                <a:lnTo>
                  <a:pt x="654" y="254"/>
                </a:lnTo>
                <a:lnTo>
                  <a:pt x="661" y="231"/>
                </a:lnTo>
                <a:lnTo>
                  <a:pt x="664" y="209"/>
                </a:lnTo>
                <a:lnTo>
                  <a:pt x="668" y="186"/>
                </a:lnTo>
                <a:lnTo>
                  <a:pt x="654" y="168"/>
                </a:lnTo>
                <a:lnTo>
                  <a:pt x="636" y="141"/>
                </a:lnTo>
                <a:lnTo>
                  <a:pt x="619" y="111"/>
                </a:lnTo>
                <a:lnTo>
                  <a:pt x="605" y="78"/>
                </a:lnTo>
                <a:lnTo>
                  <a:pt x="605" y="75"/>
                </a:lnTo>
                <a:lnTo>
                  <a:pt x="608" y="73"/>
                </a:lnTo>
                <a:lnTo>
                  <a:pt x="615" y="78"/>
                </a:lnTo>
                <a:lnTo>
                  <a:pt x="626" y="85"/>
                </a:lnTo>
                <a:lnTo>
                  <a:pt x="636" y="98"/>
                </a:lnTo>
                <a:lnTo>
                  <a:pt x="647" y="111"/>
                </a:lnTo>
                <a:lnTo>
                  <a:pt x="664" y="128"/>
                </a:lnTo>
                <a:lnTo>
                  <a:pt x="678" y="146"/>
                </a:lnTo>
                <a:lnTo>
                  <a:pt x="686" y="113"/>
                </a:lnTo>
                <a:lnTo>
                  <a:pt x="693" y="80"/>
                </a:lnTo>
                <a:lnTo>
                  <a:pt x="700" y="48"/>
                </a:lnTo>
                <a:lnTo>
                  <a:pt x="707" y="17"/>
                </a:lnTo>
                <a:lnTo>
                  <a:pt x="714" y="5"/>
                </a:lnTo>
                <a:lnTo>
                  <a:pt x="721" y="0"/>
                </a:lnTo>
                <a:lnTo>
                  <a:pt x="728" y="2"/>
                </a:lnTo>
                <a:lnTo>
                  <a:pt x="735" y="12"/>
                </a:lnTo>
                <a:lnTo>
                  <a:pt x="735" y="35"/>
                </a:lnTo>
                <a:lnTo>
                  <a:pt x="735" y="68"/>
                </a:lnTo>
                <a:lnTo>
                  <a:pt x="731" y="108"/>
                </a:lnTo>
                <a:lnTo>
                  <a:pt x="724" y="156"/>
                </a:lnTo>
                <a:lnTo>
                  <a:pt x="745" y="143"/>
                </a:lnTo>
                <a:lnTo>
                  <a:pt x="770" y="133"/>
                </a:lnTo>
                <a:lnTo>
                  <a:pt x="794" y="126"/>
                </a:lnTo>
                <a:lnTo>
                  <a:pt x="823" y="113"/>
                </a:lnTo>
                <a:lnTo>
                  <a:pt x="844" y="108"/>
                </a:lnTo>
                <a:lnTo>
                  <a:pt x="858" y="108"/>
                </a:lnTo>
                <a:lnTo>
                  <a:pt x="865" y="116"/>
                </a:lnTo>
                <a:lnTo>
                  <a:pt x="861" y="121"/>
                </a:lnTo>
                <a:lnTo>
                  <a:pt x="833" y="133"/>
                </a:lnTo>
                <a:lnTo>
                  <a:pt x="809" y="146"/>
                </a:lnTo>
                <a:lnTo>
                  <a:pt x="787" y="161"/>
                </a:lnTo>
                <a:lnTo>
                  <a:pt x="766" y="171"/>
                </a:lnTo>
                <a:lnTo>
                  <a:pt x="752" y="181"/>
                </a:lnTo>
                <a:lnTo>
                  <a:pt x="742" y="191"/>
                </a:lnTo>
                <a:lnTo>
                  <a:pt x="731" y="199"/>
                </a:lnTo>
                <a:lnTo>
                  <a:pt x="724" y="204"/>
                </a:lnTo>
                <a:lnTo>
                  <a:pt x="721" y="204"/>
                </a:lnTo>
                <a:lnTo>
                  <a:pt x="717" y="206"/>
                </a:lnTo>
                <a:lnTo>
                  <a:pt x="714" y="226"/>
                </a:lnTo>
                <a:lnTo>
                  <a:pt x="710" y="246"/>
                </a:lnTo>
                <a:lnTo>
                  <a:pt x="707" y="266"/>
                </a:lnTo>
                <a:lnTo>
                  <a:pt x="703" y="287"/>
                </a:lnTo>
                <a:lnTo>
                  <a:pt x="728" y="274"/>
                </a:lnTo>
                <a:lnTo>
                  <a:pt x="752" y="261"/>
                </a:lnTo>
                <a:lnTo>
                  <a:pt x="777" y="246"/>
                </a:lnTo>
                <a:lnTo>
                  <a:pt x="791" y="236"/>
                </a:lnTo>
                <a:lnTo>
                  <a:pt x="809" y="229"/>
                </a:lnTo>
                <a:lnTo>
                  <a:pt x="823" y="231"/>
                </a:lnTo>
                <a:lnTo>
                  <a:pt x="826" y="239"/>
                </a:lnTo>
                <a:lnTo>
                  <a:pt x="819" y="249"/>
                </a:lnTo>
                <a:lnTo>
                  <a:pt x="809" y="256"/>
                </a:lnTo>
                <a:lnTo>
                  <a:pt x="794" y="266"/>
                </a:lnTo>
                <a:lnTo>
                  <a:pt x="780" y="279"/>
                </a:lnTo>
                <a:lnTo>
                  <a:pt x="759" y="292"/>
                </a:lnTo>
                <a:lnTo>
                  <a:pt x="742" y="304"/>
                </a:lnTo>
                <a:lnTo>
                  <a:pt x="721" y="317"/>
                </a:lnTo>
                <a:lnTo>
                  <a:pt x="707" y="327"/>
                </a:lnTo>
                <a:lnTo>
                  <a:pt x="693" y="334"/>
                </a:lnTo>
                <a:lnTo>
                  <a:pt x="682" y="380"/>
                </a:lnTo>
                <a:lnTo>
                  <a:pt x="675" y="417"/>
                </a:lnTo>
                <a:lnTo>
                  <a:pt x="664" y="447"/>
                </a:lnTo>
                <a:lnTo>
                  <a:pt x="657" y="468"/>
                </a:lnTo>
                <a:lnTo>
                  <a:pt x="682" y="460"/>
                </a:lnTo>
                <a:lnTo>
                  <a:pt x="710" y="450"/>
                </a:lnTo>
                <a:lnTo>
                  <a:pt x="738" y="442"/>
                </a:lnTo>
                <a:lnTo>
                  <a:pt x="766" y="432"/>
                </a:lnTo>
                <a:lnTo>
                  <a:pt x="798" y="422"/>
                </a:lnTo>
                <a:lnTo>
                  <a:pt x="830" y="415"/>
                </a:lnTo>
                <a:lnTo>
                  <a:pt x="861" y="405"/>
                </a:lnTo>
                <a:lnTo>
                  <a:pt x="893" y="397"/>
                </a:lnTo>
                <a:lnTo>
                  <a:pt x="914" y="372"/>
                </a:lnTo>
                <a:lnTo>
                  <a:pt x="935" y="344"/>
                </a:lnTo>
                <a:lnTo>
                  <a:pt x="953" y="317"/>
                </a:lnTo>
                <a:lnTo>
                  <a:pt x="967" y="297"/>
                </a:lnTo>
                <a:lnTo>
                  <a:pt x="981" y="284"/>
                </a:lnTo>
                <a:lnTo>
                  <a:pt x="995" y="282"/>
                </a:lnTo>
                <a:lnTo>
                  <a:pt x="1009" y="289"/>
                </a:lnTo>
                <a:lnTo>
                  <a:pt x="1012" y="304"/>
                </a:lnTo>
                <a:lnTo>
                  <a:pt x="1012" y="317"/>
                </a:lnTo>
                <a:lnTo>
                  <a:pt x="1002" y="334"/>
                </a:lnTo>
                <a:lnTo>
                  <a:pt x="988" y="354"/>
                </a:lnTo>
                <a:lnTo>
                  <a:pt x="967" y="375"/>
                </a:lnTo>
                <a:lnTo>
                  <a:pt x="984" y="370"/>
                </a:lnTo>
                <a:lnTo>
                  <a:pt x="1002" y="364"/>
                </a:lnTo>
                <a:lnTo>
                  <a:pt x="1016" y="362"/>
                </a:lnTo>
                <a:lnTo>
                  <a:pt x="1033" y="357"/>
                </a:lnTo>
                <a:lnTo>
                  <a:pt x="1037" y="354"/>
                </a:lnTo>
                <a:lnTo>
                  <a:pt x="1040" y="352"/>
                </a:lnTo>
                <a:lnTo>
                  <a:pt x="1069" y="332"/>
                </a:lnTo>
                <a:lnTo>
                  <a:pt x="1097" y="304"/>
                </a:lnTo>
                <a:lnTo>
                  <a:pt x="1125" y="276"/>
                </a:lnTo>
                <a:lnTo>
                  <a:pt x="1139" y="254"/>
                </a:lnTo>
                <a:lnTo>
                  <a:pt x="1153" y="244"/>
                </a:lnTo>
                <a:lnTo>
                  <a:pt x="1163" y="244"/>
                </a:lnTo>
                <a:lnTo>
                  <a:pt x="1170" y="254"/>
                </a:lnTo>
                <a:lnTo>
                  <a:pt x="1167" y="274"/>
                </a:lnTo>
                <a:lnTo>
                  <a:pt x="1160" y="287"/>
                </a:lnTo>
                <a:lnTo>
                  <a:pt x="1149" y="302"/>
                </a:lnTo>
                <a:lnTo>
                  <a:pt x="1132" y="319"/>
                </a:lnTo>
                <a:lnTo>
                  <a:pt x="1111" y="337"/>
                </a:lnTo>
                <a:lnTo>
                  <a:pt x="1142" y="329"/>
                </a:lnTo>
                <a:lnTo>
                  <a:pt x="1170" y="322"/>
                </a:lnTo>
                <a:lnTo>
                  <a:pt x="1199" y="314"/>
                </a:lnTo>
                <a:lnTo>
                  <a:pt x="1220" y="307"/>
                </a:lnTo>
                <a:lnTo>
                  <a:pt x="1237" y="302"/>
                </a:lnTo>
                <a:lnTo>
                  <a:pt x="1251" y="299"/>
                </a:lnTo>
                <a:lnTo>
                  <a:pt x="1262" y="297"/>
                </a:lnTo>
                <a:lnTo>
                  <a:pt x="1265" y="294"/>
                </a:lnTo>
                <a:lnTo>
                  <a:pt x="1272" y="294"/>
                </a:lnTo>
                <a:lnTo>
                  <a:pt x="1283" y="297"/>
                </a:lnTo>
                <a:lnTo>
                  <a:pt x="1283" y="302"/>
                </a:lnTo>
                <a:lnTo>
                  <a:pt x="1269" y="307"/>
                </a:lnTo>
                <a:lnTo>
                  <a:pt x="1262" y="309"/>
                </a:lnTo>
                <a:lnTo>
                  <a:pt x="1251" y="314"/>
                </a:lnTo>
                <a:lnTo>
                  <a:pt x="1234" y="319"/>
                </a:lnTo>
                <a:lnTo>
                  <a:pt x="1216" y="324"/>
                </a:lnTo>
                <a:lnTo>
                  <a:pt x="1195" y="332"/>
                </a:lnTo>
                <a:lnTo>
                  <a:pt x="1170" y="342"/>
                </a:lnTo>
                <a:lnTo>
                  <a:pt x="1142" y="352"/>
                </a:lnTo>
                <a:lnTo>
                  <a:pt x="1114" y="362"/>
                </a:lnTo>
                <a:lnTo>
                  <a:pt x="1146" y="375"/>
                </a:lnTo>
                <a:lnTo>
                  <a:pt x="1174" y="387"/>
                </a:lnTo>
                <a:lnTo>
                  <a:pt x="1199" y="400"/>
                </a:lnTo>
                <a:lnTo>
                  <a:pt x="1213" y="405"/>
                </a:lnTo>
                <a:lnTo>
                  <a:pt x="1220" y="410"/>
                </a:lnTo>
                <a:lnTo>
                  <a:pt x="1223" y="417"/>
                </a:lnTo>
                <a:lnTo>
                  <a:pt x="1220" y="420"/>
                </a:lnTo>
                <a:lnTo>
                  <a:pt x="1209" y="417"/>
                </a:lnTo>
                <a:lnTo>
                  <a:pt x="1199" y="415"/>
                </a:lnTo>
                <a:lnTo>
                  <a:pt x="1185" y="410"/>
                </a:lnTo>
                <a:lnTo>
                  <a:pt x="1163" y="402"/>
                </a:lnTo>
                <a:lnTo>
                  <a:pt x="1142" y="397"/>
                </a:lnTo>
                <a:lnTo>
                  <a:pt x="1118" y="392"/>
                </a:lnTo>
                <a:lnTo>
                  <a:pt x="1100" y="387"/>
                </a:lnTo>
                <a:lnTo>
                  <a:pt x="1083" y="382"/>
                </a:lnTo>
                <a:lnTo>
                  <a:pt x="1069" y="380"/>
                </a:lnTo>
                <a:lnTo>
                  <a:pt x="1044" y="387"/>
                </a:lnTo>
                <a:lnTo>
                  <a:pt x="1019" y="397"/>
                </a:lnTo>
                <a:lnTo>
                  <a:pt x="991" y="405"/>
                </a:lnTo>
                <a:lnTo>
                  <a:pt x="967" y="415"/>
                </a:lnTo>
                <a:lnTo>
                  <a:pt x="995" y="422"/>
                </a:lnTo>
                <a:lnTo>
                  <a:pt x="1019" y="430"/>
                </a:lnTo>
                <a:lnTo>
                  <a:pt x="1040" y="440"/>
                </a:lnTo>
                <a:lnTo>
                  <a:pt x="1055" y="450"/>
                </a:lnTo>
                <a:lnTo>
                  <a:pt x="1062" y="463"/>
                </a:lnTo>
                <a:lnTo>
                  <a:pt x="1058" y="468"/>
                </a:lnTo>
                <a:lnTo>
                  <a:pt x="1047" y="468"/>
                </a:lnTo>
                <a:lnTo>
                  <a:pt x="1030" y="460"/>
                </a:lnTo>
                <a:lnTo>
                  <a:pt x="1016" y="452"/>
                </a:lnTo>
                <a:lnTo>
                  <a:pt x="1005" y="447"/>
                </a:lnTo>
                <a:lnTo>
                  <a:pt x="988" y="445"/>
                </a:lnTo>
                <a:lnTo>
                  <a:pt x="974" y="442"/>
                </a:lnTo>
                <a:lnTo>
                  <a:pt x="960" y="440"/>
                </a:lnTo>
                <a:lnTo>
                  <a:pt x="942" y="437"/>
                </a:lnTo>
                <a:lnTo>
                  <a:pt x="928" y="435"/>
                </a:lnTo>
                <a:lnTo>
                  <a:pt x="910" y="432"/>
                </a:lnTo>
                <a:lnTo>
                  <a:pt x="882" y="442"/>
                </a:lnTo>
                <a:lnTo>
                  <a:pt x="851" y="452"/>
                </a:lnTo>
                <a:lnTo>
                  <a:pt x="823" y="463"/>
                </a:lnTo>
                <a:lnTo>
                  <a:pt x="794" y="470"/>
                </a:lnTo>
                <a:lnTo>
                  <a:pt x="766" y="480"/>
                </a:lnTo>
                <a:lnTo>
                  <a:pt x="738" y="488"/>
                </a:lnTo>
                <a:lnTo>
                  <a:pt x="714" y="495"/>
                </a:lnTo>
                <a:lnTo>
                  <a:pt x="689" y="503"/>
                </a:lnTo>
                <a:lnTo>
                  <a:pt x="703" y="510"/>
                </a:lnTo>
                <a:lnTo>
                  <a:pt x="721" y="520"/>
                </a:lnTo>
                <a:lnTo>
                  <a:pt x="738" y="530"/>
                </a:lnTo>
                <a:lnTo>
                  <a:pt x="763" y="543"/>
                </a:lnTo>
                <a:lnTo>
                  <a:pt x="787" y="556"/>
                </a:lnTo>
                <a:lnTo>
                  <a:pt x="812" y="568"/>
                </a:lnTo>
                <a:lnTo>
                  <a:pt x="840" y="583"/>
                </a:lnTo>
                <a:lnTo>
                  <a:pt x="868" y="598"/>
                </a:lnTo>
                <a:lnTo>
                  <a:pt x="882" y="596"/>
                </a:lnTo>
                <a:lnTo>
                  <a:pt x="900" y="593"/>
                </a:lnTo>
                <a:lnTo>
                  <a:pt x="924" y="588"/>
                </a:lnTo>
                <a:lnTo>
                  <a:pt x="949" y="583"/>
                </a:lnTo>
                <a:lnTo>
                  <a:pt x="970" y="578"/>
                </a:lnTo>
                <a:lnTo>
                  <a:pt x="995" y="573"/>
                </a:lnTo>
                <a:lnTo>
                  <a:pt x="1012" y="568"/>
                </a:lnTo>
                <a:lnTo>
                  <a:pt x="1026" y="563"/>
                </a:lnTo>
                <a:lnTo>
                  <a:pt x="1044" y="561"/>
                </a:lnTo>
                <a:lnTo>
                  <a:pt x="1051" y="563"/>
                </a:lnTo>
                <a:lnTo>
                  <a:pt x="1051" y="571"/>
                </a:lnTo>
                <a:lnTo>
                  <a:pt x="1040" y="578"/>
                </a:lnTo>
                <a:lnTo>
                  <a:pt x="1033" y="583"/>
                </a:lnTo>
                <a:lnTo>
                  <a:pt x="1019" y="586"/>
                </a:lnTo>
                <a:lnTo>
                  <a:pt x="1005" y="593"/>
                </a:lnTo>
                <a:lnTo>
                  <a:pt x="988" y="598"/>
                </a:lnTo>
                <a:lnTo>
                  <a:pt x="967" y="603"/>
                </a:lnTo>
                <a:lnTo>
                  <a:pt x="949" y="608"/>
                </a:lnTo>
                <a:lnTo>
                  <a:pt x="928" y="616"/>
                </a:lnTo>
                <a:lnTo>
                  <a:pt x="910" y="621"/>
                </a:lnTo>
                <a:lnTo>
                  <a:pt x="928" y="631"/>
                </a:lnTo>
                <a:lnTo>
                  <a:pt x="949" y="641"/>
                </a:lnTo>
                <a:lnTo>
                  <a:pt x="967" y="651"/>
                </a:lnTo>
                <a:lnTo>
                  <a:pt x="984" y="661"/>
                </a:lnTo>
                <a:lnTo>
                  <a:pt x="988" y="661"/>
                </a:lnTo>
                <a:lnTo>
                  <a:pt x="991" y="661"/>
                </a:lnTo>
                <a:lnTo>
                  <a:pt x="998" y="661"/>
                </a:lnTo>
                <a:lnTo>
                  <a:pt x="1005" y="661"/>
                </a:lnTo>
                <a:lnTo>
                  <a:pt x="1026" y="661"/>
                </a:lnTo>
                <a:lnTo>
                  <a:pt x="1047" y="661"/>
                </a:lnTo>
                <a:lnTo>
                  <a:pt x="1072" y="659"/>
                </a:lnTo>
                <a:lnTo>
                  <a:pt x="1097" y="656"/>
                </a:lnTo>
                <a:lnTo>
                  <a:pt x="1118" y="656"/>
                </a:lnTo>
                <a:lnTo>
                  <a:pt x="1139" y="654"/>
                </a:lnTo>
                <a:lnTo>
                  <a:pt x="1156" y="651"/>
                </a:lnTo>
                <a:lnTo>
                  <a:pt x="1170" y="651"/>
                </a:lnTo>
                <a:lnTo>
                  <a:pt x="1192" y="654"/>
                </a:lnTo>
                <a:lnTo>
                  <a:pt x="1199" y="659"/>
                </a:lnTo>
                <a:lnTo>
                  <a:pt x="1195" y="666"/>
                </a:lnTo>
                <a:lnTo>
                  <a:pt x="1181" y="671"/>
                </a:lnTo>
                <a:lnTo>
                  <a:pt x="1167" y="674"/>
                </a:lnTo>
                <a:lnTo>
                  <a:pt x="1149" y="676"/>
                </a:lnTo>
                <a:lnTo>
                  <a:pt x="1125" y="679"/>
                </a:lnTo>
                <a:lnTo>
                  <a:pt x="1097" y="681"/>
                </a:lnTo>
                <a:lnTo>
                  <a:pt x="1072" y="684"/>
                </a:lnTo>
                <a:lnTo>
                  <a:pt x="1051" y="684"/>
                </a:lnTo>
                <a:lnTo>
                  <a:pt x="1037" y="686"/>
                </a:lnTo>
                <a:lnTo>
                  <a:pt x="1030" y="686"/>
                </a:lnTo>
                <a:lnTo>
                  <a:pt x="1030" y="689"/>
                </a:lnTo>
                <a:lnTo>
                  <a:pt x="1058" y="704"/>
                </a:lnTo>
                <a:lnTo>
                  <a:pt x="1083" y="717"/>
                </a:lnTo>
                <a:lnTo>
                  <a:pt x="1104" y="732"/>
                </a:lnTo>
                <a:lnTo>
                  <a:pt x="1125" y="742"/>
                </a:lnTo>
                <a:lnTo>
                  <a:pt x="1142" y="752"/>
                </a:lnTo>
                <a:lnTo>
                  <a:pt x="1156" y="762"/>
                </a:lnTo>
                <a:lnTo>
                  <a:pt x="1167" y="767"/>
                </a:lnTo>
                <a:lnTo>
                  <a:pt x="1174" y="772"/>
                </a:lnTo>
                <a:lnTo>
                  <a:pt x="1188" y="789"/>
                </a:lnTo>
                <a:lnTo>
                  <a:pt x="1192" y="800"/>
                </a:lnTo>
                <a:lnTo>
                  <a:pt x="1178" y="797"/>
                </a:lnTo>
                <a:lnTo>
                  <a:pt x="1153" y="784"/>
                </a:lnTo>
                <a:lnTo>
                  <a:pt x="1146" y="782"/>
                </a:lnTo>
                <a:lnTo>
                  <a:pt x="1139" y="777"/>
                </a:lnTo>
                <a:lnTo>
                  <a:pt x="1128" y="772"/>
                </a:lnTo>
                <a:lnTo>
                  <a:pt x="1114" y="764"/>
                </a:lnTo>
                <a:lnTo>
                  <a:pt x="1100" y="757"/>
                </a:lnTo>
                <a:lnTo>
                  <a:pt x="1083" y="747"/>
                </a:lnTo>
                <a:lnTo>
                  <a:pt x="1065" y="737"/>
                </a:lnTo>
                <a:lnTo>
                  <a:pt x="1044" y="727"/>
                </a:lnTo>
                <a:lnTo>
                  <a:pt x="1047" y="744"/>
                </a:lnTo>
                <a:lnTo>
                  <a:pt x="1055" y="759"/>
                </a:lnTo>
                <a:lnTo>
                  <a:pt x="1058" y="772"/>
                </a:lnTo>
                <a:lnTo>
                  <a:pt x="1058" y="779"/>
                </a:lnTo>
                <a:lnTo>
                  <a:pt x="1058" y="789"/>
                </a:lnTo>
                <a:lnTo>
                  <a:pt x="1055" y="792"/>
                </a:lnTo>
                <a:lnTo>
                  <a:pt x="1047" y="792"/>
                </a:lnTo>
                <a:lnTo>
                  <a:pt x="1040" y="782"/>
                </a:lnTo>
                <a:lnTo>
                  <a:pt x="1030" y="762"/>
                </a:lnTo>
                <a:lnTo>
                  <a:pt x="1016" y="742"/>
                </a:lnTo>
                <a:lnTo>
                  <a:pt x="1002" y="719"/>
                </a:lnTo>
                <a:lnTo>
                  <a:pt x="991" y="699"/>
                </a:lnTo>
                <a:lnTo>
                  <a:pt x="970" y="689"/>
                </a:lnTo>
                <a:lnTo>
                  <a:pt x="953" y="679"/>
                </a:lnTo>
                <a:lnTo>
                  <a:pt x="932" y="669"/>
                </a:lnTo>
                <a:lnTo>
                  <a:pt x="910" y="659"/>
                </a:lnTo>
                <a:lnTo>
                  <a:pt x="910" y="676"/>
                </a:lnTo>
                <a:lnTo>
                  <a:pt x="907" y="694"/>
                </a:lnTo>
                <a:lnTo>
                  <a:pt x="903" y="711"/>
                </a:lnTo>
                <a:lnTo>
                  <a:pt x="903" y="729"/>
                </a:lnTo>
                <a:lnTo>
                  <a:pt x="900" y="732"/>
                </a:lnTo>
                <a:lnTo>
                  <a:pt x="896" y="734"/>
                </a:lnTo>
                <a:lnTo>
                  <a:pt x="889" y="734"/>
                </a:lnTo>
                <a:lnTo>
                  <a:pt x="886" y="732"/>
                </a:lnTo>
                <a:lnTo>
                  <a:pt x="875" y="706"/>
                </a:lnTo>
                <a:lnTo>
                  <a:pt x="868" y="681"/>
                </a:lnTo>
                <a:lnTo>
                  <a:pt x="861" y="656"/>
                </a:lnTo>
                <a:lnTo>
                  <a:pt x="854" y="639"/>
                </a:lnTo>
                <a:lnTo>
                  <a:pt x="854" y="636"/>
                </a:lnTo>
                <a:lnTo>
                  <a:pt x="854" y="634"/>
                </a:lnTo>
                <a:lnTo>
                  <a:pt x="851" y="631"/>
                </a:lnTo>
                <a:lnTo>
                  <a:pt x="851" y="629"/>
                </a:lnTo>
                <a:lnTo>
                  <a:pt x="826" y="616"/>
                </a:lnTo>
                <a:lnTo>
                  <a:pt x="801" y="603"/>
                </a:lnTo>
                <a:lnTo>
                  <a:pt x="777" y="591"/>
                </a:lnTo>
                <a:lnTo>
                  <a:pt x="756" y="578"/>
                </a:lnTo>
                <a:lnTo>
                  <a:pt x="731" y="566"/>
                </a:lnTo>
                <a:lnTo>
                  <a:pt x="707" y="553"/>
                </a:lnTo>
                <a:lnTo>
                  <a:pt x="682" y="543"/>
                </a:lnTo>
                <a:lnTo>
                  <a:pt x="657" y="530"/>
                </a:lnTo>
                <a:lnTo>
                  <a:pt x="657" y="561"/>
                </a:lnTo>
                <a:lnTo>
                  <a:pt x="654" y="593"/>
                </a:lnTo>
                <a:lnTo>
                  <a:pt x="647" y="626"/>
                </a:lnTo>
                <a:lnTo>
                  <a:pt x="643" y="659"/>
                </a:lnTo>
                <a:lnTo>
                  <a:pt x="650" y="669"/>
                </a:lnTo>
                <a:lnTo>
                  <a:pt x="661" y="681"/>
                </a:lnTo>
                <a:lnTo>
                  <a:pt x="671" y="696"/>
                </a:lnTo>
                <a:lnTo>
                  <a:pt x="686" y="714"/>
                </a:lnTo>
                <a:lnTo>
                  <a:pt x="703" y="732"/>
                </a:lnTo>
                <a:lnTo>
                  <a:pt x="717" y="749"/>
                </a:lnTo>
                <a:lnTo>
                  <a:pt x="735" y="767"/>
                </a:lnTo>
                <a:lnTo>
                  <a:pt x="749" y="782"/>
                </a:lnTo>
                <a:lnTo>
                  <a:pt x="749" y="787"/>
                </a:lnTo>
                <a:lnTo>
                  <a:pt x="742" y="789"/>
                </a:lnTo>
                <a:lnTo>
                  <a:pt x="728" y="787"/>
                </a:lnTo>
                <a:lnTo>
                  <a:pt x="710" y="774"/>
                </a:lnTo>
                <a:lnTo>
                  <a:pt x="693" y="759"/>
                </a:lnTo>
                <a:lnTo>
                  <a:pt x="675" y="742"/>
                </a:lnTo>
                <a:lnTo>
                  <a:pt x="654" y="727"/>
                </a:lnTo>
                <a:lnTo>
                  <a:pt x="636" y="711"/>
                </a:lnTo>
                <a:lnTo>
                  <a:pt x="633" y="732"/>
                </a:lnTo>
                <a:lnTo>
                  <a:pt x="629" y="752"/>
                </a:lnTo>
                <a:lnTo>
                  <a:pt x="622" y="772"/>
                </a:lnTo>
                <a:lnTo>
                  <a:pt x="619" y="792"/>
                </a:lnTo>
                <a:lnTo>
                  <a:pt x="619" y="794"/>
                </a:lnTo>
                <a:lnTo>
                  <a:pt x="622" y="794"/>
                </a:lnTo>
                <a:lnTo>
                  <a:pt x="636" y="817"/>
                </a:lnTo>
                <a:lnTo>
                  <a:pt x="654" y="847"/>
                </a:lnTo>
                <a:lnTo>
                  <a:pt x="675" y="877"/>
                </a:lnTo>
                <a:lnTo>
                  <a:pt x="696" y="900"/>
                </a:lnTo>
                <a:lnTo>
                  <a:pt x="714" y="920"/>
                </a:lnTo>
                <a:lnTo>
                  <a:pt x="710" y="928"/>
                </a:lnTo>
                <a:lnTo>
                  <a:pt x="693" y="923"/>
                </a:lnTo>
                <a:lnTo>
                  <a:pt x="668" y="910"/>
                </a:lnTo>
                <a:lnTo>
                  <a:pt x="650" y="895"/>
                </a:lnTo>
                <a:lnTo>
                  <a:pt x="636" y="877"/>
                </a:lnTo>
                <a:lnTo>
                  <a:pt x="622" y="860"/>
                </a:lnTo>
                <a:lnTo>
                  <a:pt x="608" y="840"/>
                </a:lnTo>
                <a:lnTo>
                  <a:pt x="601" y="865"/>
                </a:lnTo>
                <a:lnTo>
                  <a:pt x="594" y="890"/>
                </a:lnTo>
                <a:lnTo>
                  <a:pt x="591" y="913"/>
                </a:lnTo>
                <a:lnTo>
                  <a:pt x="584" y="933"/>
                </a:lnTo>
                <a:lnTo>
                  <a:pt x="552" y="933"/>
                </a:lnTo>
                <a:close/>
              </a:path>
            </a:pathLst>
          </a:custGeom>
          <a:solidFill>
            <a:srgbClr val="C0C0C0">
              <a:alpha val="35001"/>
            </a:srgb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097166" name="图片 47108" descr="1132880448317"/>
          <p:cNvPicPr>
            <a:picLocks noChangeAspect="1" noChangeArrowheads="1"/>
          </p:cNvPicPr>
          <p:nvPr/>
        </p:nvPicPr>
        <p:blipFill>
          <a:blip r:embed="rId2">
            <a:lum bright="-12000" contrast="6000"/>
          </a:blip>
          <a:stretch>
            <a:fillRect/>
          </a:stretch>
        </p:blipFill>
        <p:spPr bwMode="auto">
          <a:xfrm>
            <a:off x="6880225" y="0"/>
            <a:ext cx="2263775" cy="2420938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097167" name="图片 47107" descr="1132880504434"/>
          <p:cNvPicPr>
            <a:picLocks noChangeAspect="1" noChangeArrowheads="1"/>
          </p:cNvPicPr>
          <p:nvPr/>
        </p:nvPicPr>
        <p:blipFill>
          <a:blip r:embed="rId3">
            <a:lum bright="-12000" contrast="6000"/>
          </a:blip>
          <a:stretch>
            <a:fillRect/>
          </a:stretch>
        </p:blipFill>
        <p:spPr bwMode="auto">
          <a:xfrm>
            <a:off x="0" y="4379913"/>
            <a:ext cx="3203575" cy="2478087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048648" name="文本框 47105"/>
          <p:cNvSpPr txBox="1">
            <a:spLocks noChangeArrowheads="1"/>
          </p:cNvSpPr>
          <p:nvPr/>
        </p:nvSpPr>
        <p:spPr bwMode="auto">
          <a:xfrm>
            <a:off x="1508125" y="936625"/>
            <a:ext cx="233680" cy="3581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1048649" name="矩形 47106" descr="别理科夫为什么把自己装在套子里？ "/>
          <p:cNvSpPr>
            <a:spLocks noChangeArrowheads="1" noChangeShapeType="1" noTextEdit="1"/>
          </p:cNvSpPr>
          <p:nvPr/>
        </p:nvSpPr>
        <p:spPr bwMode="auto">
          <a:xfrm>
            <a:off x="539750" y="2492375"/>
            <a:ext cx="8102600" cy="149225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0033CC"/>
                  </a:solidFill>
                  <a:round/>
                </a:ln>
                <a:solidFill>
                  <a:srgbClr val="0033CC"/>
                </a:solidFill>
                <a:effectLst>
                  <a:outerShdw dist="35921" dir="2700000" sy="50000" rotWithShape="0">
                    <a:srgbClr val="875B0D"/>
                  </a:outerShdw>
                </a:effectLst>
                <a:latin typeface="黑体"/>
                <a:ea typeface="黑体"/>
              </a:rPr>
              <a:t>思考：别里科夫为什么把自己装在套子里？</a:t>
            </a:r>
          </a:p>
        </p:txBody>
      </p:sp>
      <p:sp>
        <p:nvSpPr>
          <p:cNvPr id="1048943" name="文本框 15364"/>
          <p:cNvSpPr txBox="1">
            <a:spLocks noChangeArrowheads="1"/>
          </p:cNvSpPr>
          <p:nvPr/>
        </p:nvSpPr>
        <p:spPr bwMode="auto">
          <a:xfrm>
            <a:off x="539750" y="0"/>
            <a:ext cx="3887788" cy="624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i="1">
                <a:solidFill>
                  <a:srgbClr val="CC0000"/>
                </a:solidFill>
              </a:rPr>
              <a:t>主题</a:t>
            </a:r>
            <a:endParaRPr lang="zh-CN" altLang="en-US"/>
          </a:p>
        </p:txBody>
      </p:sp>
    </p:spTree>
  </p:cSld>
  <p:clrMapOvr>
    <a:masterClrMapping/>
  </p:clrMapOvr>
  <p:transition>
    <p:random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70" name=""/>
        <p:cNvGrpSpPr/>
        <p:nvPr/>
      </p:nvGrpSpPr>
      <p:grpSpPr>
        <a:xfrm>
          <a:off x="0" y="0"/>
          <a:ext cx="0" cy="0"/>
        </a:xfrm>
      </p:grpSpPr>
      <p:pic>
        <p:nvPicPr>
          <p:cNvPr id="2097168" name="图片 49153" descr="图片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048650" name="矩形 49154"/>
          <p:cNvSpPr>
            <a:spLocks noChangeArrowheads="1" noChangeShapeType="1" noTextEdit="1"/>
          </p:cNvSpPr>
          <p:nvPr/>
        </p:nvSpPr>
        <p:spPr bwMode="auto">
          <a:xfrm>
            <a:off x="1331913" y="692150"/>
            <a:ext cx="6408737" cy="5041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5400" b="1" kern="1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黑体"/>
                <a:ea typeface="黑体"/>
              </a:rPr>
              <a:t>怕</a:t>
            </a:r>
          </a:p>
        </p:txBody>
      </p:sp>
      <p:pic>
        <p:nvPicPr>
          <p:cNvPr id="2097169" name="图片 49155" descr="小铃铛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516688" y="5373688"/>
            <a:ext cx="2376487" cy="1484312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097170" name="图片 49156" descr="0000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7343775" y="0"/>
            <a:ext cx="1800225" cy="15113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500"/>
                                        <p:tgtEl>
                                          <p:spTgt spid="2097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97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85" decel="100000"/>
                                        <p:tgtEl>
                                          <p:spTgt spid="10486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385" decel="100000"/>
                                        <p:tgtEl>
                                          <p:spTgt spid="104865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04865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" dur="385" fill="hold"/>
                                        <p:tgtEl>
                                          <p:spTgt spid="1048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048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385" fill="hold"/>
                                        <p:tgtEl>
                                          <p:spTgt spid="1048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048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9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9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5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71" name=""/>
        <p:cNvGrpSpPr/>
        <p:nvPr/>
      </p:nvGrpSpPr>
      <p:grpSpPr>
        <a:xfrm>
          <a:off x="0" y="0"/>
          <a:ext cx="0" cy="0"/>
        </a:xfrm>
      </p:grpSpPr>
      <p:sp>
        <p:nvSpPr>
          <p:cNvPr id="1048651" name="矩形 22529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8964613" cy="6858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5400" b="1">
                <a:ln w="0" cap="rnd">
                  <a:solidFill>
                    <a:srgbClr val="FFFFFF"/>
                  </a:solidFill>
                  <a:prstDash val="sysDot"/>
                  <a:round/>
                </a:ln>
                <a:gradFill rotWithShape="0">
                  <a:gsLst>
                    <a:gs pos="0">
                      <a:srgbClr val="A603AB">
                        <a:alpha val="0"/>
                      </a:srgbClr>
                    </a:gs>
                    <a:gs pos="12000">
                      <a:srgbClr val="E81766">
                        <a:alpha val="12000"/>
                      </a:srgbClr>
                    </a:gs>
                    <a:gs pos="27000">
                      <a:srgbClr val="EE3F17">
                        <a:alpha val="27000"/>
                      </a:srgbClr>
                    </a:gs>
                    <a:gs pos="48000">
                      <a:srgbClr val="FFFF00">
                        <a:alpha val="48000"/>
                      </a:srgbClr>
                    </a:gs>
                    <a:gs pos="64999">
                      <a:srgbClr val="1A8D48">
                        <a:alpha val="64999"/>
                      </a:srgbClr>
                    </a:gs>
                    <a:gs pos="78999">
                      <a:srgbClr val="0819FB">
                        <a:alpha val="78999"/>
                      </a:srgbClr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8998"/>
                    </a:srgbClr>
                  </a:outerShdw>
                </a:effectLst>
                <a:latin typeface="黑体"/>
                <a:ea typeface="黑体"/>
              </a:rPr>
              <a:t>怕</a:t>
            </a:r>
          </a:p>
        </p:txBody>
      </p:sp>
      <p:sp>
        <p:nvSpPr>
          <p:cNvPr id="1048652" name="矩形 22530"/>
          <p:cNvSpPr>
            <a:spLocks noChangeArrowheads="1"/>
          </p:cNvSpPr>
          <p:nvPr/>
        </p:nvSpPr>
        <p:spPr bwMode="auto">
          <a:xfrm>
            <a:off x="144463" y="1593850"/>
            <a:ext cx="8093075" cy="2430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3200" b="1">
                <a:latin typeface="Times New Roman" pitchFamily="18" charset="0"/>
                <a:ea typeface="楷体_GB2312" pitchFamily="49" charset="-122"/>
              </a:rPr>
              <a:t>别里科夫整天战战兢兢、六神无主是害怕生活中的新事物，害怕社会变革，害怕动摇了旧秩序，</a:t>
            </a:r>
            <a:r>
              <a:rPr lang="zh-CN" altLang="en-US" sz="3200" b="1">
                <a:latin typeface="黑体" pitchFamily="49" charset="-122"/>
                <a:ea typeface="楷体_GB2312" pitchFamily="49" charset="-122"/>
              </a:rPr>
              <a:t>害怕改变现状。</a:t>
            </a:r>
          </a:p>
        </p:txBody>
      </p:sp>
      <p:sp>
        <p:nvSpPr>
          <p:cNvPr id="1048653" name="矩形 22531"/>
          <p:cNvSpPr>
            <a:spLocks noChangeArrowheads="1"/>
          </p:cNvSpPr>
          <p:nvPr/>
        </p:nvSpPr>
        <p:spPr bwMode="auto">
          <a:xfrm>
            <a:off x="1104900" y="4527550"/>
            <a:ext cx="4572000" cy="11582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/>
              <a:t>特点：因循守旧</a:t>
            </a:r>
          </a:p>
          <a:p>
            <a:r>
              <a:rPr lang="zh-CN" altLang="en-US" sz="3600" b="1"/>
              <a:t>保守反动</a:t>
            </a:r>
          </a:p>
        </p:txBody>
      </p:sp>
      <p:sp>
        <p:nvSpPr>
          <p:cNvPr id="1048654" name="文本框 22532"/>
          <p:cNvSpPr txBox="1">
            <a:spLocks noChangeArrowheads="1"/>
          </p:cNvSpPr>
          <p:nvPr/>
        </p:nvSpPr>
        <p:spPr bwMode="auto">
          <a:xfrm>
            <a:off x="395288" y="333375"/>
            <a:ext cx="777716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</a:rPr>
              <a:t>别里科夫整天战战兢</a:t>
            </a:r>
            <a:r>
              <a:rPr lang="en-US" altLang="zh-CN" sz="3200" b="1">
                <a:solidFill>
                  <a:srgbClr val="0000FF"/>
                </a:solidFill>
                <a:latin typeface="宋体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</a:rPr>
              <a:t>他怕的是什么呢？</a:t>
            </a:r>
            <a:endParaRPr lang="zh-CN" altLang="en-US" sz="3200" b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85" decel="100000"/>
                                        <p:tgtEl>
                                          <p:spTgt spid="10486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385" decel="100000"/>
                                        <p:tgtEl>
                                          <p:spTgt spid="104865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04865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385" fill="hold"/>
                                        <p:tgtEl>
                                          <p:spTgt spid="1048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048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385" fill="hold"/>
                                        <p:tgtEl>
                                          <p:spTgt spid="1048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048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48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48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51" grpId="0"/>
      <p:bldP spid="1048652" grpId="0"/>
      <p:bldP spid="104865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85" name=""/>
        <p:cNvGrpSpPr/>
        <p:nvPr/>
      </p:nvGrpSpPr>
      <p:grpSpPr>
        <a:xfrm>
          <a:off x="0" y="0"/>
          <a:ext cx="0" cy="0"/>
        </a:xfrm>
      </p:grpSpPr>
      <p:sp>
        <p:nvSpPr>
          <p:cNvPr id="1048665" name="文本框 156675"/>
          <p:cNvSpPr txBox="1">
            <a:spLocks noChangeArrowheads="1"/>
          </p:cNvSpPr>
          <p:nvPr/>
        </p:nvSpPr>
        <p:spPr bwMode="auto">
          <a:xfrm>
            <a:off x="900113" y="457200"/>
            <a:ext cx="7696200" cy="16916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CC0000"/>
                </a:solidFill>
                <a:ea typeface="楷体_GB2312" pitchFamily="49" charset="-122"/>
              </a:rPr>
              <a:t>      </a:t>
            </a:r>
            <a:r>
              <a:rPr lang="zh-CN" altLang="en-US" sz="3600" b="1">
                <a:solidFill>
                  <a:srgbClr val="CC0000"/>
                </a:solidFill>
                <a:latin typeface="宋体" pitchFamily="2" charset="-122"/>
              </a:rPr>
              <a:t>全城的人为什么又都怕这个胆小如鼠弱不经风的人呢？为什么他能管制全城呢？</a:t>
            </a:r>
            <a:r>
              <a:rPr lang="en-US" altLang="zh-CN" sz="3600" b="1">
                <a:solidFill>
                  <a:srgbClr val="CC0000"/>
                </a:solidFill>
                <a:latin typeface="宋体" pitchFamily="2" charset="-122"/>
              </a:rPr>
              <a:t>  </a:t>
            </a:r>
          </a:p>
        </p:txBody>
      </p:sp>
      <p:sp>
        <p:nvSpPr>
          <p:cNvPr id="1048666" name="文本框 156676"/>
          <p:cNvSpPr txBox="1">
            <a:spLocks noChangeArrowheads="1"/>
          </p:cNvSpPr>
          <p:nvPr/>
        </p:nvSpPr>
        <p:spPr bwMode="auto">
          <a:xfrm>
            <a:off x="609600" y="3276600"/>
            <a:ext cx="769620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1048667" name="文本框 156677"/>
          <p:cNvSpPr txBox="1">
            <a:spLocks noChangeArrowheads="1"/>
          </p:cNvSpPr>
          <p:nvPr/>
        </p:nvSpPr>
        <p:spPr bwMode="auto">
          <a:xfrm>
            <a:off x="709613" y="2195513"/>
            <a:ext cx="8077200" cy="32385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 </a:t>
            </a:r>
            <a:r>
              <a:rPr lang="en-US" altLang="zh-CN" sz="2800" b="1">
                <a:solidFill>
                  <a:srgbClr val="0000FF"/>
                </a:solidFill>
                <a:latin typeface="Times New Roman" pitchFamily="18" charset="0"/>
              </a:rPr>
              <a:t>       </a:t>
            </a:r>
            <a:r>
              <a:rPr lang="zh-CN" altLang="en-US" sz="2800" b="1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全城的人怕他，向他妥协，（课文第</a:t>
            </a:r>
            <a:r>
              <a:rPr lang="en-US" altLang="zh-CN" sz="2800" b="1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4</a:t>
            </a:r>
            <a:r>
              <a:rPr lang="zh-CN" altLang="en-US" sz="2800" b="1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段的原句用了八个“不敢”，“全城人战战兢生活了</a:t>
            </a:r>
            <a:r>
              <a:rPr lang="en-US" altLang="zh-CN" sz="2800" b="1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10</a:t>
            </a:r>
            <a:r>
              <a:rPr lang="zh-CN" altLang="en-US" sz="2800" b="1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年到</a:t>
            </a:r>
            <a:r>
              <a:rPr lang="en-US" altLang="zh-CN" sz="2800" b="1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15</a:t>
            </a:r>
            <a:r>
              <a:rPr lang="zh-CN" altLang="en-US" sz="2800" b="1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年”</a:t>
            </a:r>
            <a:r>
              <a:rPr lang="en-US" altLang="zh-CN" sz="2800" b="1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 </a:t>
            </a:r>
            <a:r>
              <a:rPr lang="zh-CN" altLang="en-US" sz="2800" b="1">
                <a:solidFill>
                  <a:srgbClr val="002060"/>
                </a:solidFill>
                <a:latin typeface="Times New Roman" pitchFamily="18" charset="0"/>
                <a:ea typeface="楷体_GB2312" pitchFamily="49" charset="-122"/>
              </a:rPr>
              <a:t>）是因为他的言行与思想都是与沙皇专制制度一致的，他自觉维护着旧制度旧思想。</a:t>
            </a:r>
            <a:r>
              <a:rPr lang="zh-CN" altLang="en-US" sz="2800" b="1">
                <a:solidFill>
                  <a:srgbClr val="002060"/>
                </a:solidFill>
                <a:ea typeface="华文中宋" pitchFamily="2" charset="-122"/>
              </a:rPr>
              <a:t>他是沙皇专制制度的卫道士，他像鹰犬一样，到处嗅着不合当局要求的气味。</a:t>
            </a:r>
          </a:p>
          <a:p>
            <a:pPr>
              <a:spcBef>
                <a:spcPct val="50000"/>
              </a:spcBef>
            </a:pPr>
            <a:endParaRPr lang="zh-CN" altLang="en-US" sz="2800" b="1">
              <a:solidFill>
                <a:srgbClr val="FF0066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1048668" name="文本框 25603"/>
          <p:cNvSpPr txBox="1">
            <a:spLocks noChangeArrowheads="1"/>
          </p:cNvSpPr>
          <p:nvPr/>
        </p:nvSpPr>
        <p:spPr bwMode="auto">
          <a:xfrm>
            <a:off x="900113" y="4870450"/>
            <a:ext cx="3230880" cy="12852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latin typeface="Times New Roman" pitchFamily="18" charset="0"/>
                <a:ea typeface="华文行楷" pitchFamily="2" charset="-122"/>
              </a:rPr>
              <a:t>怕的根源：</a:t>
            </a:r>
          </a:p>
          <a:p>
            <a:r>
              <a:rPr lang="zh-CN" altLang="en-US" sz="4000" b="1">
                <a:solidFill>
                  <a:srgbClr val="0000FF"/>
                </a:solidFill>
                <a:latin typeface="Times New Roman" pitchFamily="18" charset="0"/>
                <a:ea typeface="华文行楷" pitchFamily="2" charset="-122"/>
              </a:rPr>
              <a:t>沙皇专制制度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48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48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48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65" grpId="0"/>
      <p:bldP spid="1048667" grpId="0"/>
      <p:bldP spid="104866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54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4194304" name="对象 113665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r:id="rId2" imgW="7234157" imgH="5162717" progId="Flash.Movie">
                  <p:embed/>
                </p:oleObj>
              </mc:Choice>
              <mc:Fallback>
                <p:oleObj r:id="rId2" imgW="7234157" imgH="5162717" progId="Flash.Movi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4305" name="对象 113666"/>
          <p:cNvGraphicFramePr/>
          <p:nvPr/>
        </p:nvGraphicFramePr>
        <p:xfrm>
          <a:off x="3779838" y="2209800"/>
          <a:ext cx="2057400" cy="46482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9" r:id="rId4" imgW="1459037" imgH="3067517" progId="Flash.Movie">
                  <p:embed/>
                </p:oleObj>
              </mc:Choice>
              <mc:Fallback>
                <p:oleObj r:id="rId4" imgW="1459037" imgH="3067517" progId="Flash.Movie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779838" y="2209800"/>
                        <a:ext cx="2057400" cy="464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48592" name="矩形 113667"/>
          <p:cNvSpPr>
            <a:spLocks noChangeArrowheads="1" noChangeShapeType="1" noTextEdit="1"/>
          </p:cNvSpPr>
          <p:nvPr/>
        </p:nvSpPr>
        <p:spPr bwMode="auto">
          <a:xfrm>
            <a:off x="1403350" y="3860800"/>
            <a:ext cx="25146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chemeClr val="bg1"/>
                  </a:solidFill>
                  <a:round/>
                </a:ln>
                <a:solidFill>
                  <a:schemeClr val="tx2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幼圆"/>
              </a:rPr>
              <a:t>契诃夫</a:t>
            </a:r>
          </a:p>
        </p:txBody>
      </p:sp>
    </p:spTree>
  </p:cSld>
  <p:clrMapOvr>
    <a:masterClrMapping/>
  </p:clrMapOvr>
  <p:transition>
    <p:random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23" name=""/>
        <p:cNvGrpSpPr/>
        <p:nvPr/>
      </p:nvGrpSpPr>
      <p:grpSpPr>
        <a:xfrm>
          <a:off x="0" y="0"/>
          <a:ext cx="0" cy="0"/>
        </a:xfrm>
      </p:grpSpPr>
      <p:pic>
        <p:nvPicPr>
          <p:cNvPr id="2097179" name="图片 82945" descr="JSK16-00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048735" name="任意多边形 82961"/>
          <p:cNvSpPr>
            <a:spLocks noChangeArrowheads="1"/>
          </p:cNvSpPr>
          <p:nvPr/>
        </p:nvSpPr>
        <p:spPr bwMode="auto">
          <a:xfrm>
            <a:off x="0" y="0"/>
            <a:ext cx="3779838" cy="3644900"/>
          </a:xfrm>
          <a:custGeom>
            <a:cxnLst>
              <a:cxn ang="0">
                <a:pos x="485" y="880"/>
              </a:cxn>
              <a:cxn ang="0">
                <a:pos x="527" y="812"/>
              </a:cxn>
              <a:cxn ang="0">
                <a:pos x="580" y="722"/>
              </a:cxn>
              <a:cxn ang="0">
                <a:pos x="513" y="724"/>
              </a:cxn>
              <a:cxn ang="0">
                <a:pos x="605" y="530"/>
              </a:cxn>
              <a:cxn ang="0">
                <a:pos x="408" y="591"/>
              </a:cxn>
              <a:cxn ang="0">
                <a:pos x="306" y="671"/>
              </a:cxn>
              <a:cxn ang="0">
                <a:pos x="264" y="626"/>
              </a:cxn>
              <a:cxn ang="0">
                <a:pos x="134" y="724"/>
              </a:cxn>
              <a:cxn ang="0">
                <a:pos x="63" y="684"/>
              </a:cxn>
              <a:cxn ang="0">
                <a:pos x="106" y="654"/>
              </a:cxn>
              <a:cxn ang="0">
                <a:pos x="78" y="583"/>
              </a:cxn>
              <a:cxn ang="0">
                <a:pos x="193" y="593"/>
              </a:cxn>
              <a:cxn ang="0">
                <a:pos x="334" y="568"/>
              </a:cxn>
              <a:cxn ang="0">
                <a:pos x="250" y="505"/>
              </a:cxn>
              <a:cxn ang="0">
                <a:pos x="468" y="528"/>
              </a:cxn>
              <a:cxn ang="0">
                <a:pos x="563" y="478"/>
              </a:cxn>
              <a:cxn ang="0">
                <a:pos x="345" y="405"/>
              </a:cxn>
              <a:cxn ang="0">
                <a:pos x="341" y="385"/>
              </a:cxn>
              <a:cxn ang="0">
                <a:pos x="299" y="329"/>
              </a:cxn>
              <a:cxn ang="0">
                <a:pos x="102" y="284"/>
              </a:cxn>
              <a:cxn ang="0">
                <a:pos x="204" y="276"/>
              </a:cxn>
              <a:cxn ang="0">
                <a:pos x="127" y="206"/>
              </a:cxn>
              <a:cxn ang="0">
                <a:pos x="253" y="214"/>
              </a:cxn>
              <a:cxn ang="0">
                <a:pos x="327" y="309"/>
              </a:cxn>
              <a:cxn ang="0">
                <a:pos x="440" y="344"/>
              </a:cxn>
              <a:cxn ang="0">
                <a:pos x="489" y="395"/>
              </a:cxn>
              <a:cxn ang="0">
                <a:pos x="608" y="458"/>
              </a:cxn>
              <a:cxn ang="0">
                <a:pos x="587" y="216"/>
              </a:cxn>
              <a:cxn ang="0">
                <a:pos x="654" y="168"/>
              </a:cxn>
              <a:cxn ang="0">
                <a:pos x="678" y="146"/>
              </a:cxn>
              <a:cxn ang="0">
                <a:pos x="731" y="108"/>
              </a:cxn>
              <a:cxn ang="0">
                <a:pos x="809" y="146"/>
              </a:cxn>
              <a:cxn ang="0">
                <a:pos x="714" y="226"/>
              </a:cxn>
              <a:cxn ang="0">
                <a:pos x="819" y="249"/>
              </a:cxn>
              <a:cxn ang="0">
                <a:pos x="693" y="334"/>
              </a:cxn>
              <a:cxn ang="0">
                <a:pos x="830" y="415"/>
              </a:cxn>
              <a:cxn ang="0">
                <a:pos x="1012" y="317"/>
              </a:cxn>
              <a:cxn ang="0">
                <a:pos x="1040" y="352"/>
              </a:cxn>
              <a:cxn ang="0">
                <a:pos x="1132" y="319"/>
              </a:cxn>
              <a:cxn ang="0">
                <a:pos x="1283" y="297"/>
              </a:cxn>
              <a:cxn ang="0">
                <a:pos x="1146" y="375"/>
              </a:cxn>
              <a:cxn ang="0">
                <a:pos x="1142" y="397"/>
              </a:cxn>
              <a:cxn ang="0">
                <a:pos x="1040" y="440"/>
              </a:cxn>
              <a:cxn ang="0">
                <a:pos x="942" y="437"/>
              </a:cxn>
              <a:cxn ang="0">
                <a:pos x="703" y="510"/>
              </a:cxn>
              <a:cxn ang="0">
                <a:pos x="949" y="583"/>
              </a:cxn>
              <a:cxn ang="0">
                <a:pos x="1005" y="593"/>
              </a:cxn>
              <a:cxn ang="0">
                <a:pos x="991" y="661"/>
              </a:cxn>
              <a:cxn ang="0">
                <a:pos x="1192" y="654"/>
              </a:cxn>
              <a:cxn ang="0">
                <a:pos x="1030" y="686"/>
              </a:cxn>
              <a:cxn ang="0">
                <a:pos x="1167" y="767"/>
              </a:cxn>
              <a:cxn ang="0">
                <a:pos x="1083" y="747"/>
              </a:cxn>
              <a:cxn ang="0">
                <a:pos x="1030" y="762"/>
              </a:cxn>
              <a:cxn ang="0">
                <a:pos x="903" y="729"/>
              </a:cxn>
              <a:cxn ang="0">
                <a:pos x="851" y="631"/>
              </a:cxn>
              <a:cxn ang="0">
                <a:pos x="654" y="593"/>
              </a:cxn>
              <a:cxn ang="0">
                <a:pos x="749" y="787"/>
              </a:cxn>
              <a:cxn ang="0">
                <a:pos x="619" y="792"/>
              </a:cxn>
              <a:cxn ang="0">
                <a:pos x="693" y="923"/>
              </a:cxn>
            </a:cxnLst>
            <a:rect l="0" t="0" r="r" b="b"/>
            <a:pathLst>
              <a:path w="1283" h="933">
                <a:moveTo>
                  <a:pt x="552" y="933"/>
                </a:moveTo>
                <a:lnTo>
                  <a:pt x="555" y="905"/>
                </a:lnTo>
                <a:lnTo>
                  <a:pt x="559" y="880"/>
                </a:lnTo>
                <a:lnTo>
                  <a:pt x="563" y="852"/>
                </a:lnTo>
                <a:lnTo>
                  <a:pt x="566" y="827"/>
                </a:lnTo>
                <a:lnTo>
                  <a:pt x="555" y="835"/>
                </a:lnTo>
                <a:lnTo>
                  <a:pt x="541" y="845"/>
                </a:lnTo>
                <a:lnTo>
                  <a:pt x="527" y="852"/>
                </a:lnTo>
                <a:lnTo>
                  <a:pt x="513" y="862"/>
                </a:lnTo>
                <a:lnTo>
                  <a:pt x="499" y="872"/>
                </a:lnTo>
                <a:lnTo>
                  <a:pt x="485" y="880"/>
                </a:lnTo>
                <a:lnTo>
                  <a:pt x="471" y="888"/>
                </a:lnTo>
                <a:lnTo>
                  <a:pt x="457" y="895"/>
                </a:lnTo>
                <a:lnTo>
                  <a:pt x="447" y="900"/>
                </a:lnTo>
                <a:lnTo>
                  <a:pt x="440" y="898"/>
                </a:lnTo>
                <a:lnTo>
                  <a:pt x="440" y="893"/>
                </a:lnTo>
                <a:lnTo>
                  <a:pt x="447" y="885"/>
                </a:lnTo>
                <a:lnTo>
                  <a:pt x="464" y="872"/>
                </a:lnTo>
                <a:lnTo>
                  <a:pt x="478" y="857"/>
                </a:lnTo>
                <a:lnTo>
                  <a:pt x="496" y="842"/>
                </a:lnTo>
                <a:lnTo>
                  <a:pt x="510" y="827"/>
                </a:lnTo>
                <a:lnTo>
                  <a:pt x="527" y="812"/>
                </a:lnTo>
                <a:lnTo>
                  <a:pt x="541" y="800"/>
                </a:lnTo>
                <a:lnTo>
                  <a:pt x="555" y="787"/>
                </a:lnTo>
                <a:lnTo>
                  <a:pt x="570" y="777"/>
                </a:lnTo>
                <a:lnTo>
                  <a:pt x="570" y="774"/>
                </a:lnTo>
                <a:lnTo>
                  <a:pt x="573" y="762"/>
                </a:lnTo>
                <a:lnTo>
                  <a:pt x="577" y="747"/>
                </a:lnTo>
                <a:lnTo>
                  <a:pt x="577" y="734"/>
                </a:lnTo>
                <a:lnTo>
                  <a:pt x="580" y="722"/>
                </a:lnTo>
                <a:lnTo>
                  <a:pt x="555" y="734"/>
                </a:lnTo>
                <a:lnTo>
                  <a:pt x="531" y="744"/>
                </a:lnTo>
                <a:lnTo>
                  <a:pt x="506" y="754"/>
                </a:lnTo>
                <a:lnTo>
                  <a:pt x="482" y="762"/>
                </a:lnTo>
                <a:lnTo>
                  <a:pt x="471" y="762"/>
                </a:lnTo>
                <a:lnTo>
                  <a:pt x="468" y="759"/>
                </a:lnTo>
                <a:lnTo>
                  <a:pt x="468" y="754"/>
                </a:lnTo>
                <a:lnTo>
                  <a:pt x="471" y="752"/>
                </a:lnTo>
                <a:lnTo>
                  <a:pt x="485" y="744"/>
                </a:lnTo>
                <a:lnTo>
                  <a:pt x="499" y="734"/>
                </a:lnTo>
                <a:lnTo>
                  <a:pt x="513" y="724"/>
                </a:lnTo>
                <a:lnTo>
                  <a:pt x="531" y="714"/>
                </a:lnTo>
                <a:lnTo>
                  <a:pt x="545" y="701"/>
                </a:lnTo>
                <a:lnTo>
                  <a:pt x="559" y="691"/>
                </a:lnTo>
                <a:lnTo>
                  <a:pt x="573" y="679"/>
                </a:lnTo>
                <a:lnTo>
                  <a:pt x="587" y="669"/>
                </a:lnTo>
                <a:lnTo>
                  <a:pt x="591" y="636"/>
                </a:lnTo>
                <a:lnTo>
                  <a:pt x="594" y="603"/>
                </a:lnTo>
                <a:lnTo>
                  <a:pt x="601" y="568"/>
                </a:lnTo>
                <a:lnTo>
                  <a:pt x="605" y="533"/>
                </a:lnTo>
                <a:lnTo>
                  <a:pt x="605" y="530"/>
                </a:lnTo>
                <a:lnTo>
                  <a:pt x="605" y="528"/>
                </a:lnTo>
                <a:lnTo>
                  <a:pt x="591" y="533"/>
                </a:lnTo>
                <a:lnTo>
                  <a:pt x="573" y="538"/>
                </a:lnTo>
                <a:lnTo>
                  <a:pt x="552" y="543"/>
                </a:lnTo>
                <a:lnTo>
                  <a:pt x="527" y="551"/>
                </a:lnTo>
                <a:lnTo>
                  <a:pt x="503" y="558"/>
                </a:lnTo>
                <a:lnTo>
                  <a:pt x="475" y="566"/>
                </a:lnTo>
                <a:lnTo>
                  <a:pt x="447" y="573"/>
                </a:lnTo>
                <a:lnTo>
                  <a:pt x="415" y="583"/>
                </a:lnTo>
                <a:lnTo>
                  <a:pt x="408" y="591"/>
                </a:lnTo>
                <a:lnTo>
                  <a:pt x="401" y="598"/>
                </a:lnTo>
                <a:lnTo>
                  <a:pt x="397" y="601"/>
                </a:lnTo>
                <a:lnTo>
                  <a:pt x="394" y="603"/>
                </a:lnTo>
                <a:lnTo>
                  <a:pt x="376" y="623"/>
                </a:lnTo>
                <a:lnTo>
                  <a:pt x="359" y="641"/>
                </a:lnTo>
                <a:lnTo>
                  <a:pt x="345" y="656"/>
                </a:lnTo>
                <a:lnTo>
                  <a:pt x="324" y="676"/>
                </a:lnTo>
                <a:lnTo>
                  <a:pt x="320" y="679"/>
                </a:lnTo>
                <a:lnTo>
                  <a:pt x="313" y="676"/>
                </a:lnTo>
                <a:lnTo>
                  <a:pt x="309" y="674"/>
                </a:lnTo>
                <a:lnTo>
                  <a:pt x="306" y="671"/>
                </a:lnTo>
                <a:lnTo>
                  <a:pt x="317" y="651"/>
                </a:lnTo>
                <a:lnTo>
                  <a:pt x="331" y="636"/>
                </a:lnTo>
                <a:lnTo>
                  <a:pt x="345" y="618"/>
                </a:lnTo>
                <a:lnTo>
                  <a:pt x="359" y="601"/>
                </a:lnTo>
                <a:lnTo>
                  <a:pt x="345" y="603"/>
                </a:lnTo>
                <a:lnTo>
                  <a:pt x="331" y="608"/>
                </a:lnTo>
                <a:lnTo>
                  <a:pt x="317" y="611"/>
                </a:lnTo>
                <a:lnTo>
                  <a:pt x="302" y="616"/>
                </a:lnTo>
                <a:lnTo>
                  <a:pt x="288" y="618"/>
                </a:lnTo>
                <a:lnTo>
                  <a:pt x="278" y="623"/>
                </a:lnTo>
                <a:lnTo>
                  <a:pt x="264" y="626"/>
                </a:lnTo>
                <a:lnTo>
                  <a:pt x="250" y="631"/>
                </a:lnTo>
                <a:lnTo>
                  <a:pt x="246" y="634"/>
                </a:lnTo>
                <a:lnTo>
                  <a:pt x="246" y="636"/>
                </a:lnTo>
                <a:lnTo>
                  <a:pt x="243" y="639"/>
                </a:lnTo>
                <a:lnTo>
                  <a:pt x="239" y="641"/>
                </a:lnTo>
                <a:lnTo>
                  <a:pt x="218" y="656"/>
                </a:lnTo>
                <a:lnTo>
                  <a:pt x="193" y="671"/>
                </a:lnTo>
                <a:lnTo>
                  <a:pt x="169" y="689"/>
                </a:lnTo>
                <a:lnTo>
                  <a:pt x="151" y="709"/>
                </a:lnTo>
                <a:lnTo>
                  <a:pt x="144" y="719"/>
                </a:lnTo>
                <a:lnTo>
                  <a:pt x="134" y="724"/>
                </a:lnTo>
                <a:lnTo>
                  <a:pt x="123" y="722"/>
                </a:lnTo>
                <a:lnTo>
                  <a:pt x="123" y="711"/>
                </a:lnTo>
                <a:lnTo>
                  <a:pt x="134" y="696"/>
                </a:lnTo>
                <a:lnTo>
                  <a:pt x="148" y="681"/>
                </a:lnTo>
                <a:lnTo>
                  <a:pt x="162" y="666"/>
                </a:lnTo>
                <a:lnTo>
                  <a:pt x="179" y="654"/>
                </a:lnTo>
                <a:lnTo>
                  <a:pt x="151" y="661"/>
                </a:lnTo>
                <a:lnTo>
                  <a:pt x="127" y="669"/>
                </a:lnTo>
                <a:lnTo>
                  <a:pt x="106" y="674"/>
                </a:lnTo>
                <a:lnTo>
                  <a:pt x="85" y="679"/>
                </a:lnTo>
                <a:lnTo>
                  <a:pt x="63" y="684"/>
                </a:lnTo>
                <a:lnTo>
                  <a:pt x="46" y="686"/>
                </a:lnTo>
                <a:lnTo>
                  <a:pt x="32" y="689"/>
                </a:lnTo>
                <a:lnTo>
                  <a:pt x="18" y="691"/>
                </a:lnTo>
                <a:lnTo>
                  <a:pt x="14" y="691"/>
                </a:lnTo>
                <a:lnTo>
                  <a:pt x="4" y="689"/>
                </a:lnTo>
                <a:lnTo>
                  <a:pt x="0" y="686"/>
                </a:lnTo>
                <a:lnTo>
                  <a:pt x="14" y="681"/>
                </a:lnTo>
                <a:lnTo>
                  <a:pt x="35" y="674"/>
                </a:lnTo>
                <a:lnTo>
                  <a:pt x="60" y="669"/>
                </a:lnTo>
                <a:lnTo>
                  <a:pt x="81" y="661"/>
                </a:lnTo>
                <a:lnTo>
                  <a:pt x="106" y="654"/>
                </a:lnTo>
                <a:lnTo>
                  <a:pt x="127" y="646"/>
                </a:lnTo>
                <a:lnTo>
                  <a:pt x="151" y="639"/>
                </a:lnTo>
                <a:lnTo>
                  <a:pt x="172" y="631"/>
                </a:lnTo>
                <a:lnTo>
                  <a:pt x="193" y="623"/>
                </a:lnTo>
                <a:lnTo>
                  <a:pt x="183" y="621"/>
                </a:lnTo>
                <a:lnTo>
                  <a:pt x="169" y="616"/>
                </a:lnTo>
                <a:lnTo>
                  <a:pt x="151" y="608"/>
                </a:lnTo>
                <a:lnTo>
                  <a:pt x="134" y="603"/>
                </a:lnTo>
                <a:lnTo>
                  <a:pt x="116" y="596"/>
                </a:lnTo>
                <a:lnTo>
                  <a:pt x="95" y="588"/>
                </a:lnTo>
                <a:lnTo>
                  <a:pt x="78" y="583"/>
                </a:lnTo>
                <a:lnTo>
                  <a:pt x="63" y="578"/>
                </a:lnTo>
                <a:lnTo>
                  <a:pt x="35" y="563"/>
                </a:lnTo>
                <a:lnTo>
                  <a:pt x="32" y="553"/>
                </a:lnTo>
                <a:lnTo>
                  <a:pt x="42" y="553"/>
                </a:lnTo>
                <a:lnTo>
                  <a:pt x="67" y="561"/>
                </a:lnTo>
                <a:lnTo>
                  <a:pt x="88" y="568"/>
                </a:lnTo>
                <a:lnTo>
                  <a:pt x="109" y="573"/>
                </a:lnTo>
                <a:lnTo>
                  <a:pt x="130" y="581"/>
                </a:lnTo>
                <a:lnTo>
                  <a:pt x="151" y="583"/>
                </a:lnTo>
                <a:lnTo>
                  <a:pt x="172" y="588"/>
                </a:lnTo>
                <a:lnTo>
                  <a:pt x="193" y="593"/>
                </a:lnTo>
                <a:lnTo>
                  <a:pt x="211" y="596"/>
                </a:lnTo>
                <a:lnTo>
                  <a:pt x="229" y="601"/>
                </a:lnTo>
                <a:lnTo>
                  <a:pt x="232" y="603"/>
                </a:lnTo>
                <a:lnTo>
                  <a:pt x="239" y="603"/>
                </a:lnTo>
                <a:lnTo>
                  <a:pt x="243" y="603"/>
                </a:lnTo>
                <a:lnTo>
                  <a:pt x="246" y="606"/>
                </a:lnTo>
                <a:lnTo>
                  <a:pt x="271" y="598"/>
                </a:lnTo>
                <a:lnTo>
                  <a:pt x="295" y="591"/>
                </a:lnTo>
                <a:lnTo>
                  <a:pt x="317" y="583"/>
                </a:lnTo>
                <a:lnTo>
                  <a:pt x="341" y="573"/>
                </a:lnTo>
                <a:lnTo>
                  <a:pt x="334" y="568"/>
                </a:lnTo>
                <a:lnTo>
                  <a:pt x="324" y="566"/>
                </a:lnTo>
                <a:lnTo>
                  <a:pt x="313" y="561"/>
                </a:lnTo>
                <a:lnTo>
                  <a:pt x="299" y="556"/>
                </a:lnTo>
                <a:lnTo>
                  <a:pt x="285" y="548"/>
                </a:lnTo>
                <a:lnTo>
                  <a:pt x="267" y="543"/>
                </a:lnTo>
                <a:lnTo>
                  <a:pt x="250" y="538"/>
                </a:lnTo>
                <a:lnTo>
                  <a:pt x="232" y="530"/>
                </a:lnTo>
                <a:lnTo>
                  <a:pt x="211" y="518"/>
                </a:lnTo>
                <a:lnTo>
                  <a:pt x="204" y="508"/>
                </a:lnTo>
                <a:lnTo>
                  <a:pt x="218" y="503"/>
                </a:lnTo>
                <a:lnTo>
                  <a:pt x="250" y="505"/>
                </a:lnTo>
                <a:lnTo>
                  <a:pt x="267" y="510"/>
                </a:lnTo>
                <a:lnTo>
                  <a:pt x="285" y="515"/>
                </a:lnTo>
                <a:lnTo>
                  <a:pt x="302" y="520"/>
                </a:lnTo>
                <a:lnTo>
                  <a:pt x="320" y="528"/>
                </a:lnTo>
                <a:lnTo>
                  <a:pt x="338" y="533"/>
                </a:lnTo>
                <a:lnTo>
                  <a:pt x="355" y="541"/>
                </a:lnTo>
                <a:lnTo>
                  <a:pt x="373" y="548"/>
                </a:lnTo>
                <a:lnTo>
                  <a:pt x="390" y="556"/>
                </a:lnTo>
                <a:lnTo>
                  <a:pt x="415" y="546"/>
                </a:lnTo>
                <a:lnTo>
                  <a:pt x="443" y="538"/>
                </a:lnTo>
                <a:lnTo>
                  <a:pt x="468" y="528"/>
                </a:lnTo>
                <a:lnTo>
                  <a:pt x="492" y="520"/>
                </a:lnTo>
                <a:lnTo>
                  <a:pt x="513" y="513"/>
                </a:lnTo>
                <a:lnTo>
                  <a:pt x="538" y="505"/>
                </a:lnTo>
                <a:lnTo>
                  <a:pt x="563" y="498"/>
                </a:lnTo>
                <a:lnTo>
                  <a:pt x="584" y="490"/>
                </a:lnTo>
                <a:lnTo>
                  <a:pt x="584" y="488"/>
                </a:lnTo>
                <a:lnTo>
                  <a:pt x="580" y="488"/>
                </a:lnTo>
                <a:lnTo>
                  <a:pt x="573" y="483"/>
                </a:lnTo>
                <a:lnTo>
                  <a:pt x="563" y="478"/>
                </a:lnTo>
                <a:lnTo>
                  <a:pt x="548" y="470"/>
                </a:lnTo>
                <a:lnTo>
                  <a:pt x="534" y="460"/>
                </a:lnTo>
                <a:lnTo>
                  <a:pt x="517" y="452"/>
                </a:lnTo>
                <a:lnTo>
                  <a:pt x="496" y="440"/>
                </a:lnTo>
                <a:lnTo>
                  <a:pt x="475" y="430"/>
                </a:lnTo>
                <a:lnTo>
                  <a:pt x="454" y="417"/>
                </a:lnTo>
                <a:lnTo>
                  <a:pt x="436" y="417"/>
                </a:lnTo>
                <a:lnTo>
                  <a:pt x="415" y="417"/>
                </a:lnTo>
                <a:lnTo>
                  <a:pt x="394" y="415"/>
                </a:lnTo>
                <a:lnTo>
                  <a:pt x="369" y="410"/>
                </a:lnTo>
                <a:lnTo>
                  <a:pt x="345" y="405"/>
                </a:lnTo>
                <a:lnTo>
                  <a:pt x="324" y="402"/>
                </a:lnTo>
                <a:lnTo>
                  <a:pt x="302" y="400"/>
                </a:lnTo>
                <a:lnTo>
                  <a:pt x="285" y="397"/>
                </a:lnTo>
                <a:lnTo>
                  <a:pt x="278" y="395"/>
                </a:lnTo>
                <a:lnTo>
                  <a:pt x="271" y="390"/>
                </a:lnTo>
                <a:lnTo>
                  <a:pt x="271" y="385"/>
                </a:lnTo>
                <a:lnTo>
                  <a:pt x="285" y="385"/>
                </a:lnTo>
                <a:lnTo>
                  <a:pt x="299" y="385"/>
                </a:lnTo>
                <a:lnTo>
                  <a:pt x="309" y="385"/>
                </a:lnTo>
                <a:lnTo>
                  <a:pt x="324" y="385"/>
                </a:lnTo>
                <a:lnTo>
                  <a:pt x="341" y="385"/>
                </a:lnTo>
                <a:lnTo>
                  <a:pt x="355" y="385"/>
                </a:lnTo>
                <a:lnTo>
                  <a:pt x="369" y="385"/>
                </a:lnTo>
                <a:lnTo>
                  <a:pt x="383" y="385"/>
                </a:lnTo>
                <a:lnTo>
                  <a:pt x="397" y="385"/>
                </a:lnTo>
                <a:lnTo>
                  <a:pt x="383" y="377"/>
                </a:lnTo>
                <a:lnTo>
                  <a:pt x="369" y="370"/>
                </a:lnTo>
                <a:lnTo>
                  <a:pt x="355" y="362"/>
                </a:lnTo>
                <a:lnTo>
                  <a:pt x="341" y="352"/>
                </a:lnTo>
                <a:lnTo>
                  <a:pt x="327" y="344"/>
                </a:lnTo>
                <a:lnTo>
                  <a:pt x="313" y="337"/>
                </a:lnTo>
                <a:lnTo>
                  <a:pt x="299" y="329"/>
                </a:lnTo>
                <a:lnTo>
                  <a:pt x="285" y="322"/>
                </a:lnTo>
                <a:lnTo>
                  <a:pt x="264" y="317"/>
                </a:lnTo>
                <a:lnTo>
                  <a:pt x="243" y="312"/>
                </a:lnTo>
                <a:lnTo>
                  <a:pt x="222" y="307"/>
                </a:lnTo>
                <a:lnTo>
                  <a:pt x="201" y="302"/>
                </a:lnTo>
                <a:lnTo>
                  <a:pt x="179" y="299"/>
                </a:lnTo>
                <a:lnTo>
                  <a:pt x="155" y="297"/>
                </a:lnTo>
                <a:lnTo>
                  <a:pt x="134" y="294"/>
                </a:lnTo>
                <a:lnTo>
                  <a:pt x="113" y="292"/>
                </a:lnTo>
                <a:lnTo>
                  <a:pt x="102" y="289"/>
                </a:lnTo>
                <a:lnTo>
                  <a:pt x="102" y="284"/>
                </a:lnTo>
                <a:lnTo>
                  <a:pt x="106" y="282"/>
                </a:lnTo>
                <a:lnTo>
                  <a:pt x="113" y="279"/>
                </a:lnTo>
                <a:lnTo>
                  <a:pt x="127" y="276"/>
                </a:lnTo>
                <a:lnTo>
                  <a:pt x="141" y="276"/>
                </a:lnTo>
                <a:lnTo>
                  <a:pt x="155" y="276"/>
                </a:lnTo>
                <a:lnTo>
                  <a:pt x="169" y="279"/>
                </a:lnTo>
                <a:lnTo>
                  <a:pt x="183" y="282"/>
                </a:lnTo>
                <a:lnTo>
                  <a:pt x="197" y="284"/>
                </a:lnTo>
                <a:lnTo>
                  <a:pt x="211" y="287"/>
                </a:lnTo>
                <a:lnTo>
                  <a:pt x="225" y="289"/>
                </a:lnTo>
                <a:lnTo>
                  <a:pt x="204" y="276"/>
                </a:lnTo>
                <a:lnTo>
                  <a:pt x="186" y="266"/>
                </a:lnTo>
                <a:lnTo>
                  <a:pt x="169" y="256"/>
                </a:lnTo>
                <a:lnTo>
                  <a:pt x="155" y="246"/>
                </a:lnTo>
                <a:lnTo>
                  <a:pt x="141" y="239"/>
                </a:lnTo>
                <a:lnTo>
                  <a:pt x="130" y="234"/>
                </a:lnTo>
                <a:lnTo>
                  <a:pt x="123" y="229"/>
                </a:lnTo>
                <a:lnTo>
                  <a:pt x="116" y="226"/>
                </a:lnTo>
                <a:lnTo>
                  <a:pt x="102" y="211"/>
                </a:lnTo>
                <a:lnTo>
                  <a:pt x="102" y="204"/>
                </a:lnTo>
                <a:lnTo>
                  <a:pt x="109" y="201"/>
                </a:lnTo>
                <a:lnTo>
                  <a:pt x="127" y="206"/>
                </a:lnTo>
                <a:lnTo>
                  <a:pt x="134" y="209"/>
                </a:lnTo>
                <a:lnTo>
                  <a:pt x="144" y="214"/>
                </a:lnTo>
                <a:lnTo>
                  <a:pt x="158" y="219"/>
                </a:lnTo>
                <a:lnTo>
                  <a:pt x="176" y="229"/>
                </a:lnTo>
                <a:lnTo>
                  <a:pt x="193" y="239"/>
                </a:lnTo>
                <a:lnTo>
                  <a:pt x="218" y="249"/>
                </a:lnTo>
                <a:lnTo>
                  <a:pt x="243" y="264"/>
                </a:lnTo>
                <a:lnTo>
                  <a:pt x="267" y="276"/>
                </a:lnTo>
                <a:lnTo>
                  <a:pt x="264" y="259"/>
                </a:lnTo>
                <a:lnTo>
                  <a:pt x="257" y="236"/>
                </a:lnTo>
                <a:lnTo>
                  <a:pt x="253" y="214"/>
                </a:lnTo>
                <a:lnTo>
                  <a:pt x="250" y="193"/>
                </a:lnTo>
                <a:lnTo>
                  <a:pt x="253" y="171"/>
                </a:lnTo>
                <a:lnTo>
                  <a:pt x="264" y="161"/>
                </a:lnTo>
                <a:lnTo>
                  <a:pt x="278" y="166"/>
                </a:lnTo>
                <a:lnTo>
                  <a:pt x="285" y="186"/>
                </a:lnTo>
                <a:lnTo>
                  <a:pt x="292" y="221"/>
                </a:lnTo>
                <a:lnTo>
                  <a:pt x="302" y="254"/>
                </a:lnTo>
                <a:lnTo>
                  <a:pt x="317" y="284"/>
                </a:lnTo>
                <a:lnTo>
                  <a:pt x="327" y="309"/>
                </a:lnTo>
                <a:lnTo>
                  <a:pt x="341" y="317"/>
                </a:lnTo>
                <a:lnTo>
                  <a:pt x="355" y="324"/>
                </a:lnTo>
                <a:lnTo>
                  <a:pt x="369" y="332"/>
                </a:lnTo>
                <a:lnTo>
                  <a:pt x="383" y="337"/>
                </a:lnTo>
                <a:lnTo>
                  <a:pt x="397" y="344"/>
                </a:lnTo>
                <a:lnTo>
                  <a:pt x="411" y="352"/>
                </a:lnTo>
                <a:lnTo>
                  <a:pt x="425" y="359"/>
                </a:lnTo>
                <a:lnTo>
                  <a:pt x="440" y="367"/>
                </a:lnTo>
                <a:lnTo>
                  <a:pt x="440" y="344"/>
                </a:lnTo>
                <a:lnTo>
                  <a:pt x="440" y="327"/>
                </a:lnTo>
                <a:lnTo>
                  <a:pt x="440" y="307"/>
                </a:lnTo>
                <a:lnTo>
                  <a:pt x="436" y="287"/>
                </a:lnTo>
                <a:lnTo>
                  <a:pt x="440" y="271"/>
                </a:lnTo>
                <a:lnTo>
                  <a:pt x="447" y="271"/>
                </a:lnTo>
                <a:lnTo>
                  <a:pt x="454" y="279"/>
                </a:lnTo>
                <a:lnTo>
                  <a:pt x="464" y="294"/>
                </a:lnTo>
                <a:lnTo>
                  <a:pt x="475" y="324"/>
                </a:lnTo>
                <a:lnTo>
                  <a:pt x="478" y="347"/>
                </a:lnTo>
                <a:lnTo>
                  <a:pt x="482" y="370"/>
                </a:lnTo>
                <a:lnTo>
                  <a:pt x="489" y="395"/>
                </a:lnTo>
                <a:lnTo>
                  <a:pt x="510" y="405"/>
                </a:lnTo>
                <a:lnTo>
                  <a:pt x="527" y="417"/>
                </a:lnTo>
                <a:lnTo>
                  <a:pt x="545" y="425"/>
                </a:lnTo>
                <a:lnTo>
                  <a:pt x="563" y="435"/>
                </a:lnTo>
                <a:lnTo>
                  <a:pt x="577" y="442"/>
                </a:lnTo>
                <a:lnTo>
                  <a:pt x="591" y="450"/>
                </a:lnTo>
                <a:lnTo>
                  <a:pt x="601" y="455"/>
                </a:lnTo>
                <a:lnTo>
                  <a:pt x="608" y="460"/>
                </a:lnTo>
                <a:lnTo>
                  <a:pt x="608" y="458"/>
                </a:lnTo>
                <a:lnTo>
                  <a:pt x="608" y="455"/>
                </a:lnTo>
                <a:lnTo>
                  <a:pt x="615" y="435"/>
                </a:lnTo>
                <a:lnTo>
                  <a:pt x="622" y="405"/>
                </a:lnTo>
                <a:lnTo>
                  <a:pt x="629" y="367"/>
                </a:lnTo>
                <a:lnTo>
                  <a:pt x="640" y="322"/>
                </a:lnTo>
                <a:lnTo>
                  <a:pt x="629" y="299"/>
                </a:lnTo>
                <a:lnTo>
                  <a:pt x="615" y="271"/>
                </a:lnTo>
                <a:lnTo>
                  <a:pt x="601" y="246"/>
                </a:lnTo>
                <a:lnTo>
                  <a:pt x="591" y="229"/>
                </a:lnTo>
                <a:lnTo>
                  <a:pt x="587" y="219"/>
                </a:lnTo>
                <a:lnTo>
                  <a:pt x="587" y="216"/>
                </a:lnTo>
                <a:lnTo>
                  <a:pt x="598" y="219"/>
                </a:lnTo>
                <a:lnTo>
                  <a:pt x="605" y="224"/>
                </a:lnTo>
                <a:lnTo>
                  <a:pt x="612" y="231"/>
                </a:lnTo>
                <a:lnTo>
                  <a:pt x="622" y="244"/>
                </a:lnTo>
                <a:lnTo>
                  <a:pt x="636" y="256"/>
                </a:lnTo>
                <a:lnTo>
                  <a:pt x="650" y="274"/>
                </a:lnTo>
                <a:lnTo>
                  <a:pt x="654" y="254"/>
                </a:lnTo>
                <a:lnTo>
                  <a:pt x="661" y="231"/>
                </a:lnTo>
                <a:lnTo>
                  <a:pt x="664" y="209"/>
                </a:lnTo>
                <a:lnTo>
                  <a:pt x="668" y="186"/>
                </a:lnTo>
                <a:lnTo>
                  <a:pt x="654" y="168"/>
                </a:lnTo>
                <a:lnTo>
                  <a:pt x="636" y="141"/>
                </a:lnTo>
                <a:lnTo>
                  <a:pt x="619" y="111"/>
                </a:lnTo>
                <a:lnTo>
                  <a:pt x="605" y="78"/>
                </a:lnTo>
                <a:lnTo>
                  <a:pt x="605" y="75"/>
                </a:lnTo>
                <a:lnTo>
                  <a:pt x="608" y="73"/>
                </a:lnTo>
                <a:lnTo>
                  <a:pt x="615" y="78"/>
                </a:lnTo>
                <a:lnTo>
                  <a:pt x="626" y="85"/>
                </a:lnTo>
                <a:lnTo>
                  <a:pt x="636" y="98"/>
                </a:lnTo>
                <a:lnTo>
                  <a:pt x="647" y="111"/>
                </a:lnTo>
                <a:lnTo>
                  <a:pt x="664" y="128"/>
                </a:lnTo>
                <a:lnTo>
                  <a:pt x="678" y="146"/>
                </a:lnTo>
                <a:lnTo>
                  <a:pt x="686" y="113"/>
                </a:lnTo>
                <a:lnTo>
                  <a:pt x="693" y="80"/>
                </a:lnTo>
                <a:lnTo>
                  <a:pt x="700" y="48"/>
                </a:lnTo>
                <a:lnTo>
                  <a:pt x="707" y="17"/>
                </a:lnTo>
                <a:lnTo>
                  <a:pt x="714" y="5"/>
                </a:lnTo>
                <a:lnTo>
                  <a:pt x="721" y="0"/>
                </a:lnTo>
                <a:lnTo>
                  <a:pt x="728" y="2"/>
                </a:lnTo>
                <a:lnTo>
                  <a:pt x="735" y="12"/>
                </a:lnTo>
                <a:lnTo>
                  <a:pt x="735" y="35"/>
                </a:lnTo>
                <a:lnTo>
                  <a:pt x="735" y="68"/>
                </a:lnTo>
                <a:lnTo>
                  <a:pt x="731" y="108"/>
                </a:lnTo>
                <a:lnTo>
                  <a:pt x="724" y="156"/>
                </a:lnTo>
                <a:lnTo>
                  <a:pt x="745" y="143"/>
                </a:lnTo>
                <a:lnTo>
                  <a:pt x="770" y="133"/>
                </a:lnTo>
                <a:lnTo>
                  <a:pt x="794" y="126"/>
                </a:lnTo>
                <a:lnTo>
                  <a:pt x="823" y="113"/>
                </a:lnTo>
                <a:lnTo>
                  <a:pt x="844" y="108"/>
                </a:lnTo>
                <a:lnTo>
                  <a:pt x="858" y="108"/>
                </a:lnTo>
                <a:lnTo>
                  <a:pt x="865" y="116"/>
                </a:lnTo>
                <a:lnTo>
                  <a:pt x="861" y="121"/>
                </a:lnTo>
                <a:lnTo>
                  <a:pt x="833" y="133"/>
                </a:lnTo>
                <a:lnTo>
                  <a:pt x="809" y="146"/>
                </a:lnTo>
                <a:lnTo>
                  <a:pt x="787" y="161"/>
                </a:lnTo>
                <a:lnTo>
                  <a:pt x="766" y="171"/>
                </a:lnTo>
                <a:lnTo>
                  <a:pt x="752" y="181"/>
                </a:lnTo>
                <a:lnTo>
                  <a:pt x="742" y="191"/>
                </a:lnTo>
                <a:lnTo>
                  <a:pt x="731" y="199"/>
                </a:lnTo>
                <a:lnTo>
                  <a:pt x="724" y="204"/>
                </a:lnTo>
                <a:lnTo>
                  <a:pt x="721" y="204"/>
                </a:lnTo>
                <a:lnTo>
                  <a:pt x="717" y="206"/>
                </a:lnTo>
                <a:lnTo>
                  <a:pt x="714" y="226"/>
                </a:lnTo>
                <a:lnTo>
                  <a:pt x="710" y="246"/>
                </a:lnTo>
                <a:lnTo>
                  <a:pt x="707" y="266"/>
                </a:lnTo>
                <a:lnTo>
                  <a:pt x="703" y="287"/>
                </a:lnTo>
                <a:lnTo>
                  <a:pt x="728" y="274"/>
                </a:lnTo>
                <a:lnTo>
                  <a:pt x="752" y="261"/>
                </a:lnTo>
                <a:lnTo>
                  <a:pt x="777" y="246"/>
                </a:lnTo>
                <a:lnTo>
                  <a:pt x="791" y="236"/>
                </a:lnTo>
                <a:lnTo>
                  <a:pt x="809" y="229"/>
                </a:lnTo>
                <a:lnTo>
                  <a:pt x="823" y="231"/>
                </a:lnTo>
                <a:lnTo>
                  <a:pt x="826" y="239"/>
                </a:lnTo>
                <a:lnTo>
                  <a:pt x="819" y="249"/>
                </a:lnTo>
                <a:lnTo>
                  <a:pt x="809" y="256"/>
                </a:lnTo>
                <a:lnTo>
                  <a:pt x="794" y="266"/>
                </a:lnTo>
                <a:lnTo>
                  <a:pt x="780" y="279"/>
                </a:lnTo>
                <a:lnTo>
                  <a:pt x="759" y="292"/>
                </a:lnTo>
                <a:lnTo>
                  <a:pt x="742" y="304"/>
                </a:lnTo>
                <a:lnTo>
                  <a:pt x="721" y="317"/>
                </a:lnTo>
                <a:lnTo>
                  <a:pt x="707" y="327"/>
                </a:lnTo>
                <a:lnTo>
                  <a:pt x="693" y="334"/>
                </a:lnTo>
                <a:lnTo>
                  <a:pt x="682" y="380"/>
                </a:lnTo>
                <a:lnTo>
                  <a:pt x="675" y="417"/>
                </a:lnTo>
                <a:lnTo>
                  <a:pt x="664" y="447"/>
                </a:lnTo>
                <a:lnTo>
                  <a:pt x="657" y="468"/>
                </a:lnTo>
                <a:lnTo>
                  <a:pt x="682" y="460"/>
                </a:lnTo>
                <a:lnTo>
                  <a:pt x="710" y="450"/>
                </a:lnTo>
                <a:lnTo>
                  <a:pt x="738" y="442"/>
                </a:lnTo>
                <a:lnTo>
                  <a:pt x="766" y="432"/>
                </a:lnTo>
                <a:lnTo>
                  <a:pt x="798" y="422"/>
                </a:lnTo>
                <a:lnTo>
                  <a:pt x="830" y="415"/>
                </a:lnTo>
                <a:lnTo>
                  <a:pt x="861" y="405"/>
                </a:lnTo>
                <a:lnTo>
                  <a:pt x="893" y="397"/>
                </a:lnTo>
                <a:lnTo>
                  <a:pt x="914" y="372"/>
                </a:lnTo>
                <a:lnTo>
                  <a:pt x="935" y="344"/>
                </a:lnTo>
                <a:lnTo>
                  <a:pt x="953" y="317"/>
                </a:lnTo>
                <a:lnTo>
                  <a:pt x="967" y="297"/>
                </a:lnTo>
                <a:lnTo>
                  <a:pt x="981" y="284"/>
                </a:lnTo>
                <a:lnTo>
                  <a:pt x="995" y="282"/>
                </a:lnTo>
                <a:lnTo>
                  <a:pt x="1009" y="289"/>
                </a:lnTo>
                <a:lnTo>
                  <a:pt x="1012" y="304"/>
                </a:lnTo>
                <a:lnTo>
                  <a:pt x="1012" y="317"/>
                </a:lnTo>
                <a:lnTo>
                  <a:pt x="1002" y="334"/>
                </a:lnTo>
                <a:lnTo>
                  <a:pt x="988" y="354"/>
                </a:lnTo>
                <a:lnTo>
                  <a:pt x="967" y="375"/>
                </a:lnTo>
                <a:lnTo>
                  <a:pt x="984" y="370"/>
                </a:lnTo>
                <a:lnTo>
                  <a:pt x="1002" y="364"/>
                </a:lnTo>
                <a:lnTo>
                  <a:pt x="1016" y="362"/>
                </a:lnTo>
                <a:lnTo>
                  <a:pt x="1033" y="357"/>
                </a:lnTo>
                <a:lnTo>
                  <a:pt x="1037" y="354"/>
                </a:lnTo>
                <a:lnTo>
                  <a:pt x="1040" y="352"/>
                </a:lnTo>
                <a:lnTo>
                  <a:pt x="1069" y="332"/>
                </a:lnTo>
                <a:lnTo>
                  <a:pt x="1097" y="304"/>
                </a:lnTo>
                <a:lnTo>
                  <a:pt x="1125" y="276"/>
                </a:lnTo>
                <a:lnTo>
                  <a:pt x="1139" y="254"/>
                </a:lnTo>
                <a:lnTo>
                  <a:pt x="1153" y="244"/>
                </a:lnTo>
                <a:lnTo>
                  <a:pt x="1163" y="244"/>
                </a:lnTo>
                <a:lnTo>
                  <a:pt x="1170" y="254"/>
                </a:lnTo>
                <a:lnTo>
                  <a:pt x="1167" y="274"/>
                </a:lnTo>
                <a:lnTo>
                  <a:pt x="1160" y="287"/>
                </a:lnTo>
                <a:lnTo>
                  <a:pt x="1149" y="302"/>
                </a:lnTo>
                <a:lnTo>
                  <a:pt x="1132" y="319"/>
                </a:lnTo>
                <a:lnTo>
                  <a:pt x="1111" y="337"/>
                </a:lnTo>
                <a:lnTo>
                  <a:pt x="1142" y="329"/>
                </a:lnTo>
                <a:lnTo>
                  <a:pt x="1170" y="322"/>
                </a:lnTo>
                <a:lnTo>
                  <a:pt x="1199" y="314"/>
                </a:lnTo>
                <a:lnTo>
                  <a:pt x="1220" y="307"/>
                </a:lnTo>
                <a:lnTo>
                  <a:pt x="1237" y="302"/>
                </a:lnTo>
                <a:lnTo>
                  <a:pt x="1251" y="299"/>
                </a:lnTo>
                <a:lnTo>
                  <a:pt x="1262" y="297"/>
                </a:lnTo>
                <a:lnTo>
                  <a:pt x="1265" y="294"/>
                </a:lnTo>
                <a:lnTo>
                  <a:pt x="1272" y="294"/>
                </a:lnTo>
                <a:lnTo>
                  <a:pt x="1283" y="297"/>
                </a:lnTo>
                <a:lnTo>
                  <a:pt x="1283" y="302"/>
                </a:lnTo>
                <a:lnTo>
                  <a:pt x="1269" y="307"/>
                </a:lnTo>
                <a:lnTo>
                  <a:pt x="1262" y="309"/>
                </a:lnTo>
                <a:lnTo>
                  <a:pt x="1251" y="314"/>
                </a:lnTo>
                <a:lnTo>
                  <a:pt x="1234" y="319"/>
                </a:lnTo>
                <a:lnTo>
                  <a:pt x="1216" y="324"/>
                </a:lnTo>
                <a:lnTo>
                  <a:pt x="1195" y="332"/>
                </a:lnTo>
                <a:lnTo>
                  <a:pt x="1170" y="342"/>
                </a:lnTo>
                <a:lnTo>
                  <a:pt x="1142" y="352"/>
                </a:lnTo>
                <a:lnTo>
                  <a:pt x="1114" y="362"/>
                </a:lnTo>
                <a:lnTo>
                  <a:pt x="1146" y="375"/>
                </a:lnTo>
                <a:lnTo>
                  <a:pt x="1174" y="387"/>
                </a:lnTo>
                <a:lnTo>
                  <a:pt x="1199" y="400"/>
                </a:lnTo>
                <a:lnTo>
                  <a:pt x="1213" y="405"/>
                </a:lnTo>
                <a:lnTo>
                  <a:pt x="1220" y="410"/>
                </a:lnTo>
                <a:lnTo>
                  <a:pt x="1223" y="417"/>
                </a:lnTo>
                <a:lnTo>
                  <a:pt x="1220" y="420"/>
                </a:lnTo>
                <a:lnTo>
                  <a:pt x="1209" y="417"/>
                </a:lnTo>
                <a:lnTo>
                  <a:pt x="1199" y="415"/>
                </a:lnTo>
                <a:lnTo>
                  <a:pt x="1185" y="410"/>
                </a:lnTo>
                <a:lnTo>
                  <a:pt x="1163" y="402"/>
                </a:lnTo>
                <a:lnTo>
                  <a:pt x="1142" y="397"/>
                </a:lnTo>
                <a:lnTo>
                  <a:pt x="1118" y="392"/>
                </a:lnTo>
                <a:lnTo>
                  <a:pt x="1100" y="387"/>
                </a:lnTo>
                <a:lnTo>
                  <a:pt x="1083" y="382"/>
                </a:lnTo>
                <a:lnTo>
                  <a:pt x="1069" y="380"/>
                </a:lnTo>
                <a:lnTo>
                  <a:pt x="1044" y="387"/>
                </a:lnTo>
                <a:lnTo>
                  <a:pt x="1019" y="397"/>
                </a:lnTo>
                <a:lnTo>
                  <a:pt x="991" y="405"/>
                </a:lnTo>
                <a:lnTo>
                  <a:pt x="967" y="415"/>
                </a:lnTo>
                <a:lnTo>
                  <a:pt x="995" y="422"/>
                </a:lnTo>
                <a:lnTo>
                  <a:pt x="1019" y="430"/>
                </a:lnTo>
                <a:lnTo>
                  <a:pt x="1040" y="440"/>
                </a:lnTo>
                <a:lnTo>
                  <a:pt x="1055" y="450"/>
                </a:lnTo>
                <a:lnTo>
                  <a:pt x="1062" y="463"/>
                </a:lnTo>
                <a:lnTo>
                  <a:pt x="1058" y="468"/>
                </a:lnTo>
                <a:lnTo>
                  <a:pt x="1047" y="468"/>
                </a:lnTo>
                <a:lnTo>
                  <a:pt x="1030" y="460"/>
                </a:lnTo>
                <a:lnTo>
                  <a:pt x="1016" y="452"/>
                </a:lnTo>
                <a:lnTo>
                  <a:pt x="1005" y="447"/>
                </a:lnTo>
                <a:lnTo>
                  <a:pt x="988" y="445"/>
                </a:lnTo>
                <a:lnTo>
                  <a:pt x="974" y="442"/>
                </a:lnTo>
                <a:lnTo>
                  <a:pt x="960" y="440"/>
                </a:lnTo>
                <a:lnTo>
                  <a:pt x="942" y="437"/>
                </a:lnTo>
                <a:lnTo>
                  <a:pt x="928" y="435"/>
                </a:lnTo>
                <a:lnTo>
                  <a:pt x="910" y="432"/>
                </a:lnTo>
                <a:lnTo>
                  <a:pt x="882" y="442"/>
                </a:lnTo>
                <a:lnTo>
                  <a:pt x="851" y="452"/>
                </a:lnTo>
                <a:lnTo>
                  <a:pt x="823" y="463"/>
                </a:lnTo>
                <a:lnTo>
                  <a:pt x="794" y="470"/>
                </a:lnTo>
                <a:lnTo>
                  <a:pt x="766" y="480"/>
                </a:lnTo>
                <a:lnTo>
                  <a:pt x="738" y="488"/>
                </a:lnTo>
                <a:lnTo>
                  <a:pt x="714" y="495"/>
                </a:lnTo>
                <a:lnTo>
                  <a:pt x="689" y="503"/>
                </a:lnTo>
                <a:lnTo>
                  <a:pt x="703" y="510"/>
                </a:lnTo>
                <a:lnTo>
                  <a:pt x="721" y="520"/>
                </a:lnTo>
                <a:lnTo>
                  <a:pt x="738" y="530"/>
                </a:lnTo>
                <a:lnTo>
                  <a:pt x="763" y="543"/>
                </a:lnTo>
                <a:lnTo>
                  <a:pt x="787" y="556"/>
                </a:lnTo>
                <a:lnTo>
                  <a:pt x="812" y="568"/>
                </a:lnTo>
                <a:lnTo>
                  <a:pt x="840" y="583"/>
                </a:lnTo>
                <a:lnTo>
                  <a:pt x="868" y="598"/>
                </a:lnTo>
                <a:lnTo>
                  <a:pt x="882" y="596"/>
                </a:lnTo>
                <a:lnTo>
                  <a:pt x="900" y="593"/>
                </a:lnTo>
                <a:lnTo>
                  <a:pt x="924" y="588"/>
                </a:lnTo>
                <a:lnTo>
                  <a:pt x="949" y="583"/>
                </a:lnTo>
                <a:lnTo>
                  <a:pt x="970" y="578"/>
                </a:lnTo>
                <a:lnTo>
                  <a:pt x="995" y="573"/>
                </a:lnTo>
                <a:lnTo>
                  <a:pt x="1012" y="568"/>
                </a:lnTo>
                <a:lnTo>
                  <a:pt x="1026" y="563"/>
                </a:lnTo>
                <a:lnTo>
                  <a:pt x="1044" y="561"/>
                </a:lnTo>
                <a:lnTo>
                  <a:pt x="1051" y="563"/>
                </a:lnTo>
                <a:lnTo>
                  <a:pt x="1051" y="571"/>
                </a:lnTo>
                <a:lnTo>
                  <a:pt x="1040" y="578"/>
                </a:lnTo>
                <a:lnTo>
                  <a:pt x="1033" y="583"/>
                </a:lnTo>
                <a:lnTo>
                  <a:pt x="1019" y="586"/>
                </a:lnTo>
                <a:lnTo>
                  <a:pt x="1005" y="593"/>
                </a:lnTo>
                <a:lnTo>
                  <a:pt x="988" y="598"/>
                </a:lnTo>
                <a:lnTo>
                  <a:pt x="967" y="603"/>
                </a:lnTo>
                <a:lnTo>
                  <a:pt x="949" y="608"/>
                </a:lnTo>
                <a:lnTo>
                  <a:pt x="928" y="616"/>
                </a:lnTo>
                <a:lnTo>
                  <a:pt x="910" y="621"/>
                </a:lnTo>
                <a:lnTo>
                  <a:pt x="928" y="631"/>
                </a:lnTo>
                <a:lnTo>
                  <a:pt x="949" y="641"/>
                </a:lnTo>
                <a:lnTo>
                  <a:pt x="967" y="651"/>
                </a:lnTo>
                <a:lnTo>
                  <a:pt x="984" y="661"/>
                </a:lnTo>
                <a:lnTo>
                  <a:pt x="988" y="661"/>
                </a:lnTo>
                <a:lnTo>
                  <a:pt x="991" y="661"/>
                </a:lnTo>
                <a:lnTo>
                  <a:pt x="998" y="661"/>
                </a:lnTo>
                <a:lnTo>
                  <a:pt x="1005" y="661"/>
                </a:lnTo>
                <a:lnTo>
                  <a:pt x="1026" y="661"/>
                </a:lnTo>
                <a:lnTo>
                  <a:pt x="1047" y="661"/>
                </a:lnTo>
                <a:lnTo>
                  <a:pt x="1072" y="659"/>
                </a:lnTo>
                <a:lnTo>
                  <a:pt x="1097" y="656"/>
                </a:lnTo>
                <a:lnTo>
                  <a:pt x="1118" y="656"/>
                </a:lnTo>
                <a:lnTo>
                  <a:pt x="1139" y="654"/>
                </a:lnTo>
                <a:lnTo>
                  <a:pt x="1156" y="651"/>
                </a:lnTo>
                <a:lnTo>
                  <a:pt x="1170" y="651"/>
                </a:lnTo>
                <a:lnTo>
                  <a:pt x="1192" y="654"/>
                </a:lnTo>
                <a:lnTo>
                  <a:pt x="1199" y="659"/>
                </a:lnTo>
                <a:lnTo>
                  <a:pt x="1195" y="666"/>
                </a:lnTo>
                <a:lnTo>
                  <a:pt x="1181" y="671"/>
                </a:lnTo>
                <a:lnTo>
                  <a:pt x="1167" y="674"/>
                </a:lnTo>
                <a:lnTo>
                  <a:pt x="1149" y="676"/>
                </a:lnTo>
                <a:lnTo>
                  <a:pt x="1125" y="679"/>
                </a:lnTo>
                <a:lnTo>
                  <a:pt x="1097" y="681"/>
                </a:lnTo>
                <a:lnTo>
                  <a:pt x="1072" y="684"/>
                </a:lnTo>
                <a:lnTo>
                  <a:pt x="1051" y="684"/>
                </a:lnTo>
                <a:lnTo>
                  <a:pt x="1037" y="686"/>
                </a:lnTo>
                <a:lnTo>
                  <a:pt x="1030" y="686"/>
                </a:lnTo>
                <a:lnTo>
                  <a:pt x="1030" y="689"/>
                </a:lnTo>
                <a:lnTo>
                  <a:pt x="1058" y="704"/>
                </a:lnTo>
                <a:lnTo>
                  <a:pt x="1083" y="717"/>
                </a:lnTo>
                <a:lnTo>
                  <a:pt x="1104" y="732"/>
                </a:lnTo>
                <a:lnTo>
                  <a:pt x="1125" y="742"/>
                </a:lnTo>
                <a:lnTo>
                  <a:pt x="1142" y="752"/>
                </a:lnTo>
                <a:lnTo>
                  <a:pt x="1156" y="762"/>
                </a:lnTo>
                <a:lnTo>
                  <a:pt x="1167" y="767"/>
                </a:lnTo>
                <a:lnTo>
                  <a:pt x="1174" y="772"/>
                </a:lnTo>
                <a:lnTo>
                  <a:pt x="1188" y="789"/>
                </a:lnTo>
                <a:lnTo>
                  <a:pt x="1192" y="800"/>
                </a:lnTo>
                <a:lnTo>
                  <a:pt x="1178" y="797"/>
                </a:lnTo>
                <a:lnTo>
                  <a:pt x="1153" y="784"/>
                </a:lnTo>
                <a:lnTo>
                  <a:pt x="1146" y="782"/>
                </a:lnTo>
                <a:lnTo>
                  <a:pt x="1139" y="777"/>
                </a:lnTo>
                <a:lnTo>
                  <a:pt x="1128" y="772"/>
                </a:lnTo>
                <a:lnTo>
                  <a:pt x="1114" y="764"/>
                </a:lnTo>
                <a:lnTo>
                  <a:pt x="1100" y="757"/>
                </a:lnTo>
                <a:lnTo>
                  <a:pt x="1083" y="747"/>
                </a:lnTo>
                <a:lnTo>
                  <a:pt x="1065" y="737"/>
                </a:lnTo>
                <a:lnTo>
                  <a:pt x="1044" y="727"/>
                </a:lnTo>
                <a:lnTo>
                  <a:pt x="1047" y="744"/>
                </a:lnTo>
                <a:lnTo>
                  <a:pt x="1055" y="759"/>
                </a:lnTo>
                <a:lnTo>
                  <a:pt x="1058" y="772"/>
                </a:lnTo>
                <a:lnTo>
                  <a:pt x="1058" y="779"/>
                </a:lnTo>
                <a:lnTo>
                  <a:pt x="1058" y="789"/>
                </a:lnTo>
                <a:lnTo>
                  <a:pt x="1055" y="792"/>
                </a:lnTo>
                <a:lnTo>
                  <a:pt x="1047" y="792"/>
                </a:lnTo>
                <a:lnTo>
                  <a:pt x="1040" y="782"/>
                </a:lnTo>
                <a:lnTo>
                  <a:pt x="1030" y="762"/>
                </a:lnTo>
                <a:lnTo>
                  <a:pt x="1016" y="742"/>
                </a:lnTo>
                <a:lnTo>
                  <a:pt x="1002" y="719"/>
                </a:lnTo>
                <a:lnTo>
                  <a:pt x="991" y="699"/>
                </a:lnTo>
                <a:lnTo>
                  <a:pt x="970" y="689"/>
                </a:lnTo>
                <a:lnTo>
                  <a:pt x="953" y="679"/>
                </a:lnTo>
                <a:lnTo>
                  <a:pt x="932" y="669"/>
                </a:lnTo>
                <a:lnTo>
                  <a:pt x="910" y="659"/>
                </a:lnTo>
                <a:lnTo>
                  <a:pt x="910" y="676"/>
                </a:lnTo>
                <a:lnTo>
                  <a:pt x="907" y="694"/>
                </a:lnTo>
                <a:lnTo>
                  <a:pt x="903" y="711"/>
                </a:lnTo>
                <a:lnTo>
                  <a:pt x="903" y="729"/>
                </a:lnTo>
                <a:lnTo>
                  <a:pt x="900" y="732"/>
                </a:lnTo>
                <a:lnTo>
                  <a:pt x="896" y="734"/>
                </a:lnTo>
                <a:lnTo>
                  <a:pt x="889" y="734"/>
                </a:lnTo>
                <a:lnTo>
                  <a:pt x="886" y="732"/>
                </a:lnTo>
                <a:lnTo>
                  <a:pt x="875" y="706"/>
                </a:lnTo>
                <a:lnTo>
                  <a:pt x="868" y="681"/>
                </a:lnTo>
                <a:lnTo>
                  <a:pt x="861" y="656"/>
                </a:lnTo>
                <a:lnTo>
                  <a:pt x="854" y="639"/>
                </a:lnTo>
                <a:lnTo>
                  <a:pt x="854" y="636"/>
                </a:lnTo>
                <a:lnTo>
                  <a:pt x="854" y="634"/>
                </a:lnTo>
                <a:lnTo>
                  <a:pt x="851" y="631"/>
                </a:lnTo>
                <a:lnTo>
                  <a:pt x="851" y="629"/>
                </a:lnTo>
                <a:lnTo>
                  <a:pt x="826" y="616"/>
                </a:lnTo>
                <a:lnTo>
                  <a:pt x="801" y="603"/>
                </a:lnTo>
                <a:lnTo>
                  <a:pt x="777" y="591"/>
                </a:lnTo>
                <a:lnTo>
                  <a:pt x="756" y="578"/>
                </a:lnTo>
                <a:lnTo>
                  <a:pt x="731" y="566"/>
                </a:lnTo>
                <a:lnTo>
                  <a:pt x="707" y="553"/>
                </a:lnTo>
                <a:lnTo>
                  <a:pt x="682" y="543"/>
                </a:lnTo>
                <a:lnTo>
                  <a:pt x="657" y="530"/>
                </a:lnTo>
                <a:lnTo>
                  <a:pt x="657" y="561"/>
                </a:lnTo>
                <a:lnTo>
                  <a:pt x="654" y="593"/>
                </a:lnTo>
                <a:lnTo>
                  <a:pt x="647" y="626"/>
                </a:lnTo>
                <a:lnTo>
                  <a:pt x="643" y="659"/>
                </a:lnTo>
                <a:lnTo>
                  <a:pt x="650" y="669"/>
                </a:lnTo>
                <a:lnTo>
                  <a:pt x="661" y="681"/>
                </a:lnTo>
                <a:lnTo>
                  <a:pt x="671" y="696"/>
                </a:lnTo>
                <a:lnTo>
                  <a:pt x="686" y="714"/>
                </a:lnTo>
                <a:lnTo>
                  <a:pt x="703" y="732"/>
                </a:lnTo>
                <a:lnTo>
                  <a:pt x="717" y="749"/>
                </a:lnTo>
                <a:lnTo>
                  <a:pt x="735" y="767"/>
                </a:lnTo>
                <a:lnTo>
                  <a:pt x="749" y="782"/>
                </a:lnTo>
                <a:lnTo>
                  <a:pt x="749" y="787"/>
                </a:lnTo>
                <a:lnTo>
                  <a:pt x="742" y="789"/>
                </a:lnTo>
                <a:lnTo>
                  <a:pt x="728" y="787"/>
                </a:lnTo>
                <a:lnTo>
                  <a:pt x="710" y="774"/>
                </a:lnTo>
                <a:lnTo>
                  <a:pt x="693" y="759"/>
                </a:lnTo>
                <a:lnTo>
                  <a:pt x="675" y="742"/>
                </a:lnTo>
                <a:lnTo>
                  <a:pt x="654" y="727"/>
                </a:lnTo>
                <a:lnTo>
                  <a:pt x="636" y="711"/>
                </a:lnTo>
                <a:lnTo>
                  <a:pt x="633" y="732"/>
                </a:lnTo>
                <a:lnTo>
                  <a:pt x="629" y="752"/>
                </a:lnTo>
                <a:lnTo>
                  <a:pt x="622" y="772"/>
                </a:lnTo>
                <a:lnTo>
                  <a:pt x="619" y="792"/>
                </a:lnTo>
                <a:lnTo>
                  <a:pt x="619" y="794"/>
                </a:lnTo>
                <a:lnTo>
                  <a:pt x="622" y="794"/>
                </a:lnTo>
                <a:lnTo>
                  <a:pt x="636" y="817"/>
                </a:lnTo>
                <a:lnTo>
                  <a:pt x="654" y="847"/>
                </a:lnTo>
                <a:lnTo>
                  <a:pt x="675" y="877"/>
                </a:lnTo>
                <a:lnTo>
                  <a:pt x="696" y="900"/>
                </a:lnTo>
                <a:lnTo>
                  <a:pt x="714" y="920"/>
                </a:lnTo>
                <a:lnTo>
                  <a:pt x="710" y="928"/>
                </a:lnTo>
                <a:lnTo>
                  <a:pt x="693" y="923"/>
                </a:lnTo>
                <a:lnTo>
                  <a:pt x="668" y="910"/>
                </a:lnTo>
                <a:lnTo>
                  <a:pt x="650" y="895"/>
                </a:lnTo>
                <a:lnTo>
                  <a:pt x="636" y="877"/>
                </a:lnTo>
                <a:lnTo>
                  <a:pt x="622" y="860"/>
                </a:lnTo>
                <a:lnTo>
                  <a:pt x="608" y="840"/>
                </a:lnTo>
                <a:lnTo>
                  <a:pt x="601" y="865"/>
                </a:lnTo>
                <a:lnTo>
                  <a:pt x="594" y="890"/>
                </a:lnTo>
                <a:lnTo>
                  <a:pt x="591" y="913"/>
                </a:lnTo>
                <a:lnTo>
                  <a:pt x="584" y="933"/>
                </a:lnTo>
                <a:lnTo>
                  <a:pt x="552" y="933"/>
                </a:lnTo>
                <a:close/>
              </a:path>
            </a:pathLst>
          </a:custGeom>
          <a:solidFill>
            <a:srgbClr val="C0C0C0">
              <a:alpha val="35001"/>
            </a:srgb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736" name="文本框 82946"/>
          <p:cNvSpPr txBox="1">
            <a:spLocks noChangeArrowheads="1"/>
          </p:cNvSpPr>
          <p:nvPr/>
        </p:nvSpPr>
        <p:spPr bwMode="auto">
          <a:xfrm>
            <a:off x="1981200" y="1981200"/>
            <a:ext cx="42672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 u="sng">
              <a:latin typeface="Times New Roman" pitchFamily="18" charset="0"/>
            </a:endParaRPr>
          </a:p>
        </p:txBody>
      </p:sp>
      <p:sp>
        <p:nvSpPr>
          <p:cNvPr id="1048737" name="矩形 82947"/>
          <p:cNvSpPr>
            <a:spLocks noChangeArrowheads="1"/>
          </p:cNvSpPr>
          <p:nvPr/>
        </p:nvSpPr>
        <p:spPr bwMode="auto">
          <a:xfrm>
            <a:off x="612775" y="4148138"/>
            <a:ext cx="1944688" cy="622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b="1">
                <a:latin typeface="华文行楷" pitchFamily="2" charset="-122"/>
                <a:ea typeface="楷体_GB2312" pitchFamily="49" charset="-122"/>
              </a:rPr>
              <a:t>华连卡</a:t>
            </a:r>
          </a:p>
        </p:txBody>
      </p:sp>
      <p:sp>
        <p:nvSpPr>
          <p:cNvPr id="1048738" name="矩形 82948"/>
          <p:cNvSpPr>
            <a:spLocks noChangeArrowheads="1"/>
          </p:cNvSpPr>
          <p:nvPr/>
        </p:nvSpPr>
        <p:spPr bwMode="auto">
          <a:xfrm>
            <a:off x="2771775" y="3787775"/>
            <a:ext cx="1809750" cy="1554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  <a:ea typeface="华文行楷" pitchFamily="2" charset="-122"/>
              </a:rPr>
              <a:t>热情大方</a:t>
            </a:r>
          </a:p>
          <a:p>
            <a:pPr algn="ctr"/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  <a:ea typeface="华文行楷" pitchFamily="2" charset="-122"/>
              </a:rPr>
              <a:t>开朗乐观</a:t>
            </a:r>
          </a:p>
          <a:p>
            <a:pPr algn="ctr"/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  <a:ea typeface="华文行楷" pitchFamily="2" charset="-122"/>
              </a:rPr>
              <a:t>富有朝气</a:t>
            </a:r>
          </a:p>
        </p:txBody>
      </p:sp>
      <p:sp>
        <p:nvSpPr>
          <p:cNvPr id="1048739" name="矩形 82949"/>
          <p:cNvSpPr>
            <a:spLocks noChangeArrowheads="1"/>
          </p:cNvSpPr>
          <p:nvPr/>
        </p:nvSpPr>
        <p:spPr bwMode="auto">
          <a:xfrm>
            <a:off x="579438" y="574675"/>
            <a:ext cx="20193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600" b="1">
                <a:latin typeface="Times New Roman" pitchFamily="18" charset="0"/>
                <a:ea typeface="楷体_GB2312" pitchFamily="49" charset="-122"/>
              </a:rPr>
              <a:t>别里科夫</a:t>
            </a:r>
          </a:p>
        </p:txBody>
      </p:sp>
      <p:sp>
        <p:nvSpPr>
          <p:cNvPr id="1048740" name="矩形 82950"/>
          <p:cNvSpPr>
            <a:spLocks noChangeArrowheads="1"/>
          </p:cNvSpPr>
          <p:nvPr/>
        </p:nvSpPr>
        <p:spPr bwMode="auto">
          <a:xfrm>
            <a:off x="1620838" y="1771650"/>
            <a:ext cx="935037" cy="16916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5400" b="1">
                <a:solidFill>
                  <a:srgbClr val="FF3300"/>
                </a:solidFill>
                <a:latin typeface="Times New Roman" pitchFamily="18" charset="0"/>
                <a:ea typeface="隶书" pitchFamily="49" charset="-122"/>
              </a:rPr>
              <a:t>结婚</a:t>
            </a:r>
          </a:p>
        </p:txBody>
      </p:sp>
      <p:sp>
        <p:nvSpPr>
          <p:cNvPr id="1048741" name="矩形 82951"/>
          <p:cNvSpPr>
            <a:spLocks noChangeArrowheads="1"/>
          </p:cNvSpPr>
          <p:nvPr/>
        </p:nvSpPr>
        <p:spPr bwMode="auto">
          <a:xfrm>
            <a:off x="4645025" y="2090738"/>
            <a:ext cx="29273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600" b="1">
                <a:solidFill>
                  <a:srgbClr val="0000CC"/>
                </a:solidFill>
                <a:latin typeface="Times New Roman" pitchFamily="18" charset="0"/>
                <a:ea typeface="华文中宋" pitchFamily="2" charset="-122"/>
              </a:rPr>
              <a:t>尝试走出套子</a:t>
            </a:r>
          </a:p>
        </p:txBody>
      </p:sp>
      <p:sp>
        <p:nvSpPr>
          <p:cNvPr id="1048742" name="矩形 82952"/>
          <p:cNvSpPr>
            <a:spLocks noChangeArrowheads="1"/>
          </p:cNvSpPr>
          <p:nvPr/>
        </p:nvSpPr>
        <p:spPr bwMode="auto">
          <a:xfrm>
            <a:off x="2771775" y="671513"/>
            <a:ext cx="180975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solidFill>
                  <a:srgbClr val="006600"/>
                </a:solidFill>
                <a:latin typeface="Times New Roman" pitchFamily="18" charset="0"/>
                <a:ea typeface="华文新魏" pitchFamily="2" charset="-122"/>
              </a:rPr>
              <a:t>恋爱失败</a:t>
            </a:r>
          </a:p>
        </p:txBody>
      </p:sp>
      <p:sp>
        <p:nvSpPr>
          <p:cNvPr id="1048743" name="矩形 82953"/>
          <p:cNvSpPr>
            <a:spLocks noChangeArrowheads="1"/>
          </p:cNvSpPr>
          <p:nvPr/>
        </p:nvSpPr>
        <p:spPr bwMode="auto">
          <a:xfrm>
            <a:off x="4643438" y="674688"/>
            <a:ext cx="3713480" cy="5740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3200" b="1">
                <a:solidFill>
                  <a:srgbClr val="0000CC"/>
                </a:solidFill>
                <a:latin typeface="Times New Roman" pitchFamily="18" charset="0"/>
                <a:ea typeface="华文新魏" pitchFamily="2" charset="-122"/>
              </a:rPr>
              <a:t>“</a:t>
            </a:r>
            <a:r>
              <a:rPr lang="zh-CN" altLang="en-US" sz="3200" b="1">
                <a:solidFill>
                  <a:srgbClr val="0000CC"/>
                </a:solidFill>
                <a:latin typeface="Times New Roman" pitchFamily="18" charset="0"/>
                <a:ea typeface="华文新魏" pitchFamily="2" charset="-122"/>
              </a:rPr>
              <a:t>套子”思想根深蒂固</a:t>
            </a:r>
          </a:p>
        </p:txBody>
      </p:sp>
      <p:sp>
        <p:nvSpPr>
          <p:cNvPr id="1048744" name="直接连接符 82954"/>
          <p:cNvSpPr>
            <a:spLocks noChangeShapeType="1"/>
          </p:cNvSpPr>
          <p:nvPr/>
        </p:nvSpPr>
        <p:spPr bwMode="auto">
          <a:xfrm flipH="1" flipV="1">
            <a:off x="1620838" y="1555750"/>
            <a:ext cx="0" cy="2159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745" name="左大括号 82955"/>
          <p:cNvSpPr/>
          <p:nvPr/>
        </p:nvSpPr>
        <p:spPr bwMode="auto">
          <a:xfrm>
            <a:off x="2628900" y="3932238"/>
            <a:ext cx="71438" cy="1295400"/>
          </a:xfrm>
          <a:prstGeom prst="leftBrace">
            <a:avLst>
              <a:gd name="adj1" fmla="val 151026"/>
              <a:gd name="adj2" fmla="val 50000"/>
            </a:avLst>
          </a:prstGeom>
          <a:noFill/>
          <a:ln w="28575">
            <a:solidFill>
              <a:srgbClr val="0000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746" name="左大括号 82956"/>
          <p:cNvSpPr/>
          <p:nvPr/>
        </p:nvSpPr>
        <p:spPr bwMode="auto">
          <a:xfrm>
            <a:off x="6445250" y="3787775"/>
            <a:ext cx="71438" cy="1366838"/>
          </a:xfrm>
          <a:prstGeom prst="leftBrace">
            <a:avLst>
              <a:gd name="adj1" fmla="val 159355"/>
              <a:gd name="adj2" fmla="val 50000"/>
            </a:avLst>
          </a:prstGeom>
          <a:noFill/>
          <a:ln w="28575">
            <a:solidFill>
              <a:srgbClr val="0000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747" name="直接连接符 82957"/>
          <p:cNvSpPr>
            <a:spLocks noChangeShapeType="1"/>
          </p:cNvSpPr>
          <p:nvPr/>
        </p:nvSpPr>
        <p:spPr bwMode="auto">
          <a:xfrm>
            <a:off x="4860925" y="4508500"/>
            <a:ext cx="1439863" cy="0"/>
          </a:xfrm>
          <a:prstGeom prst="line">
            <a:avLst/>
          </a:prstGeom>
          <a:noFill/>
          <a:ln w="28575">
            <a:solidFill>
              <a:srgbClr val="006600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748" name="矩形 82958"/>
          <p:cNvSpPr>
            <a:spLocks noChangeArrowheads="1"/>
          </p:cNvSpPr>
          <p:nvPr/>
        </p:nvSpPr>
        <p:spPr bwMode="auto">
          <a:xfrm>
            <a:off x="5076825" y="3859213"/>
            <a:ext cx="99695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solidFill>
                  <a:srgbClr val="006600"/>
                </a:solidFill>
                <a:latin typeface="Times New Roman" pitchFamily="18" charset="0"/>
                <a:ea typeface="华文行楷" pitchFamily="2" charset="-122"/>
              </a:rPr>
              <a:t>象征</a:t>
            </a:r>
          </a:p>
        </p:txBody>
      </p:sp>
      <p:sp>
        <p:nvSpPr>
          <p:cNvPr id="1048749" name="矩形 82959"/>
          <p:cNvSpPr>
            <a:spLocks noChangeArrowheads="1"/>
          </p:cNvSpPr>
          <p:nvPr/>
        </p:nvSpPr>
        <p:spPr bwMode="auto">
          <a:xfrm>
            <a:off x="6661150" y="3643313"/>
            <a:ext cx="1403350" cy="1554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  <a:ea typeface="华文行楷" pitchFamily="2" charset="-122"/>
              </a:rPr>
              <a:t>新思想</a:t>
            </a:r>
          </a:p>
          <a:p>
            <a:pPr algn="ctr"/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  <a:ea typeface="华文行楷" pitchFamily="2" charset="-122"/>
              </a:rPr>
              <a:t>新事物</a:t>
            </a:r>
          </a:p>
          <a:p>
            <a:pPr algn="ctr"/>
            <a:r>
              <a:rPr lang="zh-CN" altLang="en-US" sz="3200" b="1">
                <a:solidFill>
                  <a:srgbClr val="0000FF"/>
                </a:solidFill>
                <a:latin typeface="Times New Roman" pitchFamily="18" charset="0"/>
                <a:ea typeface="华文行楷" pitchFamily="2" charset="-122"/>
              </a:rPr>
              <a:t>新生活</a:t>
            </a:r>
          </a:p>
        </p:txBody>
      </p:sp>
      <p:sp>
        <p:nvSpPr>
          <p:cNvPr id="1048750" name="矩形 82960"/>
          <p:cNvSpPr>
            <a:spLocks noChangeArrowheads="1"/>
          </p:cNvSpPr>
          <p:nvPr/>
        </p:nvSpPr>
        <p:spPr bwMode="auto">
          <a:xfrm>
            <a:off x="2700338" y="2132013"/>
            <a:ext cx="158432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>
                <a:solidFill>
                  <a:srgbClr val="006600"/>
                </a:solidFill>
                <a:latin typeface="Times New Roman" pitchFamily="18" charset="0"/>
                <a:ea typeface="华文中宋" pitchFamily="2" charset="-122"/>
              </a:rPr>
              <a:t>结合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87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87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48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7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487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48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487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487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7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48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"/>
                                        <p:tgtEl>
                                          <p:spTgt spid="10487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10487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10487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487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487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2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"/>
                                        <p:tgtEl>
                                          <p:spTgt spid="10487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10487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10487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487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487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0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"/>
                                        <p:tgtEl>
                                          <p:spTgt spid="10487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" fill="hold"/>
                                        <p:tgtEl>
                                          <p:spTgt spid="10487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fill="hold"/>
                                        <p:tgtEl>
                                          <p:spTgt spid="10487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487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487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48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48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48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48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48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48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487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48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400" decel="100000"/>
                                        <p:tgtEl>
                                          <p:spTgt spid="1048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400" decel="100000" fill="hold"/>
                                        <p:tgtEl>
                                          <p:spTgt spid="1048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decel="100000" fill="hold"/>
                                        <p:tgtEl>
                                          <p:spTgt spid="1048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decel="100000" fill="hold"/>
                                        <p:tgtEl>
                                          <p:spTgt spid="1048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48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48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400" decel="100000"/>
                                        <p:tgtEl>
                                          <p:spTgt spid="1048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400" decel="100000" fill="hold"/>
                                        <p:tgtEl>
                                          <p:spTgt spid="1048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0" decel="100000" fill="hold"/>
                                        <p:tgtEl>
                                          <p:spTgt spid="1048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0" decel="100000" fill="hold"/>
                                        <p:tgtEl>
                                          <p:spTgt spid="1048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48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487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400" decel="100000"/>
                                        <p:tgtEl>
                                          <p:spTgt spid="10487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400" decel="100000" fill="hold"/>
                                        <p:tgtEl>
                                          <p:spTgt spid="10487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00" decel="100000" fill="hold"/>
                                        <p:tgtEl>
                                          <p:spTgt spid="10487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00" decel="100000" fill="hold"/>
                                        <p:tgtEl>
                                          <p:spTgt spid="10487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487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487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0487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487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487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0487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0487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0487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3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0487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0487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38" grpId="0" uiExpand="1" build="p"/>
      <p:bldP spid="1048740" grpId="0"/>
      <p:bldP spid="1048741" grpId="0"/>
      <p:bldP spid="1048742" grpId="0"/>
      <p:bldP spid="1048743" grpId="0"/>
      <p:bldP spid="1048744" grpId="0"/>
      <p:bldP spid="1048747" grpId="0"/>
      <p:bldP spid="1048748" grpId="0"/>
      <p:bldP spid="1048749" grpId="0" uiExpand="1" build="p"/>
      <p:bldP spid="104875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25" name=""/>
        <p:cNvGrpSpPr/>
        <p:nvPr/>
      </p:nvGrpSpPr>
      <p:grpSpPr>
        <a:xfrm>
          <a:off x="0" y="0"/>
          <a:ext cx="0" cy="0"/>
        </a:xfrm>
      </p:grpSpPr>
      <p:sp>
        <p:nvSpPr>
          <p:cNvPr id="1048754" name="任意多边形 64517"/>
          <p:cNvSpPr>
            <a:spLocks noChangeArrowheads="1"/>
          </p:cNvSpPr>
          <p:nvPr/>
        </p:nvSpPr>
        <p:spPr bwMode="auto">
          <a:xfrm>
            <a:off x="0" y="0"/>
            <a:ext cx="3779838" cy="3644900"/>
          </a:xfrm>
          <a:custGeom>
            <a:cxnLst>
              <a:cxn ang="0">
                <a:pos x="485" y="880"/>
              </a:cxn>
              <a:cxn ang="0">
                <a:pos x="527" y="812"/>
              </a:cxn>
              <a:cxn ang="0">
                <a:pos x="580" y="722"/>
              </a:cxn>
              <a:cxn ang="0">
                <a:pos x="513" y="724"/>
              </a:cxn>
              <a:cxn ang="0">
                <a:pos x="605" y="530"/>
              </a:cxn>
              <a:cxn ang="0">
                <a:pos x="408" y="591"/>
              </a:cxn>
              <a:cxn ang="0">
                <a:pos x="306" y="671"/>
              </a:cxn>
              <a:cxn ang="0">
                <a:pos x="264" y="626"/>
              </a:cxn>
              <a:cxn ang="0">
                <a:pos x="134" y="724"/>
              </a:cxn>
              <a:cxn ang="0">
                <a:pos x="63" y="684"/>
              </a:cxn>
              <a:cxn ang="0">
                <a:pos x="106" y="654"/>
              </a:cxn>
              <a:cxn ang="0">
                <a:pos x="78" y="583"/>
              </a:cxn>
              <a:cxn ang="0">
                <a:pos x="193" y="593"/>
              </a:cxn>
              <a:cxn ang="0">
                <a:pos x="334" y="568"/>
              </a:cxn>
              <a:cxn ang="0">
                <a:pos x="250" y="505"/>
              </a:cxn>
              <a:cxn ang="0">
                <a:pos x="468" y="528"/>
              </a:cxn>
              <a:cxn ang="0">
                <a:pos x="563" y="478"/>
              </a:cxn>
              <a:cxn ang="0">
                <a:pos x="345" y="405"/>
              </a:cxn>
              <a:cxn ang="0">
                <a:pos x="341" y="385"/>
              </a:cxn>
              <a:cxn ang="0">
                <a:pos x="299" y="329"/>
              </a:cxn>
              <a:cxn ang="0">
                <a:pos x="102" y="284"/>
              </a:cxn>
              <a:cxn ang="0">
                <a:pos x="204" y="276"/>
              </a:cxn>
              <a:cxn ang="0">
                <a:pos x="127" y="206"/>
              </a:cxn>
              <a:cxn ang="0">
                <a:pos x="253" y="214"/>
              </a:cxn>
              <a:cxn ang="0">
                <a:pos x="327" y="309"/>
              </a:cxn>
              <a:cxn ang="0">
                <a:pos x="440" y="344"/>
              </a:cxn>
              <a:cxn ang="0">
                <a:pos x="489" y="395"/>
              </a:cxn>
              <a:cxn ang="0">
                <a:pos x="608" y="458"/>
              </a:cxn>
              <a:cxn ang="0">
                <a:pos x="587" y="216"/>
              </a:cxn>
              <a:cxn ang="0">
                <a:pos x="654" y="168"/>
              </a:cxn>
              <a:cxn ang="0">
                <a:pos x="678" y="146"/>
              </a:cxn>
              <a:cxn ang="0">
                <a:pos x="731" y="108"/>
              </a:cxn>
              <a:cxn ang="0">
                <a:pos x="809" y="146"/>
              </a:cxn>
              <a:cxn ang="0">
                <a:pos x="714" y="226"/>
              </a:cxn>
              <a:cxn ang="0">
                <a:pos x="819" y="249"/>
              </a:cxn>
              <a:cxn ang="0">
                <a:pos x="693" y="334"/>
              </a:cxn>
              <a:cxn ang="0">
                <a:pos x="830" y="415"/>
              </a:cxn>
              <a:cxn ang="0">
                <a:pos x="1012" y="317"/>
              </a:cxn>
              <a:cxn ang="0">
                <a:pos x="1040" y="352"/>
              </a:cxn>
              <a:cxn ang="0">
                <a:pos x="1132" y="319"/>
              </a:cxn>
              <a:cxn ang="0">
                <a:pos x="1283" y="297"/>
              </a:cxn>
              <a:cxn ang="0">
                <a:pos x="1146" y="375"/>
              </a:cxn>
              <a:cxn ang="0">
                <a:pos x="1142" y="397"/>
              </a:cxn>
              <a:cxn ang="0">
                <a:pos x="1040" y="440"/>
              </a:cxn>
              <a:cxn ang="0">
                <a:pos x="942" y="437"/>
              </a:cxn>
              <a:cxn ang="0">
                <a:pos x="703" y="510"/>
              </a:cxn>
              <a:cxn ang="0">
                <a:pos x="949" y="583"/>
              </a:cxn>
              <a:cxn ang="0">
                <a:pos x="1005" y="593"/>
              </a:cxn>
              <a:cxn ang="0">
                <a:pos x="991" y="661"/>
              </a:cxn>
              <a:cxn ang="0">
                <a:pos x="1192" y="654"/>
              </a:cxn>
              <a:cxn ang="0">
                <a:pos x="1030" y="686"/>
              </a:cxn>
              <a:cxn ang="0">
                <a:pos x="1167" y="767"/>
              </a:cxn>
              <a:cxn ang="0">
                <a:pos x="1083" y="747"/>
              </a:cxn>
              <a:cxn ang="0">
                <a:pos x="1030" y="762"/>
              </a:cxn>
              <a:cxn ang="0">
                <a:pos x="903" y="729"/>
              </a:cxn>
              <a:cxn ang="0">
                <a:pos x="851" y="631"/>
              </a:cxn>
              <a:cxn ang="0">
                <a:pos x="654" y="593"/>
              </a:cxn>
              <a:cxn ang="0">
                <a:pos x="749" y="787"/>
              </a:cxn>
              <a:cxn ang="0">
                <a:pos x="619" y="792"/>
              </a:cxn>
              <a:cxn ang="0">
                <a:pos x="693" y="923"/>
              </a:cxn>
            </a:cxnLst>
            <a:rect l="0" t="0" r="r" b="b"/>
            <a:pathLst>
              <a:path w="1283" h="933">
                <a:moveTo>
                  <a:pt x="552" y="933"/>
                </a:moveTo>
                <a:lnTo>
                  <a:pt x="555" y="905"/>
                </a:lnTo>
                <a:lnTo>
                  <a:pt x="559" y="880"/>
                </a:lnTo>
                <a:lnTo>
                  <a:pt x="563" y="852"/>
                </a:lnTo>
                <a:lnTo>
                  <a:pt x="566" y="827"/>
                </a:lnTo>
                <a:lnTo>
                  <a:pt x="555" y="835"/>
                </a:lnTo>
                <a:lnTo>
                  <a:pt x="541" y="845"/>
                </a:lnTo>
                <a:lnTo>
                  <a:pt x="527" y="852"/>
                </a:lnTo>
                <a:lnTo>
                  <a:pt x="513" y="862"/>
                </a:lnTo>
                <a:lnTo>
                  <a:pt x="499" y="872"/>
                </a:lnTo>
                <a:lnTo>
                  <a:pt x="485" y="880"/>
                </a:lnTo>
                <a:lnTo>
                  <a:pt x="471" y="888"/>
                </a:lnTo>
                <a:lnTo>
                  <a:pt x="457" y="895"/>
                </a:lnTo>
                <a:lnTo>
                  <a:pt x="447" y="900"/>
                </a:lnTo>
                <a:lnTo>
                  <a:pt x="440" y="898"/>
                </a:lnTo>
                <a:lnTo>
                  <a:pt x="440" y="893"/>
                </a:lnTo>
                <a:lnTo>
                  <a:pt x="447" y="885"/>
                </a:lnTo>
                <a:lnTo>
                  <a:pt x="464" y="872"/>
                </a:lnTo>
                <a:lnTo>
                  <a:pt x="478" y="857"/>
                </a:lnTo>
                <a:lnTo>
                  <a:pt x="496" y="842"/>
                </a:lnTo>
                <a:lnTo>
                  <a:pt x="510" y="827"/>
                </a:lnTo>
                <a:lnTo>
                  <a:pt x="527" y="812"/>
                </a:lnTo>
                <a:lnTo>
                  <a:pt x="541" y="800"/>
                </a:lnTo>
                <a:lnTo>
                  <a:pt x="555" y="787"/>
                </a:lnTo>
                <a:lnTo>
                  <a:pt x="570" y="777"/>
                </a:lnTo>
                <a:lnTo>
                  <a:pt x="570" y="774"/>
                </a:lnTo>
                <a:lnTo>
                  <a:pt x="573" y="762"/>
                </a:lnTo>
                <a:lnTo>
                  <a:pt x="577" y="747"/>
                </a:lnTo>
                <a:lnTo>
                  <a:pt x="577" y="734"/>
                </a:lnTo>
                <a:lnTo>
                  <a:pt x="580" y="722"/>
                </a:lnTo>
                <a:lnTo>
                  <a:pt x="555" y="734"/>
                </a:lnTo>
                <a:lnTo>
                  <a:pt x="531" y="744"/>
                </a:lnTo>
                <a:lnTo>
                  <a:pt x="506" y="754"/>
                </a:lnTo>
                <a:lnTo>
                  <a:pt x="482" y="762"/>
                </a:lnTo>
                <a:lnTo>
                  <a:pt x="471" y="762"/>
                </a:lnTo>
                <a:lnTo>
                  <a:pt x="468" y="759"/>
                </a:lnTo>
                <a:lnTo>
                  <a:pt x="468" y="754"/>
                </a:lnTo>
                <a:lnTo>
                  <a:pt x="471" y="752"/>
                </a:lnTo>
                <a:lnTo>
                  <a:pt x="485" y="744"/>
                </a:lnTo>
                <a:lnTo>
                  <a:pt x="499" y="734"/>
                </a:lnTo>
                <a:lnTo>
                  <a:pt x="513" y="724"/>
                </a:lnTo>
                <a:lnTo>
                  <a:pt x="531" y="714"/>
                </a:lnTo>
                <a:lnTo>
                  <a:pt x="545" y="701"/>
                </a:lnTo>
                <a:lnTo>
                  <a:pt x="559" y="691"/>
                </a:lnTo>
                <a:lnTo>
                  <a:pt x="573" y="679"/>
                </a:lnTo>
                <a:lnTo>
                  <a:pt x="587" y="669"/>
                </a:lnTo>
                <a:lnTo>
                  <a:pt x="591" y="636"/>
                </a:lnTo>
                <a:lnTo>
                  <a:pt x="594" y="603"/>
                </a:lnTo>
                <a:lnTo>
                  <a:pt x="601" y="568"/>
                </a:lnTo>
                <a:lnTo>
                  <a:pt x="605" y="533"/>
                </a:lnTo>
                <a:lnTo>
                  <a:pt x="605" y="530"/>
                </a:lnTo>
                <a:lnTo>
                  <a:pt x="605" y="528"/>
                </a:lnTo>
                <a:lnTo>
                  <a:pt x="591" y="533"/>
                </a:lnTo>
                <a:lnTo>
                  <a:pt x="573" y="538"/>
                </a:lnTo>
                <a:lnTo>
                  <a:pt x="552" y="543"/>
                </a:lnTo>
                <a:lnTo>
                  <a:pt x="527" y="551"/>
                </a:lnTo>
                <a:lnTo>
                  <a:pt x="503" y="558"/>
                </a:lnTo>
                <a:lnTo>
                  <a:pt x="475" y="566"/>
                </a:lnTo>
                <a:lnTo>
                  <a:pt x="447" y="573"/>
                </a:lnTo>
                <a:lnTo>
                  <a:pt x="415" y="583"/>
                </a:lnTo>
                <a:lnTo>
                  <a:pt x="408" y="591"/>
                </a:lnTo>
                <a:lnTo>
                  <a:pt x="401" y="598"/>
                </a:lnTo>
                <a:lnTo>
                  <a:pt x="397" y="601"/>
                </a:lnTo>
                <a:lnTo>
                  <a:pt x="394" y="603"/>
                </a:lnTo>
                <a:lnTo>
                  <a:pt x="376" y="623"/>
                </a:lnTo>
                <a:lnTo>
                  <a:pt x="359" y="641"/>
                </a:lnTo>
                <a:lnTo>
                  <a:pt x="345" y="656"/>
                </a:lnTo>
                <a:lnTo>
                  <a:pt x="324" y="676"/>
                </a:lnTo>
                <a:lnTo>
                  <a:pt x="320" y="679"/>
                </a:lnTo>
                <a:lnTo>
                  <a:pt x="313" y="676"/>
                </a:lnTo>
                <a:lnTo>
                  <a:pt x="309" y="674"/>
                </a:lnTo>
                <a:lnTo>
                  <a:pt x="306" y="671"/>
                </a:lnTo>
                <a:lnTo>
                  <a:pt x="317" y="651"/>
                </a:lnTo>
                <a:lnTo>
                  <a:pt x="331" y="636"/>
                </a:lnTo>
                <a:lnTo>
                  <a:pt x="345" y="618"/>
                </a:lnTo>
                <a:lnTo>
                  <a:pt x="359" y="601"/>
                </a:lnTo>
                <a:lnTo>
                  <a:pt x="345" y="603"/>
                </a:lnTo>
                <a:lnTo>
                  <a:pt x="331" y="608"/>
                </a:lnTo>
                <a:lnTo>
                  <a:pt x="317" y="611"/>
                </a:lnTo>
                <a:lnTo>
                  <a:pt x="302" y="616"/>
                </a:lnTo>
                <a:lnTo>
                  <a:pt x="288" y="618"/>
                </a:lnTo>
                <a:lnTo>
                  <a:pt x="278" y="623"/>
                </a:lnTo>
                <a:lnTo>
                  <a:pt x="264" y="626"/>
                </a:lnTo>
                <a:lnTo>
                  <a:pt x="250" y="631"/>
                </a:lnTo>
                <a:lnTo>
                  <a:pt x="246" y="634"/>
                </a:lnTo>
                <a:lnTo>
                  <a:pt x="246" y="636"/>
                </a:lnTo>
                <a:lnTo>
                  <a:pt x="243" y="639"/>
                </a:lnTo>
                <a:lnTo>
                  <a:pt x="239" y="641"/>
                </a:lnTo>
                <a:lnTo>
                  <a:pt x="218" y="656"/>
                </a:lnTo>
                <a:lnTo>
                  <a:pt x="193" y="671"/>
                </a:lnTo>
                <a:lnTo>
                  <a:pt x="169" y="689"/>
                </a:lnTo>
                <a:lnTo>
                  <a:pt x="151" y="709"/>
                </a:lnTo>
                <a:lnTo>
                  <a:pt x="144" y="719"/>
                </a:lnTo>
                <a:lnTo>
                  <a:pt x="134" y="724"/>
                </a:lnTo>
                <a:lnTo>
                  <a:pt x="123" y="722"/>
                </a:lnTo>
                <a:lnTo>
                  <a:pt x="123" y="711"/>
                </a:lnTo>
                <a:lnTo>
                  <a:pt x="134" y="696"/>
                </a:lnTo>
                <a:lnTo>
                  <a:pt x="148" y="681"/>
                </a:lnTo>
                <a:lnTo>
                  <a:pt x="162" y="666"/>
                </a:lnTo>
                <a:lnTo>
                  <a:pt x="179" y="654"/>
                </a:lnTo>
                <a:lnTo>
                  <a:pt x="151" y="661"/>
                </a:lnTo>
                <a:lnTo>
                  <a:pt x="127" y="669"/>
                </a:lnTo>
                <a:lnTo>
                  <a:pt x="106" y="674"/>
                </a:lnTo>
                <a:lnTo>
                  <a:pt x="85" y="679"/>
                </a:lnTo>
                <a:lnTo>
                  <a:pt x="63" y="684"/>
                </a:lnTo>
                <a:lnTo>
                  <a:pt x="46" y="686"/>
                </a:lnTo>
                <a:lnTo>
                  <a:pt x="32" y="689"/>
                </a:lnTo>
                <a:lnTo>
                  <a:pt x="18" y="691"/>
                </a:lnTo>
                <a:lnTo>
                  <a:pt x="14" y="691"/>
                </a:lnTo>
                <a:lnTo>
                  <a:pt x="4" y="689"/>
                </a:lnTo>
                <a:lnTo>
                  <a:pt x="0" y="686"/>
                </a:lnTo>
                <a:lnTo>
                  <a:pt x="14" y="681"/>
                </a:lnTo>
                <a:lnTo>
                  <a:pt x="35" y="674"/>
                </a:lnTo>
                <a:lnTo>
                  <a:pt x="60" y="669"/>
                </a:lnTo>
                <a:lnTo>
                  <a:pt x="81" y="661"/>
                </a:lnTo>
                <a:lnTo>
                  <a:pt x="106" y="654"/>
                </a:lnTo>
                <a:lnTo>
                  <a:pt x="127" y="646"/>
                </a:lnTo>
                <a:lnTo>
                  <a:pt x="151" y="639"/>
                </a:lnTo>
                <a:lnTo>
                  <a:pt x="172" y="631"/>
                </a:lnTo>
                <a:lnTo>
                  <a:pt x="193" y="623"/>
                </a:lnTo>
                <a:lnTo>
                  <a:pt x="183" y="621"/>
                </a:lnTo>
                <a:lnTo>
                  <a:pt x="169" y="616"/>
                </a:lnTo>
                <a:lnTo>
                  <a:pt x="151" y="608"/>
                </a:lnTo>
                <a:lnTo>
                  <a:pt x="134" y="603"/>
                </a:lnTo>
                <a:lnTo>
                  <a:pt x="116" y="596"/>
                </a:lnTo>
                <a:lnTo>
                  <a:pt x="95" y="588"/>
                </a:lnTo>
                <a:lnTo>
                  <a:pt x="78" y="583"/>
                </a:lnTo>
                <a:lnTo>
                  <a:pt x="63" y="578"/>
                </a:lnTo>
                <a:lnTo>
                  <a:pt x="35" y="563"/>
                </a:lnTo>
                <a:lnTo>
                  <a:pt x="32" y="553"/>
                </a:lnTo>
                <a:lnTo>
                  <a:pt x="42" y="553"/>
                </a:lnTo>
                <a:lnTo>
                  <a:pt x="67" y="561"/>
                </a:lnTo>
                <a:lnTo>
                  <a:pt x="88" y="568"/>
                </a:lnTo>
                <a:lnTo>
                  <a:pt x="109" y="573"/>
                </a:lnTo>
                <a:lnTo>
                  <a:pt x="130" y="581"/>
                </a:lnTo>
                <a:lnTo>
                  <a:pt x="151" y="583"/>
                </a:lnTo>
                <a:lnTo>
                  <a:pt x="172" y="588"/>
                </a:lnTo>
                <a:lnTo>
                  <a:pt x="193" y="593"/>
                </a:lnTo>
                <a:lnTo>
                  <a:pt x="211" y="596"/>
                </a:lnTo>
                <a:lnTo>
                  <a:pt x="229" y="601"/>
                </a:lnTo>
                <a:lnTo>
                  <a:pt x="232" y="603"/>
                </a:lnTo>
                <a:lnTo>
                  <a:pt x="239" y="603"/>
                </a:lnTo>
                <a:lnTo>
                  <a:pt x="243" y="603"/>
                </a:lnTo>
                <a:lnTo>
                  <a:pt x="246" y="606"/>
                </a:lnTo>
                <a:lnTo>
                  <a:pt x="271" y="598"/>
                </a:lnTo>
                <a:lnTo>
                  <a:pt x="295" y="591"/>
                </a:lnTo>
                <a:lnTo>
                  <a:pt x="317" y="583"/>
                </a:lnTo>
                <a:lnTo>
                  <a:pt x="341" y="573"/>
                </a:lnTo>
                <a:lnTo>
                  <a:pt x="334" y="568"/>
                </a:lnTo>
                <a:lnTo>
                  <a:pt x="324" y="566"/>
                </a:lnTo>
                <a:lnTo>
                  <a:pt x="313" y="561"/>
                </a:lnTo>
                <a:lnTo>
                  <a:pt x="299" y="556"/>
                </a:lnTo>
                <a:lnTo>
                  <a:pt x="285" y="548"/>
                </a:lnTo>
                <a:lnTo>
                  <a:pt x="267" y="543"/>
                </a:lnTo>
                <a:lnTo>
                  <a:pt x="250" y="538"/>
                </a:lnTo>
                <a:lnTo>
                  <a:pt x="232" y="530"/>
                </a:lnTo>
                <a:lnTo>
                  <a:pt x="211" y="518"/>
                </a:lnTo>
                <a:lnTo>
                  <a:pt x="204" y="508"/>
                </a:lnTo>
                <a:lnTo>
                  <a:pt x="218" y="503"/>
                </a:lnTo>
                <a:lnTo>
                  <a:pt x="250" y="505"/>
                </a:lnTo>
                <a:lnTo>
                  <a:pt x="267" y="510"/>
                </a:lnTo>
                <a:lnTo>
                  <a:pt x="285" y="515"/>
                </a:lnTo>
                <a:lnTo>
                  <a:pt x="302" y="520"/>
                </a:lnTo>
                <a:lnTo>
                  <a:pt x="320" y="528"/>
                </a:lnTo>
                <a:lnTo>
                  <a:pt x="338" y="533"/>
                </a:lnTo>
                <a:lnTo>
                  <a:pt x="355" y="541"/>
                </a:lnTo>
                <a:lnTo>
                  <a:pt x="373" y="548"/>
                </a:lnTo>
                <a:lnTo>
                  <a:pt x="390" y="556"/>
                </a:lnTo>
                <a:lnTo>
                  <a:pt x="415" y="546"/>
                </a:lnTo>
                <a:lnTo>
                  <a:pt x="443" y="538"/>
                </a:lnTo>
                <a:lnTo>
                  <a:pt x="468" y="528"/>
                </a:lnTo>
                <a:lnTo>
                  <a:pt x="492" y="520"/>
                </a:lnTo>
                <a:lnTo>
                  <a:pt x="513" y="513"/>
                </a:lnTo>
                <a:lnTo>
                  <a:pt x="538" y="505"/>
                </a:lnTo>
                <a:lnTo>
                  <a:pt x="563" y="498"/>
                </a:lnTo>
                <a:lnTo>
                  <a:pt x="584" y="490"/>
                </a:lnTo>
                <a:lnTo>
                  <a:pt x="584" y="488"/>
                </a:lnTo>
                <a:lnTo>
                  <a:pt x="580" y="488"/>
                </a:lnTo>
                <a:lnTo>
                  <a:pt x="573" y="483"/>
                </a:lnTo>
                <a:lnTo>
                  <a:pt x="563" y="478"/>
                </a:lnTo>
                <a:lnTo>
                  <a:pt x="548" y="470"/>
                </a:lnTo>
                <a:lnTo>
                  <a:pt x="534" y="460"/>
                </a:lnTo>
                <a:lnTo>
                  <a:pt x="517" y="452"/>
                </a:lnTo>
                <a:lnTo>
                  <a:pt x="496" y="440"/>
                </a:lnTo>
                <a:lnTo>
                  <a:pt x="475" y="430"/>
                </a:lnTo>
                <a:lnTo>
                  <a:pt x="454" y="417"/>
                </a:lnTo>
                <a:lnTo>
                  <a:pt x="436" y="417"/>
                </a:lnTo>
                <a:lnTo>
                  <a:pt x="415" y="417"/>
                </a:lnTo>
                <a:lnTo>
                  <a:pt x="394" y="415"/>
                </a:lnTo>
                <a:lnTo>
                  <a:pt x="369" y="410"/>
                </a:lnTo>
                <a:lnTo>
                  <a:pt x="345" y="405"/>
                </a:lnTo>
                <a:lnTo>
                  <a:pt x="324" y="402"/>
                </a:lnTo>
                <a:lnTo>
                  <a:pt x="302" y="400"/>
                </a:lnTo>
                <a:lnTo>
                  <a:pt x="285" y="397"/>
                </a:lnTo>
                <a:lnTo>
                  <a:pt x="278" y="395"/>
                </a:lnTo>
                <a:lnTo>
                  <a:pt x="271" y="390"/>
                </a:lnTo>
                <a:lnTo>
                  <a:pt x="271" y="385"/>
                </a:lnTo>
                <a:lnTo>
                  <a:pt x="285" y="385"/>
                </a:lnTo>
                <a:lnTo>
                  <a:pt x="299" y="385"/>
                </a:lnTo>
                <a:lnTo>
                  <a:pt x="309" y="385"/>
                </a:lnTo>
                <a:lnTo>
                  <a:pt x="324" y="385"/>
                </a:lnTo>
                <a:lnTo>
                  <a:pt x="341" y="385"/>
                </a:lnTo>
                <a:lnTo>
                  <a:pt x="355" y="385"/>
                </a:lnTo>
                <a:lnTo>
                  <a:pt x="369" y="385"/>
                </a:lnTo>
                <a:lnTo>
                  <a:pt x="383" y="385"/>
                </a:lnTo>
                <a:lnTo>
                  <a:pt x="397" y="385"/>
                </a:lnTo>
                <a:lnTo>
                  <a:pt x="383" y="377"/>
                </a:lnTo>
                <a:lnTo>
                  <a:pt x="369" y="370"/>
                </a:lnTo>
                <a:lnTo>
                  <a:pt x="355" y="362"/>
                </a:lnTo>
                <a:lnTo>
                  <a:pt x="341" y="352"/>
                </a:lnTo>
                <a:lnTo>
                  <a:pt x="327" y="344"/>
                </a:lnTo>
                <a:lnTo>
                  <a:pt x="313" y="337"/>
                </a:lnTo>
                <a:lnTo>
                  <a:pt x="299" y="329"/>
                </a:lnTo>
                <a:lnTo>
                  <a:pt x="285" y="322"/>
                </a:lnTo>
                <a:lnTo>
                  <a:pt x="264" y="317"/>
                </a:lnTo>
                <a:lnTo>
                  <a:pt x="243" y="312"/>
                </a:lnTo>
                <a:lnTo>
                  <a:pt x="222" y="307"/>
                </a:lnTo>
                <a:lnTo>
                  <a:pt x="201" y="302"/>
                </a:lnTo>
                <a:lnTo>
                  <a:pt x="179" y="299"/>
                </a:lnTo>
                <a:lnTo>
                  <a:pt x="155" y="297"/>
                </a:lnTo>
                <a:lnTo>
                  <a:pt x="134" y="294"/>
                </a:lnTo>
                <a:lnTo>
                  <a:pt x="113" y="292"/>
                </a:lnTo>
                <a:lnTo>
                  <a:pt x="102" y="289"/>
                </a:lnTo>
                <a:lnTo>
                  <a:pt x="102" y="284"/>
                </a:lnTo>
                <a:lnTo>
                  <a:pt x="106" y="282"/>
                </a:lnTo>
                <a:lnTo>
                  <a:pt x="113" y="279"/>
                </a:lnTo>
                <a:lnTo>
                  <a:pt x="127" y="276"/>
                </a:lnTo>
                <a:lnTo>
                  <a:pt x="141" y="276"/>
                </a:lnTo>
                <a:lnTo>
                  <a:pt x="155" y="276"/>
                </a:lnTo>
                <a:lnTo>
                  <a:pt x="169" y="279"/>
                </a:lnTo>
                <a:lnTo>
                  <a:pt x="183" y="282"/>
                </a:lnTo>
                <a:lnTo>
                  <a:pt x="197" y="284"/>
                </a:lnTo>
                <a:lnTo>
                  <a:pt x="211" y="287"/>
                </a:lnTo>
                <a:lnTo>
                  <a:pt x="225" y="289"/>
                </a:lnTo>
                <a:lnTo>
                  <a:pt x="204" y="276"/>
                </a:lnTo>
                <a:lnTo>
                  <a:pt x="186" y="266"/>
                </a:lnTo>
                <a:lnTo>
                  <a:pt x="169" y="256"/>
                </a:lnTo>
                <a:lnTo>
                  <a:pt x="155" y="246"/>
                </a:lnTo>
                <a:lnTo>
                  <a:pt x="141" y="239"/>
                </a:lnTo>
                <a:lnTo>
                  <a:pt x="130" y="234"/>
                </a:lnTo>
                <a:lnTo>
                  <a:pt x="123" y="229"/>
                </a:lnTo>
                <a:lnTo>
                  <a:pt x="116" y="226"/>
                </a:lnTo>
                <a:lnTo>
                  <a:pt x="102" y="211"/>
                </a:lnTo>
                <a:lnTo>
                  <a:pt x="102" y="204"/>
                </a:lnTo>
                <a:lnTo>
                  <a:pt x="109" y="201"/>
                </a:lnTo>
                <a:lnTo>
                  <a:pt x="127" y="206"/>
                </a:lnTo>
                <a:lnTo>
                  <a:pt x="134" y="209"/>
                </a:lnTo>
                <a:lnTo>
                  <a:pt x="144" y="214"/>
                </a:lnTo>
                <a:lnTo>
                  <a:pt x="158" y="219"/>
                </a:lnTo>
                <a:lnTo>
                  <a:pt x="176" y="229"/>
                </a:lnTo>
                <a:lnTo>
                  <a:pt x="193" y="239"/>
                </a:lnTo>
                <a:lnTo>
                  <a:pt x="218" y="249"/>
                </a:lnTo>
                <a:lnTo>
                  <a:pt x="243" y="264"/>
                </a:lnTo>
                <a:lnTo>
                  <a:pt x="267" y="276"/>
                </a:lnTo>
                <a:lnTo>
                  <a:pt x="264" y="259"/>
                </a:lnTo>
                <a:lnTo>
                  <a:pt x="257" y="236"/>
                </a:lnTo>
                <a:lnTo>
                  <a:pt x="253" y="214"/>
                </a:lnTo>
                <a:lnTo>
                  <a:pt x="250" y="193"/>
                </a:lnTo>
                <a:lnTo>
                  <a:pt x="253" y="171"/>
                </a:lnTo>
                <a:lnTo>
                  <a:pt x="264" y="161"/>
                </a:lnTo>
                <a:lnTo>
                  <a:pt x="278" y="166"/>
                </a:lnTo>
                <a:lnTo>
                  <a:pt x="285" y="186"/>
                </a:lnTo>
                <a:lnTo>
                  <a:pt x="292" y="221"/>
                </a:lnTo>
                <a:lnTo>
                  <a:pt x="302" y="254"/>
                </a:lnTo>
                <a:lnTo>
                  <a:pt x="317" y="284"/>
                </a:lnTo>
                <a:lnTo>
                  <a:pt x="327" y="309"/>
                </a:lnTo>
                <a:lnTo>
                  <a:pt x="341" y="317"/>
                </a:lnTo>
                <a:lnTo>
                  <a:pt x="355" y="324"/>
                </a:lnTo>
                <a:lnTo>
                  <a:pt x="369" y="332"/>
                </a:lnTo>
                <a:lnTo>
                  <a:pt x="383" y="337"/>
                </a:lnTo>
                <a:lnTo>
                  <a:pt x="397" y="344"/>
                </a:lnTo>
                <a:lnTo>
                  <a:pt x="411" y="352"/>
                </a:lnTo>
                <a:lnTo>
                  <a:pt x="425" y="359"/>
                </a:lnTo>
                <a:lnTo>
                  <a:pt x="440" y="367"/>
                </a:lnTo>
                <a:lnTo>
                  <a:pt x="440" y="344"/>
                </a:lnTo>
                <a:lnTo>
                  <a:pt x="440" y="327"/>
                </a:lnTo>
                <a:lnTo>
                  <a:pt x="440" y="307"/>
                </a:lnTo>
                <a:lnTo>
                  <a:pt x="436" y="287"/>
                </a:lnTo>
                <a:lnTo>
                  <a:pt x="440" y="271"/>
                </a:lnTo>
                <a:lnTo>
                  <a:pt x="447" y="271"/>
                </a:lnTo>
                <a:lnTo>
                  <a:pt x="454" y="279"/>
                </a:lnTo>
                <a:lnTo>
                  <a:pt x="464" y="294"/>
                </a:lnTo>
                <a:lnTo>
                  <a:pt x="475" y="324"/>
                </a:lnTo>
                <a:lnTo>
                  <a:pt x="478" y="347"/>
                </a:lnTo>
                <a:lnTo>
                  <a:pt x="482" y="370"/>
                </a:lnTo>
                <a:lnTo>
                  <a:pt x="489" y="395"/>
                </a:lnTo>
                <a:lnTo>
                  <a:pt x="510" y="405"/>
                </a:lnTo>
                <a:lnTo>
                  <a:pt x="527" y="417"/>
                </a:lnTo>
                <a:lnTo>
                  <a:pt x="545" y="425"/>
                </a:lnTo>
                <a:lnTo>
                  <a:pt x="563" y="435"/>
                </a:lnTo>
                <a:lnTo>
                  <a:pt x="577" y="442"/>
                </a:lnTo>
                <a:lnTo>
                  <a:pt x="591" y="450"/>
                </a:lnTo>
                <a:lnTo>
                  <a:pt x="601" y="455"/>
                </a:lnTo>
                <a:lnTo>
                  <a:pt x="608" y="460"/>
                </a:lnTo>
                <a:lnTo>
                  <a:pt x="608" y="458"/>
                </a:lnTo>
                <a:lnTo>
                  <a:pt x="608" y="455"/>
                </a:lnTo>
                <a:lnTo>
                  <a:pt x="615" y="435"/>
                </a:lnTo>
                <a:lnTo>
                  <a:pt x="622" y="405"/>
                </a:lnTo>
                <a:lnTo>
                  <a:pt x="629" y="367"/>
                </a:lnTo>
                <a:lnTo>
                  <a:pt x="640" y="322"/>
                </a:lnTo>
                <a:lnTo>
                  <a:pt x="629" y="299"/>
                </a:lnTo>
                <a:lnTo>
                  <a:pt x="615" y="271"/>
                </a:lnTo>
                <a:lnTo>
                  <a:pt x="601" y="246"/>
                </a:lnTo>
                <a:lnTo>
                  <a:pt x="591" y="229"/>
                </a:lnTo>
                <a:lnTo>
                  <a:pt x="587" y="219"/>
                </a:lnTo>
                <a:lnTo>
                  <a:pt x="587" y="216"/>
                </a:lnTo>
                <a:lnTo>
                  <a:pt x="598" y="219"/>
                </a:lnTo>
                <a:lnTo>
                  <a:pt x="605" y="224"/>
                </a:lnTo>
                <a:lnTo>
                  <a:pt x="612" y="231"/>
                </a:lnTo>
                <a:lnTo>
                  <a:pt x="622" y="244"/>
                </a:lnTo>
                <a:lnTo>
                  <a:pt x="636" y="256"/>
                </a:lnTo>
                <a:lnTo>
                  <a:pt x="650" y="274"/>
                </a:lnTo>
                <a:lnTo>
                  <a:pt x="654" y="254"/>
                </a:lnTo>
                <a:lnTo>
                  <a:pt x="661" y="231"/>
                </a:lnTo>
                <a:lnTo>
                  <a:pt x="664" y="209"/>
                </a:lnTo>
                <a:lnTo>
                  <a:pt x="668" y="186"/>
                </a:lnTo>
                <a:lnTo>
                  <a:pt x="654" y="168"/>
                </a:lnTo>
                <a:lnTo>
                  <a:pt x="636" y="141"/>
                </a:lnTo>
                <a:lnTo>
                  <a:pt x="619" y="111"/>
                </a:lnTo>
                <a:lnTo>
                  <a:pt x="605" y="78"/>
                </a:lnTo>
                <a:lnTo>
                  <a:pt x="605" y="75"/>
                </a:lnTo>
                <a:lnTo>
                  <a:pt x="608" y="73"/>
                </a:lnTo>
                <a:lnTo>
                  <a:pt x="615" y="78"/>
                </a:lnTo>
                <a:lnTo>
                  <a:pt x="626" y="85"/>
                </a:lnTo>
                <a:lnTo>
                  <a:pt x="636" y="98"/>
                </a:lnTo>
                <a:lnTo>
                  <a:pt x="647" y="111"/>
                </a:lnTo>
                <a:lnTo>
                  <a:pt x="664" y="128"/>
                </a:lnTo>
                <a:lnTo>
                  <a:pt x="678" y="146"/>
                </a:lnTo>
                <a:lnTo>
                  <a:pt x="686" y="113"/>
                </a:lnTo>
                <a:lnTo>
                  <a:pt x="693" y="80"/>
                </a:lnTo>
                <a:lnTo>
                  <a:pt x="700" y="48"/>
                </a:lnTo>
                <a:lnTo>
                  <a:pt x="707" y="17"/>
                </a:lnTo>
                <a:lnTo>
                  <a:pt x="714" y="5"/>
                </a:lnTo>
                <a:lnTo>
                  <a:pt x="721" y="0"/>
                </a:lnTo>
                <a:lnTo>
                  <a:pt x="728" y="2"/>
                </a:lnTo>
                <a:lnTo>
                  <a:pt x="735" y="12"/>
                </a:lnTo>
                <a:lnTo>
                  <a:pt x="735" y="35"/>
                </a:lnTo>
                <a:lnTo>
                  <a:pt x="735" y="68"/>
                </a:lnTo>
                <a:lnTo>
                  <a:pt x="731" y="108"/>
                </a:lnTo>
                <a:lnTo>
                  <a:pt x="724" y="156"/>
                </a:lnTo>
                <a:lnTo>
                  <a:pt x="745" y="143"/>
                </a:lnTo>
                <a:lnTo>
                  <a:pt x="770" y="133"/>
                </a:lnTo>
                <a:lnTo>
                  <a:pt x="794" y="126"/>
                </a:lnTo>
                <a:lnTo>
                  <a:pt x="823" y="113"/>
                </a:lnTo>
                <a:lnTo>
                  <a:pt x="844" y="108"/>
                </a:lnTo>
                <a:lnTo>
                  <a:pt x="858" y="108"/>
                </a:lnTo>
                <a:lnTo>
                  <a:pt x="865" y="116"/>
                </a:lnTo>
                <a:lnTo>
                  <a:pt x="861" y="121"/>
                </a:lnTo>
                <a:lnTo>
                  <a:pt x="833" y="133"/>
                </a:lnTo>
                <a:lnTo>
                  <a:pt x="809" y="146"/>
                </a:lnTo>
                <a:lnTo>
                  <a:pt x="787" y="161"/>
                </a:lnTo>
                <a:lnTo>
                  <a:pt x="766" y="171"/>
                </a:lnTo>
                <a:lnTo>
                  <a:pt x="752" y="181"/>
                </a:lnTo>
                <a:lnTo>
                  <a:pt x="742" y="191"/>
                </a:lnTo>
                <a:lnTo>
                  <a:pt x="731" y="199"/>
                </a:lnTo>
                <a:lnTo>
                  <a:pt x="724" y="204"/>
                </a:lnTo>
                <a:lnTo>
                  <a:pt x="721" y="204"/>
                </a:lnTo>
                <a:lnTo>
                  <a:pt x="717" y="206"/>
                </a:lnTo>
                <a:lnTo>
                  <a:pt x="714" y="226"/>
                </a:lnTo>
                <a:lnTo>
                  <a:pt x="710" y="246"/>
                </a:lnTo>
                <a:lnTo>
                  <a:pt x="707" y="266"/>
                </a:lnTo>
                <a:lnTo>
                  <a:pt x="703" y="287"/>
                </a:lnTo>
                <a:lnTo>
                  <a:pt x="728" y="274"/>
                </a:lnTo>
                <a:lnTo>
                  <a:pt x="752" y="261"/>
                </a:lnTo>
                <a:lnTo>
                  <a:pt x="777" y="246"/>
                </a:lnTo>
                <a:lnTo>
                  <a:pt x="791" y="236"/>
                </a:lnTo>
                <a:lnTo>
                  <a:pt x="809" y="229"/>
                </a:lnTo>
                <a:lnTo>
                  <a:pt x="823" y="231"/>
                </a:lnTo>
                <a:lnTo>
                  <a:pt x="826" y="239"/>
                </a:lnTo>
                <a:lnTo>
                  <a:pt x="819" y="249"/>
                </a:lnTo>
                <a:lnTo>
                  <a:pt x="809" y="256"/>
                </a:lnTo>
                <a:lnTo>
                  <a:pt x="794" y="266"/>
                </a:lnTo>
                <a:lnTo>
                  <a:pt x="780" y="279"/>
                </a:lnTo>
                <a:lnTo>
                  <a:pt x="759" y="292"/>
                </a:lnTo>
                <a:lnTo>
                  <a:pt x="742" y="304"/>
                </a:lnTo>
                <a:lnTo>
                  <a:pt x="721" y="317"/>
                </a:lnTo>
                <a:lnTo>
                  <a:pt x="707" y="327"/>
                </a:lnTo>
                <a:lnTo>
                  <a:pt x="693" y="334"/>
                </a:lnTo>
                <a:lnTo>
                  <a:pt x="682" y="380"/>
                </a:lnTo>
                <a:lnTo>
                  <a:pt x="675" y="417"/>
                </a:lnTo>
                <a:lnTo>
                  <a:pt x="664" y="447"/>
                </a:lnTo>
                <a:lnTo>
                  <a:pt x="657" y="468"/>
                </a:lnTo>
                <a:lnTo>
                  <a:pt x="682" y="460"/>
                </a:lnTo>
                <a:lnTo>
                  <a:pt x="710" y="450"/>
                </a:lnTo>
                <a:lnTo>
                  <a:pt x="738" y="442"/>
                </a:lnTo>
                <a:lnTo>
                  <a:pt x="766" y="432"/>
                </a:lnTo>
                <a:lnTo>
                  <a:pt x="798" y="422"/>
                </a:lnTo>
                <a:lnTo>
                  <a:pt x="830" y="415"/>
                </a:lnTo>
                <a:lnTo>
                  <a:pt x="861" y="405"/>
                </a:lnTo>
                <a:lnTo>
                  <a:pt x="893" y="397"/>
                </a:lnTo>
                <a:lnTo>
                  <a:pt x="914" y="372"/>
                </a:lnTo>
                <a:lnTo>
                  <a:pt x="935" y="344"/>
                </a:lnTo>
                <a:lnTo>
                  <a:pt x="953" y="317"/>
                </a:lnTo>
                <a:lnTo>
                  <a:pt x="967" y="297"/>
                </a:lnTo>
                <a:lnTo>
                  <a:pt x="981" y="284"/>
                </a:lnTo>
                <a:lnTo>
                  <a:pt x="995" y="282"/>
                </a:lnTo>
                <a:lnTo>
                  <a:pt x="1009" y="289"/>
                </a:lnTo>
                <a:lnTo>
                  <a:pt x="1012" y="304"/>
                </a:lnTo>
                <a:lnTo>
                  <a:pt x="1012" y="317"/>
                </a:lnTo>
                <a:lnTo>
                  <a:pt x="1002" y="334"/>
                </a:lnTo>
                <a:lnTo>
                  <a:pt x="988" y="354"/>
                </a:lnTo>
                <a:lnTo>
                  <a:pt x="967" y="375"/>
                </a:lnTo>
                <a:lnTo>
                  <a:pt x="984" y="370"/>
                </a:lnTo>
                <a:lnTo>
                  <a:pt x="1002" y="364"/>
                </a:lnTo>
                <a:lnTo>
                  <a:pt x="1016" y="362"/>
                </a:lnTo>
                <a:lnTo>
                  <a:pt x="1033" y="357"/>
                </a:lnTo>
                <a:lnTo>
                  <a:pt x="1037" y="354"/>
                </a:lnTo>
                <a:lnTo>
                  <a:pt x="1040" y="352"/>
                </a:lnTo>
                <a:lnTo>
                  <a:pt x="1069" y="332"/>
                </a:lnTo>
                <a:lnTo>
                  <a:pt x="1097" y="304"/>
                </a:lnTo>
                <a:lnTo>
                  <a:pt x="1125" y="276"/>
                </a:lnTo>
                <a:lnTo>
                  <a:pt x="1139" y="254"/>
                </a:lnTo>
                <a:lnTo>
                  <a:pt x="1153" y="244"/>
                </a:lnTo>
                <a:lnTo>
                  <a:pt x="1163" y="244"/>
                </a:lnTo>
                <a:lnTo>
                  <a:pt x="1170" y="254"/>
                </a:lnTo>
                <a:lnTo>
                  <a:pt x="1167" y="274"/>
                </a:lnTo>
                <a:lnTo>
                  <a:pt x="1160" y="287"/>
                </a:lnTo>
                <a:lnTo>
                  <a:pt x="1149" y="302"/>
                </a:lnTo>
                <a:lnTo>
                  <a:pt x="1132" y="319"/>
                </a:lnTo>
                <a:lnTo>
                  <a:pt x="1111" y="337"/>
                </a:lnTo>
                <a:lnTo>
                  <a:pt x="1142" y="329"/>
                </a:lnTo>
                <a:lnTo>
                  <a:pt x="1170" y="322"/>
                </a:lnTo>
                <a:lnTo>
                  <a:pt x="1199" y="314"/>
                </a:lnTo>
                <a:lnTo>
                  <a:pt x="1220" y="307"/>
                </a:lnTo>
                <a:lnTo>
                  <a:pt x="1237" y="302"/>
                </a:lnTo>
                <a:lnTo>
                  <a:pt x="1251" y="299"/>
                </a:lnTo>
                <a:lnTo>
                  <a:pt x="1262" y="297"/>
                </a:lnTo>
                <a:lnTo>
                  <a:pt x="1265" y="294"/>
                </a:lnTo>
                <a:lnTo>
                  <a:pt x="1272" y="294"/>
                </a:lnTo>
                <a:lnTo>
                  <a:pt x="1283" y="297"/>
                </a:lnTo>
                <a:lnTo>
                  <a:pt x="1283" y="302"/>
                </a:lnTo>
                <a:lnTo>
                  <a:pt x="1269" y="307"/>
                </a:lnTo>
                <a:lnTo>
                  <a:pt x="1262" y="309"/>
                </a:lnTo>
                <a:lnTo>
                  <a:pt x="1251" y="314"/>
                </a:lnTo>
                <a:lnTo>
                  <a:pt x="1234" y="319"/>
                </a:lnTo>
                <a:lnTo>
                  <a:pt x="1216" y="324"/>
                </a:lnTo>
                <a:lnTo>
                  <a:pt x="1195" y="332"/>
                </a:lnTo>
                <a:lnTo>
                  <a:pt x="1170" y="342"/>
                </a:lnTo>
                <a:lnTo>
                  <a:pt x="1142" y="352"/>
                </a:lnTo>
                <a:lnTo>
                  <a:pt x="1114" y="362"/>
                </a:lnTo>
                <a:lnTo>
                  <a:pt x="1146" y="375"/>
                </a:lnTo>
                <a:lnTo>
                  <a:pt x="1174" y="387"/>
                </a:lnTo>
                <a:lnTo>
                  <a:pt x="1199" y="400"/>
                </a:lnTo>
                <a:lnTo>
                  <a:pt x="1213" y="405"/>
                </a:lnTo>
                <a:lnTo>
                  <a:pt x="1220" y="410"/>
                </a:lnTo>
                <a:lnTo>
                  <a:pt x="1223" y="417"/>
                </a:lnTo>
                <a:lnTo>
                  <a:pt x="1220" y="420"/>
                </a:lnTo>
                <a:lnTo>
                  <a:pt x="1209" y="417"/>
                </a:lnTo>
                <a:lnTo>
                  <a:pt x="1199" y="415"/>
                </a:lnTo>
                <a:lnTo>
                  <a:pt x="1185" y="410"/>
                </a:lnTo>
                <a:lnTo>
                  <a:pt x="1163" y="402"/>
                </a:lnTo>
                <a:lnTo>
                  <a:pt x="1142" y="397"/>
                </a:lnTo>
                <a:lnTo>
                  <a:pt x="1118" y="392"/>
                </a:lnTo>
                <a:lnTo>
                  <a:pt x="1100" y="387"/>
                </a:lnTo>
                <a:lnTo>
                  <a:pt x="1083" y="382"/>
                </a:lnTo>
                <a:lnTo>
                  <a:pt x="1069" y="380"/>
                </a:lnTo>
                <a:lnTo>
                  <a:pt x="1044" y="387"/>
                </a:lnTo>
                <a:lnTo>
                  <a:pt x="1019" y="397"/>
                </a:lnTo>
                <a:lnTo>
                  <a:pt x="991" y="405"/>
                </a:lnTo>
                <a:lnTo>
                  <a:pt x="967" y="415"/>
                </a:lnTo>
                <a:lnTo>
                  <a:pt x="995" y="422"/>
                </a:lnTo>
                <a:lnTo>
                  <a:pt x="1019" y="430"/>
                </a:lnTo>
                <a:lnTo>
                  <a:pt x="1040" y="440"/>
                </a:lnTo>
                <a:lnTo>
                  <a:pt x="1055" y="450"/>
                </a:lnTo>
                <a:lnTo>
                  <a:pt x="1062" y="463"/>
                </a:lnTo>
                <a:lnTo>
                  <a:pt x="1058" y="468"/>
                </a:lnTo>
                <a:lnTo>
                  <a:pt x="1047" y="468"/>
                </a:lnTo>
                <a:lnTo>
                  <a:pt x="1030" y="460"/>
                </a:lnTo>
                <a:lnTo>
                  <a:pt x="1016" y="452"/>
                </a:lnTo>
                <a:lnTo>
                  <a:pt x="1005" y="447"/>
                </a:lnTo>
                <a:lnTo>
                  <a:pt x="988" y="445"/>
                </a:lnTo>
                <a:lnTo>
                  <a:pt x="974" y="442"/>
                </a:lnTo>
                <a:lnTo>
                  <a:pt x="960" y="440"/>
                </a:lnTo>
                <a:lnTo>
                  <a:pt x="942" y="437"/>
                </a:lnTo>
                <a:lnTo>
                  <a:pt x="928" y="435"/>
                </a:lnTo>
                <a:lnTo>
                  <a:pt x="910" y="432"/>
                </a:lnTo>
                <a:lnTo>
                  <a:pt x="882" y="442"/>
                </a:lnTo>
                <a:lnTo>
                  <a:pt x="851" y="452"/>
                </a:lnTo>
                <a:lnTo>
                  <a:pt x="823" y="463"/>
                </a:lnTo>
                <a:lnTo>
                  <a:pt x="794" y="470"/>
                </a:lnTo>
                <a:lnTo>
                  <a:pt x="766" y="480"/>
                </a:lnTo>
                <a:lnTo>
                  <a:pt x="738" y="488"/>
                </a:lnTo>
                <a:lnTo>
                  <a:pt x="714" y="495"/>
                </a:lnTo>
                <a:lnTo>
                  <a:pt x="689" y="503"/>
                </a:lnTo>
                <a:lnTo>
                  <a:pt x="703" y="510"/>
                </a:lnTo>
                <a:lnTo>
                  <a:pt x="721" y="520"/>
                </a:lnTo>
                <a:lnTo>
                  <a:pt x="738" y="530"/>
                </a:lnTo>
                <a:lnTo>
                  <a:pt x="763" y="543"/>
                </a:lnTo>
                <a:lnTo>
                  <a:pt x="787" y="556"/>
                </a:lnTo>
                <a:lnTo>
                  <a:pt x="812" y="568"/>
                </a:lnTo>
                <a:lnTo>
                  <a:pt x="840" y="583"/>
                </a:lnTo>
                <a:lnTo>
                  <a:pt x="868" y="598"/>
                </a:lnTo>
                <a:lnTo>
                  <a:pt x="882" y="596"/>
                </a:lnTo>
                <a:lnTo>
                  <a:pt x="900" y="593"/>
                </a:lnTo>
                <a:lnTo>
                  <a:pt x="924" y="588"/>
                </a:lnTo>
                <a:lnTo>
                  <a:pt x="949" y="583"/>
                </a:lnTo>
                <a:lnTo>
                  <a:pt x="970" y="578"/>
                </a:lnTo>
                <a:lnTo>
                  <a:pt x="995" y="573"/>
                </a:lnTo>
                <a:lnTo>
                  <a:pt x="1012" y="568"/>
                </a:lnTo>
                <a:lnTo>
                  <a:pt x="1026" y="563"/>
                </a:lnTo>
                <a:lnTo>
                  <a:pt x="1044" y="561"/>
                </a:lnTo>
                <a:lnTo>
                  <a:pt x="1051" y="563"/>
                </a:lnTo>
                <a:lnTo>
                  <a:pt x="1051" y="571"/>
                </a:lnTo>
                <a:lnTo>
                  <a:pt x="1040" y="578"/>
                </a:lnTo>
                <a:lnTo>
                  <a:pt x="1033" y="583"/>
                </a:lnTo>
                <a:lnTo>
                  <a:pt x="1019" y="586"/>
                </a:lnTo>
                <a:lnTo>
                  <a:pt x="1005" y="593"/>
                </a:lnTo>
                <a:lnTo>
                  <a:pt x="988" y="598"/>
                </a:lnTo>
                <a:lnTo>
                  <a:pt x="967" y="603"/>
                </a:lnTo>
                <a:lnTo>
                  <a:pt x="949" y="608"/>
                </a:lnTo>
                <a:lnTo>
                  <a:pt x="928" y="616"/>
                </a:lnTo>
                <a:lnTo>
                  <a:pt x="910" y="621"/>
                </a:lnTo>
                <a:lnTo>
                  <a:pt x="928" y="631"/>
                </a:lnTo>
                <a:lnTo>
                  <a:pt x="949" y="641"/>
                </a:lnTo>
                <a:lnTo>
                  <a:pt x="967" y="651"/>
                </a:lnTo>
                <a:lnTo>
                  <a:pt x="984" y="661"/>
                </a:lnTo>
                <a:lnTo>
                  <a:pt x="988" y="661"/>
                </a:lnTo>
                <a:lnTo>
                  <a:pt x="991" y="661"/>
                </a:lnTo>
                <a:lnTo>
                  <a:pt x="998" y="661"/>
                </a:lnTo>
                <a:lnTo>
                  <a:pt x="1005" y="661"/>
                </a:lnTo>
                <a:lnTo>
                  <a:pt x="1026" y="661"/>
                </a:lnTo>
                <a:lnTo>
                  <a:pt x="1047" y="661"/>
                </a:lnTo>
                <a:lnTo>
                  <a:pt x="1072" y="659"/>
                </a:lnTo>
                <a:lnTo>
                  <a:pt x="1097" y="656"/>
                </a:lnTo>
                <a:lnTo>
                  <a:pt x="1118" y="656"/>
                </a:lnTo>
                <a:lnTo>
                  <a:pt x="1139" y="654"/>
                </a:lnTo>
                <a:lnTo>
                  <a:pt x="1156" y="651"/>
                </a:lnTo>
                <a:lnTo>
                  <a:pt x="1170" y="651"/>
                </a:lnTo>
                <a:lnTo>
                  <a:pt x="1192" y="654"/>
                </a:lnTo>
                <a:lnTo>
                  <a:pt x="1199" y="659"/>
                </a:lnTo>
                <a:lnTo>
                  <a:pt x="1195" y="666"/>
                </a:lnTo>
                <a:lnTo>
                  <a:pt x="1181" y="671"/>
                </a:lnTo>
                <a:lnTo>
                  <a:pt x="1167" y="674"/>
                </a:lnTo>
                <a:lnTo>
                  <a:pt x="1149" y="676"/>
                </a:lnTo>
                <a:lnTo>
                  <a:pt x="1125" y="679"/>
                </a:lnTo>
                <a:lnTo>
                  <a:pt x="1097" y="681"/>
                </a:lnTo>
                <a:lnTo>
                  <a:pt x="1072" y="684"/>
                </a:lnTo>
                <a:lnTo>
                  <a:pt x="1051" y="684"/>
                </a:lnTo>
                <a:lnTo>
                  <a:pt x="1037" y="686"/>
                </a:lnTo>
                <a:lnTo>
                  <a:pt x="1030" y="686"/>
                </a:lnTo>
                <a:lnTo>
                  <a:pt x="1030" y="689"/>
                </a:lnTo>
                <a:lnTo>
                  <a:pt x="1058" y="704"/>
                </a:lnTo>
                <a:lnTo>
                  <a:pt x="1083" y="717"/>
                </a:lnTo>
                <a:lnTo>
                  <a:pt x="1104" y="732"/>
                </a:lnTo>
                <a:lnTo>
                  <a:pt x="1125" y="742"/>
                </a:lnTo>
                <a:lnTo>
                  <a:pt x="1142" y="752"/>
                </a:lnTo>
                <a:lnTo>
                  <a:pt x="1156" y="762"/>
                </a:lnTo>
                <a:lnTo>
                  <a:pt x="1167" y="767"/>
                </a:lnTo>
                <a:lnTo>
                  <a:pt x="1174" y="772"/>
                </a:lnTo>
                <a:lnTo>
                  <a:pt x="1188" y="789"/>
                </a:lnTo>
                <a:lnTo>
                  <a:pt x="1192" y="800"/>
                </a:lnTo>
                <a:lnTo>
                  <a:pt x="1178" y="797"/>
                </a:lnTo>
                <a:lnTo>
                  <a:pt x="1153" y="784"/>
                </a:lnTo>
                <a:lnTo>
                  <a:pt x="1146" y="782"/>
                </a:lnTo>
                <a:lnTo>
                  <a:pt x="1139" y="777"/>
                </a:lnTo>
                <a:lnTo>
                  <a:pt x="1128" y="772"/>
                </a:lnTo>
                <a:lnTo>
                  <a:pt x="1114" y="764"/>
                </a:lnTo>
                <a:lnTo>
                  <a:pt x="1100" y="757"/>
                </a:lnTo>
                <a:lnTo>
                  <a:pt x="1083" y="747"/>
                </a:lnTo>
                <a:lnTo>
                  <a:pt x="1065" y="737"/>
                </a:lnTo>
                <a:lnTo>
                  <a:pt x="1044" y="727"/>
                </a:lnTo>
                <a:lnTo>
                  <a:pt x="1047" y="744"/>
                </a:lnTo>
                <a:lnTo>
                  <a:pt x="1055" y="759"/>
                </a:lnTo>
                <a:lnTo>
                  <a:pt x="1058" y="772"/>
                </a:lnTo>
                <a:lnTo>
                  <a:pt x="1058" y="779"/>
                </a:lnTo>
                <a:lnTo>
                  <a:pt x="1058" y="789"/>
                </a:lnTo>
                <a:lnTo>
                  <a:pt x="1055" y="792"/>
                </a:lnTo>
                <a:lnTo>
                  <a:pt x="1047" y="792"/>
                </a:lnTo>
                <a:lnTo>
                  <a:pt x="1040" y="782"/>
                </a:lnTo>
                <a:lnTo>
                  <a:pt x="1030" y="762"/>
                </a:lnTo>
                <a:lnTo>
                  <a:pt x="1016" y="742"/>
                </a:lnTo>
                <a:lnTo>
                  <a:pt x="1002" y="719"/>
                </a:lnTo>
                <a:lnTo>
                  <a:pt x="991" y="699"/>
                </a:lnTo>
                <a:lnTo>
                  <a:pt x="970" y="689"/>
                </a:lnTo>
                <a:lnTo>
                  <a:pt x="953" y="679"/>
                </a:lnTo>
                <a:lnTo>
                  <a:pt x="932" y="669"/>
                </a:lnTo>
                <a:lnTo>
                  <a:pt x="910" y="659"/>
                </a:lnTo>
                <a:lnTo>
                  <a:pt x="910" y="676"/>
                </a:lnTo>
                <a:lnTo>
                  <a:pt x="907" y="694"/>
                </a:lnTo>
                <a:lnTo>
                  <a:pt x="903" y="711"/>
                </a:lnTo>
                <a:lnTo>
                  <a:pt x="903" y="729"/>
                </a:lnTo>
                <a:lnTo>
                  <a:pt x="900" y="732"/>
                </a:lnTo>
                <a:lnTo>
                  <a:pt x="896" y="734"/>
                </a:lnTo>
                <a:lnTo>
                  <a:pt x="889" y="734"/>
                </a:lnTo>
                <a:lnTo>
                  <a:pt x="886" y="732"/>
                </a:lnTo>
                <a:lnTo>
                  <a:pt x="875" y="706"/>
                </a:lnTo>
                <a:lnTo>
                  <a:pt x="868" y="681"/>
                </a:lnTo>
                <a:lnTo>
                  <a:pt x="861" y="656"/>
                </a:lnTo>
                <a:lnTo>
                  <a:pt x="854" y="639"/>
                </a:lnTo>
                <a:lnTo>
                  <a:pt x="854" y="636"/>
                </a:lnTo>
                <a:lnTo>
                  <a:pt x="854" y="634"/>
                </a:lnTo>
                <a:lnTo>
                  <a:pt x="851" y="631"/>
                </a:lnTo>
                <a:lnTo>
                  <a:pt x="851" y="629"/>
                </a:lnTo>
                <a:lnTo>
                  <a:pt x="826" y="616"/>
                </a:lnTo>
                <a:lnTo>
                  <a:pt x="801" y="603"/>
                </a:lnTo>
                <a:lnTo>
                  <a:pt x="777" y="591"/>
                </a:lnTo>
                <a:lnTo>
                  <a:pt x="756" y="578"/>
                </a:lnTo>
                <a:lnTo>
                  <a:pt x="731" y="566"/>
                </a:lnTo>
                <a:lnTo>
                  <a:pt x="707" y="553"/>
                </a:lnTo>
                <a:lnTo>
                  <a:pt x="682" y="543"/>
                </a:lnTo>
                <a:lnTo>
                  <a:pt x="657" y="530"/>
                </a:lnTo>
                <a:lnTo>
                  <a:pt x="657" y="561"/>
                </a:lnTo>
                <a:lnTo>
                  <a:pt x="654" y="593"/>
                </a:lnTo>
                <a:lnTo>
                  <a:pt x="647" y="626"/>
                </a:lnTo>
                <a:lnTo>
                  <a:pt x="643" y="659"/>
                </a:lnTo>
                <a:lnTo>
                  <a:pt x="650" y="669"/>
                </a:lnTo>
                <a:lnTo>
                  <a:pt x="661" y="681"/>
                </a:lnTo>
                <a:lnTo>
                  <a:pt x="671" y="696"/>
                </a:lnTo>
                <a:lnTo>
                  <a:pt x="686" y="714"/>
                </a:lnTo>
                <a:lnTo>
                  <a:pt x="703" y="732"/>
                </a:lnTo>
                <a:lnTo>
                  <a:pt x="717" y="749"/>
                </a:lnTo>
                <a:lnTo>
                  <a:pt x="735" y="767"/>
                </a:lnTo>
                <a:lnTo>
                  <a:pt x="749" y="782"/>
                </a:lnTo>
                <a:lnTo>
                  <a:pt x="749" y="787"/>
                </a:lnTo>
                <a:lnTo>
                  <a:pt x="742" y="789"/>
                </a:lnTo>
                <a:lnTo>
                  <a:pt x="728" y="787"/>
                </a:lnTo>
                <a:lnTo>
                  <a:pt x="710" y="774"/>
                </a:lnTo>
                <a:lnTo>
                  <a:pt x="693" y="759"/>
                </a:lnTo>
                <a:lnTo>
                  <a:pt x="675" y="742"/>
                </a:lnTo>
                <a:lnTo>
                  <a:pt x="654" y="727"/>
                </a:lnTo>
                <a:lnTo>
                  <a:pt x="636" y="711"/>
                </a:lnTo>
                <a:lnTo>
                  <a:pt x="633" y="732"/>
                </a:lnTo>
                <a:lnTo>
                  <a:pt x="629" y="752"/>
                </a:lnTo>
                <a:lnTo>
                  <a:pt x="622" y="772"/>
                </a:lnTo>
                <a:lnTo>
                  <a:pt x="619" y="792"/>
                </a:lnTo>
                <a:lnTo>
                  <a:pt x="619" y="794"/>
                </a:lnTo>
                <a:lnTo>
                  <a:pt x="622" y="794"/>
                </a:lnTo>
                <a:lnTo>
                  <a:pt x="636" y="817"/>
                </a:lnTo>
                <a:lnTo>
                  <a:pt x="654" y="847"/>
                </a:lnTo>
                <a:lnTo>
                  <a:pt x="675" y="877"/>
                </a:lnTo>
                <a:lnTo>
                  <a:pt x="696" y="900"/>
                </a:lnTo>
                <a:lnTo>
                  <a:pt x="714" y="920"/>
                </a:lnTo>
                <a:lnTo>
                  <a:pt x="710" y="928"/>
                </a:lnTo>
                <a:lnTo>
                  <a:pt x="693" y="923"/>
                </a:lnTo>
                <a:lnTo>
                  <a:pt x="668" y="910"/>
                </a:lnTo>
                <a:lnTo>
                  <a:pt x="650" y="895"/>
                </a:lnTo>
                <a:lnTo>
                  <a:pt x="636" y="877"/>
                </a:lnTo>
                <a:lnTo>
                  <a:pt x="622" y="860"/>
                </a:lnTo>
                <a:lnTo>
                  <a:pt x="608" y="840"/>
                </a:lnTo>
                <a:lnTo>
                  <a:pt x="601" y="865"/>
                </a:lnTo>
                <a:lnTo>
                  <a:pt x="594" y="890"/>
                </a:lnTo>
                <a:lnTo>
                  <a:pt x="591" y="913"/>
                </a:lnTo>
                <a:lnTo>
                  <a:pt x="584" y="933"/>
                </a:lnTo>
                <a:lnTo>
                  <a:pt x="552" y="933"/>
                </a:lnTo>
                <a:close/>
              </a:path>
            </a:pathLst>
          </a:custGeom>
          <a:solidFill>
            <a:srgbClr val="C0C0C0">
              <a:alpha val="35001"/>
            </a:srgb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755" name="文本框 64513"/>
          <p:cNvSpPr txBox="1">
            <a:spLocks noChangeArrowheads="1"/>
          </p:cNvSpPr>
          <p:nvPr/>
        </p:nvSpPr>
        <p:spPr bwMode="auto">
          <a:xfrm>
            <a:off x="900113" y="2133600"/>
            <a:ext cx="7488237" cy="4181475"/>
          </a:xfrm>
          <a:prstGeom prst="rect">
            <a:avLst/>
          </a:prstGeom>
          <a:solidFill>
            <a:srgbClr val="DDDDDD">
              <a:alpha val="49001"/>
            </a:srgb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/>
              <a:t>　　</a:t>
            </a:r>
            <a:r>
              <a:rPr lang="zh-CN" altLang="en-US" sz="3200" b="1">
                <a:solidFill>
                  <a:srgbClr val="0000FF"/>
                </a:solidFill>
              </a:rPr>
              <a:t>结尾具有丰富而深刻的含意。</a:t>
            </a:r>
            <a:r>
              <a:rPr lang="zh-CN" altLang="en-US" sz="3200" b="1">
                <a:solidFill>
                  <a:srgbClr val="0000FF"/>
                </a:solidFill>
                <a:latin typeface="宋体"/>
              </a:rPr>
              <a:t>“</a:t>
            </a:r>
            <a:r>
              <a:rPr lang="zh-CN" altLang="en-US" sz="3200" b="1">
                <a:solidFill>
                  <a:srgbClr val="0000FF"/>
                </a:solidFill>
              </a:rPr>
              <a:t>大快人心</a:t>
            </a:r>
            <a:r>
              <a:rPr lang="zh-CN" altLang="en-US" sz="3200" b="1">
                <a:solidFill>
                  <a:srgbClr val="0000FF"/>
                </a:solidFill>
                <a:latin typeface="宋体"/>
              </a:rPr>
              <a:t>”</a:t>
            </a:r>
            <a:r>
              <a:rPr lang="zh-CN" altLang="en-US" sz="3200" b="1">
                <a:solidFill>
                  <a:srgbClr val="0000FF"/>
                </a:solidFill>
              </a:rPr>
              <a:t>表现作者对新生活的向往与愿望，而不久</a:t>
            </a:r>
            <a:r>
              <a:rPr lang="zh-CN" altLang="en-US" sz="3200" b="1">
                <a:solidFill>
                  <a:srgbClr val="0000FF"/>
                </a:solidFill>
                <a:latin typeface="宋体"/>
              </a:rPr>
              <a:t>“</a:t>
            </a:r>
            <a:r>
              <a:rPr lang="zh-CN" altLang="en-US" sz="3200" b="1">
                <a:solidFill>
                  <a:srgbClr val="0000FF"/>
                </a:solidFill>
              </a:rPr>
              <a:t>恢复旧样子</a:t>
            </a:r>
            <a:r>
              <a:rPr lang="zh-CN" altLang="en-US" sz="3200" b="1">
                <a:solidFill>
                  <a:srgbClr val="0000FF"/>
                </a:solidFill>
                <a:latin typeface="宋体"/>
              </a:rPr>
              <a:t>”</a:t>
            </a:r>
            <a:r>
              <a:rPr lang="zh-CN" altLang="en-US" sz="3200" b="1">
                <a:solidFill>
                  <a:srgbClr val="0000FF"/>
                </a:solidFill>
              </a:rPr>
              <a:t>却是</a:t>
            </a:r>
            <a:r>
              <a:rPr lang="zh-CN" altLang="en-US" sz="3200" b="1">
                <a:solidFill>
                  <a:srgbClr val="FF0000"/>
                </a:solidFill>
              </a:rPr>
              <a:t>告诉人们愿望和现实还有距离</a:t>
            </a:r>
            <a:r>
              <a:rPr lang="zh-CN" altLang="en-US" sz="3200" b="1">
                <a:solidFill>
                  <a:srgbClr val="0000FF"/>
                </a:solidFill>
              </a:rPr>
              <a:t>。别里科夫是社会的产物，</a:t>
            </a:r>
            <a:r>
              <a:rPr lang="zh-CN" altLang="en-US" sz="3200" b="1">
                <a:solidFill>
                  <a:srgbClr val="FF0000"/>
                </a:solidFill>
              </a:rPr>
              <a:t>只要当时那样的社会还存在，就会有新的别里科夫存在，就会一切</a:t>
            </a:r>
            <a:r>
              <a:rPr lang="zh-CN" altLang="en-US" sz="3200" b="1">
                <a:solidFill>
                  <a:srgbClr val="FF0000"/>
                </a:solidFill>
                <a:latin typeface="宋体"/>
              </a:rPr>
              <a:t>“</a:t>
            </a:r>
            <a:r>
              <a:rPr lang="zh-CN" altLang="en-US" sz="3200" b="1">
                <a:solidFill>
                  <a:srgbClr val="FF0000"/>
                </a:solidFill>
              </a:rPr>
              <a:t>又恢复旧样子</a:t>
            </a:r>
            <a:r>
              <a:rPr lang="zh-CN" altLang="en-US" sz="3200" b="1">
                <a:solidFill>
                  <a:srgbClr val="FF0000"/>
                </a:solidFill>
                <a:latin typeface="宋体"/>
              </a:rPr>
              <a:t>”</a:t>
            </a:r>
            <a:r>
              <a:rPr lang="zh-CN" altLang="en-US" sz="3200" b="1">
                <a:solidFill>
                  <a:srgbClr val="FF0000"/>
                </a:solidFill>
              </a:rPr>
              <a:t>的。</a:t>
            </a:r>
          </a:p>
        </p:txBody>
      </p:sp>
      <p:sp>
        <p:nvSpPr>
          <p:cNvPr id="1048756" name="矩形 64514"/>
          <p:cNvSpPr>
            <a:spLocks noChangeArrowheads="1"/>
          </p:cNvSpPr>
          <p:nvPr/>
        </p:nvSpPr>
        <p:spPr bwMode="auto">
          <a:xfrm>
            <a:off x="0" y="765175"/>
            <a:ext cx="9144000" cy="1230313"/>
          </a:xfrm>
          <a:prstGeom prst="rect">
            <a:avLst/>
          </a:prstGeom>
          <a:solidFill>
            <a:srgbClr val="DDDDDD">
              <a:alpha val="49001"/>
            </a:srgb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60000"/>
              </a:lnSpc>
              <a:spcBef>
                <a:spcPct val="50000"/>
              </a:spcBef>
            </a:pPr>
            <a:r>
              <a:rPr lang="zh-CN" altLang="en-US" sz="4400">
                <a:solidFill>
                  <a:srgbClr val="CC0000"/>
                </a:solidFill>
                <a:latin typeface="隶书" pitchFamily="49" charset="-122"/>
                <a:ea typeface="隶书" pitchFamily="49" charset="-122"/>
              </a:rPr>
              <a:t>别里科夫死后不久，</a:t>
            </a:r>
          </a:p>
          <a:p>
            <a:pPr algn="ctr">
              <a:lnSpc>
                <a:spcPct val="60000"/>
              </a:lnSpc>
              <a:spcBef>
                <a:spcPct val="50000"/>
              </a:spcBef>
            </a:pPr>
            <a:r>
              <a:rPr lang="zh-CN" altLang="en-US" sz="4400">
                <a:solidFill>
                  <a:srgbClr val="CC0000"/>
                </a:solidFill>
                <a:latin typeface="隶书" pitchFamily="49" charset="-122"/>
                <a:ea typeface="隶书" pitchFamily="49" charset="-122"/>
              </a:rPr>
              <a:t>为什么</a:t>
            </a:r>
            <a:r>
              <a:rPr lang="zh-CN" altLang="en-US" sz="4400">
                <a:solidFill>
                  <a:srgbClr val="CC0000"/>
                </a:solidFill>
                <a:latin typeface="华文中宋"/>
                <a:ea typeface="隶书" pitchFamily="49" charset="-122"/>
              </a:rPr>
              <a:t>“</a:t>
            </a:r>
            <a:r>
              <a:rPr lang="zh-CN" altLang="en-US" sz="4400">
                <a:solidFill>
                  <a:srgbClr val="CC0000"/>
                </a:solidFill>
                <a:latin typeface="隶书" pitchFamily="49" charset="-122"/>
                <a:ea typeface="隶书" pitchFamily="49" charset="-122"/>
              </a:rPr>
              <a:t>生活又恢复旧样子了</a:t>
            </a:r>
            <a:r>
              <a:rPr lang="zh-CN" altLang="en-US" sz="4400">
                <a:solidFill>
                  <a:srgbClr val="CC0000"/>
                </a:solidFill>
                <a:latin typeface="华文中宋"/>
                <a:ea typeface="隶书" pitchFamily="49" charset="-122"/>
              </a:rPr>
              <a:t>”</a:t>
            </a:r>
            <a:endParaRPr lang="zh-CN" altLang="en-US" sz="4400">
              <a:solidFill>
                <a:srgbClr val="CC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048757" name="矩形 64515"/>
          <p:cNvSpPr>
            <a:spLocks noChangeArrowheads="1" noChangeShapeType="1" noTextEdit="1"/>
          </p:cNvSpPr>
          <p:nvPr/>
        </p:nvSpPr>
        <p:spPr bwMode="auto">
          <a:xfrm>
            <a:off x="8101013" y="836613"/>
            <a:ext cx="685800" cy="954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5400">
                <a:ln w="9525">
                  <a:noFill/>
                  <a:rou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Arial Black"/>
              </a:rPr>
              <a:t>？</a:t>
            </a:r>
          </a:p>
        </p:txBody>
      </p:sp>
      <p:grpSp>
        <p:nvGrpSpPr>
          <p:cNvPr id="126" name="组合 64520"/>
          <p:cNvGrpSpPr/>
          <p:nvPr/>
        </p:nvGrpSpPr>
        <p:grpSpPr>
          <a:xfrm>
            <a:off x="0" y="765175"/>
            <a:ext cx="9144000" cy="1230313"/>
            <a:chOff x="0" y="482"/>
            <a:chExt cx="5760" cy="775"/>
          </a:xfrm>
        </p:grpSpPr>
        <p:sp>
          <p:nvSpPr>
            <p:cNvPr id="1048758" name="矩形 64518"/>
            <p:cNvSpPr>
              <a:spLocks noChangeArrowheads="1"/>
            </p:cNvSpPr>
            <p:nvPr/>
          </p:nvSpPr>
          <p:spPr bwMode="auto">
            <a:xfrm>
              <a:off x="0" y="482"/>
              <a:ext cx="5760" cy="775"/>
            </a:xfrm>
            <a:prstGeom prst="rect">
              <a:avLst/>
            </a:prstGeom>
            <a:solidFill>
              <a:srgbClr val="DDDDDD">
                <a:alpha val="49001"/>
              </a:srgbClr>
            </a:solidFill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lnSpc>
                  <a:spcPct val="60000"/>
                </a:lnSpc>
                <a:spcBef>
                  <a:spcPct val="50000"/>
                </a:spcBef>
              </a:pPr>
              <a:r>
                <a:rPr lang="zh-CN" altLang="en-US" sz="4400">
                  <a:solidFill>
                    <a:srgbClr val="CC0000"/>
                  </a:solidFill>
                  <a:latin typeface="隶书" pitchFamily="49" charset="-122"/>
                  <a:ea typeface="隶书" pitchFamily="49" charset="-122"/>
                </a:rPr>
                <a:t>别里科夫死后不久，</a:t>
              </a:r>
            </a:p>
            <a:p>
              <a:pPr algn="ctr">
                <a:lnSpc>
                  <a:spcPct val="60000"/>
                </a:lnSpc>
                <a:spcBef>
                  <a:spcPct val="50000"/>
                </a:spcBef>
              </a:pPr>
              <a:r>
                <a:rPr lang="zh-CN" altLang="en-US" sz="4400">
                  <a:solidFill>
                    <a:srgbClr val="CC0000"/>
                  </a:solidFill>
                  <a:latin typeface="隶书" pitchFamily="49" charset="-122"/>
                  <a:ea typeface="隶书" pitchFamily="49" charset="-122"/>
                </a:rPr>
                <a:t>为什么</a:t>
              </a:r>
              <a:r>
                <a:rPr lang="zh-CN" altLang="en-US" sz="4400">
                  <a:solidFill>
                    <a:srgbClr val="CC0000"/>
                  </a:solidFill>
                  <a:latin typeface="华文中宋"/>
                  <a:ea typeface="隶书" pitchFamily="49" charset="-122"/>
                </a:rPr>
                <a:t>“</a:t>
              </a:r>
              <a:r>
                <a:rPr lang="zh-CN" altLang="en-US" sz="4400">
                  <a:solidFill>
                    <a:srgbClr val="CC0000"/>
                  </a:solidFill>
                  <a:latin typeface="隶书" pitchFamily="49" charset="-122"/>
                  <a:ea typeface="隶书" pitchFamily="49" charset="-122"/>
                </a:rPr>
                <a:t>生活又恢复旧样子了</a:t>
              </a:r>
              <a:r>
                <a:rPr lang="zh-CN" altLang="en-US" sz="4400">
                  <a:solidFill>
                    <a:srgbClr val="CC0000"/>
                  </a:solidFill>
                  <a:latin typeface="华文中宋"/>
                  <a:ea typeface="隶书" pitchFamily="49" charset="-122"/>
                </a:rPr>
                <a:t>”</a:t>
              </a:r>
              <a:endParaRPr lang="zh-CN" altLang="en-US" sz="4400">
                <a:solidFill>
                  <a:srgbClr val="CC0000"/>
                </a:solidFill>
                <a:latin typeface="隶书" pitchFamily="49" charset="-122"/>
                <a:ea typeface="隶书" pitchFamily="49" charset="-122"/>
              </a:endParaRPr>
            </a:p>
          </p:txBody>
        </p:sp>
        <p:sp>
          <p:nvSpPr>
            <p:cNvPr id="1048759" name="矩形 64519"/>
            <p:cNvSpPr>
              <a:spLocks noChangeArrowheads="1" noChangeShapeType="1" noTextEdit="1"/>
            </p:cNvSpPr>
            <p:nvPr/>
          </p:nvSpPr>
          <p:spPr bwMode="auto">
            <a:xfrm>
              <a:off x="5103" y="527"/>
              <a:ext cx="432" cy="60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5400">
                  <a:ln w="9525">
                    <a:noFill/>
                    <a:round/>
                  </a:ln>
                  <a:solidFill>
                    <a:srgbClr val="336699"/>
                  </a:solidFill>
                  <a:effectLst>
                    <a:outerShdw dist="45791" dir="2021404" algn="ctr" rotWithShape="0">
                      <a:srgbClr val="B2B2B2">
                        <a:alpha val="80000"/>
                      </a:srgbClr>
                    </a:outerShdw>
                  </a:effectLst>
                  <a:latin typeface="Arial Black"/>
                </a:rPr>
                <a:t>？</a:t>
              </a: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87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87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48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500"/>
                                        <p:tgtEl>
                                          <p:spTgt spid="1048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55" grpId="0"/>
      <p:bldP spid="104875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30" name=""/>
        <p:cNvGrpSpPr/>
        <p:nvPr/>
      </p:nvGrpSpPr>
      <p:grpSpPr>
        <a:xfrm>
          <a:off x="0" y="0"/>
          <a:ext cx="0" cy="0"/>
        </a:xfrm>
      </p:grpSpPr>
      <p:sp>
        <p:nvSpPr>
          <p:cNvPr id="1048770" name="任意多边形 72711"/>
          <p:cNvSpPr>
            <a:spLocks noChangeArrowheads="1"/>
          </p:cNvSpPr>
          <p:nvPr/>
        </p:nvSpPr>
        <p:spPr bwMode="auto">
          <a:xfrm>
            <a:off x="0" y="0"/>
            <a:ext cx="3779838" cy="3644900"/>
          </a:xfrm>
          <a:custGeom>
            <a:cxnLst>
              <a:cxn ang="0">
                <a:pos x="485" y="880"/>
              </a:cxn>
              <a:cxn ang="0">
                <a:pos x="527" y="812"/>
              </a:cxn>
              <a:cxn ang="0">
                <a:pos x="580" y="722"/>
              </a:cxn>
              <a:cxn ang="0">
                <a:pos x="513" y="724"/>
              </a:cxn>
              <a:cxn ang="0">
                <a:pos x="605" y="530"/>
              </a:cxn>
              <a:cxn ang="0">
                <a:pos x="408" y="591"/>
              </a:cxn>
              <a:cxn ang="0">
                <a:pos x="306" y="671"/>
              </a:cxn>
              <a:cxn ang="0">
                <a:pos x="264" y="626"/>
              </a:cxn>
              <a:cxn ang="0">
                <a:pos x="134" y="724"/>
              </a:cxn>
              <a:cxn ang="0">
                <a:pos x="63" y="684"/>
              </a:cxn>
              <a:cxn ang="0">
                <a:pos x="106" y="654"/>
              </a:cxn>
              <a:cxn ang="0">
                <a:pos x="78" y="583"/>
              </a:cxn>
              <a:cxn ang="0">
                <a:pos x="193" y="593"/>
              </a:cxn>
              <a:cxn ang="0">
                <a:pos x="334" y="568"/>
              </a:cxn>
              <a:cxn ang="0">
                <a:pos x="250" y="505"/>
              </a:cxn>
              <a:cxn ang="0">
                <a:pos x="468" y="528"/>
              </a:cxn>
              <a:cxn ang="0">
                <a:pos x="563" y="478"/>
              </a:cxn>
              <a:cxn ang="0">
                <a:pos x="345" y="405"/>
              </a:cxn>
              <a:cxn ang="0">
                <a:pos x="341" y="385"/>
              </a:cxn>
              <a:cxn ang="0">
                <a:pos x="299" y="329"/>
              </a:cxn>
              <a:cxn ang="0">
                <a:pos x="102" y="284"/>
              </a:cxn>
              <a:cxn ang="0">
                <a:pos x="204" y="276"/>
              </a:cxn>
              <a:cxn ang="0">
                <a:pos x="127" y="206"/>
              </a:cxn>
              <a:cxn ang="0">
                <a:pos x="253" y="214"/>
              </a:cxn>
              <a:cxn ang="0">
                <a:pos x="327" y="309"/>
              </a:cxn>
              <a:cxn ang="0">
                <a:pos x="440" y="344"/>
              </a:cxn>
              <a:cxn ang="0">
                <a:pos x="489" y="395"/>
              </a:cxn>
              <a:cxn ang="0">
                <a:pos x="608" y="458"/>
              </a:cxn>
              <a:cxn ang="0">
                <a:pos x="587" y="216"/>
              </a:cxn>
              <a:cxn ang="0">
                <a:pos x="654" y="168"/>
              </a:cxn>
              <a:cxn ang="0">
                <a:pos x="678" y="146"/>
              </a:cxn>
              <a:cxn ang="0">
                <a:pos x="731" y="108"/>
              </a:cxn>
              <a:cxn ang="0">
                <a:pos x="809" y="146"/>
              </a:cxn>
              <a:cxn ang="0">
                <a:pos x="714" y="226"/>
              </a:cxn>
              <a:cxn ang="0">
                <a:pos x="819" y="249"/>
              </a:cxn>
              <a:cxn ang="0">
                <a:pos x="693" y="334"/>
              </a:cxn>
              <a:cxn ang="0">
                <a:pos x="830" y="415"/>
              </a:cxn>
              <a:cxn ang="0">
                <a:pos x="1012" y="317"/>
              </a:cxn>
              <a:cxn ang="0">
                <a:pos x="1040" y="352"/>
              </a:cxn>
              <a:cxn ang="0">
                <a:pos x="1132" y="319"/>
              </a:cxn>
              <a:cxn ang="0">
                <a:pos x="1283" y="297"/>
              </a:cxn>
              <a:cxn ang="0">
                <a:pos x="1146" y="375"/>
              </a:cxn>
              <a:cxn ang="0">
                <a:pos x="1142" y="397"/>
              </a:cxn>
              <a:cxn ang="0">
                <a:pos x="1040" y="440"/>
              </a:cxn>
              <a:cxn ang="0">
                <a:pos x="942" y="437"/>
              </a:cxn>
              <a:cxn ang="0">
                <a:pos x="703" y="510"/>
              </a:cxn>
              <a:cxn ang="0">
                <a:pos x="949" y="583"/>
              </a:cxn>
              <a:cxn ang="0">
                <a:pos x="1005" y="593"/>
              </a:cxn>
              <a:cxn ang="0">
                <a:pos x="991" y="661"/>
              </a:cxn>
              <a:cxn ang="0">
                <a:pos x="1192" y="654"/>
              </a:cxn>
              <a:cxn ang="0">
                <a:pos x="1030" y="686"/>
              </a:cxn>
              <a:cxn ang="0">
                <a:pos x="1167" y="767"/>
              </a:cxn>
              <a:cxn ang="0">
                <a:pos x="1083" y="747"/>
              </a:cxn>
              <a:cxn ang="0">
                <a:pos x="1030" y="762"/>
              </a:cxn>
              <a:cxn ang="0">
                <a:pos x="903" y="729"/>
              </a:cxn>
              <a:cxn ang="0">
                <a:pos x="851" y="631"/>
              </a:cxn>
              <a:cxn ang="0">
                <a:pos x="654" y="593"/>
              </a:cxn>
              <a:cxn ang="0">
                <a:pos x="749" y="787"/>
              </a:cxn>
              <a:cxn ang="0">
                <a:pos x="619" y="792"/>
              </a:cxn>
              <a:cxn ang="0">
                <a:pos x="693" y="923"/>
              </a:cxn>
            </a:cxnLst>
            <a:rect l="0" t="0" r="r" b="b"/>
            <a:pathLst>
              <a:path w="1283" h="933">
                <a:moveTo>
                  <a:pt x="552" y="933"/>
                </a:moveTo>
                <a:lnTo>
                  <a:pt x="555" y="905"/>
                </a:lnTo>
                <a:lnTo>
                  <a:pt x="559" y="880"/>
                </a:lnTo>
                <a:lnTo>
                  <a:pt x="563" y="852"/>
                </a:lnTo>
                <a:lnTo>
                  <a:pt x="566" y="827"/>
                </a:lnTo>
                <a:lnTo>
                  <a:pt x="555" y="835"/>
                </a:lnTo>
                <a:lnTo>
                  <a:pt x="541" y="845"/>
                </a:lnTo>
                <a:lnTo>
                  <a:pt x="527" y="852"/>
                </a:lnTo>
                <a:lnTo>
                  <a:pt x="513" y="862"/>
                </a:lnTo>
                <a:lnTo>
                  <a:pt x="499" y="872"/>
                </a:lnTo>
                <a:lnTo>
                  <a:pt x="485" y="880"/>
                </a:lnTo>
                <a:lnTo>
                  <a:pt x="471" y="888"/>
                </a:lnTo>
                <a:lnTo>
                  <a:pt x="457" y="895"/>
                </a:lnTo>
                <a:lnTo>
                  <a:pt x="447" y="900"/>
                </a:lnTo>
                <a:lnTo>
                  <a:pt x="440" y="898"/>
                </a:lnTo>
                <a:lnTo>
                  <a:pt x="440" y="893"/>
                </a:lnTo>
                <a:lnTo>
                  <a:pt x="447" y="885"/>
                </a:lnTo>
                <a:lnTo>
                  <a:pt x="464" y="872"/>
                </a:lnTo>
                <a:lnTo>
                  <a:pt x="478" y="857"/>
                </a:lnTo>
                <a:lnTo>
                  <a:pt x="496" y="842"/>
                </a:lnTo>
                <a:lnTo>
                  <a:pt x="510" y="827"/>
                </a:lnTo>
                <a:lnTo>
                  <a:pt x="527" y="812"/>
                </a:lnTo>
                <a:lnTo>
                  <a:pt x="541" y="800"/>
                </a:lnTo>
                <a:lnTo>
                  <a:pt x="555" y="787"/>
                </a:lnTo>
                <a:lnTo>
                  <a:pt x="570" y="777"/>
                </a:lnTo>
                <a:lnTo>
                  <a:pt x="570" y="774"/>
                </a:lnTo>
                <a:lnTo>
                  <a:pt x="573" y="762"/>
                </a:lnTo>
                <a:lnTo>
                  <a:pt x="577" y="747"/>
                </a:lnTo>
                <a:lnTo>
                  <a:pt x="577" y="734"/>
                </a:lnTo>
                <a:lnTo>
                  <a:pt x="580" y="722"/>
                </a:lnTo>
                <a:lnTo>
                  <a:pt x="555" y="734"/>
                </a:lnTo>
                <a:lnTo>
                  <a:pt x="531" y="744"/>
                </a:lnTo>
                <a:lnTo>
                  <a:pt x="506" y="754"/>
                </a:lnTo>
                <a:lnTo>
                  <a:pt x="482" y="762"/>
                </a:lnTo>
                <a:lnTo>
                  <a:pt x="471" y="762"/>
                </a:lnTo>
                <a:lnTo>
                  <a:pt x="468" y="759"/>
                </a:lnTo>
                <a:lnTo>
                  <a:pt x="468" y="754"/>
                </a:lnTo>
                <a:lnTo>
                  <a:pt x="471" y="752"/>
                </a:lnTo>
                <a:lnTo>
                  <a:pt x="485" y="744"/>
                </a:lnTo>
                <a:lnTo>
                  <a:pt x="499" y="734"/>
                </a:lnTo>
                <a:lnTo>
                  <a:pt x="513" y="724"/>
                </a:lnTo>
                <a:lnTo>
                  <a:pt x="531" y="714"/>
                </a:lnTo>
                <a:lnTo>
                  <a:pt x="545" y="701"/>
                </a:lnTo>
                <a:lnTo>
                  <a:pt x="559" y="691"/>
                </a:lnTo>
                <a:lnTo>
                  <a:pt x="573" y="679"/>
                </a:lnTo>
                <a:lnTo>
                  <a:pt x="587" y="669"/>
                </a:lnTo>
                <a:lnTo>
                  <a:pt x="591" y="636"/>
                </a:lnTo>
                <a:lnTo>
                  <a:pt x="594" y="603"/>
                </a:lnTo>
                <a:lnTo>
                  <a:pt x="601" y="568"/>
                </a:lnTo>
                <a:lnTo>
                  <a:pt x="605" y="533"/>
                </a:lnTo>
                <a:lnTo>
                  <a:pt x="605" y="530"/>
                </a:lnTo>
                <a:lnTo>
                  <a:pt x="605" y="528"/>
                </a:lnTo>
                <a:lnTo>
                  <a:pt x="591" y="533"/>
                </a:lnTo>
                <a:lnTo>
                  <a:pt x="573" y="538"/>
                </a:lnTo>
                <a:lnTo>
                  <a:pt x="552" y="543"/>
                </a:lnTo>
                <a:lnTo>
                  <a:pt x="527" y="551"/>
                </a:lnTo>
                <a:lnTo>
                  <a:pt x="503" y="558"/>
                </a:lnTo>
                <a:lnTo>
                  <a:pt x="475" y="566"/>
                </a:lnTo>
                <a:lnTo>
                  <a:pt x="447" y="573"/>
                </a:lnTo>
                <a:lnTo>
                  <a:pt x="415" y="583"/>
                </a:lnTo>
                <a:lnTo>
                  <a:pt x="408" y="591"/>
                </a:lnTo>
                <a:lnTo>
                  <a:pt x="401" y="598"/>
                </a:lnTo>
                <a:lnTo>
                  <a:pt x="397" y="601"/>
                </a:lnTo>
                <a:lnTo>
                  <a:pt x="394" y="603"/>
                </a:lnTo>
                <a:lnTo>
                  <a:pt x="376" y="623"/>
                </a:lnTo>
                <a:lnTo>
                  <a:pt x="359" y="641"/>
                </a:lnTo>
                <a:lnTo>
                  <a:pt x="345" y="656"/>
                </a:lnTo>
                <a:lnTo>
                  <a:pt x="324" y="676"/>
                </a:lnTo>
                <a:lnTo>
                  <a:pt x="320" y="679"/>
                </a:lnTo>
                <a:lnTo>
                  <a:pt x="313" y="676"/>
                </a:lnTo>
                <a:lnTo>
                  <a:pt x="309" y="674"/>
                </a:lnTo>
                <a:lnTo>
                  <a:pt x="306" y="671"/>
                </a:lnTo>
                <a:lnTo>
                  <a:pt x="317" y="651"/>
                </a:lnTo>
                <a:lnTo>
                  <a:pt x="331" y="636"/>
                </a:lnTo>
                <a:lnTo>
                  <a:pt x="345" y="618"/>
                </a:lnTo>
                <a:lnTo>
                  <a:pt x="359" y="601"/>
                </a:lnTo>
                <a:lnTo>
                  <a:pt x="345" y="603"/>
                </a:lnTo>
                <a:lnTo>
                  <a:pt x="331" y="608"/>
                </a:lnTo>
                <a:lnTo>
                  <a:pt x="317" y="611"/>
                </a:lnTo>
                <a:lnTo>
                  <a:pt x="302" y="616"/>
                </a:lnTo>
                <a:lnTo>
                  <a:pt x="288" y="618"/>
                </a:lnTo>
                <a:lnTo>
                  <a:pt x="278" y="623"/>
                </a:lnTo>
                <a:lnTo>
                  <a:pt x="264" y="626"/>
                </a:lnTo>
                <a:lnTo>
                  <a:pt x="250" y="631"/>
                </a:lnTo>
                <a:lnTo>
                  <a:pt x="246" y="634"/>
                </a:lnTo>
                <a:lnTo>
                  <a:pt x="246" y="636"/>
                </a:lnTo>
                <a:lnTo>
                  <a:pt x="243" y="639"/>
                </a:lnTo>
                <a:lnTo>
                  <a:pt x="239" y="641"/>
                </a:lnTo>
                <a:lnTo>
                  <a:pt x="218" y="656"/>
                </a:lnTo>
                <a:lnTo>
                  <a:pt x="193" y="671"/>
                </a:lnTo>
                <a:lnTo>
                  <a:pt x="169" y="689"/>
                </a:lnTo>
                <a:lnTo>
                  <a:pt x="151" y="709"/>
                </a:lnTo>
                <a:lnTo>
                  <a:pt x="144" y="719"/>
                </a:lnTo>
                <a:lnTo>
                  <a:pt x="134" y="724"/>
                </a:lnTo>
                <a:lnTo>
                  <a:pt x="123" y="722"/>
                </a:lnTo>
                <a:lnTo>
                  <a:pt x="123" y="711"/>
                </a:lnTo>
                <a:lnTo>
                  <a:pt x="134" y="696"/>
                </a:lnTo>
                <a:lnTo>
                  <a:pt x="148" y="681"/>
                </a:lnTo>
                <a:lnTo>
                  <a:pt x="162" y="666"/>
                </a:lnTo>
                <a:lnTo>
                  <a:pt x="179" y="654"/>
                </a:lnTo>
                <a:lnTo>
                  <a:pt x="151" y="661"/>
                </a:lnTo>
                <a:lnTo>
                  <a:pt x="127" y="669"/>
                </a:lnTo>
                <a:lnTo>
                  <a:pt x="106" y="674"/>
                </a:lnTo>
                <a:lnTo>
                  <a:pt x="85" y="679"/>
                </a:lnTo>
                <a:lnTo>
                  <a:pt x="63" y="684"/>
                </a:lnTo>
                <a:lnTo>
                  <a:pt x="46" y="686"/>
                </a:lnTo>
                <a:lnTo>
                  <a:pt x="32" y="689"/>
                </a:lnTo>
                <a:lnTo>
                  <a:pt x="18" y="691"/>
                </a:lnTo>
                <a:lnTo>
                  <a:pt x="14" y="691"/>
                </a:lnTo>
                <a:lnTo>
                  <a:pt x="4" y="689"/>
                </a:lnTo>
                <a:lnTo>
                  <a:pt x="0" y="686"/>
                </a:lnTo>
                <a:lnTo>
                  <a:pt x="14" y="681"/>
                </a:lnTo>
                <a:lnTo>
                  <a:pt x="35" y="674"/>
                </a:lnTo>
                <a:lnTo>
                  <a:pt x="60" y="669"/>
                </a:lnTo>
                <a:lnTo>
                  <a:pt x="81" y="661"/>
                </a:lnTo>
                <a:lnTo>
                  <a:pt x="106" y="654"/>
                </a:lnTo>
                <a:lnTo>
                  <a:pt x="127" y="646"/>
                </a:lnTo>
                <a:lnTo>
                  <a:pt x="151" y="639"/>
                </a:lnTo>
                <a:lnTo>
                  <a:pt x="172" y="631"/>
                </a:lnTo>
                <a:lnTo>
                  <a:pt x="193" y="623"/>
                </a:lnTo>
                <a:lnTo>
                  <a:pt x="183" y="621"/>
                </a:lnTo>
                <a:lnTo>
                  <a:pt x="169" y="616"/>
                </a:lnTo>
                <a:lnTo>
                  <a:pt x="151" y="608"/>
                </a:lnTo>
                <a:lnTo>
                  <a:pt x="134" y="603"/>
                </a:lnTo>
                <a:lnTo>
                  <a:pt x="116" y="596"/>
                </a:lnTo>
                <a:lnTo>
                  <a:pt x="95" y="588"/>
                </a:lnTo>
                <a:lnTo>
                  <a:pt x="78" y="583"/>
                </a:lnTo>
                <a:lnTo>
                  <a:pt x="63" y="578"/>
                </a:lnTo>
                <a:lnTo>
                  <a:pt x="35" y="563"/>
                </a:lnTo>
                <a:lnTo>
                  <a:pt x="32" y="553"/>
                </a:lnTo>
                <a:lnTo>
                  <a:pt x="42" y="553"/>
                </a:lnTo>
                <a:lnTo>
                  <a:pt x="67" y="561"/>
                </a:lnTo>
                <a:lnTo>
                  <a:pt x="88" y="568"/>
                </a:lnTo>
                <a:lnTo>
                  <a:pt x="109" y="573"/>
                </a:lnTo>
                <a:lnTo>
                  <a:pt x="130" y="581"/>
                </a:lnTo>
                <a:lnTo>
                  <a:pt x="151" y="583"/>
                </a:lnTo>
                <a:lnTo>
                  <a:pt x="172" y="588"/>
                </a:lnTo>
                <a:lnTo>
                  <a:pt x="193" y="593"/>
                </a:lnTo>
                <a:lnTo>
                  <a:pt x="211" y="596"/>
                </a:lnTo>
                <a:lnTo>
                  <a:pt x="229" y="601"/>
                </a:lnTo>
                <a:lnTo>
                  <a:pt x="232" y="603"/>
                </a:lnTo>
                <a:lnTo>
                  <a:pt x="239" y="603"/>
                </a:lnTo>
                <a:lnTo>
                  <a:pt x="243" y="603"/>
                </a:lnTo>
                <a:lnTo>
                  <a:pt x="246" y="606"/>
                </a:lnTo>
                <a:lnTo>
                  <a:pt x="271" y="598"/>
                </a:lnTo>
                <a:lnTo>
                  <a:pt x="295" y="591"/>
                </a:lnTo>
                <a:lnTo>
                  <a:pt x="317" y="583"/>
                </a:lnTo>
                <a:lnTo>
                  <a:pt x="341" y="573"/>
                </a:lnTo>
                <a:lnTo>
                  <a:pt x="334" y="568"/>
                </a:lnTo>
                <a:lnTo>
                  <a:pt x="324" y="566"/>
                </a:lnTo>
                <a:lnTo>
                  <a:pt x="313" y="561"/>
                </a:lnTo>
                <a:lnTo>
                  <a:pt x="299" y="556"/>
                </a:lnTo>
                <a:lnTo>
                  <a:pt x="285" y="548"/>
                </a:lnTo>
                <a:lnTo>
                  <a:pt x="267" y="543"/>
                </a:lnTo>
                <a:lnTo>
                  <a:pt x="250" y="538"/>
                </a:lnTo>
                <a:lnTo>
                  <a:pt x="232" y="530"/>
                </a:lnTo>
                <a:lnTo>
                  <a:pt x="211" y="518"/>
                </a:lnTo>
                <a:lnTo>
                  <a:pt x="204" y="508"/>
                </a:lnTo>
                <a:lnTo>
                  <a:pt x="218" y="503"/>
                </a:lnTo>
                <a:lnTo>
                  <a:pt x="250" y="505"/>
                </a:lnTo>
                <a:lnTo>
                  <a:pt x="267" y="510"/>
                </a:lnTo>
                <a:lnTo>
                  <a:pt x="285" y="515"/>
                </a:lnTo>
                <a:lnTo>
                  <a:pt x="302" y="520"/>
                </a:lnTo>
                <a:lnTo>
                  <a:pt x="320" y="528"/>
                </a:lnTo>
                <a:lnTo>
                  <a:pt x="338" y="533"/>
                </a:lnTo>
                <a:lnTo>
                  <a:pt x="355" y="541"/>
                </a:lnTo>
                <a:lnTo>
                  <a:pt x="373" y="548"/>
                </a:lnTo>
                <a:lnTo>
                  <a:pt x="390" y="556"/>
                </a:lnTo>
                <a:lnTo>
                  <a:pt x="415" y="546"/>
                </a:lnTo>
                <a:lnTo>
                  <a:pt x="443" y="538"/>
                </a:lnTo>
                <a:lnTo>
                  <a:pt x="468" y="528"/>
                </a:lnTo>
                <a:lnTo>
                  <a:pt x="492" y="520"/>
                </a:lnTo>
                <a:lnTo>
                  <a:pt x="513" y="513"/>
                </a:lnTo>
                <a:lnTo>
                  <a:pt x="538" y="505"/>
                </a:lnTo>
                <a:lnTo>
                  <a:pt x="563" y="498"/>
                </a:lnTo>
                <a:lnTo>
                  <a:pt x="584" y="490"/>
                </a:lnTo>
                <a:lnTo>
                  <a:pt x="584" y="488"/>
                </a:lnTo>
                <a:lnTo>
                  <a:pt x="580" y="488"/>
                </a:lnTo>
                <a:lnTo>
                  <a:pt x="573" y="483"/>
                </a:lnTo>
                <a:lnTo>
                  <a:pt x="563" y="478"/>
                </a:lnTo>
                <a:lnTo>
                  <a:pt x="548" y="470"/>
                </a:lnTo>
                <a:lnTo>
                  <a:pt x="534" y="460"/>
                </a:lnTo>
                <a:lnTo>
                  <a:pt x="517" y="452"/>
                </a:lnTo>
                <a:lnTo>
                  <a:pt x="496" y="440"/>
                </a:lnTo>
                <a:lnTo>
                  <a:pt x="475" y="430"/>
                </a:lnTo>
                <a:lnTo>
                  <a:pt x="454" y="417"/>
                </a:lnTo>
                <a:lnTo>
                  <a:pt x="436" y="417"/>
                </a:lnTo>
                <a:lnTo>
                  <a:pt x="415" y="417"/>
                </a:lnTo>
                <a:lnTo>
                  <a:pt x="394" y="415"/>
                </a:lnTo>
                <a:lnTo>
                  <a:pt x="369" y="410"/>
                </a:lnTo>
                <a:lnTo>
                  <a:pt x="345" y="405"/>
                </a:lnTo>
                <a:lnTo>
                  <a:pt x="324" y="402"/>
                </a:lnTo>
                <a:lnTo>
                  <a:pt x="302" y="400"/>
                </a:lnTo>
                <a:lnTo>
                  <a:pt x="285" y="397"/>
                </a:lnTo>
                <a:lnTo>
                  <a:pt x="278" y="395"/>
                </a:lnTo>
                <a:lnTo>
                  <a:pt x="271" y="390"/>
                </a:lnTo>
                <a:lnTo>
                  <a:pt x="271" y="385"/>
                </a:lnTo>
                <a:lnTo>
                  <a:pt x="285" y="385"/>
                </a:lnTo>
                <a:lnTo>
                  <a:pt x="299" y="385"/>
                </a:lnTo>
                <a:lnTo>
                  <a:pt x="309" y="385"/>
                </a:lnTo>
                <a:lnTo>
                  <a:pt x="324" y="385"/>
                </a:lnTo>
                <a:lnTo>
                  <a:pt x="341" y="385"/>
                </a:lnTo>
                <a:lnTo>
                  <a:pt x="355" y="385"/>
                </a:lnTo>
                <a:lnTo>
                  <a:pt x="369" y="385"/>
                </a:lnTo>
                <a:lnTo>
                  <a:pt x="383" y="385"/>
                </a:lnTo>
                <a:lnTo>
                  <a:pt x="397" y="385"/>
                </a:lnTo>
                <a:lnTo>
                  <a:pt x="383" y="377"/>
                </a:lnTo>
                <a:lnTo>
                  <a:pt x="369" y="370"/>
                </a:lnTo>
                <a:lnTo>
                  <a:pt x="355" y="362"/>
                </a:lnTo>
                <a:lnTo>
                  <a:pt x="341" y="352"/>
                </a:lnTo>
                <a:lnTo>
                  <a:pt x="327" y="344"/>
                </a:lnTo>
                <a:lnTo>
                  <a:pt x="313" y="337"/>
                </a:lnTo>
                <a:lnTo>
                  <a:pt x="299" y="329"/>
                </a:lnTo>
                <a:lnTo>
                  <a:pt x="285" y="322"/>
                </a:lnTo>
                <a:lnTo>
                  <a:pt x="264" y="317"/>
                </a:lnTo>
                <a:lnTo>
                  <a:pt x="243" y="312"/>
                </a:lnTo>
                <a:lnTo>
                  <a:pt x="222" y="307"/>
                </a:lnTo>
                <a:lnTo>
                  <a:pt x="201" y="302"/>
                </a:lnTo>
                <a:lnTo>
                  <a:pt x="179" y="299"/>
                </a:lnTo>
                <a:lnTo>
                  <a:pt x="155" y="297"/>
                </a:lnTo>
                <a:lnTo>
                  <a:pt x="134" y="294"/>
                </a:lnTo>
                <a:lnTo>
                  <a:pt x="113" y="292"/>
                </a:lnTo>
                <a:lnTo>
                  <a:pt x="102" y="289"/>
                </a:lnTo>
                <a:lnTo>
                  <a:pt x="102" y="284"/>
                </a:lnTo>
                <a:lnTo>
                  <a:pt x="106" y="282"/>
                </a:lnTo>
                <a:lnTo>
                  <a:pt x="113" y="279"/>
                </a:lnTo>
                <a:lnTo>
                  <a:pt x="127" y="276"/>
                </a:lnTo>
                <a:lnTo>
                  <a:pt x="141" y="276"/>
                </a:lnTo>
                <a:lnTo>
                  <a:pt x="155" y="276"/>
                </a:lnTo>
                <a:lnTo>
                  <a:pt x="169" y="279"/>
                </a:lnTo>
                <a:lnTo>
                  <a:pt x="183" y="282"/>
                </a:lnTo>
                <a:lnTo>
                  <a:pt x="197" y="284"/>
                </a:lnTo>
                <a:lnTo>
                  <a:pt x="211" y="287"/>
                </a:lnTo>
                <a:lnTo>
                  <a:pt x="225" y="289"/>
                </a:lnTo>
                <a:lnTo>
                  <a:pt x="204" y="276"/>
                </a:lnTo>
                <a:lnTo>
                  <a:pt x="186" y="266"/>
                </a:lnTo>
                <a:lnTo>
                  <a:pt x="169" y="256"/>
                </a:lnTo>
                <a:lnTo>
                  <a:pt x="155" y="246"/>
                </a:lnTo>
                <a:lnTo>
                  <a:pt x="141" y="239"/>
                </a:lnTo>
                <a:lnTo>
                  <a:pt x="130" y="234"/>
                </a:lnTo>
                <a:lnTo>
                  <a:pt x="123" y="229"/>
                </a:lnTo>
                <a:lnTo>
                  <a:pt x="116" y="226"/>
                </a:lnTo>
                <a:lnTo>
                  <a:pt x="102" y="211"/>
                </a:lnTo>
                <a:lnTo>
                  <a:pt x="102" y="204"/>
                </a:lnTo>
                <a:lnTo>
                  <a:pt x="109" y="201"/>
                </a:lnTo>
                <a:lnTo>
                  <a:pt x="127" y="206"/>
                </a:lnTo>
                <a:lnTo>
                  <a:pt x="134" y="209"/>
                </a:lnTo>
                <a:lnTo>
                  <a:pt x="144" y="214"/>
                </a:lnTo>
                <a:lnTo>
                  <a:pt x="158" y="219"/>
                </a:lnTo>
                <a:lnTo>
                  <a:pt x="176" y="229"/>
                </a:lnTo>
                <a:lnTo>
                  <a:pt x="193" y="239"/>
                </a:lnTo>
                <a:lnTo>
                  <a:pt x="218" y="249"/>
                </a:lnTo>
                <a:lnTo>
                  <a:pt x="243" y="264"/>
                </a:lnTo>
                <a:lnTo>
                  <a:pt x="267" y="276"/>
                </a:lnTo>
                <a:lnTo>
                  <a:pt x="264" y="259"/>
                </a:lnTo>
                <a:lnTo>
                  <a:pt x="257" y="236"/>
                </a:lnTo>
                <a:lnTo>
                  <a:pt x="253" y="214"/>
                </a:lnTo>
                <a:lnTo>
                  <a:pt x="250" y="193"/>
                </a:lnTo>
                <a:lnTo>
                  <a:pt x="253" y="171"/>
                </a:lnTo>
                <a:lnTo>
                  <a:pt x="264" y="161"/>
                </a:lnTo>
                <a:lnTo>
                  <a:pt x="278" y="166"/>
                </a:lnTo>
                <a:lnTo>
                  <a:pt x="285" y="186"/>
                </a:lnTo>
                <a:lnTo>
                  <a:pt x="292" y="221"/>
                </a:lnTo>
                <a:lnTo>
                  <a:pt x="302" y="254"/>
                </a:lnTo>
                <a:lnTo>
                  <a:pt x="317" y="284"/>
                </a:lnTo>
                <a:lnTo>
                  <a:pt x="327" y="309"/>
                </a:lnTo>
                <a:lnTo>
                  <a:pt x="341" y="317"/>
                </a:lnTo>
                <a:lnTo>
                  <a:pt x="355" y="324"/>
                </a:lnTo>
                <a:lnTo>
                  <a:pt x="369" y="332"/>
                </a:lnTo>
                <a:lnTo>
                  <a:pt x="383" y="337"/>
                </a:lnTo>
                <a:lnTo>
                  <a:pt x="397" y="344"/>
                </a:lnTo>
                <a:lnTo>
                  <a:pt x="411" y="352"/>
                </a:lnTo>
                <a:lnTo>
                  <a:pt x="425" y="359"/>
                </a:lnTo>
                <a:lnTo>
                  <a:pt x="440" y="367"/>
                </a:lnTo>
                <a:lnTo>
                  <a:pt x="440" y="344"/>
                </a:lnTo>
                <a:lnTo>
                  <a:pt x="440" y="327"/>
                </a:lnTo>
                <a:lnTo>
                  <a:pt x="440" y="307"/>
                </a:lnTo>
                <a:lnTo>
                  <a:pt x="436" y="287"/>
                </a:lnTo>
                <a:lnTo>
                  <a:pt x="440" y="271"/>
                </a:lnTo>
                <a:lnTo>
                  <a:pt x="447" y="271"/>
                </a:lnTo>
                <a:lnTo>
                  <a:pt x="454" y="279"/>
                </a:lnTo>
                <a:lnTo>
                  <a:pt x="464" y="294"/>
                </a:lnTo>
                <a:lnTo>
                  <a:pt x="475" y="324"/>
                </a:lnTo>
                <a:lnTo>
                  <a:pt x="478" y="347"/>
                </a:lnTo>
                <a:lnTo>
                  <a:pt x="482" y="370"/>
                </a:lnTo>
                <a:lnTo>
                  <a:pt x="489" y="395"/>
                </a:lnTo>
                <a:lnTo>
                  <a:pt x="510" y="405"/>
                </a:lnTo>
                <a:lnTo>
                  <a:pt x="527" y="417"/>
                </a:lnTo>
                <a:lnTo>
                  <a:pt x="545" y="425"/>
                </a:lnTo>
                <a:lnTo>
                  <a:pt x="563" y="435"/>
                </a:lnTo>
                <a:lnTo>
                  <a:pt x="577" y="442"/>
                </a:lnTo>
                <a:lnTo>
                  <a:pt x="591" y="450"/>
                </a:lnTo>
                <a:lnTo>
                  <a:pt x="601" y="455"/>
                </a:lnTo>
                <a:lnTo>
                  <a:pt x="608" y="460"/>
                </a:lnTo>
                <a:lnTo>
                  <a:pt x="608" y="458"/>
                </a:lnTo>
                <a:lnTo>
                  <a:pt x="608" y="455"/>
                </a:lnTo>
                <a:lnTo>
                  <a:pt x="615" y="435"/>
                </a:lnTo>
                <a:lnTo>
                  <a:pt x="622" y="405"/>
                </a:lnTo>
                <a:lnTo>
                  <a:pt x="629" y="367"/>
                </a:lnTo>
                <a:lnTo>
                  <a:pt x="640" y="322"/>
                </a:lnTo>
                <a:lnTo>
                  <a:pt x="629" y="299"/>
                </a:lnTo>
                <a:lnTo>
                  <a:pt x="615" y="271"/>
                </a:lnTo>
                <a:lnTo>
                  <a:pt x="601" y="246"/>
                </a:lnTo>
                <a:lnTo>
                  <a:pt x="591" y="229"/>
                </a:lnTo>
                <a:lnTo>
                  <a:pt x="587" y="219"/>
                </a:lnTo>
                <a:lnTo>
                  <a:pt x="587" y="216"/>
                </a:lnTo>
                <a:lnTo>
                  <a:pt x="598" y="219"/>
                </a:lnTo>
                <a:lnTo>
                  <a:pt x="605" y="224"/>
                </a:lnTo>
                <a:lnTo>
                  <a:pt x="612" y="231"/>
                </a:lnTo>
                <a:lnTo>
                  <a:pt x="622" y="244"/>
                </a:lnTo>
                <a:lnTo>
                  <a:pt x="636" y="256"/>
                </a:lnTo>
                <a:lnTo>
                  <a:pt x="650" y="274"/>
                </a:lnTo>
                <a:lnTo>
                  <a:pt x="654" y="254"/>
                </a:lnTo>
                <a:lnTo>
                  <a:pt x="661" y="231"/>
                </a:lnTo>
                <a:lnTo>
                  <a:pt x="664" y="209"/>
                </a:lnTo>
                <a:lnTo>
                  <a:pt x="668" y="186"/>
                </a:lnTo>
                <a:lnTo>
                  <a:pt x="654" y="168"/>
                </a:lnTo>
                <a:lnTo>
                  <a:pt x="636" y="141"/>
                </a:lnTo>
                <a:lnTo>
                  <a:pt x="619" y="111"/>
                </a:lnTo>
                <a:lnTo>
                  <a:pt x="605" y="78"/>
                </a:lnTo>
                <a:lnTo>
                  <a:pt x="605" y="75"/>
                </a:lnTo>
                <a:lnTo>
                  <a:pt x="608" y="73"/>
                </a:lnTo>
                <a:lnTo>
                  <a:pt x="615" y="78"/>
                </a:lnTo>
                <a:lnTo>
                  <a:pt x="626" y="85"/>
                </a:lnTo>
                <a:lnTo>
                  <a:pt x="636" y="98"/>
                </a:lnTo>
                <a:lnTo>
                  <a:pt x="647" y="111"/>
                </a:lnTo>
                <a:lnTo>
                  <a:pt x="664" y="128"/>
                </a:lnTo>
                <a:lnTo>
                  <a:pt x="678" y="146"/>
                </a:lnTo>
                <a:lnTo>
                  <a:pt x="686" y="113"/>
                </a:lnTo>
                <a:lnTo>
                  <a:pt x="693" y="80"/>
                </a:lnTo>
                <a:lnTo>
                  <a:pt x="700" y="48"/>
                </a:lnTo>
                <a:lnTo>
                  <a:pt x="707" y="17"/>
                </a:lnTo>
                <a:lnTo>
                  <a:pt x="714" y="5"/>
                </a:lnTo>
                <a:lnTo>
                  <a:pt x="721" y="0"/>
                </a:lnTo>
                <a:lnTo>
                  <a:pt x="728" y="2"/>
                </a:lnTo>
                <a:lnTo>
                  <a:pt x="735" y="12"/>
                </a:lnTo>
                <a:lnTo>
                  <a:pt x="735" y="35"/>
                </a:lnTo>
                <a:lnTo>
                  <a:pt x="735" y="68"/>
                </a:lnTo>
                <a:lnTo>
                  <a:pt x="731" y="108"/>
                </a:lnTo>
                <a:lnTo>
                  <a:pt x="724" y="156"/>
                </a:lnTo>
                <a:lnTo>
                  <a:pt x="745" y="143"/>
                </a:lnTo>
                <a:lnTo>
                  <a:pt x="770" y="133"/>
                </a:lnTo>
                <a:lnTo>
                  <a:pt x="794" y="126"/>
                </a:lnTo>
                <a:lnTo>
                  <a:pt x="823" y="113"/>
                </a:lnTo>
                <a:lnTo>
                  <a:pt x="844" y="108"/>
                </a:lnTo>
                <a:lnTo>
                  <a:pt x="858" y="108"/>
                </a:lnTo>
                <a:lnTo>
                  <a:pt x="865" y="116"/>
                </a:lnTo>
                <a:lnTo>
                  <a:pt x="861" y="121"/>
                </a:lnTo>
                <a:lnTo>
                  <a:pt x="833" y="133"/>
                </a:lnTo>
                <a:lnTo>
                  <a:pt x="809" y="146"/>
                </a:lnTo>
                <a:lnTo>
                  <a:pt x="787" y="161"/>
                </a:lnTo>
                <a:lnTo>
                  <a:pt x="766" y="171"/>
                </a:lnTo>
                <a:lnTo>
                  <a:pt x="752" y="181"/>
                </a:lnTo>
                <a:lnTo>
                  <a:pt x="742" y="191"/>
                </a:lnTo>
                <a:lnTo>
                  <a:pt x="731" y="199"/>
                </a:lnTo>
                <a:lnTo>
                  <a:pt x="724" y="204"/>
                </a:lnTo>
                <a:lnTo>
                  <a:pt x="721" y="204"/>
                </a:lnTo>
                <a:lnTo>
                  <a:pt x="717" y="206"/>
                </a:lnTo>
                <a:lnTo>
                  <a:pt x="714" y="226"/>
                </a:lnTo>
                <a:lnTo>
                  <a:pt x="710" y="246"/>
                </a:lnTo>
                <a:lnTo>
                  <a:pt x="707" y="266"/>
                </a:lnTo>
                <a:lnTo>
                  <a:pt x="703" y="287"/>
                </a:lnTo>
                <a:lnTo>
                  <a:pt x="728" y="274"/>
                </a:lnTo>
                <a:lnTo>
                  <a:pt x="752" y="261"/>
                </a:lnTo>
                <a:lnTo>
                  <a:pt x="777" y="246"/>
                </a:lnTo>
                <a:lnTo>
                  <a:pt x="791" y="236"/>
                </a:lnTo>
                <a:lnTo>
                  <a:pt x="809" y="229"/>
                </a:lnTo>
                <a:lnTo>
                  <a:pt x="823" y="231"/>
                </a:lnTo>
                <a:lnTo>
                  <a:pt x="826" y="239"/>
                </a:lnTo>
                <a:lnTo>
                  <a:pt x="819" y="249"/>
                </a:lnTo>
                <a:lnTo>
                  <a:pt x="809" y="256"/>
                </a:lnTo>
                <a:lnTo>
                  <a:pt x="794" y="266"/>
                </a:lnTo>
                <a:lnTo>
                  <a:pt x="780" y="279"/>
                </a:lnTo>
                <a:lnTo>
                  <a:pt x="759" y="292"/>
                </a:lnTo>
                <a:lnTo>
                  <a:pt x="742" y="304"/>
                </a:lnTo>
                <a:lnTo>
                  <a:pt x="721" y="317"/>
                </a:lnTo>
                <a:lnTo>
                  <a:pt x="707" y="327"/>
                </a:lnTo>
                <a:lnTo>
                  <a:pt x="693" y="334"/>
                </a:lnTo>
                <a:lnTo>
                  <a:pt x="682" y="380"/>
                </a:lnTo>
                <a:lnTo>
                  <a:pt x="675" y="417"/>
                </a:lnTo>
                <a:lnTo>
                  <a:pt x="664" y="447"/>
                </a:lnTo>
                <a:lnTo>
                  <a:pt x="657" y="468"/>
                </a:lnTo>
                <a:lnTo>
                  <a:pt x="682" y="460"/>
                </a:lnTo>
                <a:lnTo>
                  <a:pt x="710" y="450"/>
                </a:lnTo>
                <a:lnTo>
                  <a:pt x="738" y="442"/>
                </a:lnTo>
                <a:lnTo>
                  <a:pt x="766" y="432"/>
                </a:lnTo>
                <a:lnTo>
                  <a:pt x="798" y="422"/>
                </a:lnTo>
                <a:lnTo>
                  <a:pt x="830" y="415"/>
                </a:lnTo>
                <a:lnTo>
                  <a:pt x="861" y="405"/>
                </a:lnTo>
                <a:lnTo>
                  <a:pt x="893" y="397"/>
                </a:lnTo>
                <a:lnTo>
                  <a:pt x="914" y="372"/>
                </a:lnTo>
                <a:lnTo>
                  <a:pt x="935" y="344"/>
                </a:lnTo>
                <a:lnTo>
                  <a:pt x="953" y="317"/>
                </a:lnTo>
                <a:lnTo>
                  <a:pt x="967" y="297"/>
                </a:lnTo>
                <a:lnTo>
                  <a:pt x="981" y="284"/>
                </a:lnTo>
                <a:lnTo>
                  <a:pt x="995" y="282"/>
                </a:lnTo>
                <a:lnTo>
                  <a:pt x="1009" y="289"/>
                </a:lnTo>
                <a:lnTo>
                  <a:pt x="1012" y="304"/>
                </a:lnTo>
                <a:lnTo>
                  <a:pt x="1012" y="317"/>
                </a:lnTo>
                <a:lnTo>
                  <a:pt x="1002" y="334"/>
                </a:lnTo>
                <a:lnTo>
                  <a:pt x="988" y="354"/>
                </a:lnTo>
                <a:lnTo>
                  <a:pt x="967" y="375"/>
                </a:lnTo>
                <a:lnTo>
                  <a:pt x="984" y="370"/>
                </a:lnTo>
                <a:lnTo>
                  <a:pt x="1002" y="364"/>
                </a:lnTo>
                <a:lnTo>
                  <a:pt x="1016" y="362"/>
                </a:lnTo>
                <a:lnTo>
                  <a:pt x="1033" y="357"/>
                </a:lnTo>
                <a:lnTo>
                  <a:pt x="1037" y="354"/>
                </a:lnTo>
                <a:lnTo>
                  <a:pt x="1040" y="352"/>
                </a:lnTo>
                <a:lnTo>
                  <a:pt x="1069" y="332"/>
                </a:lnTo>
                <a:lnTo>
                  <a:pt x="1097" y="304"/>
                </a:lnTo>
                <a:lnTo>
                  <a:pt x="1125" y="276"/>
                </a:lnTo>
                <a:lnTo>
                  <a:pt x="1139" y="254"/>
                </a:lnTo>
                <a:lnTo>
                  <a:pt x="1153" y="244"/>
                </a:lnTo>
                <a:lnTo>
                  <a:pt x="1163" y="244"/>
                </a:lnTo>
                <a:lnTo>
                  <a:pt x="1170" y="254"/>
                </a:lnTo>
                <a:lnTo>
                  <a:pt x="1167" y="274"/>
                </a:lnTo>
                <a:lnTo>
                  <a:pt x="1160" y="287"/>
                </a:lnTo>
                <a:lnTo>
                  <a:pt x="1149" y="302"/>
                </a:lnTo>
                <a:lnTo>
                  <a:pt x="1132" y="319"/>
                </a:lnTo>
                <a:lnTo>
                  <a:pt x="1111" y="337"/>
                </a:lnTo>
                <a:lnTo>
                  <a:pt x="1142" y="329"/>
                </a:lnTo>
                <a:lnTo>
                  <a:pt x="1170" y="322"/>
                </a:lnTo>
                <a:lnTo>
                  <a:pt x="1199" y="314"/>
                </a:lnTo>
                <a:lnTo>
                  <a:pt x="1220" y="307"/>
                </a:lnTo>
                <a:lnTo>
                  <a:pt x="1237" y="302"/>
                </a:lnTo>
                <a:lnTo>
                  <a:pt x="1251" y="299"/>
                </a:lnTo>
                <a:lnTo>
                  <a:pt x="1262" y="297"/>
                </a:lnTo>
                <a:lnTo>
                  <a:pt x="1265" y="294"/>
                </a:lnTo>
                <a:lnTo>
                  <a:pt x="1272" y="294"/>
                </a:lnTo>
                <a:lnTo>
                  <a:pt x="1283" y="297"/>
                </a:lnTo>
                <a:lnTo>
                  <a:pt x="1283" y="302"/>
                </a:lnTo>
                <a:lnTo>
                  <a:pt x="1269" y="307"/>
                </a:lnTo>
                <a:lnTo>
                  <a:pt x="1262" y="309"/>
                </a:lnTo>
                <a:lnTo>
                  <a:pt x="1251" y="314"/>
                </a:lnTo>
                <a:lnTo>
                  <a:pt x="1234" y="319"/>
                </a:lnTo>
                <a:lnTo>
                  <a:pt x="1216" y="324"/>
                </a:lnTo>
                <a:lnTo>
                  <a:pt x="1195" y="332"/>
                </a:lnTo>
                <a:lnTo>
                  <a:pt x="1170" y="342"/>
                </a:lnTo>
                <a:lnTo>
                  <a:pt x="1142" y="352"/>
                </a:lnTo>
                <a:lnTo>
                  <a:pt x="1114" y="362"/>
                </a:lnTo>
                <a:lnTo>
                  <a:pt x="1146" y="375"/>
                </a:lnTo>
                <a:lnTo>
                  <a:pt x="1174" y="387"/>
                </a:lnTo>
                <a:lnTo>
                  <a:pt x="1199" y="400"/>
                </a:lnTo>
                <a:lnTo>
                  <a:pt x="1213" y="405"/>
                </a:lnTo>
                <a:lnTo>
                  <a:pt x="1220" y="410"/>
                </a:lnTo>
                <a:lnTo>
                  <a:pt x="1223" y="417"/>
                </a:lnTo>
                <a:lnTo>
                  <a:pt x="1220" y="420"/>
                </a:lnTo>
                <a:lnTo>
                  <a:pt x="1209" y="417"/>
                </a:lnTo>
                <a:lnTo>
                  <a:pt x="1199" y="415"/>
                </a:lnTo>
                <a:lnTo>
                  <a:pt x="1185" y="410"/>
                </a:lnTo>
                <a:lnTo>
                  <a:pt x="1163" y="402"/>
                </a:lnTo>
                <a:lnTo>
                  <a:pt x="1142" y="397"/>
                </a:lnTo>
                <a:lnTo>
                  <a:pt x="1118" y="392"/>
                </a:lnTo>
                <a:lnTo>
                  <a:pt x="1100" y="387"/>
                </a:lnTo>
                <a:lnTo>
                  <a:pt x="1083" y="382"/>
                </a:lnTo>
                <a:lnTo>
                  <a:pt x="1069" y="380"/>
                </a:lnTo>
                <a:lnTo>
                  <a:pt x="1044" y="387"/>
                </a:lnTo>
                <a:lnTo>
                  <a:pt x="1019" y="397"/>
                </a:lnTo>
                <a:lnTo>
                  <a:pt x="991" y="405"/>
                </a:lnTo>
                <a:lnTo>
                  <a:pt x="967" y="415"/>
                </a:lnTo>
                <a:lnTo>
                  <a:pt x="995" y="422"/>
                </a:lnTo>
                <a:lnTo>
                  <a:pt x="1019" y="430"/>
                </a:lnTo>
                <a:lnTo>
                  <a:pt x="1040" y="440"/>
                </a:lnTo>
                <a:lnTo>
                  <a:pt x="1055" y="450"/>
                </a:lnTo>
                <a:lnTo>
                  <a:pt x="1062" y="463"/>
                </a:lnTo>
                <a:lnTo>
                  <a:pt x="1058" y="468"/>
                </a:lnTo>
                <a:lnTo>
                  <a:pt x="1047" y="468"/>
                </a:lnTo>
                <a:lnTo>
                  <a:pt x="1030" y="460"/>
                </a:lnTo>
                <a:lnTo>
                  <a:pt x="1016" y="452"/>
                </a:lnTo>
                <a:lnTo>
                  <a:pt x="1005" y="447"/>
                </a:lnTo>
                <a:lnTo>
                  <a:pt x="988" y="445"/>
                </a:lnTo>
                <a:lnTo>
                  <a:pt x="974" y="442"/>
                </a:lnTo>
                <a:lnTo>
                  <a:pt x="960" y="440"/>
                </a:lnTo>
                <a:lnTo>
                  <a:pt x="942" y="437"/>
                </a:lnTo>
                <a:lnTo>
                  <a:pt x="928" y="435"/>
                </a:lnTo>
                <a:lnTo>
                  <a:pt x="910" y="432"/>
                </a:lnTo>
                <a:lnTo>
                  <a:pt x="882" y="442"/>
                </a:lnTo>
                <a:lnTo>
                  <a:pt x="851" y="452"/>
                </a:lnTo>
                <a:lnTo>
                  <a:pt x="823" y="463"/>
                </a:lnTo>
                <a:lnTo>
                  <a:pt x="794" y="470"/>
                </a:lnTo>
                <a:lnTo>
                  <a:pt x="766" y="480"/>
                </a:lnTo>
                <a:lnTo>
                  <a:pt x="738" y="488"/>
                </a:lnTo>
                <a:lnTo>
                  <a:pt x="714" y="495"/>
                </a:lnTo>
                <a:lnTo>
                  <a:pt x="689" y="503"/>
                </a:lnTo>
                <a:lnTo>
                  <a:pt x="703" y="510"/>
                </a:lnTo>
                <a:lnTo>
                  <a:pt x="721" y="520"/>
                </a:lnTo>
                <a:lnTo>
                  <a:pt x="738" y="530"/>
                </a:lnTo>
                <a:lnTo>
                  <a:pt x="763" y="543"/>
                </a:lnTo>
                <a:lnTo>
                  <a:pt x="787" y="556"/>
                </a:lnTo>
                <a:lnTo>
                  <a:pt x="812" y="568"/>
                </a:lnTo>
                <a:lnTo>
                  <a:pt x="840" y="583"/>
                </a:lnTo>
                <a:lnTo>
                  <a:pt x="868" y="598"/>
                </a:lnTo>
                <a:lnTo>
                  <a:pt x="882" y="596"/>
                </a:lnTo>
                <a:lnTo>
                  <a:pt x="900" y="593"/>
                </a:lnTo>
                <a:lnTo>
                  <a:pt x="924" y="588"/>
                </a:lnTo>
                <a:lnTo>
                  <a:pt x="949" y="583"/>
                </a:lnTo>
                <a:lnTo>
                  <a:pt x="970" y="578"/>
                </a:lnTo>
                <a:lnTo>
                  <a:pt x="995" y="573"/>
                </a:lnTo>
                <a:lnTo>
                  <a:pt x="1012" y="568"/>
                </a:lnTo>
                <a:lnTo>
                  <a:pt x="1026" y="563"/>
                </a:lnTo>
                <a:lnTo>
                  <a:pt x="1044" y="561"/>
                </a:lnTo>
                <a:lnTo>
                  <a:pt x="1051" y="563"/>
                </a:lnTo>
                <a:lnTo>
                  <a:pt x="1051" y="571"/>
                </a:lnTo>
                <a:lnTo>
                  <a:pt x="1040" y="578"/>
                </a:lnTo>
                <a:lnTo>
                  <a:pt x="1033" y="583"/>
                </a:lnTo>
                <a:lnTo>
                  <a:pt x="1019" y="586"/>
                </a:lnTo>
                <a:lnTo>
                  <a:pt x="1005" y="593"/>
                </a:lnTo>
                <a:lnTo>
                  <a:pt x="988" y="598"/>
                </a:lnTo>
                <a:lnTo>
                  <a:pt x="967" y="603"/>
                </a:lnTo>
                <a:lnTo>
                  <a:pt x="949" y="608"/>
                </a:lnTo>
                <a:lnTo>
                  <a:pt x="928" y="616"/>
                </a:lnTo>
                <a:lnTo>
                  <a:pt x="910" y="621"/>
                </a:lnTo>
                <a:lnTo>
                  <a:pt x="928" y="631"/>
                </a:lnTo>
                <a:lnTo>
                  <a:pt x="949" y="641"/>
                </a:lnTo>
                <a:lnTo>
                  <a:pt x="967" y="651"/>
                </a:lnTo>
                <a:lnTo>
                  <a:pt x="984" y="661"/>
                </a:lnTo>
                <a:lnTo>
                  <a:pt x="988" y="661"/>
                </a:lnTo>
                <a:lnTo>
                  <a:pt x="991" y="661"/>
                </a:lnTo>
                <a:lnTo>
                  <a:pt x="998" y="661"/>
                </a:lnTo>
                <a:lnTo>
                  <a:pt x="1005" y="661"/>
                </a:lnTo>
                <a:lnTo>
                  <a:pt x="1026" y="661"/>
                </a:lnTo>
                <a:lnTo>
                  <a:pt x="1047" y="661"/>
                </a:lnTo>
                <a:lnTo>
                  <a:pt x="1072" y="659"/>
                </a:lnTo>
                <a:lnTo>
                  <a:pt x="1097" y="656"/>
                </a:lnTo>
                <a:lnTo>
                  <a:pt x="1118" y="656"/>
                </a:lnTo>
                <a:lnTo>
                  <a:pt x="1139" y="654"/>
                </a:lnTo>
                <a:lnTo>
                  <a:pt x="1156" y="651"/>
                </a:lnTo>
                <a:lnTo>
                  <a:pt x="1170" y="651"/>
                </a:lnTo>
                <a:lnTo>
                  <a:pt x="1192" y="654"/>
                </a:lnTo>
                <a:lnTo>
                  <a:pt x="1199" y="659"/>
                </a:lnTo>
                <a:lnTo>
                  <a:pt x="1195" y="666"/>
                </a:lnTo>
                <a:lnTo>
                  <a:pt x="1181" y="671"/>
                </a:lnTo>
                <a:lnTo>
                  <a:pt x="1167" y="674"/>
                </a:lnTo>
                <a:lnTo>
                  <a:pt x="1149" y="676"/>
                </a:lnTo>
                <a:lnTo>
                  <a:pt x="1125" y="679"/>
                </a:lnTo>
                <a:lnTo>
                  <a:pt x="1097" y="681"/>
                </a:lnTo>
                <a:lnTo>
                  <a:pt x="1072" y="684"/>
                </a:lnTo>
                <a:lnTo>
                  <a:pt x="1051" y="684"/>
                </a:lnTo>
                <a:lnTo>
                  <a:pt x="1037" y="686"/>
                </a:lnTo>
                <a:lnTo>
                  <a:pt x="1030" y="686"/>
                </a:lnTo>
                <a:lnTo>
                  <a:pt x="1030" y="689"/>
                </a:lnTo>
                <a:lnTo>
                  <a:pt x="1058" y="704"/>
                </a:lnTo>
                <a:lnTo>
                  <a:pt x="1083" y="717"/>
                </a:lnTo>
                <a:lnTo>
                  <a:pt x="1104" y="732"/>
                </a:lnTo>
                <a:lnTo>
                  <a:pt x="1125" y="742"/>
                </a:lnTo>
                <a:lnTo>
                  <a:pt x="1142" y="752"/>
                </a:lnTo>
                <a:lnTo>
                  <a:pt x="1156" y="762"/>
                </a:lnTo>
                <a:lnTo>
                  <a:pt x="1167" y="767"/>
                </a:lnTo>
                <a:lnTo>
                  <a:pt x="1174" y="772"/>
                </a:lnTo>
                <a:lnTo>
                  <a:pt x="1188" y="789"/>
                </a:lnTo>
                <a:lnTo>
                  <a:pt x="1192" y="800"/>
                </a:lnTo>
                <a:lnTo>
                  <a:pt x="1178" y="797"/>
                </a:lnTo>
                <a:lnTo>
                  <a:pt x="1153" y="784"/>
                </a:lnTo>
                <a:lnTo>
                  <a:pt x="1146" y="782"/>
                </a:lnTo>
                <a:lnTo>
                  <a:pt x="1139" y="777"/>
                </a:lnTo>
                <a:lnTo>
                  <a:pt x="1128" y="772"/>
                </a:lnTo>
                <a:lnTo>
                  <a:pt x="1114" y="764"/>
                </a:lnTo>
                <a:lnTo>
                  <a:pt x="1100" y="757"/>
                </a:lnTo>
                <a:lnTo>
                  <a:pt x="1083" y="747"/>
                </a:lnTo>
                <a:lnTo>
                  <a:pt x="1065" y="737"/>
                </a:lnTo>
                <a:lnTo>
                  <a:pt x="1044" y="727"/>
                </a:lnTo>
                <a:lnTo>
                  <a:pt x="1047" y="744"/>
                </a:lnTo>
                <a:lnTo>
                  <a:pt x="1055" y="759"/>
                </a:lnTo>
                <a:lnTo>
                  <a:pt x="1058" y="772"/>
                </a:lnTo>
                <a:lnTo>
                  <a:pt x="1058" y="779"/>
                </a:lnTo>
                <a:lnTo>
                  <a:pt x="1058" y="789"/>
                </a:lnTo>
                <a:lnTo>
                  <a:pt x="1055" y="792"/>
                </a:lnTo>
                <a:lnTo>
                  <a:pt x="1047" y="792"/>
                </a:lnTo>
                <a:lnTo>
                  <a:pt x="1040" y="782"/>
                </a:lnTo>
                <a:lnTo>
                  <a:pt x="1030" y="762"/>
                </a:lnTo>
                <a:lnTo>
                  <a:pt x="1016" y="742"/>
                </a:lnTo>
                <a:lnTo>
                  <a:pt x="1002" y="719"/>
                </a:lnTo>
                <a:lnTo>
                  <a:pt x="991" y="699"/>
                </a:lnTo>
                <a:lnTo>
                  <a:pt x="970" y="689"/>
                </a:lnTo>
                <a:lnTo>
                  <a:pt x="953" y="679"/>
                </a:lnTo>
                <a:lnTo>
                  <a:pt x="932" y="669"/>
                </a:lnTo>
                <a:lnTo>
                  <a:pt x="910" y="659"/>
                </a:lnTo>
                <a:lnTo>
                  <a:pt x="910" y="676"/>
                </a:lnTo>
                <a:lnTo>
                  <a:pt x="907" y="694"/>
                </a:lnTo>
                <a:lnTo>
                  <a:pt x="903" y="711"/>
                </a:lnTo>
                <a:lnTo>
                  <a:pt x="903" y="729"/>
                </a:lnTo>
                <a:lnTo>
                  <a:pt x="900" y="732"/>
                </a:lnTo>
                <a:lnTo>
                  <a:pt x="896" y="734"/>
                </a:lnTo>
                <a:lnTo>
                  <a:pt x="889" y="734"/>
                </a:lnTo>
                <a:lnTo>
                  <a:pt x="886" y="732"/>
                </a:lnTo>
                <a:lnTo>
                  <a:pt x="875" y="706"/>
                </a:lnTo>
                <a:lnTo>
                  <a:pt x="868" y="681"/>
                </a:lnTo>
                <a:lnTo>
                  <a:pt x="861" y="656"/>
                </a:lnTo>
                <a:lnTo>
                  <a:pt x="854" y="639"/>
                </a:lnTo>
                <a:lnTo>
                  <a:pt x="854" y="636"/>
                </a:lnTo>
                <a:lnTo>
                  <a:pt x="854" y="634"/>
                </a:lnTo>
                <a:lnTo>
                  <a:pt x="851" y="631"/>
                </a:lnTo>
                <a:lnTo>
                  <a:pt x="851" y="629"/>
                </a:lnTo>
                <a:lnTo>
                  <a:pt x="826" y="616"/>
                </a:lnTo>
                <a:lnTo>
                  <a:pt x="801" y="603"/>
                </a:lnTo>
                <a:lnTo>
                  <a:pt x="777" y="591"/>
                </a:lnTo>
                <a:lnTo>
                  <a:pt x="756" y="578"/>
                </a:lnTo>
                <a:lnTo>
                  <a:pt x="731" y="566"/>
                </a:lnTo>
                <a:lnTo>
                  <a:pt x="707" y="553"/>
                </a:lnTo>
                <a:lnTo>
                  <a:pt x="682" y="543"/>
                </a:lnTo>
                <a:lnTo>
                  <a:pt x="657" y="530"/>
                </a:lnTo>
                <a:lnTo>
                  <a:pt x="657" y="561"/>
                </a:lnTo>
                <a:lnTo>
                  <a:pt x="654" y="593"/>
                </a:lnTo>
                <a:lnTo>
                  <a:pt x="647" y="626"/>
                </a:lnTo>
                <a:lnTo>
                  <a:pt x="643" y="659"/>
                </a:lnTo>
                <a:lnTo>
                  <a:pt x="650" y="669"/>
                </a:lnTo>
                <a:lnTo>
                  <a:pt x="661" y="681"/>
                </a:lnTo>
                <a:lnTo>
                  <a:pt x="671" y="696"/>
                </a:lnTo>
                <a:lnTo>
                  <a:pt x="686" y="714"/>
                </a:lnTo>
                <a:lnTo>
                  <a:pt x="703" y="732"/>
                </a:lnTo>
                <a:lnTo>
                  <a:pt x="717" y="749"/>
                </a:lnTo>
                <a:lnTo>
                  <a:pt x="735" y="767"/>
                </a:lnTo>
                <a:lnTo>
                  <a:pt x="749" y="782"/>
                </a:lnTo>
                <a:lnTo>
                  <a:pt x="749" y="787"/>
                </a:lnTo>
                <a:lnTo>
                  <a:pt x="742" y="789"/>
                </a:lnTo>
                <a:lnTo>
                  <a:pt x="728" y="787"/>
                </a:lnTo>
                <a:lnTo>
                  <a:pt x="710" y="774"/>
                </a:lnTo>
                <a:lnTo>
                  <a:pt x="693" y="759"/>
                </a:lnTo>
                <a:lnTo>
                  <a:pt x="675" y="742"/>
                </a:lnTo>
                <a:lnTo>
                  <a:pt x="654" y="727"/>
                </a:lnTo>
                <a:lnTo>
                  <a:pt x="636" y="711"/>
                </a:lnTo>
                <a:lnTo>
                  <a:pt x="633" y="732"/>
                </a:lnTo>
                <a:lnTo>
                  <a:pt x="629" y="752"/>
                </a:lnTo>
                <a:lnTo>
                  <a:pt x="622" y="772"/>
                </a:lnTo>
                <a:lnTo>
                  <a:pt x="619" y="792"/>
                </a:lnTo>
                <a:lnTo>
                  <a:pt x="619" y="794"/>
                </a:lnTo>
                <a:lnTo>
                  <a:pt x="622" y="794"/>
                </a:lnTo>
                <a:lnTo>
                  <a:pt x="636" y="817"/>
                </a:lnTo>
                <a:lnTo>
                  <a:pt x="654" y="847"/>
                </a:lnTo>
                <a:lnTo>
                  <a:pt x="675" y="877"/>
                </a:lnTo>
                <a:lnTo>
                  <a:pt x="696" y="900"/>
                </a:lnTo>
                <a:lnTo>
                  <a:pt x="714" y="920"/>
                </a:lnTo>
                <a:lnTo>
                  <a:pt x="710" y="928"/>
                </a:lnTo>
                <a:lnTo>
                  <a:pt x="693" y="923"/>
                </a:lnTo>
                <a:lnTo>
                  <a:pt x="668" y="910"/>
                </a:lnTo>
                <a:lnTo>
                  <a:pt x="650" y="895"/>
                </a:lnTo>
                <a:lnTo>
                  <a:pt x="636" y="877"/>
                </a:lnTo>
                <a:lnTo>
                  <a:pt x="622" y="860"/>
                </a:lnTo>
                <a:lnTo>
                  <a:pt x="608" y="840"/>
                </a:lnTo>
                <a:lnTo>
                  <a:pt x="601" y="865"/>
                </a:lnTo>
                <a:lnTo>
                  <a:pt x="594" y="890"/>
                </a:lnTo>
                <a:lnTo>
                  <a:pt x="591" y="913"/>
                </a:lnTo>
                <a:lnTo>
                  <a:pt x="584" y="933"/>
                </a:lnTo>
                <a:lnTo>
                  <a:pt x="552" y="933"/>
                </a:lnTo>
                <a:close/>
              </a:path>
            </a:pathLst>
          </a:custGeom>
          <a:solidFill>
            <a:srgbClr val="C0C0C0">
              <a:alpha val="35001"/>
            </a:srgb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31" name="组合 72712"/>
          <p:cNvGrpSpPr/>
          <p:nvPr/>
        </p:nvGrpSpPr>
        <p:grpSpPr>
          <a:xfrm>
            <a:off x="611188" y="188913"/>
            <a:ext cx="4176712" cy="1223962"/>
            <a:chOff x="385" y="119"/>
            <a:chExt cx="2631" cy="771"/>
          </a:xfrm>
        </p:grpSpPr>
        <p:sp>
          <p:nvSpPr>
            <p:cNvPr id="1048771" name="椭圆 72705"/>
            <p:cNvSpPr>
              <a:spLocks noChangeArrowheads="1"/>
            </p:cNvSpPr>
            <p:nvPr/>
          </p:nvSpPr>
          <p:spPr bwMode="auto">
            <a:xfrm>
              <a:off x="385" y="119"/>
              <a:ext cx="2631" cy="771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8772" name="文本框 72706"/>
            <p:cNvSpPr txBox="1">
              <a:spLocks noChangeArrowheads="1"/>
            </p:cNvSpPr>
            <p:nvPr/>
          </p:nvSpPr>
          <p:spPr bwMode="auto">
            <a:xfrm>
              <a:off x="521" y="300"/>
              <a:ext cx="2462" cy="5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4800">
                  <a:solidFill>
                    <a:srgbClr val="CC0000"/>
                  </a:solidFill>
                  <a:ea typeface="华文行楷" pitchFamily="2" charset="-122"/>
                </a:rPr>
                <a:t>反讽手法运用</a:t>
              </a:r>
              <a:endParaRPr lang="zh-CN" altLang="en-US"/>
            </a:p>
          </p:txBody>
        </p:sp>
      </p:grpSp>
      <p:sp>
        <p:nvSpPr>
          <p:cNvPr id="1048773" name="文本框 72707"/>
          <p:cNvSpPr txBox="1">
            <a:spLocks noChangeArrowheads="1"/>
          </p:cNvSpPr>
          <p:nvPr/>
        </p:nvSpPr>
        <p:spPr bwMode="auto">
          <a:xfrm>
            <a:off x="468313" y="1628775"/>
            <a:ext cx="8316912" cy="4632960"/>
          </a:xfrm>
          <a:prstGeom prst="rect">
            <a:avLst/>
          </a:prstGeom>
          <a:solidFill>
            <a:srgbClr val="DDDDDD">
              <a:alpha val="60001"/>
            </a:srgb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ea typeface="华文中宋" pitchFamily="2" charset="-122"/>
              </a:rPr>
              <a:t>　</a:t>
            </a:r>
            <a:r>
              <a:rPr lang="en-US" altLang="zh-CN" sz="2800" b="1">
                <a:solidFill>
                  <a:srgbClr val="0000FF"/>
                </a:solidFill>
                <a:ea typeface="华文中宋" pitchFamily="2" charset="-122"/>
              </a:rPr>
              <a:t>①</a:t>
            </a:r>
            <a:r>
              <a:rPr lang="zh-CN" altLang="en-US" sz="2800" b="1">
                <a:solidFill>
                  <a:srgbClr val="FF0000"/>
                </a:solidFill>
                <a:ea typeface="华文中宋" pitchFamily="2" charset="-122"/>
              </a:rPr>
              <a:t>夸张的语言和漫画式的勾勒。</a:t>
            </a:r>
            <a:r>
              <a:rPr lang="zh-CN" altLang="en-US" sz="2800" b="1">
                <a:solidFill>
                  <a:srgbClr val="0000FF"/>
                </a:solidFill>
                <a:ea typeface="华文中宋" pitchFamily="2" charset="-122"/>
              </a:rPr>
              <a:t>如大热天穿雨鞋带雨伞，穿暖和的棉大衣，从楼上摔下来却安然无恙。反映人物的迂腐可笑。</a:t>
            </a: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ea typeface="华文中宋" pitchFamily="2" charset="-122"/>
              </a:rPr>
              <a:t>　</a:t>
            </a:r>
            <a:r>
              <a:rPr lang="en-US" altLang="zh-CN" sz="2800" b="1">
                <a:solidFill>
                  <a:srgbClr val="0000FF"/>
                </a:solidFill>
                <a:ea typeface="华文中宋" pitchFamily="2" charset="-122"/>
              </a:rPr>
              <a:t>②</a:t>
            </a:r>
            <a:r>
              <a:rPr lang="zh-CN" altLang="en-US" sz="2800" b="1">
                <a:solidFill>
                  <a:srgbClr val="FF0000"/>
                </a:solidFill>
                <a:ea typeface="华文中宋" pitchFamily="2" charset="-122"/>
              </a:rPr>
              <a:t>揭示人物荒谬的生活逻辑。</a:t>
            </a:r>
            <a:r>
              <a:rPr lang="zh-CN" altLang="en-US" sz="2800" b="1">
                <a:solidFill>
                  <a:srgbClr val="0000FF"/>
                </a:solidFill>
                <a:ea typeface="华文中宋" pitchFamily="2" charset="-122"/>
              </a:rPr>
              <a:t>如别里科夫将教师骑自行车与学生用脑袋走路联系起来。反映他的腐朽落后，害怕变革的思想。</a:t>
            </a: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ea typeface="华文中宋" pitchFamily="2" charset="-122"/>
              </a:rPr>
              <a:t>　</a:t>
            </a:r>
            <a:r>
              <a:rPr lang="en-US" altLang="zh-CN" sz="2800" b="1">
                <a:solidFill>
                  <a:srgbClr val="0000FF"/>
                </a:solidFill>
                <a:ea typeface="华文中宋" pitchFamily="2" charset="-122"/>
              </a:rPr>
              <a:t>③</a:t>
            </a:r>
            <a:r>
              <a:rPr lang="zh-CN" altLang="en-US" sz="2800" b="1">
                <a:solidFill>
                  <a:srgbClr val="FF0000"/>
                </a:solidFill>
                <a:ea typeface="华文中宋" pitchFamily="2" charset="-122"/>
              </a:rPr>
              <a:t>含蓄的对比。</a:t>
            </a:r>
            <a:r>
              <a:rPr lang="zh-CN" altLang="en-US" sz="2800" b="1">
                <a:solidFill>
                  <a:srgbClr val="0000FF"/>
                </a:solidFill>
                <a:ea typeface="华文中宋" pitchFamily="2" charset="-122"/>
              </a:rPr>
              <a:t>如别里科夫辖制着全城，人们都战战兢兢，反过来他自己又是战战兢兢不能入睡。暴露和批判了别里科夫腐朽丑恶的灵魂。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048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7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32" name=""/>
        <p:cNvGrpSpPr/>
        <p:nvPr/>
      </p:nvGrpSpPr>
      <p:grpSpPr>
        <a:xfrm>
          <a:off x="0" y="0"/>
          <a:ext cx="0" cy="0"/>
        </a:xfrm>
      </p:grpSpPr>
      <p:sp>
        <p:nvSpPr>
          <p:cNvPr id="1048774" name="标题 38913"/>
          <p:cNvSpPr>
            <a:spLocks noGrp="1" noChangeArrowheads="1"/>
          </p:cNvSpPr>
          <p:nvPr>
            <p:ph type="title"/>
          </p:nvPr>
        </p:nvSpPr>
        <p:spPr>
          <a:xfrm>
            <a:off x="169863" y="649288"/>
            <a:ext cx="8362950" cy="1858962"/>
          </a:xfrm>
        </p:spPr>
        <p:txBody>
          <a:bodyPr/>
          <a:lstStyle/>
          <a:p>
            <a:r>
              <a:rPr lang="zh-CN" altLang="en-US" sz="4000" b="1" smtClean="0">
                <a:solidFill>
                  <a:srgbClr val="CC0000"/>
                </a:solidFill>
              </a:rPr>
              <a:t>★合作讨论：</a:t>
            </a:r>
            <a:br>
              <a:rPr lang="zh-CN" altLang="en-US" sz="4000" smtClean="0"/>
            </a:br>
            <a:r>
              <a:rPr lang="zh-CN" altLang="en-US" sz="4000" b="1" smtClean="0">
                <a:latin typeface="楷体_GB2312" pitchFamily="49" charset="-122"/>
                <a:ea typeface="楷体_GB2312" pitchFamily="49" charset="-122"/>
              </a:rPr>
              <a:t>请你想一想我们的生活中有没有 “套子”， 如果有， 我们该怎样对待？</a:t>
            </a:r>
            <a:br>
              <a:rPr lang="zh-CN" altLang="en-US" sz="4000" b="1" smtClean="0">
                <a:latin typeface="楷体_GB2312" pitchFamily="49" charset="-122"/>
                <a:ea typeface="楷体_GB2312" pitchFamily="49" charset="-122"/>
              </a:rPr>
            </a:br>
            <a:endParaRPr lang="zh-CN" altLang="en-US" sz="4000" smtClean="0"/>
          </a:p>
        </p:txBody>
      </p:sp>
      <p:sp>
        <p:nvSpPr>
          <p:cNvPr id="1048775" name="文本框 38914"/>
          <p:cNvSpPr txBox="1">
            <a:spLocks noChangeArrowheads="1"/>
          </p:cNvSpPr>
          <p:nvPr/>
        </p:nvSpPr>
        <p:spPr bwMode="auto">
          <a:xfrm>
            <a:off x="395288" y="2565400"/>
            <a:ext cx="8137525" cy="2758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accent2"/>
                </a:solidFill>
              </a:rPr>
              <a:t>参考：</a:t>
            </a:r>
          </a:p>
          <a:p>
            <a:r>
              <a:rPr lang="zh-CN" altLang="en-US" sz="3600" b="1">
                <a:solidFill>
                  <a:srgbClr val="CC0000"/>
                </a:solidFill>
              </a:rPr>
              <a:t>合理的套子</a:t>
            </a:r>
            <a:r>
              <a:rPr lang="zh-CN" altLang="en-US" sz="3600" b="1">
                <a:solidFill>
                  <a:schemeClr val="accent2"/>
                </a:solidFill>
              </a:rPr>
              <a:t>：进步的道德规范，学校的校规校纪等。（促进个人和社会发展）</a:t>
            </a:r>
          </a:p>
          <a:p>
            <a:r>
              <a:rPr lang="zh-CN" altLang="en-US" sz="3600" b="1">
                <a:solidFill>
                  <a:srgbClr val="CC0000"/>
                </a:solidFill>
              </a:rPr>
              <a:t>不合理的套子</a:t>
            </a:r>
            <a:r>
              <a:rPr lang="zh-CN" altLang="en-US" sz="3600" b="1">
                <a:solidFill>
                  <a:schemeClr val="accent2"/>
                </a:solidFill>
              </a:rPr>
              <a:t>：各种不良习惯，错误的思想观念等。（阻碍个人和社会进步）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48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7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33" name=""/>
        <p:cNvGrpSpPr/>
        <p:nvPr/>
      </p:nvGrpSpPr>
      <p:grpSpPr>
        <a:xfrm>
          <a:off x="0" y="0"/>
          <a:ext cx="0" cy="0"/>
        </a:xfrm>
      </p:grpSpPr>
      <p:sp>
        <p:nvSpPr>
          <p:cNvPr id="104877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41325" y="801688"/>
            <a:ext cx="8229600" cy="4525962"/>
          </a:xfrm>
        </p:spPr>
        <p:txBody>
          <a:bodyPr/>
          <a:lstStyle/>
          <a:p>
            <a:r>
              <a:rPr lang="zh-CN" altLang="en-US" sz="2800" b="1" smtClean="0">
                <a:solidFill>
                  <a:srgbClr val="FF0000"/>
                </a:solidFill>
              </a:rPr>
              <a:t>金钱</a:t>
            </a:r>
            <a:r>
              <a:rPr lang="zh-CN" altLang="en-US" sz="2800" b="1" smtClean="0"/>
              <a:t>，对人们毒害最深的套子。虽然，金钱只是商品流通中的一般等价物，本身并不具有什么价值，但是它的“神通广大”却着实让人着迷。源源不断的有人掉入金钱这个套子中，使他们走向错误。政府中的贪污腐败现象，正是因为有些公职人员被金钱所套，坠入堕落之中。</a:t>
            </a:r>
          </a:p>
          <a:p>
            <a:r>
              <a:rPr lang="zh-CN" altLang="en-US" sz="2800" b="1" smtClean="0">
                <a:solidFill>
                  <a:srgbClr val="FF0000"/>
                </a:solidFill>
              </a:rPr>
              <a:t>欲望，虚荣，名望</a:t>
            </a:r>
            <a:r>
              <a:rPr lang="zh-CN" altLang="en-US" sz="2800" b="1" smtClean="0"/>
              <a:t>也都是生活中普遍存在的套子，它们都以不同的形式套着人们，毒害着人们。</a:t>
            </a:r>
          </a:p>
        </p:txBody>
      </p:sp>
    </p:spTree>
  </p:cSld>
  <p:clrMapOvr>
    <a:masterClrMapping/>
  </p:clrMapOvr>
  <p:transition>
    <p:random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56" name=""/>
        <p:cNvGrpSpPr/>
        <p:nvPr/>
      </p:nvGrpSpPr>
      <p:grpSpPr>
        <a:xfrm>
          <a:off x="0" y="0"/>
          <a:ext cx="0" cy="0"/>
        </a:xfrm>
      </p:grpSpPr>
      <p:sp>
        <p:nvSpPr>
          <p:cNvPr id="1048595" name="任意多边形 23558"/>
          <p:cNvSpPr>
            <a:spLocks noChangeArrowheads="1"/>
          </p:cNvSpPr>
          <p:nvPr/>
        </p:nvSpPr>
        <p:spPr bwMode="auto">
          <a:xfrm>
            <a:off x="0" y="0"/>
            <a:ext cx="3779838" cy="3644900"/>
          </a:xfrm>
          <a:custGeom>
            <a:cxnLst>
              <a:cxn ang="0">
                <a:pos x="485" y="880"/>
              </a:cxn>
              <a:cxn ang="0">
                <a:pos x="527" y="812"/>
              </a:cxn>
              <a:cxn ang="0">
                <a:pos x="580" y="722"/>
              </a:cxn>
              <a:cxn ang="0">
                <a:pos x="513" y="724"/>
              </a:cxn>
              <a:cxn ang="0">
                <a:pos x="605" y="530"/>
              </a:cxn>
              <a:cxn ang="0">
                <a:pos x="408" y="591"/>
              </a:cxn>
              <a:cxn ang="0">
                <a:pos x="306" y="671"/>
              </a:cxn>
              <a:cxn ang="0">
                <a:pos x="264" y="626"/>
              </a:cxn>
              <a:cxn ang="0">
                <a:pos x="134" y="724"/>
              </a:cxn>
              <a:cxn ang="0">
                <a:pos x="63" y="684"/>
              </a:cxn>
              <a:cxn ang="0">
                <a:pos x="106" y="654"/>
              </a:cxn>
              <a:cxn ang="0">
                <a:pos x="78" y="583"/>
              </a:cxn>
              <a:cxn ang="0">
                <a:pos x="193" y="593"/>
              </a:cxn>
              <a:cxn ang="0">
                <a:pos x="334" y="568"/>
              </a:cxn>
              <a:cxn ang="0">
                <a:pos x="250" y="505"/>
              </a:cxn>
              <a:cxn ang="0">
                <a:pos x="468" y="528"/>
              </a:cxn>
              <a:cxn ang="0">
                <a:pos x="563" y="478"/>
              </a:cxn>
              <a:cxn ang="0">
                <a:pos x="345" y="405"/>
              </a:cxn>
              <a:cxn ang="0">
                <a:pos x="341" y="385"/>
              </a:cxn>
              <a:cxn ang="0">
                <a:pos x="299" y="329"/>
              </a:cxn>
              <a:cxn ang="0">
                <a:pos x="102" y="284"/>
              </a:cxn>
              <a:cxn ang="0">
                <a:pos x="204" y="276"/>
              </a:cxn>
              <a:cxn ang="0">
                <a:pos x="127" y="206"/>
              </a:cxn>
              <a:cxn ang="0">
                <a:pos x="253" y="214"/>
              </a:cxn>
              <a:cxn ang="0">
                <a:pos x="327" y="309"/>
              </a:cxn>
              <a:cxn ang="0">
                <a:pos x="440" y="344"/>
              </a:cxn>
              <a:cxn ang="0">
                <a:pos x="489" y="395"/>
              </a:cxn>
              <a:cxn ang="0">
                <a:pos x="608" y="458"/>
              </a:cxn>
              <a:cxn ang="0">
                <a:pos x="587" y="216"/>
              </a:cxn>
              <a:cxn ang="0">
                <a:pos x="654" y="168"/>
              </a:cxn>
              <a:cxn ang="0">
                <a:pos x="678" y="146"/>
              </a:cxn>
              <a:cxn ang="0">
                <a:pos x="731" y="108"/>
              </a:cxn>
              <a:cxn ang="0">
                <a:pos x="809" y="146"/>
              </a:cxn>
              <a:cxn ang="0">
                <a:pos x="714" y="226"/>
              </a:cxn>
              <a:cxn ang="0">
                <a:pos x="819" y="249"/>
              </a:cxn>
              <a:cxn ang="0">
                <a:pos x="693" y="334"/>
              </a:cxn>
              <a:cxn ang="0">
                <a:pos x="830" y="415"/>
              </a:cxn>
              <a:cxn ang="0">
                <a:pos x="1012" y="317"/>
              </a:cxn>
              <a:cxn ang="0">
                <a:pos x="1040" y="352"/>
              </a:cxn>
              <a:cxn ang="0">
                <a:pos x="1132" y="319"/>
              </a:cxn>
              <a:cxn ang="0">
                <a:pos x="1283" y="297"/>
              </a:cxn>
              <a:cxn ang="0">
                <a:pos x="1146" y="375"/>
              </a:cxn>
              <a:cxn ang="0">
                <a:pos x="1142" y="397"/>
              </a:cxn>
              <a:cxn ang="0">
                <a:pos x="1040" y="440"/>
              </a:cxn>
              <a:cxn ang="0">
                <a:pos x="942" y="437"/>
              </a:cxn>
              <a:cxn ang="0">
                <a:pos x="703" y="510"/>
              </a:cxn>
              <a:cxn ang="0">
                <a:pos x="949" y="583"/>
              </a:cxn>
              <a:cxn ang="0">
                <a:pos x="1005" y="593"/>
              </a:cxn>
              <a:cxn ang="0">
                <a:pos x="991" y="661"/>
              </a:cxn>
              <a:cxn ang="0">
                <a:pos x="1192" y="654"/>
              </a:cxn>
              <a:cxn ang="0">
                <a:pos x="1030" y="686"/>
              </a:cxn>
              <a:cxn ang="0">
                <a:pos x="1167" y="767"/>
              </a:cxn>
              <a:cxn ang="0">
                <a:pos x="1083" y="747"/>
              </a:cxn>
              <a:cxn ang="0">
                <a:pos x="1030" y="762"/>
              </a:cxn>
              <a:cxn ang="0">
                <a:pos x="903" y="729"/>
              </a:cxn>
              <a:cxn ang="0">
                <a:pos x="851" y="631"/>
              </a:cxn>
              <a:cxn ang="0">
                <a:pos x="654" y="593"/>
              </a:cxn>
              <a:cxn ang="0">
                <a:pos x="749" y="787"/>
              </a:cxn>
              <a:cxn ang="0">
                <a:pos x="619" y="792"/>
              </a:cxn>
              <a:cxn ang="0">
                <a:pos x="693" y="923"/>
              </a:cxn>
            </a:cxnLst>
            <a:rect l="0" t="0" r="r" b="b"/>
            <a:pathLst>
              <a:path w="1283" h="933">
                <a:moveTo>
                  <a:pt x="552" y="933"/>
                </a:moveTo>
                <a:lnTo>
                  <a:pt x="555" y="905"/>
                </a:lnTo>
                <a:lnTo>
                  <a:pt x="559" y="880"/>
                </a:lnTo>
                <a:lnTo>
                  <a:pt x="563" y="852"/>
                </a:lnTo>
                <a:lnTo>
                  <a:pt x="566" y="827"/>
                </a:lnTo>
                <a:lnTo>
                  <a:pt x="555" y="835"/>
                </a:lnTo>
                <a:lnTo>
                  <a:pt x="541" y="845"/>
                </a:lnTo>
                <a:lnTo>
                  <a:pt x="527" y="852"/>
                </a:lnTo>
                <a:lnTo>
                  <a:pt x="513" y="862"/>
                </a:lnTo>
                <a:lnTo>
                  <a:pt x="499" y="872"/>
                </a:lnTo>
                <a:lnTo>
                  <a:pt x="485" y="880"/>
                </a:lnTo>
                <a:lnTo>
                  <a:pt x="471" y="888"/>
                </a:lnTo>
                <a:lnTo>
                  <a:pt x="457" y="895"/>
                </a:lnTo>
                <a:lnTo>
                  <a:pt x="447" y="900"/>
                </a:lnTo>
                <a:lnTo>
                  <a:pt x="440" y="898"/>
                </a:lnTo>
                <a:lnTo>
                  <a:pt x="440" y="893"/>
                </a:lnTo>
                <a:lnTo>
                  <a:pt x="447" y="885"/>
                </a:lnTo>
                <a:lnTo>
                  <a:pt x="464" y="872"/>
                </a:lnTo>
                <a:lnTo>
                  <a:pt x="478" y="857"/>
                </a:lnTo>
                <a:lnTo>
                  <a:pt x="496" y="842"/>
                </a:lnTo>
                <a:lnTo>
                  <a:pt x="510" y="827"/>
                </a:lnTo>
                <a:lnTo>
                  <a:pt x="527" y="812"/>
                </a:lnTo>
                <a:lnTo>
                  <a:pt x="541" y="800"/>
                </a:lnTo>
                <a:lnTo>
                  <a:pt x="555" y="787"/>
                </a:lnTo>
                <a:lnTo>
                  <a:pt x="570" y="777"/>
                </a:lnTo>
                <a:lnTo>
                  <a:pt x="570" y="774"/>
                </a:lnTo>
                <a:lnTo>
                  <a:pt x="573" y="762"/>
                </a:lnTo>
                <a:lnTo>
                  <a:pt x="577" y="747"/>
                </a:lnTo>
                <a:lnTo>
                  <a:pt x="577" y="734"/>
                </a:lnTo>
                <a:lnTo>
                  <a:pt x="580" y="722"/>
                </a:lnTo>
                <a:lnTo>
                  <a:pt x="555" y="734"/>
                </a:lnTo>
                <a:lnTo>
                  <a:pt x="531" y="744"/>
                </a:lnTo>
                <a:lnTo>
                  <a:pt x="506" y="754"/>
                </a:lnTo>
                <a:lnTo>
                  <a:pt x="482" y="762"/>
                </a:lnTo>
                <a:lnTo>
                  <a:pt x="471" y="762"/>
                </a:lnTo>
                <a:lnTo>
                  <a:pt x="468" y="759"/>
                </a:lnTo>
                <a:lnTo>
                  <a:pt x="468" y="754"/>
                </a:lnTo>
                <a:lnTo>
                  <a:pt x="471" y="752"/>
                </a:lnTo>
                <a:lnTo>
                  <a:pt x="485" y="744"/>
                </a:lnTo>
                <a:lnTo>
                  <a:pt x="499" y="734"/>
                </a:lnTo>
                <a:lnTo>
                  <a:pt x="513" y="724"/>
                </a:lnTo>
                <a:lnTo>
                  <a:pt x="531" y="714"/>
                </a:lnTo>
                <a:lnTo>
                  <a:pt x="545" y="701"/>
                </a:lnTo>
                <a:lnTo>
                  <a:pt x="559" y="691"/>
                </a:lnTo>
                <a:lnTo>
                  <a:pt x="573" y="679"/>
                </a:lnTo>
                <a:lnTo>
                  <a:pt x="587" y="669"/>
                </a:lnTo>
                <a:lnTo>
                  <a:pt x="591" y="636"/>
                </a:lnTo>
                <a:lnTo>
                  <a:pt x="594" y="603"/>
                </a:lnTo>
                <a:lnTo>
                  <a:pt x="601" y="568"/>
                </a:lnTo>
                <a:lnTo>
                  <a:pt x="605" y="533"/>
                </a:lnTo>
                <a:lnTo>
                  <a:pt x="605" y="530"/>
                </a:lnTo>
                <a:lnTo>
                  <a:pt x="605" y="528"/>
                </a:lnTo>
                <a:lnTo>
                  <a:pt x="591" y="533"/>
                </a:lnTo>
                <a:lnTo>
                  <a:pt x="573" y="538"/>
                </a:lnTo>
                <a:lnTo>
                  <a:pt x="552" y="543"/>
                </a:lnTo>
                <a:lnTo>
                  <a:pt x="527" y="551"/>
                </a:lnTo>
                <a:lnTo>
                  <a:pt x="503" y="558"/>
                </a:lnTo>
                <a:lnTo>
                  <a:pt x="475" y="566"/>
                </a:lnTo>
                <a:lnTo>
                  <a:pt x="447" y="573"/>
                </a:lnTo>
                <a:lnTo>
                  <a:pt x="415" y="583"/>
                </a:lnTo>
                <a:lnTo>
                  <a:pt x="408" y="591"/>
                </a:lnTo>
                <a:lnTo>
                  <a:pt x="401" y="598"/>
                </a:lnTo>
                <a:lnTo>
                  <a:pt x="397" y="601"/>
                </a:lnTo>
                <a:lnTo>
                  <a:pt x="394" y="603"/>
                </a:lnTo>
                <a:lnTo>
                  <a:pt x="376" y="623"/>
                </a:lnTo>
                <a:lnTo>
                  <a:pt x="359" y="641"/>
                </a:lnTo>
                <a:lnTo>
                  <a:pt x="345" y="656"/>
                </a:lnTo>
                <a:lnTo>
                  <a:pt x="324" y="676"/>
                </a:lnTo>
                <a:lnTo>
                  <a:pt x="320" y="679"/>
                </a:lnTo>
                <a:lnTo>
                  <a:pt x="313" y="676"/>
                </a:lnTo>
                <a:lnTo>
                  <a:pt x="309" y="674"/>
                </a:lnTo>
                <a:lnTo>
                  <a:pt x="306" y="671"/>
                </a:lnTo>
                <a:lnTo>
                  <a:pt x="317" y="651"/>
                </a:lnTo>
                <a:lnTo>
                  <a:pt x="331" y="636"/>
                </a:lnTo>
                <a:lnTo>
                  <a:pt x="345" y="618"/>
                </a:lnTo>
                <a:lnTo>
                  <a:pt x="359" y="601"/>
                </a:lnTo>
                <a:lnTo>
                  <a:pt x="345" y="603"/>
                </a:lnTo>
                <a:lnTo>
                  <a:pt x="331" y="608"/>
                </a:lnTo>
                <a:lnTo>
                  <a:pt x="317" y="611"/>
                </a:lnTo>
                <a:lnTo>
                  <a:pt x="302" y="616"/>
                </a:lnTo>
                <a:lnTo>
                  <a:pt x="288" y="618"/>
                </a:lnTo>
                <a:lnTo>
                  <a:pt x="278" y="623"/>
                </a:lnTo>
                <a:lnTo>
                  <a:pt x="264" y="626"/>
                </a:lnTo>
                <a:lnTo>
                  <a:pt x="250" y="631"/>
                </a:lnTo>
                <a:lnTo>
                  <a:pt x="246" y="634"/>
                </a:lnTo>
                <a:lnTo>
                  <a:pt x="246" y="636"/>
                </a:lnTo>
                <a:lnTo>
                  <a:pt x="243" y="639"/>
                </a:lnTo>
                <a:lnTo>
                  <a:pt x="239" y="641"/>
                </a:lnTo>
                <a:lnTo>
                  <a:pt x="218" y="656"/>
                </a:lnTo>
                <a:lnTo>
                  <a:pt x="193" y="671"/>
                </a:lnTo>
                <a:lnTo>
                  <a:pt x="169" y="689"/>
                </a:lnTo>
                <a:lnTo>
                  <a:pt x="151" y="709"/>
                </a:lnTo>
                <a:lnTo>
                  <a:pt x="144" y="719"/>
                </a:lnTo>
                <a:lnTo>
                  <a:pt x="134" y="724"/>
                </a:lnTo>
                <a:lnTo>
                  <a:pt x="123" y="722"/>
                </a:lnTo>
                <a:lnTo>
                  <a:pt x="123" y="711"/>
                </a:lnTo>
                <a:lnTo>
                  <a:pt x="134" y="696"/>
                </a:lnTo>
                <a:lnTo>
                  <a:pt x="148" y="681"/>
                </a:lnTo>
                <a:lnTo>
                  <a:pt x="162" y="666"/>
                </a:lnTo>
                <a:lnTo>
                  <a:pt x="179" y="654"/>
                </a:lnTo>
                <a:lnTo>
                  <a:pt x="151" y="661"/>
                </a:lnTo>
                <a:lnTo>
                  <a:pt x="127" y="669"/>
                </a:lnTo>
                <a:lnTo>
                  <a:pt x="106" y="674"/>
                </a:lnTo>
                <a:lnTo>
                  <a:pt x="85" y="679"/>
                </a:lnTo>
                <a:lnTo>
                  <a:pt x="63" y="684"/>
                </a:lnTo>
                <a:lnTo>
                  <a:pt x="46" y="686"/>
                </a:lnTo>
                <a:lnTo>
                  <a:pt x="32" y="689"/>
                </a:lnTo>
                <a:lnTo>
                  <a:pt x="18" y="691"/>
                </a:lnTo>
                <a:lnTo>
                  <a:pt x="14" y="691"/>
                </a:lnTo>
                <a:lnTo>
                  <a:pt x="4" y="689"/>
                </a:lnTo>
                <a:lnTo>
                  <a:pt x="0" y="686"/>
                </a:lnTo>
                <a:lnTo>
                  <a:pt x="14" y="681"/>
                </a:lnTo>
                <a:lnTo>
                  <a:pt x="35" y="674"/>
                </a:lnTo>
                <a:lnTo>
                  <a:pt x="60" y="669"/>
                </a:lnTo>
                <a:lnTo>
                  <a:pt x="81" y="661"/>
                </a:lnTo>
                <a:lnTo>
                  <a:pt x="106" y="654"/>
                </a:lnTo>
                <a:lnTo>
                  <a:pt x="127" y="646"/>
                </a:lnTo>
                <a:lnTo>
                  <a:pt x="151" y="639"/>
                </a:lnTo>
                <a:lnTo>
                  <a:pt x="172" y="631"/>
                </a:lnTo>
                <a:lnTo>
                  <a:pt x="193" y="623"/>
                </a:lnTo>
                <a:lnTo>
                  <a:pt x="183" y="621"/>
                </a:lnTo>
                <a:lnTo>
                  <a:pt x="169" y="616"/>
                </a:lnTo>
                <a:lnTo>
                  <a:pt x="151" y="608"/>
                </a:lnTo>
                <a:lnTo>
                  <a:pt x="134" y="603"/>
                </a:lnTo>
                <a:lnTo>
                  <a:pt x="116" y="596"/>
                </a:lnTo>
                <a:lnTo>
                  <a:pt x="95" y="588"/>
                </a:lnTo>
                <a:lnTo>
                  <a:pt x="78" y="583"/>
                </a:lnTo>
                <a:lnTo>
                  <a:pt x="63" y="578"/>
                </a:lnTo>
                <a:lnTo>
                  <a:pt x="35" y="563"/>
                </a:lnTo>
                <a:lnTo>
                  <a:pt x="32" y="553"/>
                </a:lnTo>
                <a:lnTo>
                  <a:pt x="42" y="553"/>
                </a:lnTo>
                <a:lnTo>
                  <a:pt x="67" y="561"/>
                </a:lnTo>
                <a:lnTo>
                  <a:pt x="88" y="568"/>
                </a:lnTo>
                <a:lnTo>
                  <a:pt x="109" y="573"/>
                </a:lnTo>
                <a:lnTo>
                  <a:pt x="130" y="581"/>
                </a:lnTo>
                <a:lnTo>
                  <a:pt x="151" y="583"/>
                </a:lnTo>
                <a:lnTo>
                  <a:pt x="172" y="588"/>
                </a:lnTo>
                <a:lnTo>
                  <a:pt x="193" y="593"/>
                </a:lnTo>
                <a:lnTo>
                  <a:pt x="211" y="596"/>
                </a:lnTo>
                <a:lnTo>
                  <a:pt x="229" y="601"/>
                </a:lnTo>
                <a:lnTo>
                  <a:pt x="232" y="603"/>
                </a:lnTo>
                <a:lnTo>
                  <a:pt x="239" y="603"/>
                </a:lnTo>
                <a:lnTo>
                  <a:pt x="243" y="603"/>
                </a:lnTo>
                <a:lnTo>
                  <a:pt x="246" y="606"/>
                </a:lnTo>
                <a:lnTo>
                  <a:pt x="271" y="598"/>
                </a:lnTo>
                <a:lnTo>
                  <a:pt x="295" y="591"/>
                </a:lnTo>
                <a:lnTo>
                  <a:pt x="317" y="583"/>
                </a:lnTo>
                <a:lnTo>
                  <a:pt x="341" y="573"/>
                </a:lnTo>
                <a:lnTo>
                  <a:pt x="334" y="568"/>
                </a:lnTo>
                <a:lnTo>
                  <a:pt x="324" y="566"/>
                </a:lnTo>
                <a:lnTo>
                  <a:pt x="313" y="561"/>
                </a:lnTo>
                <a:lnTo>
                  <a:pt x="299" y="556"/>
                </a:lnTo>
                <a:lnTo>
                  <a:pt x="285" y="548"/>
                </a:lnTo>
                <a:lnTo>
                  <a:pt x="267" y="543"/>
                </a:lnTo>
                <a:lnTo>
                  <a:pt x="250" y="538"/>
                </a:lnTo>
                <a:lnTo>
                  <a:pt x="232" y="530"/>
                </a:lnTo>
                <a:lnTo>
                  <a:pt x="211" y="518"/>
                </a:lnTo>
                <a:lnTo>
                  <a:pt x="204" y="508"/>
                </a:lnTo>
                <a:lnTo>
                  <a:pt x="218" y="503"/>
                </a:lnTo>
                <a:lnTo>
                  <a:pt x="250" y="505"/>
                </a:lnTo>
                <a:lnTo>
                  <a:pt x="267" y="510"/>
                </a:lnTo>
                <a:lnTo>
                  <a:pt x="285" y="515"/>
                </a:lnTo>
                <a:lnTo>
                  <a:pt x="302" y="520"/>
                </a:lnTo>
                <a:lnTo>
                  <a:pt x="320" y="528"/>
                </a:lnTo>
                <a:lnTo>
                  <a:pt x="338" y="533"/>
                </a:lnTo>
                <a:lnTo>
                  <a:pt x="355" y="541"/>
                </a:lnTo>
                <a:lnTo>
                  <a:pt x="373" y="548"/>
                </a:lnTo>
                <a:lnTo>
                  <a:pt x="390" y="556"/>
                </a:lnTo>
                <a:lnTo>
                  <a:pt x="415" y="546"/>
                </a:lnTo>
                <a:lnTo>
                  <a:pt x="443" y="538"/>
                </a:lnTo>
                <a:lnTo>
                  <a:pt x="468" y="528"/>
                </a:lnTo>
                <a:lnTo>
                  <a:pt x="492" y="520"/>
                </a:lnTo>
                <a:lnTo>
                  <a:pt x="513" y="513"/>
                </a:lnTo>
                <a:lnTo>
                  <a:pt x="538" y="505"/>
                </a:lnTo>
                <a:lnTo>
                  <a:pt x="563" y="498"/>
                </a:lnTo>
                <a:lnTo>
                  <a:pt x="584" y="490"/>
                </a:lnTo>
                <a:lnTo>
                  <a:pt x="584" y="488"/>
                </a:lnTo>
                <a:lnTo>
                  <a:pt x="580" y="488"/>
                </a:lnTo>
                <a:lnTo>
                  <a:pt x="573" y="483"/>
                </a:lnTo>
                <a:lnTo>
                  <a:pt x="563" y="478"/>
                </a:lnTo>
                <a:lnTo>
                  <a:pt x="548" y="470"/>
                </a:lnTo>
                <a:lnTo>
                  <a:pt x="534" y="460"/>
                </a:lnTo>
                <a:lnTo>
                  <a:pt x="517" y="452"/>
                </a:lnTo>
                <a:lnTo>
                  <a:pt x="496" y="440"/>
                </a:lnTo>
                <a:lnTo>
                  <a:pt x="475" y="430"/>
                </a:lnTo>
                <a:lnTo>
                  <a:pt x="454" y="417"/>
                </a:lnTo>
                <a:lnTo>
                  <a:pt x="436" y="417"/>
                </a:lnTo>
                <a:lnTo>
                  <a:pt x="415" y="417"/>
                </a:lnTo>
                <a:lnTo>
                  <a:pt x="394" y="415"/>
                </a:lnTo>
                <a:lnTo>
                  <a:pt x="369" y="410"/>
                </a:lnTo>
                <a:lnTo>
                  <a:pt x="345" y="405"/>
                </a:lnTo>
                <a:lnTo>
                  <a:pt x="324" y="402"/>
                </a:lnTo>
                <a:lnTo>
                  <a:pt x="302" y="400"/>
                </a:lnTo>
                <a:lnTo>
                  <a:pt x="285" y="397"/>
                </a:lnTo>
                <a:lnTo>
                  <a:pt x="278" y="395"/>
                </a:lnTo>
                <a:lnTo>
                  <a:pt x="271" y="390"/>
                </a:lnTo>
                <a:lnTo>
                  <a:pt x="271" y="385"/>
                </a:lnTo>
                <a:lnTo>
                  <a:pt x="285" y="385"/>
                </a:lnTo>
                <a:lnTo>
                  <a:pt x="299" y="385"/>
                </a:lnTo>
                <a:lnTo>
                  <a:pt x="309" y="385"/>
                </a:lnTo>
                <a:lnTo>
                  <a:pt x="324" y="385"/>
                </a:lnTo>
                <a:lnTo>
                  <a:pt x="341" y="385"/>
                </a:lnTo>
                <a:lnTo>
                  <a:pt x="355" y="385"/>
                </a:lnTo>
                <a:lnTo>
                  <a:pt x="369" y="385"/>
                </a:lnTo>
                <a:lnTo>
                  <a:pt x="383" y="385"/>
                </a:lnTo>
                <a:lnTo>
                  <a:pt x="397" y="385"/>
                </a:lnTo>
                <a:lnTo>
                  <a:pt x="383" y="377"/>
                </a:lnTo>
                <a:lnTo>
                  <a:pt x="369" y="370"/>
                </a:lnTo>
                <a:lnTo>
                  <a:pt x="355" y="362"/>
                </a:lnTo>
                <a:lnTo>
                  <a:pt x="341" y="352"/>
                </a:lnTo>
                <a:lnTo>
                  <a:pt x="327" y="344"/>
                </a:lnTo>
                <a:lnTo>
                  <a:pt x="313" y="337"/>
                </a:lnTo>
                <a:lnTo>
                  <a:pt x="299" y="329"/>
                </a:lnTo>
                <a:lnTo>
                  <a:pt x="285" y="322"/>
                </a:lnTo>
                <a:lnTo>
                  <a:pt x="264" y="317"/>
                </a:lnTo>
                <a:lnTo>
                  <a:pt x="243" y="312"/>
                </a:lnTo>
                <a:lnTo>
                  <a:pt x="222" y="307"/>
                </a:lnTo>
                <a:lnTo>
                  <a:pt x="201" y="302"/>
                </a:lnTo>
                <a:lnTo>
                  <a:pt x="179" y="299"/>
                </a:lnTo>
                <a:lnTo>
                  <a:pt x="155" y="297"/>
                </a:lnTo>
                <a:lnTo>
                  <a:pt x="134" y="294"/>
                </a:lnTo>
                <a:lnTo>
                  <a:pt x="113" y="292"/>
                </a:lnTo>
                <a:lnTo>
                  <a:pt x="102" y="289"/>
                </a:lnTo>
                <a:lnTo>
                  <a:pt x="102" y="284"/>
                </a:lnTo>
                <a:lnTo>
                  <a:pt x="106" y="282"/>
                </a:lnTo>
                <a:lnTo>
                  <a:pt x="113" y="279"/>
                </a:lnTo>
                <a:lnTo>
                  <a:pt x="127" y="276"/>
                </a:lnTo>
                <a:lnTo>
                  <a:pt x="141" y="276"/>
                </a:lnTo>
                <a:lnTo>
                  <a:pt x="155" y="276"/>
                </a:lnTo>
                <a:lnTo>
                  <a:pt x="169" y="279"/>
                </a:lnTo>
                <a:lnTo>
                  <a:pt x="183" y="282"/>
                </a:lnTo>
                <a:lnTo>
                  <a:pt x="197" y="284"/>
                </a:lnTo>
                <a:lnTo>
                  <a:pt x="211" y="287"/>
                </a:lnTo>
                <a:lnTo>
                  <a:pt x="225" y="289"/>
                </a:lnTo>
                <a:lnTo>
                  <a:pt x="204" y="276"/>
                </a:lnTo>
                <a:lnTo>
                  <a:pt x="186" y="266"/>
                </a:lnTo>
                <a:lnTo>
                  <a:pt x="169" y="256"/>
                </a:lnTo>
                <a:lnTo>
                  <a:pt x="155" y="246"/>
                </a:lnTo>
                <a:lnTo>
                  <a:pt x="141" y="239"/>
                </a:lnTo>
                <a:lnTo>
                  <a:pt x="130" y="234"/>
                </a:lnTo>
                <a:lnTo>
                  <a:pt x="123" y="229"/>
                </a:lnTo>
                <a:lnTo>
                  <a:pt x="116" y="226"/>
                </a:lnTo>
                <a:lnTo>
                  <a:pt x="102" y="211"/>
                </a:lnTo>
                <a:lnTo>
                  <a:pt x="102" y="204"/>
                </a:lnTo>
                <a:lnTo>
                  <a:pt x="109" y="201"/>
                </a:lnTo>
                <a:lnTo>
                  <a:pt x="127" y="206"/>
                </a:lnTo>
                <a:lnTo>
                  <a:pt x="134" y="209"/>
                </a:lnTo>
                <a:lnTo>
                  <a:pt x="144" y="214"/>
                </a:lnTo>
                <a:lnTo>
                  <a:pt x="158" y="219"/>
                </a:lnTo>
                <a:lnTo>
                  <a:pt x="176" y="229"/>
                </a:lnTo>
                <a:lnTo>
                  <a:pt x="193" y="239"/>
                </a:lnTo>
                <a:lnTo>
                  <a:pt x="218" y="249"/>
                </a:lnTo>
                <a:lnTo>
                  <a:pt x="243" y="264"/>
                </a:lnTo>
                <a:lnTo>
                  <a:pt x="267" y="276"/>
                </a:lnTo>
                <a:lnTo>
                  <a:pt x="264" y="259"/>
                </a:lnTo>
                <a:lnTo>
                  <a:pt x="257" y="236"/>
                </a:lnTo>
                <a:lnTo>
                  <a:pt x="253" y="214"/>
                </a:lnTo>
                <a:lnTo>
                  <a:pt x="250" y="193"/>
                </a:lnTo>
                <a:lnTo>
                  <a:pt x="253" y="171"/>
                </a:lnTo>
                <a:lnTo>
                  <a:pt x="264" y="161"/>
                </a:lnTo>
                <a:lnTo>
                  <a:pt x="278" y="166"/>
                </a:lnTo>
                <a:lnTo>
                  <a:pt x="285" y="186"/>
                </a:lnTo>
                <a:lnTo>
                  <a:pt x="292" y="221"/>
                </a:lnTo>
                <a:lnTo>
                  <a:pt x="302" y="254"/>
                </a:lnTo>
                <a:lnTo>
                  <a:pt x="317" y="284"/>
                </a:lnTo>
                <a:lnTo>
                  <a:pt x="327" y="309"/>
                </a:lnTo>
                <a:lnTo>
                  <a:pt x="341" y="317"/>
                </a:lnTo>
                <a:lnTo>
                  <a:pt x="355" y="324"/>
                </a:lnTo>
                <a:lnTo>
                  <a:pt x="369" y="332"/>
                </a:lnTo>
                <a:lnTo>
                  <a:pt x="383" y="337"/>
                </a:lnTo>
                <a:lnTo>
                  <a:pt x="397" y="344"/>
                </a:lnTo>
                <a:lnTo>
                  <a:pt x="411" y="352"/>
                </a:lnTo>
                <a:lnTo>
                  <a:pt x="425" y="359"/>
                </a:lnTo>
                <a:lnTo>
                  <a:pt x="440" y="367"/>
                </a:lnTo>
                <a:lnTo>
                  <a:pt x="440" y="344"/>
                </a:lnTo>
                <a:lnTo>
                  <a:pt x="440" y="327"/>
                </a:lnTo>
                <a:lnTo>
                  <a:pt x="440" y="307"/>
                </a:lnTo>
                <a:lnTo>
                  <a:pt x="436" y="287"/>
                </a:lnTo>
                <a:lnTo>
                  <a:pt x="440" y="271"/>
                </a:lnTo>
                <a:lnTo>
                  <a:pt x="447" y="271"/>
                </a:lnTo>
                <a:lnTo>
                  <a:pt x="454" y="279"/>
                </a:lnTo>
                <a:lnTo>
                  <a:pt x="464" y="294"/>
                </a:lnTo>
                <a:lnTo>
                  <a:pt x="475" y="324"/>
                </a:lnTo>
                <a:lnTo>
                  <a:pt x="478" y="347"/>
                </a:lnTo>
                <a:lnTo>
                  <a:pt x="482" y="370"/>
                </a:lnTo>
                <a:lnTo>
                  <a:pt x="489" y="395"/>
                </a:lnTo>
                <a:lnTo>
                  <a:pt x="510" y="405"/>
                </a:lnTo>
                <a:lnTo>
                  <a:pt x="527" y="417"/>
                </a:lnTo>
                <a:lnTo>
                  <a:pt x="545" y="425"/>
                </a:lnTo>
                <a:lnTo>
                  <a:pt x="563" y="435"/>
                </a:lnTo>
                <a:lnTo>
                  <a:pt x="577" y="442"/>
                </a:lnTo>
                <a:lnTo>
                  <a:pt x="591" y="450"/>
                </a:lnTo>
                <a:lnTo>
                  <a:pt x="601" y="455"/>
                </a:lnTo>
                <a:lnTo>
                  <a:pt x="608" y="460"/>
                </a:lnTo>
                <a:lnTo>
                  <a:pt x="608" y="458"/>
                </a:lnTo>
                <a:lnTo>
                  <a:pt x="608" y="455"/>
                </a:lnTo>
                <a:lnTo>
                  <a:pt x="615" y="435"/>
                </a:lnTo>
                <a:lnTo>
                  <a:pt x="622" y="405"/>
                </a:lnTo>
                <a:lnTo>
                  <a:pt x="629" y="367"/>
                </a:lnTo>
                <a:lnTo>
                  <a:pt x="640" y="322"/>
                </a:lnTo>
                <a:lnTo>
                  <a:pt x="629" y="299"/>
                </a:lnTo>
                <a:lnTo>
                  <a:pt x="615" y="271"/>
                </a:lnTo>
                <a:lnTo>
                  <a:pt x="601" y="246"/>
                </a:lnTo>
                <a:lnTo>
                  <a:pt x="591" y="229"/>
                </a:lnTo>
                <a:lnTo>
                  <a:pt x="587" y="219"/>
                </a:lnTo>
                <a:lnTo>
                  <a:pt x="587" y="216"/>
                </a:lnTo>
                <a:lnTo>
                  <a:pt x="598" y="219"/>
                </a:lnTo>
                <a:lnTo>
                  <a:pt x="605" y="224"/>
                </a:lnTo>
                <a:lnTo>
                  <a:pt x="612" y="231"/>
                </a:lnTo>
                <a:lnTo>
                  <a:pt x="622" y="244"/>
                </a:lnTo>
                <a:lnTo>
                  <a:pt x="636" y="256"/>
                </a:lnTo>
                <a:lnTo>
                  <a:pt x="650" y="274"/>
                </a:lnTo>
                <a:lnTo>
                  <a:pt x="654" y="254"/>
                </a:lnTo>
                <a:lnTo>
                  <a:pt x="661" y="231"/>
                </a:lnTo>
                <a:lnTo>
                  <a:pt x="664" y="209"/>
                </a:lnTo>
                <a:lnTo>
                  <a:pt x="668" y="186"/>
                </a:lnTo>
                <a:lnTo>
                  <a:pt x="654" y="168"/>
                </a:lnTo>
                <a:lnTo>
                  <a:pt x="636" y="141"/>
                </a:lnTo>
                <a:lnTo>
                  <a:pt x="619" y="111"/>
                </a:lnTo>
                <a:lnTo>
                  <a:pt x="605" y="78"/>
                </a:lnTo>
                <a:lnTo>
                  <a:pt x="605" y="75"/>
                </a:lnTo>
                <a:lnTo>
                  <a:pt x="608" y="73"/>
                </a:lnTo>
                <a:lnTo>
                  <a:pt x="615" y="78"/>
                </a:lnTo>
                <a:lnTo>
                  <a:pt x="626" y="85"/>
                </a:lnTo>
                <a:lnTo>
                  <a:pt x="636" y="98"/>
                </a:lnTo>
                <a:lnTo>
                  <a:pt x="647" y="111"/>
                </a:lnTo>
                <a:lnTo>
                  <a:pt x="664" y="128"/>
                </a:lnTo>
                <a:lnTo>
                  <a:pt x="678" y="146"/>
                </a:lnTo>
                <a:lnTo>
                  <a:pt x="686" y="113"/>
                </a:lnTo>
                <a:lnTo>
                  <a:pt x="693" y="80"/>
                </a:lnTo>
                <a:lnTo>
                  <a:pt x="700" y="48"/>
                </a:lnTo>
                <a:lnTo>
                  <a:pt x="707" y="17"/>
                </a:lnTo>
                <a:lnTo>
                  <a:pt x="714" y="5"/>
                </a:lnTo>
                <a:lnTo>
                  <a:pt x="721" y="0"/>
                </a:lnTo>
                <a:lnTo>
                  <a:pt x="728" y="2"/>
                </a:lnTo>
                <a:lnTo>
                  <a:pt x="735" y="12"/>
                </a:lnTo>
                <a:lnTo>
                  <a:pt x="735" y="35"/>
                </a:lnTo>
                <a:lnTo>
                  <a:pt x="735" y="68"/>
                </a:lnTo>
                <a:lnTo>
                  <a:pt x="731" y="108"/>
                </a:lnTo>
                <a:lnTo>
                  <a:pt x="724" y="156"/>
                </a:lnTo>
                <a:lnTo>
                  <a:pt x="745" y="143"/>
                </a:lnTo>
                <a:lnTo>
                  <a:pt x="770" y="133"/>
                </a:lnTo>
                <a:lnTo>
                  <a:pt x="794" y="126"/>
                </a:lnTo>
                <a:lnTo>
                  <a:pt x="823" y="113"/>
                </a:lnTo>
                <a:lnTo>
                  <a:pt x="844" y="108"/>
                </a:lnTo>
                <a:lnTo>
                  <a:pt x="858" y="108"/>
                </a:lnTo>
                <a:lnTo>
                  <a:pt x="865" y="116"/>
                </a:lnTo>
                <a:lnTo>
                  <a:pt x="861" y="121"/>
                </a:lnTo>
                <a:lnTo>
                  <a:pt x="833" y="133"/>
                </a:lnTo>
                <a:lnTo>
                  <a:pt x="809" y="146"/>
                </a:lnTo>
                <a:lnTo>
                  <a:pt x="787" y="161"/>
                </a:lnTo>
                <a:lnTo>
                  <a:pt x="766" y="171"/>
                </a:lnTo>
                <a:lnTo>
                  <a:pt x="752" y="181"/>
                </a:lnTo>
                <a:lnTo>
                  <a:pt x="742" y="191"/>
                </a:lnTo>
                <a:lnTo>
                  <a:pt x="731" y="199"/>
                </a:lnTo>
                <a:lnTo>
                  <a:pt x="724" y="204"/>
                </a:lnTo>
                <a:lnTo>
                  <a:pt x="721" y="204"/>
                </a:lnTo>
                <a:lnTo>
                  <a:pt x="717" y="206"/>
                </a:lnTo>
                <a:lnTo>
                  <a:pt x="714" y="226"/>
                </a:lnTo>
                <a:lnTo>
                  <a:pt x="710" y="246"/>
                </a:lnTo>
                <a:lnTo>
                  <a:pt x="707" y="266"/>
                </a:lnTo>
                <a:lnTo>
                  <a:pt x="703" y="287"/>
                </a:lnTo>
                <a:lnTo>
                  <a:pt x="728" y="274"/>
                </a:lnTo>
                <a:lnTo>
                  <a:pt x="752" y="261"/>
                </a:lnTo>
                <a:lnTo>
                  <a:pt x="777" y="246"/>
                </a:lnTo>
                <a:lnTo>
                  <a:pt x="791" y="236"/>
                </a:lnTo>
                <a:lnTo>
                  <a:pt x="809" y="229"/>
                </a:lnTo>
                <a:lnTo>
                  <a:pt x="823" y="231"/>
                </a:lnTo>
                <a:lnTo>
                  <a:pt x="826" y="239"/>
                </a:lnTo>
                <a:lnTo>
                  <a:pt x="819" y="249"/>
                </a:lnTo>
                <a:lnTo>
                  <a:pt x="809" y="256"/>
                </a:lnTo>
                <a:lnTo>
                  <a:pt x="794" y="266"/>
                </a:lnTo>
                <a:lnTo>
                  <a:pt x="780" y="279"/>
                </a:lnTo>
                <a:lnTo>
                  <a:pt x="759" y="292"/>
                </a:lnTo>
                <a:lnTo>
                  <a:pt x="742" y="304"/>
                </a:lnTo>
                <a:lnTo>
                  <a:pt x="721" y="317"/>
                </a:lnTo>
                <a:lnTo>
                  <a:pt x="707" y="327"/>
                </a:lnTo>
                <a:lnTo>
                  <a:pt x="693" y="334"/>
                </a:lnTo>
                <a:lnTo>
                  <a:pt x="682" y="380"/>
                </a:lnTo>
                <a:lnTo>
                  <a:pt x="675" y="417"/>
                </a:lnTo>
                <a:lnTo>
                  <a:pt x="664" y="447"/>
                </a:lnTo>
                <a:lnTo>
                  <a:pt x="657" y="468"/>
                </a:lnTo>
                <a:lnTo>
                  <a:pt x="682" y="460"/>
                </a:lnTo>
                <a:lnTo>
                  <a:pt x="710" y="450"/>
                </a:lnTo>
                <a:lnTo>
                  <a:pt x="738" y="442"/>
                </a:lnTo>
                <a:lnTo>
                  <a:pt x="766" y="432"/>
                </a:lnTo>
                <a:lnTo>
                  <a:pt x="798" y="422"/>
                </a:lnTo>
                <a:lnTo>
                  <a:pt x="830" y="415"/>
                </a:lnTo>
                <a:lnTo>
                  <a:pt x="861" y="405"/>
                </a:lnTo>
                <a:lnTo>
                  <a:pt x="893" y="397"/>
                </a:lnTo>
                <a:lnTo>
                  <a:pt x="914" y="372"/>
                </a:lnTo>
                <a:lnTo>
                  <a:pt x="935" y="344"/>
                </a:lnTo>
                <a:lnTo>
                  <a:pt x="953" y="317"/>
                </a:lnTo>
                <a:lnTo>
                  <a:pt x="967" y="297"/>
                </a:lnTo>
                <a:lnTo>
                  <a:pt x="981" y="284"/>
                </a:lnTo>
                <a:lnTo>
                  <a:pt x="995" y="282"/>
                </a:lnTo>
                <a:lnTo>
                  <a:pt x="1009" y="289"/>
                </a:lnTo>
                <a:lnTo>
                  <a:pt x="1012" y="304"/>
                </a:lnTo>
                <a:lnTo>
                  <a:pt x="1012" y="317"/>
                </a:lnTo>
                <a:lnTo>
                  <a:pt x="1002" y="334"/>
                </a:lnTo>
                <a:lnTo>
                  <a:pt x="988" y="354"/>
                </a:lnTo>
                <a:lnTo>
                  <a:pt x="967" y="375"/>
                </a:lnTo>
                <a:lnTo>
                  <a:pt x="984" y="370"/>
                </a:lnTo>
                <a:lnTo>
                  <a:pt x="1002" y="364"/>
                </a:lnTo>
                <a:lnTo>
                  <a:pt x="1016" y="362"/>
                </a:lnTo>
                <a:lnTo>
                  <a:pt x="1033" y="357"/>
                </a:lnTo>
                <a:lnTo>
                  <a:pt x="1037" y="354"/>
                </a:lnTo>
                <a:lnTo>
                  <a:pt x="1040" y="352"/>
                </a:lnTo>
                <a:lnTo>
                  <a:pt x="1069" y="332"/>
                </a:lnTo>
                <a:lnTo>
                  <a:pt x="1097" y="304"/>
                </a:lnTo>
                <a:lnTo>
                  <a:pt x="1125" y="276"/>
                </a:lnTo>
                <a:lnTo>
                  <a:pt x="1139" y="254"/>
                </a:lnTo>
                <a:lnTo>
                  <a:pt x="1153" y="244"/>
                </a:lnTo>
                <a:lnTo>
                  <a:pt x="1163" y="244"/>
                </a:lnTo>
                <a:lnTo>
                  <a:pt x="1170" y="254"/>
                </a:lnTo>
                <a:lnTo>
                  <a:pt x="1167" y="274"/>
                </a:lnTo>
                <a:lnTo>
                  <a:pt x="1160" y="287"/>
                </a:lnTo>
                <a:lnTo>
                  <a:pt x="1149" y="302"/>
                </a:lnTo>
                <a:lnTo>
                  <a:pt x="1132" y="319"/>
                </a:lnTo>
                <a:lnTo>
                  <a:pt x="1111" y="337"/>
                </a:lnTo>
                <a:lnTo>
                  <a:pt x="1142" y="329"/>
                </a:lnTo>
                <a:lnTo>
                  <a:pt x="1170" y="322"/>
                </a:lnTo>
                <a:lnTo>
                  <a:pt x="1199" y="314"/>
                </a:lnTo>
                <a:lnTo>
                  <a:pt x="1220" y="307"/>
                </a:lnTo>
                <a:lnTo>
                  <a:pt x="1237" y="302"/>
                </a:lnTo>
                <a:lnTo>
                  <a:pt x="1251" y="299"/>
                </a:lnTo>
                <a:lnTo>
                  <a:pt x="1262" y="297"/>
                </a:lnTo>
                <a:lnTo>
                  <a:pt x="1265" y="294"/>
                </a:lnTo>
                <a:lnTo>
                  <a:pt x="1272" y="294"/>
                </a:lnTo>
                <a:lnTo>
                  <a:pt x="1283" y="297"/>
                </a:lnTo>
                <a:lnTo>
                  <a:pt x="1283" y="302"/>
                </a:lnTo>
                <a:lnTo>
                  <a:pt x="1269" y="307"/>
                </a:lnTo>
                <a:lnTo>
                  <a:pt x="1262" y="309"/>
                </a:lnTo>
                <a:lnTo>
                  <a:pt x="1251" y="314"/>
                </a:lnTo>
                <a:lnTo>
                  <a:pt x="1234" y="319"/>
                </a:lnTo>
                <a:lnTo>
                  <a:pt x="1216" y="324"/>
                </a:lnTo>
                <a:lnTo>
                  <a:pt x="1195" y="332"/>
                </a:lnTo>
                <a:lnTo>
                  <a:pt x="1170" y="342"/>
                </a:lnTo>
                <a:lnTo>
                  <a:pt x="1142" y="352"/>
                </a:lnTo>
                <a:lnTo>
                  <a:pt x="1114" y="362"/>
                </a:lnTo>
                <a:lnTo>
                  <a:pt x="1146" y="375"/>
                </a:lnTo>
                <a:lnTo>
                  <a:pt x="1174" y="387"/>
                </a:lnTo>
                <a:lnTo>
                  <a:pt x="1199" y="400"/>
                </a:lnTo>
                <a:lnTo>
                  <a:pt x="1213" y="405"/>
                </a:lnTo>
                <a:lnTo>
                  <a:pt x="1220" y="410"/>
                </a:lnTo>
                <a:lnTo>
                  <a:pt x="1223" y="417"/>
                </a:lnTo>
                <a:lnTo>
                  <a:pt x="1220" y="420"/>
                </a:lnTo>
                <a:lnTo>
                  <a:pt x="1209" y="417"/>
                </a:lnTo>
                <a:lnTo>
                  <a:pt x="1199" y="415"/>
                </a:lnTo>
                <a:lnTo>
                  <a:pt x="1185" y="410"/>
                </a:lnTo>
                <a:lnTo>
                  <a:pt x="1163" y="402"/>
                </a:lnTo>
                <a:lnTo>
                  <a:pt x="1142" y="397"/>
                </a:lnTo>
                <a:lnTo>
                  <a:pt x="1118" y="392"/>
                </a:lnTo>
                <a:lnTo>
                  <a:pt x="1100" y="387"/>
                </a:lnTo>
                <a:lnTo>
                  <a:pt x="1083" y="382"/>
                </a:lnTo>
                <a:lnTo>
                  <a:pt x="1069" y="380"/>
                </a:lnTo>
                <a:lnTo>
                  <a:pt x="1044" y="387"/>
                </a:lnTo>
                <a:lnTo>
                  <a:pt x="1019" y="397"/>
                </a:lnTo>
                <a:lnTo>
                  <a:pt x="991" y="405"/>
                </a:lnTo>
                <a:lnTo>
                  <a:pt x="967" y="415"/>
                </a:lnTo>
                <a:lnTo>
                  <a:pt x="995" y="422"/>
                </a:lnTo>
                <a:lnTo>
                  <a:pt x="1019" y="430"/>
                </a:lnTo>
                <a:lnTo>
                  <a:pt x="1040" y="440"/>
                </a:lnTo>
                <a:lnTo>
                  <a:pt x="1055" y="450"/>
                </a:lnTo>
                <a:lnTo>
                  <a:pt x="1062" y="463"/>
                </a:lnTo>
                <a:lnTo>
                  <a:pt x="1058" y="468"/>
                </a:lnTo>
                <a:lnTo>
                  <a:pt x="1047" y="468"/>
                </a:lnTo>
                <a:lnTo>
                  <a:pt x="1030" y="460"/>
                </a:lnTo>
                <a:lnTo>
                  <a:pt x="1016" y="452"/>
                </a:lnTo>
                <a:lnTo>
                  <a:pt x="1005" y="447"/>
                </a:lnTo>
                <a:lnTo>
                  <a:pt x="988" y="445"/>
                </a:lnTo>
                <a:lnTo>
                  <a:pt x="974" y="442"/>
                </a:lnTo>
                <a:lnTo>
                  <a:pt x="960" y="440"/>
                </a:lnTo>
                <a:lnTo>
                  <a:pt x="942" y="437"/>
                </a:lnTo>
                <a:lnTo>
                  <a:pt x="928" y="435"/>
                </a:lnTo>
                <a:lnTo>
                  <a:pt x="910" y="432"/>
                </a:lnTo>
                <a:lnTo>
                  <a:pt x="882" y="442"/>
                </a:lnTo>
                <a:lnTo>
                  <a:pt x="851" y="452"/>
                </a:lnTo>
                <a:lnTo>
                  <a:pt x="823" y="463"/>
                </a:lnTo>
                <a:lnTo>
                  <a:pt x="794" y="470"/>
                </a:lnTo>
                <a:lnTo>
                  <a:pt x="766" y="480"/>
                </a:lnTo>
                <a:lnTo>
                  <a:pt x="738" y="488"/>
                </a:lnTo>
                <a:lnTo>
                  <a:pt x="714" y="495"/>
                </a:lnTo>
                <a:lnTo>
                  <a:pt x="689" y="503"/>
                </a:lnTo>
                <a:lnTo>
                  <a:pt x="703" y="510"/>
                </a:lnTo>
                <a:lnTo>
                  <a:pt x="721" y="520"/>
                </a:lnTo>
                <a:lnTo>
                  <a:pt x="738" y="530"/>
                </a:lnTo>
                <a:lnTo>
                  <a:pt x="763" y="543"/>
                </a:lnTo>
                <a:lnTo>
                  <a:pt x="787" y="556"/>
                </a:lnTo>
                <a:lnTo>
                  <a:pt x="812" y="568"/>
                </a:lnTo>
                <a:lnTo>
                  <a:pt x="840" y="583"/>
                </a:lnTo>
                <a:lnTo>
                  <a:pt x="868" y="598"/>
                </a:lnTo>
                <a:lnTo>
                  <a:pt x="882" y="596"/>
                </a:lnTo>
                <a:lnTo>
                  <a:pt x="900" y="593"/>
                </a:lnTo>
                <a:lnTo>
                  <a:pt x="924" y="588"/>
                </a:lnTo>
                <a:lnTo>
                  <a:pt x="949" y="583"/>
                </a:lnTo>
                <a:lnTo>
                  <a:pt x="970" y="578"/>
                </a:lnTo>
                <a:lnTo>
                  <a:pt x="995" y="573"/>
                </a:lnTo>
                <a:lnTo>
                  <a:pt x="1012" y="568"/>
                </a:lnTo>
                <a:lnTo>
                  <a:pt x="1026" y="563"/>
                </a:lnTo>
                <a:lnTo>
                  <a:pt x="1044" y="561"/>
                </a:lnTo>
                <a:lnTo>
                  <a:pt x="1051" y="563"/>
                </a:lnTo>
                <a:lnTo>
                  <a:pt x="1051" y="571"/>
                </a:lnTo>
                <a:lnTo>
                  <a:pt x="1040" y="578"/>
                </a:lnTo>
                <a:lnTo>
                  <a:pt x="1033" y="583"/>
                </a:lnTo>
                <a:lnTo>
                  <a:pt x="1019" y="586"/>
                </a:lnTo>
                <a:lnTo>
                  <a:pt x="1005" y="593"/>
                </a:lnTo>
                <a:lnTo>
                  <a:pt x="988" y="598"/>
                </a:lnTo>
                <a:lnTo>
                  <a:pt x="967" y="603"/>
                </a:lnTo>
                <a:lnTo>
                  <a:pt x="949" y="608"/>
                </a:lnTo>
                <a:lnTo>
                  <a:pt x="928" y="616"/>
                </a:lnTo>
                <a:lnTo>
                  <a:pt x="910" y="621"/>
                </a:lnTo>
                <a:lnTo>
                  <a:pt x="928" y="631"/>
                </a:lnTo>
                <a:lnTo>
                  <a:pt x="949" y="641"/>
                </a:lnTo>
                <a:lnTo>
                  <a:pt x="967" y="651"/>
                </a:lnTo>
                <a:lnTo>
                  <a:pt x="984" y="661"/>
                </a:lnTo>
                <a:lnTo>
                  <a:pt x="988" y="661"/>
                </a:lnTo>
                <a:lnTo>
                  <a:pt x="991" y="661"/>
                </a:lnTo>
                <a:lnTo>
                  <a:pt x="998" y="661"/>
                </a:lnTo>
                <a:lnTo>
                  <a:pt x="1005" y="661"/>
                </a:lnTo>
                <a:lnTo>
                  <a:pt x="1026" y="661"/>
                </a:lnTo>
                <a:lnTo>
                  <a:pt x="1047" y="661"/>
                </a:lnTo>
                <a:lnTo>
                  <a:pt x="1072" y="659"/>
                </a:lnTo>
                <a:lnTo>
                  <a:pt x="1097" y="656"/>
                </a:lnTo>
                <a:lnTo>
                  <a:pt x="1118" y="656"/>
                </a:lnTo>
                <a:lnTo>
                  <a:pt x="1139" y="654"/>
                </a:lnTo>
                <a:lnTo>
                  <a:pt x="1156" y="651"/>
                </a:lnTo>
                <a:lnTo>
                  <a:pt x="1170" y="651"/>
                </a:lnTo>
                <a:lnTo>
                  <a:pt x="1192" y="654"/>
                </a:lnTo>
                <a:lnTo>
                  <a:pt x="1199" y="659"/>
                </a:lnTo>
                <a:lnTo>
                  <a:pt x="1195" y="666"/>
                </a:lnTo>
                <a:lnTo>
                  <a:pt x="1181" y="671"/>
                </a:lnTo>
                <a:lnTo>
                  <a:pt x="1167" y="674"/>
                </a:lnTo>
                <a:lnTo>
                  <a:pt x="1149" y="676"/>
                </a:lnTo>
                <a:lnTo>
                  <a:pt x="1125" y="679"/>
                </a:lnTo>
                <a:lnTo>
                  <a:pt x="1097" y="681"/>
                </a:lnTo>
                <a:lnTo>
                  <a:pt x="1072" y="684"/>
                </a:lnTo>
                <a:lnTo>
                  <a:pt x="1051" y="684"/>
                </a:lnTo>
                <a:lnTo>
                  <a:pt x="1037" y="686"/>
                </a:lnTo>
                <a:lnTo>
                  <a:pt x="1030" y="686"/>
                </a:lnTo>
                <a:lnTo>
                  <a:pt x="1030" y="689"/>
                </a:lnTo>
                <a:lnTo>
                  <a:pt x="1058" y="704"/>
                </a:lnTo>
                <a:lnTo>
                  <a:pt x="1083" y="717"/>
                </a:lnTo>
                <a:lnTo>
                  <a:pt x="1104" y="732"/>
                </a:lnTo>
                <a:lnTo>
                  <a:pt x="1125" y="742"/>
                </a:lnTo>
                <a:lnTo>
                  <a:pt x="1142" y="752"/>
                </a:lnTo>
                <a:lnTo>
                  <a:pt x="1156" y="762"/>
                </a:lnTo>
                <a:lnTo>
                  <a:pt x="1167" y="767"/>
                </a:lnTo>
                <a:lnTo>
                  <a:pt x="1174" y="772"/>
                </a:lnTo>
                <a:lnTo>
                  <a:pt x="1188" y="789"/>
                </a:lnTo>
                <a:lnTo>
                  <a:pt x="1192" y="800"/>
                </a:lnTo>
                <a:lnTo>
                  <a:pt x="1178" y="797"/>
                </a:lnTo>
                <a:lnTo>
                  <a:pt x="1153" y="784"/>
                </a:lnTo>
                <a:lnTo>
                  <a:pt x="1146" y="782"/>
                </a:lnTo>
                <a:lnTo>
                  <a:pt x="1139" y="777"/>
                </a:lnTo>
                <a:lnTo>
                  <a:pt x="1128" y="772"/>
                </a:lnTo>
                <a:lnTo>
                  <a:pt x="1114" y="764"/>
                </a:lnTo>
                <a:lnTo>
                  <a:pt x="1100" y="757"/>
                </a:lnTo>
                <a:lnTo>
                  <a:pt x="1083" y="747"/>
                </a:lnTo>
                <a:lnTo>
                  <a:pt x="1065" y="737"/>
                </a:lnTo>
                <a:lnTo>
                  <a:pt x="1044" y="727"/>
                </a:lnTo>
                <a:lnTo>
                  <a:pt x="1047" y="744"/>
                </a:lnTo>
                <a:lnTo>
                  <a:pt x="1055" y="759"/>
                </a:lnTo>
                <a:lnTo>
                  <a:pt x="1058" y="772"/>
                </a:lnTo>
                <a:lnTo>
                  <a:pt x="1058" y="779"/>
                </a:lnTo>
                <a:lnTo>
                  <a:pt x="1058" y="789"/>
                </a:lnTo>
                <a:lnTo>
                  <a:pt x="1055" y="792"/>
                </a:lnTo>
                <a:lnTo>
                  <a:pt x="1047" y="792"/>
                </a:lnTo>
                <a:lnTo>
                  <a:pt x="1040" y="782"/>
                </a:lnTo>
                <a:lnTo>
                  <a:pt x="1030" y="762"/>
                </a:lnTo>
                <a:lnTo>
                  <a:pt x="1016" y="742"/>
                </a:lnTo>
                <a:lnTo>
                  <a:pt x="1002" y="719"/>
                </a:lnTo>
                <a:lnTo>
                  <a:pt x="991" y="699"/>
                </a:lnTo>
                <a:lnTo>
                  <a:pt x="970" y="689"/>
                </a:lnTo>
                <a:lnTo>
                  <a:pt x="953" y="679"/>
                </a:lnTo>
                <a:lnTo>
                  <a:pt x="932" y="669"/>
                </a:lnTo>
                <a:lnTo>
                  <a:pt x="910" y="659"/>
                </a:lnTo>
                <a:lnTo>
                  <a:pt x="910" y="676"/>
                </a:lnTo>
                <a:lnTo>
                  <a:pt x="907" y="694"/>
                </a:lnTo>
                <a:lnTo>
                  <a:pt x="903" y="711"/>
                </a:lnTo>
                <a:lnTo>
                  <a:pt x="903" y="729"/>
                </a:lnTo>
                <a:lnTo>
                  <a:pt x="900" y="732"/>
                </a:lnTo>
                <a:lnTo>
                  <a:pt x="896" y="734"/>
                </a:lnTo>
                <a:lnTo>
                  <a:pt x="889" y="734"/>
                </a:lnTo>
                <a:lnTo>
                  <a:pt x="886" y="732"/>
                </a:lnTo>
                <a:lnTo>
                  <a:pt x="875" y="706"/>
                </a:lnTo>
                <a:lnTo>
                  <a:pt x="868" y="681"/>
                </a:lnTo>
                <a:lnTo>
                  <a:pt x="861" y="656"/>
                </a:lnTo>
                <a:lnTo>
                  <a:pt x="854" y="639"/>
                </a:lnTo>
                <a:lnTo>
                  <a:pt x="854" y="636"/>
                </a:lnTo>
                <a:lnTo>
                  <a:pt x="854" y="634"/>
                </a:lnTo>
                <a:lnTo>
                  <a:pt x="851" y="631"/>
                </a:lnTo>
                <a:lnTo>
                  <a:pt x="851" y="629"/>
                </a:lnTo>
                <a:lnTo>
                  <a:pt x="826" y="616"/>
                </a:lnTo>
                <a:lnTo>
                  <a:pt x="801" y="603"/>
                </a:lnTo>
                <a:lnTo>
                  <a:pt x="777" y="591"/>
                </a:lnTo>
                <a:lnTo>
                  <a:pt x="756" y="578"/>
                </a:lnTo>
                <a:lnTo>
                  <a:pt x="731" y="566"/>
                </a:lnTo>
                <a:lnTo>
                  <a:pt x="707" y="553"/>
                </a:lnTo>
                <a:lnTo>
                  <a:pt x="682" y="543"/>
                </a:lnTo>
                <a:lnTo>
                  <a:pt x="657" y="530"/>
                </a:lnTo>
                <a:lnTo>
                  <a:pt x="657" y="561"/>
                </a:lnTo>
                <a:lnTo>
                  <a:pt x="654" y="593"/>
                </a:lnTo>
                <a:lnTo>
                  <a:pt x="647" y="626"/>
                </a:lnTo>
                <a:lnTo>
                  <a:pt x="643" y="659"/>
                </a:lnTo>
                <a:lnTo>
                  <a:pt x="650" y="669"/>
                </a:lnTo>
                <a:lnTo>
                  <a:pt x="661" y="681"/>
                </a:lnTo>
                <a:lnTo>
                  <a:pt x="671" y="696"/>
                </a:lnTo>
                <a:lnTo>
                  <a:pt x="686" y="714"/>
                </a:lnTo>
                <a:lnTo>
                  <a:pt x="703" y="732"/>
                </a:lnTo>
                <a:lnTo>
                  <a:pt x="717" y="749"/>
                </a:lnTo>
                <a:lnTo>
                  <a:pt x="735" y="767"/>
                </a:lnTo>
                <a:lnTo>
                  <a:pt x="749" y="782"/>
                </a:lnTo>
                <a:lnTo>
                  <a:pt x="749" y="787"/>
                </a:lnTo>
                <a:lnTo>
                  <a:pt x="742" y="789"/>
                </a:lnTo>
                <a:lnTo>
                  <a:pt x="728" y="787"/>
                </a:lnTo>
                <a:lnTo>
                  <a:pt x="710" y="774"/>
                </a:lnTo>
                <a:lnTo>
                  <a:pt x="693" y="759"/>
                </a:lnTo>
                <a:lnTo>
                  <a:pt x="675" y="742"/>
                </a:lnTo>
                <a:lnTo>
                  <a:pt x="654" y="727"/>
                </a:lnTo>
                <a:lnTo>
                  <a:pt x="636" y="711"/>
                </a:lnTo>
                <a:lnTo>
                  <a:pt x="633" y="732"/>
                </a:lnTo>
                <a:lnTo>
                  <a:pt x="629" y="752"/>
                </a:lnTo>
                <a:lnTo>
                  <a:pt x="622" y="772"/>
                </a:lnTo>
                <a:lnTo>
                  <a:pt x="619" y="792"/>
                </a:lnTo>
                <a:lnTo>
                  <a:pt x="619" y="794"/>
                </a:lnTo>
                <a:lnTo>
                  <a:pt x="622" y="794"/>
                </a:lnTo>
                <a:lnTo>
                  <a:pt x="636" y="817"/>
                </a:lnTo>
                <a:lnTo>
                  <a:pt x="654" y="847"/>
                </a:lnTo>
                <a:lnTo>
                  <a:pt x="675" y="877"/>
                </a:lnTo>
                <a:lnTo>
                  <a:pt x="696" y="900"/>
                </a:lnTo>
                <a:lnTo>
                  <a:pt x="714" y="920"/>
                </a:lnTo>
                <a:lnTo>
                  <a:pt x="710" y="928"/>
                </a:lnTo>
                <a:lnTo>
                  <a:pt x="693" y="923"/>
                </a:lnTo>
                <a:lnTo>
                  <a:pt x="668" y="910"/>
                </a:lnTo>
                <a:lnTo>
                  <a:pt x="650" y="895"/>
                </a:lnTo>
                <a:lnTo>
                  <a:pt x="636" y="877"/>
                </a:lnTo>
                <a:lnTo>
                  <a:pt x="622" y="860"/>
                </a:lnTo>
                <a:lnTo>
                  <a:pt x="608" y="840"/>
                </a:lnTo>
                <a:lnTo>
                  <a:pt x="601" y="865"/>
                </a:lnTo>
                <a:lnTo>
                  <a:pt x="594" y="890"/>
                </a:lnTo>
                <a:lnTo>
                  <a:pt x="591" y="913"/>
                </a:lnTo>
                <a:lnTo>
                  <a:pt x="584" y="933"/>
                </a:lnTo>
                <a:lnTo>
                  <a:pt x="552" y="933"/>
                </a:lnTo>
                <a:close/>
              </a:path>
            </a:pathLst>
          </a:custGeom>
          <a:solidFill>
            <a:srgbClr val="C0C0C0">
              <a:alpha val="35001"/>
            </a:srgb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596" name="文本占位符 23554"/>
          <p:cNvSpPr>
            <a:spLocks noGrp="1" noChangeArrowheads="1"/>
          </p:cNvSpPr>
          <p:nvPr>
            <p:ph type="body" idx="1"/>
          </p:nvPr>
        </p:nvSpPr>
        <p:spPr>
          <a:xfrm>
            <a:off x="250825" y="765175"/>
            <a:ext cx="5292725" cy="5400675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altLang="zh-CN" b="1" smtClean="0">
                <a:latin typeface="楷体_GB2312" pitchFamily="49" charset="-122"/>
                <a:ea typeface="楷体_GB2312" pitchFamily="49" charset="-122"/>
              </a:rPr>
              <a:t>   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　</a:t>
            </a:r>
            <a:r>
              <a:rPr lang="en-US" altLang="zh-CN" b="1" smtClean="0">
                <a:latin typeface="楷体_GB2312" pitchFamily="49" charset="-122"/>
                <a:ea typeface="楷体_GB2312" pitchFamily="49" charset="-122"/>
              </a:rPr>
              <a:t>19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世纪末</a:t>
            </a:r>
            <a:r>
              <a:rPr lang="zh-CN" altLang="en-US" b="1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俄国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伟大的</a:t>
            </a:r>
            <a:r>
              <a:rPr lang="zh-CN" altLang="en-US" b="1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批判现实主义作家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，情趣隽永、文笔犀利的</a:t>
            </a:r>
            <a:r>
              <a:rPr lang="zh-CN" altLang="en-US" b="1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幽默讽刺大师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b="1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短篇小说的巨匠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，著名</a:t>
            </a:r>
            <a:r>
              <a:rPr lang="zh-CN" altLang="en-US" b="1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剧作家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pPr>
              <a:lnSpc>
                <a:spcPct val="130000"/>
              </a:lnSpc>
              <a:buFont typeface="Arial" pitchFamily="34" charset="0"/>
              <a:buNone/>
            </a:pP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　　  与</a:t>
            </a:r>
            <a:r>
              <a:rPr lang="zh-CN" altLang="en-US" b="1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欧</a:t>
            </a:r>
            <a:r>
              <a:rPr lang="en-US" altLang="zh-CN" b="1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·</a:t>
            </a:r>
            <a:r>
              <a:rPr lang="zh-CN" altLang="en-US" b="1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亨利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b="1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莫泊桑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并称为</a:t>
            </a:r>
            <a:r>
              <a:rPr lang="zh-CN" altLang="en-US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三大短篇小说之王</a:t>
            </a:r>
            <a:r>
              <a:rPr lang="zh-CN" altLang="en-US" b="1" smtClean="0"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sp>
        <p:nvSpPr>
          <p:cNvPr id="1048597" name="文本框 23555"/>
          <p:cNvSpPr txBox="1">
            <a:spLocks noChangeArrowheads="1"/>
          </p:cNvSpPr>
          <p:nvPr/>
        </p:nvSpPr>
        <p:spPr bwMode="auto">
          <a:xfrm>
            <a:off x="5688013" y="4724400"/>
            <a:ext cx="3455987" cy="1036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altLang="zh-CN" sz="3200" b="1">
              <a:solidFill>
                <a:schemeClr val="hlink"/>
              </a:solidFill>
              <a:latin typeface="文鼎粗钢笔行楷" pitchFamily="34" charset="-122"/>
              <a:ea typeface="文鼎粗钢笔行楷" pitchFamily="34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2000" b="1">
                <a:solidFill>
                  <a:schemeClr val="hlink"/>
                </a:solidFill>
                <a:latin typeface="文鼎粗钢笔行楷" pitchFamily="34" charset="-122"/>
                <a:ea typeface="文鼎粗钢笔行楷" pitchFamily="34" charset="-122"/>
              </a:rPr>
              <a:t>（</a:t>
            </a:r>
            <a:r>
              <a:rPr lang="en-US" altLang="zh-CN" sz="2000" b="1">
                <a:solidFill>
                  <a:schemeClr val="hlink"/>
                </a:solidFill>
                <a:latin typeface="文鼎粗钢笔行楷" pitchFamily="34" charset="-122"/>
                <a:ea typeface="文鼎粗钢笔行楷" pitchFamily="34" charset="-122"/>
              </a:rPr>
              <a:t>l860</a:t>
            </a:r>
            <a:r>
              <a:rPr lang="zh-CN" altLang="en-US" sz="2000" b="1">
                <a:solidFill>
                  <a:schemeClr val="hlink"/>
                </a:solidFill>
                <a:latin typeface="文鼎粗钢笔行楷" pitchFamily="34" charset="-122"/>
                <a:ea typeface="文鼎粗钢笔行楷" pitchFamily="34" charset="-122"/>
              </a:rPr>
              <a:t>～</a:t>
            </a:r>
            <a:r>
              <a:rPr lang="en-US" altLang="zh-CN" sz="2000" b="1">
                <a:solidFill>
                  <a:schemeClr val="hlink"/>
                </a:solidFill>
                <a:latin typeface="文鼎粗钢笔行楷" pitchFamily="34" charset="-122"/>
                <a:ea typeface="文鼎粗钢笔行楷" pitchFamily="34" charset="-122"/>
              </a:rPr>
              <a:t>1904</a:t>
            </a:r>
            <a:r>
              <a:rPr lang="zh-CN" altLang="en-US" sz="2000" b="1">
                <a:solidFill>
                  <a:schemeClr val="hlink"/>
                </a:solidFill>
                <a:latin typeface="文鼎粗钢笔行楷" pitchFamily="34" charset="-122"/>
                <a:ea typeface="文鼎粗钢笔行楷" pitchFamily="34" charset="-122"/>
              </a:rPr>
              <a:t>）</a:t>
            </a:r>
          </a:p>
        </p:txBody>
      </p:sp>
      <p:pic>
        <p:nvPicPr>
          <p:cNvPr id="2097154" name="图片 23556" descr="契诃夫像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608638" y="333375"/>
            <a:ext cx="3535362" cy="49530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048598" name="矩形 23557"/>
          <p:cNvSpPr>
            <a:spLocks noChangeArrowheads="1" noChangeShapeType="1" noTextEdit="1"/>
          </p:cNvSpPr>
          <p:nvPr/>
        </p:nvSpPr>
        <p:spPr bwMode="auto">
          <a:xfrm>
            <a:off x="6227763" y="5876925"/>
            <a:ext cx="2376487" cy="6016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chemeClr val="folHlink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新魏"/>
              </a:rPr>
              <a:t>契诃夫</a:t>
            </a:r>
          </a:p>
        </p:txBody>
      </p:sp>
      <p:sp>
        <p:nvSpPr>
          <p:cNvPr id="1048599" name="矩形 23559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3276600" cy="6858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b="1">
                <a:ln w="9525">
                  <a:noFill/>
                  <a:rou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隶书"/>
              </a:rPr>
              <a:t>作者简介</a:t>
            </a:r>
          </a:p>
        </p:txBody>
      </p:sp>
    </p:spTree>
  </p:cSld>
  <p:clrMapOvr>
    <a:masterClrMapping/>
  </p:clrMapOvr>
  <p:transition>
    <p:random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57" name=""/>
        <p:cNvGrpSpPr/>
        <p:nvPr/>
      </p:nvGrpSpPr>
      <p:grpSpPr>
        <a:xfrm>
          <a:off x="0" y="0"/>
          <a:ext cx="0" cy="0"/>
        </a:xfrm>
      </p:grpSpPr>
      <p:sp>
        <p:nvSpPr>
          <p:cNvPr id="1048600" name="文本框 107521"/>
          <p:cNvSpPr txBox="1">
            <a:spLocks noChangeArrowheads="1"/>
          </p:cNvSpPr>
          <p:nvPr/>
        </p:nvSpPr>
        <p:spPr bwMode="auto">
          <a:xfrm>
            <a:off x="914400" y="533400"/>
            <a:ext cx="7467600" cy="50952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相关链接</a:t>
            </a:r>
          </a:p>
          <a:p>
            <a:endParaRPr lang="zh-CN" altLang="en-US" sz="2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algn="just"/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世界三大短篇小说之王：</a:t>
            </a:r>
          </a:p>
          <a:p>
            <a:pPr algn="just"/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    法国的莫泊桑</a:t>
            </a:r>
          </a:p>
          <a:p>
            <a:pPr algn="just"/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    俄国的契诃夫</a:t>
            </a:r>
          </a:p>
          <a:p>
            <a:pPr algn="just"/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    美国的欧</a:t>
            </a:r>
            <a:r>
              <a:rPr lang="en-US" altLang="zh-CN" sz="3200" b="1">
                <a:latin typeface="黑体" pitchFamily="49" charset="-122"/>
                <a:ea typeface="黑体" pitchFamily="49" charset="-122"/>
              </a:rPr>
              <a:t>·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亨利</a:t>
            </a:r>
          </a:p>
          <a:p>
            <a:pPr algn="just"/>
            <a:endParaRPr lang="zh-CN" altLang="en-US" sz="2000" b="1">
              <a:latin typeface="黑体" pitchFamily="49" charset="-122"/>
              <a:ea typeface="黑体" pitchFamily="49" charset="-122"/>
            </a:endParaRPr>
          </a:p>
          <a:p>
            <a:pPr algn="just"/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莫泊桑：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羊脂球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》《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漂亮朋友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》</a:t>
            </a:r>
          </a:p>
          <a:p>
            <a:pPr algn="just"/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        《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我的叔叔于勒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》</a:t>
            </a:r>
          </a:p>
          <a:p>
            <a:pPr algn="just"/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欧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·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亨利：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麦琪的礼物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》</a:t>
            </a:r>
          </a:p>
          <a:p>
            <a:pPr algn="just"/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        《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警察和赞美诗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》</a:t>
            </a:r>
          </a:p>
        </p:txBody>
      </p:sp>
    </p:spTree>
  </p:cSld>
  <p:clrMapOvr>
    <a:masterClrMapping/>
  </p:clrMapOvr>
  <p:transition>
    <p:random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58" name=""/>
        <p:cNvGrpSpPr/>
        <p:nvPr/>
      </p:nvGrpSpPr>
      <p:grpSpPr>
        <a:xfrm>
          <a:off x="0" y="0"/>
          <a:ext cx="0" cy="0"/>
        </a:xfrm>
      </p:grpSpPr>
      <p:sp>
        <p:nvSpPr>
          <p:cNvPr id="1048601" name="任意多边形 25606"/>
          <p:cNvSpPr>
            <a:spLocks noChangeArrowheads="1"/>
          </p:cNvSpPr>
          <p:nvPr/>
        </p:nvSpPr>
        <p:spPr bwMode="auto">
          <a:xfrm>
            <a:off x="0" y="3213100"/>
            <a:ext cx="3779838" cy="3644900"/>
          </a:xfrm>
          <a:custGeom>
            <a:cxnLst>
              <a:cxn ang="0">
                <a:pos x="485" y="880"/>
              </a:cxn>
              <a:cxn ang="0">
                <a:pos x="527" y="812"/>
              </a:cxn>
              <a:cxn ang="0">
                <a:pos x="580" y="722"/>
              </a:cxn>
              <a:cxn ang="0">
                <a:pos x="513" y="724"/>
              </a:cxn>
              <a:cxn ang="0">
                <a:pos x="605" y="530"/>
              </a:cxn>
              <a:cxn ang="0">
                <a:pos x="408" y="591"/>
              </a:cxn>
              <a:cxn ang="0">
                <a:pos x="306" y="671"/>
              </a:cxn>
              <a:cxn ang="0">
                <a:pos x="264" y="626"/>
              </a:cxn>
              <a:cxn ang="0">
                <a:pos x="134" y="724"/>
              </a:cxn>
              <a:cxn ang="0">
                <a:pos x="63" y="684"/>
              </a:cxn>
              <a:cxn ang="0">
                <a:pos x="106" y="654"/>
              </a:cxn>
              <a:cxn ang="0">
                <a:pos x="78" y="583"/>
              </a:cxn>
              <a:cxn ang="0">
                <a:pos x="193" y="593"/>
              </a:cxn>
              <a:cxn ang="0">
                <a:pos x="334" y="568"/>
              </a:cxn>
              <a:cxn ang="0">
                <a:pos x="250" y="505"/>
              </a:cxn>
              <a:cxn ang="0">
                <a:pos x="468" y="528"/>
              </a:cxn>
              <a:cxn ang="0">
                <a:pos x="563" y="478"/>
              </a:cxn>
              <a:cxn ang="0">
                <a:pos x="345" y="405"/>
              </a:cxn>
              <a:cxn ang="0">
                <a:pos x="341" y="385"/>
              </a:cxn>
              <a:cxn ang="0">
                <a:pos x="299" y="329"/>
              </a:cxn>
              <a:cxn ang="0">
                <a:pos x="102" y="284"/>
              </a:cxn>
              <a:cxn ang="0">
                <a:pos x="204" y="276"/>
              </a:cxn>
              <a:cxn ang="0">
                <a:pos x="127" y="206"/>
              </a:cxn>
              <a:cxn ang="0">
                <a:pos x="253" y="214"/>
              </a:cxn>
              <a:cxn ang="0">
                <a:pos x="327" y="309"/>
              </a:cxn>
              <a:cxn ang="0">
                <a:pos x="440" y="344"/>
              </a:cxn>
              <a:cxn ang="0">
                <a:pos x="489" y="395"/>
              </a:cxn>
              <a:cxn ang="0">
                <a:pos x="608" y="458"/>
              </a:cxn>
              <a:cxn ang="0">
                <a:pos x="587" y="216"/>
              </a:cxn>
              <a:cxn ang="0">
                <a:pos x="654" y="168"/>
              </a:cxn>
              <a:cxn ang="0">
                <a:pos x="678" y="146"/>
              </a:cxn>
              <a:cxn ang="0">
                <a:pos x="731" y="108"/>
              </a:cxn>
              <a:cxn ang="0">
                <a:pos x="809" y="146"/>
              </a:cxn>
              <a:cxn ang="0">
                <a:pos x="714" y="226"/>
              </a:cxn>
              <a:cxn ang="0">
                <a:pos x="819" y="249"/>
              </a:cxn>
              <a:cxn ang="0">
                <a:pos x="693" y="334"/>
              </a:cxn>
              <a:cxn ang="0">
                <a:pos x="830" y="415"/>
              </a:cxn>
              <a:cxn ang="0">
                <a:pos x="1012" y="317"/>
              </a:cxn>
              <a:cxn ang="0">
                <a:pos x="1040" y="352"/>
              </a:cxn>
              <a:cxn ang="0">
                <a:pos x="1132" y="319"/>
              </a:cxn>
              <a:cxn ang="0">
                <a:pos x="1283" y="297"/>
              </a:cxn>
              <a:cxn ang="0">
                <a:pos x="1146" y="375"/>
              </a:cxn>
              <a:cxn ang="0">
                <a:pos x="1142" y="397"/>
              </a:cxn>
              <a:cxn ang="0">
                <a:pos x="1040" y="440"/>
              </a:cxn>
              <a:cxn ang="0">
                <a:pos x="942" y="437"/>
              </a:cxn>
              <a:cxn ang="0">
                <a:pos x="703" y="510"/>
              </a:cxn>
              <a:cxn ang="0">
                <a:pos x="949" y="583"/>
              </a:cxn>
              <a:cxn ang="0">
                <a:pos x="1005" y="593"/>
              </a:cxn>
              <a:cxn ang="0">
                <a:pos x="991" y="661"/>
              </a:cxn>
              <a:cxn ang="0">
                <a:pos x="1192" y="654"/>
              </a:cxn>
              <a:cxn ang="0">
                <a:pos x="1030" y="686"/>
              </a:cxn>
              <a:cxn ang="0">
                <a:pos x="1167" y="767"/>
              </a:cxn>
              <a:cxn ang="0">
                <a:pos x="1083" y="747"/>
              </a:cxn>
              <a:cxn ang="0">
                <a:pos x="1030" y="762"/>
              </a:cxn>
              <a:cxn ang="0">
                <a:pos x="903" y="729"/>
              </a:cxn>
              <a:cxn ang="0">
                <a:pos x="851" y="631"/>
              </a:cxn>
              <a:cxn ang="0">
                <a:pos x="654" y="593"/>
              </a:cxn>
              <a:cxn ang="0">
                <a:pos x="749" y="787"/>
              </a:cxn>
              <a:cxn ang="0">
                <a:pos x="619" y="792"/>
              </a:cxn>
              <a:cxn ang="0">
                <a:pos x="693" y="923"/>
              </a:cxn>
            </a:cxnLst>
            <a:rect l="0" t="0" r="r" b="b"/>
            <a:pathLst>
              <a:path w="1283" h="933">
                <a:moveTo>
                  <a:pt x="552" y="933"/>
                </a:moveTo>
                <a:lnTo>
                  <a:pt x="555" y="905"/>
                </a:lnTo>
                <a:lnTo>
                  <a:pt x="559" y="880"/>
                </a:lnTo>
                <a:lnTo>
                  <a:pt x="563" y="852"/>
                </a:lnTo>
                <a:lnTo>
                  <a:pt x="566" y="827"/>
                </a:lnTo>
                <a:lnTo>
                  <a:pt x="555" y="835"/>
                </a:lnTo>
                <a:lnTo>
                  <a:pt x="541" y="845"/>
                </a:lnTo>
                <a:lnTo>
                  <a:pt x="527" y="852"/>
                </a:lnTo>
                <a:lnTo>
                  <a:pt x="513" y="862"/>
                </a:lnTo>
                <a:lnTo>
                  <a:pt x="499" y="872"/>
                </a:lnTo>
                <a:lnTo>
                  <a:pt x="485" y="880"/>
                </a:lnTo>
                <a:lnTo>
                  <a:pt x="471" y="888"/>
                </a:lnTo>
                <a:lnTo>
                  <a:pt x="457" y="895"/>
                </a:lnTo>
                <a:lnTo>
                  <a:pt x="447" y="900"/>
                </a:lnTo>
                <a:lnTo>
                  <a:pt x="440" y="898"/>
                </a:lnTo>
                <a:lnTo>
                  <a:pt x="440" y="893"/>
                </a:lnTo>
                <a:lnTo>
                  <a:pt x="447" y="885"/>
                </a:lnTo>
                <a:lnTo>
                  <a:pt x="464" y="872"/>
                </a:lnTo>
                <a:lnTo>
                  <a:pt x="478" y="857"/>
                </a:lnTo>
                <a:lnTo>
                  <a:pt x="496" y="842"/>
                </a:lnTo>
                <a:lnTo>
                  <a:pt x="510" y="827"/>
                </a:lnTo>
                <a:lnTo>
                  <a:pt x="527" y="812"/>
                </a:lnTo>
                <a:lnTo>
                  <a:pt x="541" y="800"/>
                </a:lnTo>
                <a:lnTo>
                  <a:pt x="555" y="787"/>
                </a:lnTo>
                <a:lnTo>
                  <a:pt x="570" y="777"/>
                </a:lnTo>
                <a:lnTo>
                  <a:pt x="570" y="774"/>
                </a:lnTo>
                <a:lnTo>
                  <a:pt x="573" y="762"/>
                </a:lnTo>
                <a:lnTo>
                  <a:pt x="577" y="747"/>
                </a:lnTo>
                <a:lnTo>
                  <a:pt x="577" y="734"/>
                </a:lnTo>
                <a:lnTo>
                  <a:pt x="580" y="722"/>
                </a:lnTo>
                <a:lnTo>
                  <a:pt x="555" y="734"/>
                </a:lnTo>
                <a:lnTo>
                  <a:pt x="531" y="744"/>
                </a:lnTo>
                <a:lnTo>
                  <a:pt x="506" y="754"/>
                </a:lnTo>
                <a:lnTo>
                  <a:pt x="482" y="762"/>
                </a:lnTo>
                <a:lnTo>
                  <a:pt x="471" y="762"/>
                </a:lnTo>
                <a:lnTo>
                  <a:pt x="468" y="759"/>
                </a:lnTo>
                <a:lnTo>
                  <a:pt x="468" y="754"/>
                </a:lnTo>
                <a:lnTo>
                  <a:pt x="471" y="752"/>
                </a:lnTo>
                <a:lnTo>
                  <a:pt x="485" y="744"/>
                </a:lnTo>
                <a:lnTo>
                  <a:pt x="499" y="734"/>
                </a:lnTo>
                <a:lnTo>
                  <a:pt x="513" y="724"/>
                </a:lnTo>
                <a:lnTo>
                  <a:pt x="531" y="714"/>
                </a:lnTo>
                <a:lnTo>
                  <a:pt x="545" y="701"/>
                </a:lnTo>
                <a:lnTo>
                  <a:pt x="559" y="691"/>
                </a:lnTo>
                <a:lnTo>
                  <a:pt x="573" y="679"/>
                </a:lnTo>
                <a:lnTo>
                  <a:pt x="587" y="669"/>
                </a:lnTo>
                <a:lnTo>
                  <a:pt x="591" y="636"/>
                </a:lnTo>
                <a:lnTo>
                  <a:pt x="594" y="603"/>
                </a:lnTo>
                <a:lnTo>
                  <a:pt x="601" y="568"/>
                </a:lnTo>
                <a:lnTo>
                  <a:pt x="605" y="533"/>
                </a:lnTo>
                <a:lnTo>
                  <a:pt x="605" y="530"/>
                </a:lnTo>
                <a:lnTo>
                  <a:pt x="605" y="528"/>
                </a:lnTo>
                <a:lnTo>
                  <a:pt x="591" y="533"/>
                </a:lnTo>
                <a:lnTo>
                  <a:pt x="573" y="538"/>
                </a:lnTo>
                <a:lnTo>
                  <a:pt x="552" y="543"/>
                </a:lnTo>
                <a:lnTo>
                  <a:pt x="527" y="551"/>
                </a:lnTo>
                <a:lnTo>
                  <a:pt x="503" y="558"/>
                </a:lnTo>
                <a:lnTo>
                  <a:pt x="475" y="566"/>
                </a:lnTo>
                <a:lnTo>
                  <a:pt x="447" y="573"/>
                </a:lnTo>
                <a:lnTo>
                  <a:pt x="415" y="583"/>
                </a:lnTo>
                <a:lnTo>
                  <a:pt x="408" y="591"/>
                </a:lnTo>
                <a:lnTo>
                  <a:pt x="401" y="598"/>
                </a:lnTo>
                <a:lnTo>
                  <a:pt x="397" y="601"/>
                </a:lnTo>
                <a:lnTo>
                  <a:pt x="394" y="603"/>
                </a:lnTo>
                <a:lnTo>
                  <a:pt x="376" y="623"/>
                </a:lnTo>
                <a:lnTo>
                  <a:pt x="359" y="641"/>
                </a:lnTo>
                <a:lnTo>
                  <a:pt x="345" y="656"/>
                </a:lnTo>
                <a:lnTo>
                  <a:pt x="324" y="676"/>
                </a:lnTo>
                <a:lnTo>
                  <a:pt x="320" y="679"/>
                </a:lnTo>
                <a:lnTo>
                  <a:pt x="313" y="676"/>
                </a:lnTo>
                <a:lnTo>
                  <a:pt x="309" y="674"/>
                </a:lnTo>
                <a:lnTo>
                  <a:pt x="306" y="671"/>
                </a:lnTo>
                <a:lnTo>
                  <a:pt x="317" y="651"/>
                </a:lnTo>
                <a:lnTo>
                  <a:pt x="331" y="636"/>
                </a:lnTo>
                <a:lnTo>
                  <a:pt x="345" y="618"/>
                </a:lnTo>
                <a:lnTo>
                  <a:pt x="359" y="601"/>
                </a:lnTo>
                <a:lnTo>
                  <a:pt x="345" y="603"/>
                </a:lnTo>
                <a:lnTo>
                  <a:pt x="331" y="608"/>
                </a:lnTo>
                <a:lnTo>
                  <a:pt x="317" y="611"/>
                </a:lnTo>
                <a:lnTo>
                  <a:pt x="302" y="616"/>
                </a:lnTo>
                <a:lnTo>
                  <a:pt x="288" y="618"/>
                </a:lnTo>
                <a:lnTo>
                  <a:pt x="278" y="623"/>
                </a:lnTo>
                <a:lnTo>
                  <a:pt x="264" y="626"/>
                </a:lnTo>
                <a:lnTo>
                  <a:pt x="250" y="631"/>
                </a:lnTo>
                <a:lnTo>
                  <a:pt x="246" y="634"/>
                </a:lnTo>
                <a:lnTo>
                  <a:pt x="246" y="636"/>
                </a:lnTo>
                <a:lnTo>
                  <a:pt x="243" y="639"/>
                </a:lnTo>
                <a:lnTo>
                  <a:pt x="239" y="641"/>
                </a:lnTo>
                <a:lnTo>
                  <a:pt x="218" y="656"/>
                </a:lnTo>
                <a:lnTo>
                  <a:pt x="193" y="671"/>
                </a:lnTo>
                <a:lnTo>
                  <a:pt x="169" y="689"/>
                </a:lnTo>
                <a:lnTo>
                  <a:pt x="151" y="709"/>
                </a:lnTo>
                <a:lnTo>
                  <a:pt x="144" y="719"/>
                </a:lnTo>
                <a:lnTo>
                  <a:pt x="134" y="724"/>
                </a:lnTo>
                <a:lnTo>
                  <a:pt x="123" y="722"/>
                </a:lnTo>
                <a:lnTo>
                  <a:pt x="123" y="711"/>
                </a:lnTo>
                <a:lnTo>
                  <a:pt x="134" y="696"/>
                </a:lnTo>
                <a:lnTo>
                  <a:pt x="148" y="681"/>
                </a:lnTo>
                <a:lnTo>
                  <a:pt x="162" y="666"/>
                </a:lnTo>
                <a:lnTo>
                  <a:pt x="179" y="654"/>
                </a:lnTo>
                <a:lnTo>
                  <a:pt x="151" y="661"/>
                </a:lnTo>
                <a:lnTo>
                  <a:pt x="127" y="669"/>
                </a:lnTo>
                <a:lnTo>
                  <a:pt x="106" y="674"/>
                </a:lnTo>
                <a:lnTo>
                  <a:pt x="85" y="679"/>
                </a:lnTo>
                <a:lnTo>
                  <a:pt x="63" y="684"/>
                </a:lnTo>
                <a:lnTo>
                  <a:pt x="46" y="686"/>
                </a:lnTo>
                <a:lnTo>
                  <a:pt x="32" y="689"/>
                </a:lnTo>
                <a:lnTo>
                  <a:pt x="18" y="691"/>
                </a:lnTo>
                <a:lnTo>
                  <a:pt x="14" y="691"/>
                </a:lnTo>
                <a:lnTo>
                  <a:pt x="4" y="689"/>
                </a:lnTo>
                <a:lnTo>
                  <a:pt x="0" y="686"/>
                </a:lnTo>
                <a:lnTo>
                  <a:pt x="14" y="681"/>
                </a:lnTo>
                <a:lnTo>
                  <a:pt x="35" y="674"/>
                </a:lnTo>
                <a:lnTo>
                  <a:pt x="60" y="669"/>
                </a:lnTo>
                <a:lnTo>
                  <a:pt x="81" y="661"/>
                </a:lnTo>
                <a:lnTo>
                  <a:pt x="106" y="654"/>
                </a:lnTo>
                <a:lnTo>
                  <a:pt x="127" y="646"/>
                </a:lnTo>
                <a:lnTo>
                  <a:pt x="151" y="639"/>
                </a:lnTo>
                <a:lnTo>
                  <a:pt x="172" y="631"/>
                </a:lnTo>
                <a:lnTo>
                  <a:pt x="193" y="623"/>
                </a:lnTo>
                <a:lnTo>
                  <a:pt x="183" y="621"/>
                </a:lnTo>
                <a:lnTo>
                  <a:pt x="169" y="616"/>
                </a:lnTo>
                <a:lnTo>
                  <a:pt x="151" y="608"/>
                </a:lnTo>
                <a:lnTo>
                  <a:pt x="134" y="603"/>
                </a:lnTo>
                <a:lnTo>
                  <a:pt x="116" y="596"/>
                </a:lnTo>
                <a:lnTo>
                  <a:pt x="95" y="588"/>
                </a:lnTo>
                <a:lnTo>
                  <a:pt x="78" y="583"/>
                </a:lnTo>
                <a:lnTo>
                  <a:pt x="63" y="578"/>
                </a:lnTo>
                <a:lnTo>
                  <a:pt x="35" y="563"/>
                </a:lnTo>
                <a:lnTo>
                  <a:pt x="32" y="553"/>
                </a:lnTo>
                <a:lnTo>
                  <a:pt x="42" y="553"/>
                </a:lnTo>
                <a:lnTo>
                  <a:pt x="67" y="561"/>
                </a:lnTo>
                <a:lnTo>
                  <a:pt x="88" y="568"/>
                </a:lnTo>
                <a:lnTo>
                  <a:pt x="109" y="573"/>
                </a:lnTo>
                <a:lnTo>
                  <a:pt x="130" y="581"/>
                </a:lnTo>
                <a:lnTo>
                  <a:pt x="151" y="583"/>
                </a:lnTo>
                <a:lnTo>
                  <a:pt x="172" y="588"/>
                </a:lnTo>
                <a:lnTo>
                  <a:pt x="193" y="593"/>
                </a:lnTo>
                <a:lnTo>
                  <a:pt x="211" y="596"/>
                </a:lnTo>
                <a:lnTo>
                  <a:pt x="229" y="601"/>
                </a:lnTo>
                <a:lnTo>
                  <a:pt x="232" y="603"/>
                </a:lnTo>
                <a:lnTo>
                  <a:pt x="239" y="603"/>
                </a:lnTo>
                <a:lnTo>
                  <a:pt x="243" y="603"/>
                </a:lnTo>
                <a:lnTo>
                  <a:pt x="246" y="606"/>
                </a:lnTo>
                <a:lnTo>
                  <a:pt x="271" y="598"/>
                </a:lnTo>
                <a:lnTo>
                  <a:pt x="295" y="591"/>
                </a:lnTo>
                <a:lnTo>
                  <a:pt x="317" y="583"/>
                </a:lnTo>
                <a:lnTo>
                  <a:pt x="341" y="573"/>
                </a:lnTo>
                <a:lnTo>
                  <a:pt x="334" y="568"/>
                </a:lnTo>
                <a:lnTo>
                  <a:pt x="324" y="566"/>
                </a:lnTo>
                <a:lnTo>
                  <a:pt x="313" y="561"/>
                </a:lnTo>
                <a:lnTo>
                  <a:pt x="299" y="556"/>
                </a:lnTo>
                <a:lnTo>
                  <a:pt x="285" y="548"/>
                </a:lnTo>
                <a:lnTo>
                  <a:pt x="267" y="543"/>
                </a:lnTo>
                <a:lnTo>
                  <a:pt x="250" y="538"/>
                </a:lnTo>
                <a:lnTo>
                  <a:pt x="232" y="530"/>
                </a:lnTo>
                <a:lnTo>
                  <a:pt x="211" y="518"/>
                </a:lnTo>
                <a:lnTo>
                  <a:pt x="204" y="508"/>
                </a:lnTo>
                <a:lnTo>
                  <a:pt x="218" y="503"/>
                </a:lnTo>
                <a:lnTo>
                  <a:pt x="250" y="505"/>
                </a:lnTo>
                <a:lnTo>
                  <a:pt x="267" y="510"/>
                </a:lnTo>
                <a:lnTo>
                  <a:pt x="285" y="515"/>
                </a:lnTo>
                <a:lnTo>
                  <a:pt x="302" y="520"/>
                </a:lnTo>
                <a:lnTo>
                  <a:pt x="320" y="528"/>
                </a:lnTo>
                <a:lnTo>
                  <a:pt x="338" y="533"/>
                </a:lnTo>
                <a:lnTo>
                  <a:pt x="355" y="541"/>
                </a:lnTo>
                <a:lnTo>
                  <a:pt x="373" y="548"/>
                </a:lnTo>
                <a:lnTo>
                  <a:pt x="390" y="556"/>
                </a:lnTo>
                <a:lnTo>
                  <a:pt x="415" y="546"/>
                </a:lnTo>
                <a:lnTo>
                  <a:pt x="443" y="538"/>
                </a:lnTo>
                <a:lnTo>
                  <a:pt x="468" y="528"/>
                </a:lnTo>
                <a:lnTo>
                  <a:pt x="492" y="520"/>
                </a:lnTo>
                <a:lnTo>
                  <a:pt x="513" y="513"/>
                </a:lnTo>
                <a:lnTo>
                  <a:pt x="538" y="505"/>
                </a:lnTo>
                <a:lnTo>
                  <a:pt x="563" y="498"/>
                </a:lnTo>
                <a:lnTo>
                  <a:pt x="584" y="490"/>
                </a:lnTo>
                <a:lnTo>
                  <a:pt x="584" y="488"/>
                </a:lnTo>
                <a:lnTo>
                  <a:pt x="580" y="488"/>
                </a:lnTo>
                <a:lnTo>
                  <a:pt x="573" y="483"/>
                </a:lnTo>
                <a:lnTo>
                  <a:pt x="563" y="478"/>
                </a:lnTo>
                <a:lnTo>
                  <a:pt x="548" y="470"/>
                </a:lnTo>
                <a:lnTo>
                  <a:pt x="534" y="460"/>
                </a:lnTo>
                <a:lnTo>
                  <a:pt x="517" y="452"/>
                </a:lnTo>
                <a:lnTo>
                  <a:pt x="496" y="440"/>
                </a:lnTo>
                <a:lnTo>
                  <a:pt x="475" y="430"/>
                </a:lnTo>
                <a:lnTo>
                  <a:pt x="454" y="417"/>
                </a:lnTo>
                <a:lnTo>
                  <a:pt x="436" y="417"/>
                </a:lnTo>
                <a:lnTo>
                  <a:pt x="415" y="417"/>
                </a:lnTo>
                <a:lnTo>
                  <a:pt x="394" y="415"/>
                </a:lnTo>
                <a:lnTo>
                  <a:pt x="369" y="410"/>
                </a:lnTo>
                <a:lnTo>
                  <a:pt x="345" y="405"/>
                </a:lnTo>
                <a:lnTo>
                  <a:pt x="324" y="402"/>
                </a:lnTo>
                <a:lnTo>
                  <a:pt x="302" y="400"/>
                </a:lnTo>
                <a:lnTo>
                  <a:pt x="285" y="397"/>
                </a:lnTo>
                <a:lnTo>
                  <a:pt x="278" y="395"/>
                </a:lnTo>
                <a:lnTo>
                  <a:pt x="271" y="390"/>
                </a:lnTo>
                <a:lnTo>
                  <a:pt x="271" y="385"/>
                </a:lnTo>
                <a:lnTo>
                  <a:pt x="285" y="385"/>
                </a:lnTo>
                <a:lnTo>
                  <a:pt x="299" y="385"/>
                </a:lnTo>
                <a:lnTo>
                  <a:pt x="309" y="385"/>
                </a:lnTo>
                <a:lnTo>
                  <a:pt x="324" y="385"/>
                </a:lnTo>
                <a:lnTo>
                  <a:pt x="341" y="385"/>
                </a:lnTo>
                <a:lnTo>
                  <a:pt x="355" y="385"/>
                </a:lnTo>
                <a:lnTo>
                  <a:pt x="369" y="385"/>
                </a:lnTo>
                <a:lnTo>
                  <a:pt x="383" y="385"/>
                </a:lnTo>
                <a:lnTo>
                  <a:pt x="397" y="385"/>
                </a:lnTo>
                <a:lnTo>
                  <a:pt x="383" y="377"/>
                </a:lnTo>
                <a:lnTo>
                  <a:pt x="369" y="370"/>
                </a:lnTo>
                <a:lnTo>
                  <a:pt x="355" y="362"/>
                </a:lnTo>
                <a:lnTo>
                  <a:pt x="341" y="352"/>
                </a:lnTo>
                <a:lnTo>
                  <a:pt x="327" y="344"/>
                </a:lnTo>
                <a:lnTo>
                  <a:pt x="313" y="337"/>
                </a:lnTo>
                <a:lnTo>
                  <a:pt x="299" y="329"/>
                </a:lnTo>
                <a:lnTo>
                  <a:pt x="285" y="322"/>
                </a:lnTo>
                <a:lnTo>
                  <a:pt x="264" y="317"/>
                </a:lnTo>
                <a:lnTo>
                  <a:pt x="243" y="312"/>
                </a:lnTo>
                <a:lnTo>
                  <a:pt x="222" y="307"/>
                </a:lnTo>
                <a:lnTo>
                  <a:pt x="201" y="302"/>
                </a:lnTo>
                <a:lnTo>
                  <a:pt x="179" y="299"/>
                </a:lnTo>
                <a:lnTo>
                  <a:pt x="155" y="297"/>
                </a:lnTo>
                <a:lnTo>
                  <a:pt x="134" y="294"/>
                </a:lnTo>
                <a:lnTo>
                  <a:pt x="113" y="292"/>
                </a:lnTo>
                <a:lnTo>
                  <a:pt x="102" y="289"/>
                </a:lnTo>
                <a:lnTo>
                  <a:pt x="102" y="284"/>
                </a:lnTo>
                <a:lnTo>
                  <a:pt x="106" y="282"/>
                </a:lnTo>
                <a:lnTo>
                  <a:pt x="113" y="279"/>
                </a:lnTo>
                <a:lnTo>
                  <a:pt x="127" y="276"/>
                </a:lnTo>
                <a:lnTo>
                  <a:pt x="141" y="276"/>
                </a:lnTo>
                <a:lnTo>
                  <a:pt x="155" y="276"/>
                </a:lnTo>
                <a:lnTo>
                  <a:pt x="169" y="279"/>
                </a:lnTo>
                <a:lnTo>
                  <a:pt x="183" y="282"/>
                </a:lnTo>
                <a:lnTo>
                  <a:pt x="197" y="284"/>
                </a:lnTo>
                <a:lnTo>
                  <a:pt x="211" y="287"/>
                </a:lnTo>
                <a:lnTo>
                  <a:pt x="225" y="289"/>
                </a:lnTo>
                <a:lnTo>
                  <a:pt x="204" y="276"/>
                </a:lnTo>
                <a:lnTo>
                  <a:pt x="186" y="266"/>
                </a:lnTo>
                <a:lnTo>
                  <a:pt x="169" y="256"/>
                </a:lnTo>
                <a:lnTo>
                  <a:pt x="155" y="246"/>
                </a:lnTo>
                <a:lnTo>
                  <a:pt x="141" y="239"/>
                </a:lnTo>
                <a:lnTo>
                  <a:pt x="130" y="234"/>
                </a:lnTo>
                <a:lnTo>
                  <a:pt x="123" y="229"/>
                </a:lnTo>
                <a:lnTo>
                  <a:pt x="116" y="226"/>
                </a:lnTo>
                <a:lnTo>
                  <a:pt x="102" y="211"/>
                </a:lnTo>
                <a:lnTo>
                  <a:pt x="102" y="204"/>
                </a:lnTo>
                <a:lnTo>
                  <a:pt x="109" y="201"/>
                </a:lnTo>
                <a:lnTo>
                  <a:pt x="127" y="206"/>
                </a:lnTo>
                <a:lnTo>
                  <a:pt x="134" y="209"/>
                </a:lnTo>
                <a:lnTo>
                  <a:pt x="144" y="214"/>
                </a:lnTo>
                <a:lnTo>
                  <a:pt x="158" y="219"/>
                </a:lnTo>
                <a:lnTo>
                  <a:pt x="176" y="229"/>
                </a:lnTo>
                <a:lnTo>
                  <a:pt x="193" y="239"/>
                </a:lnTo>
                <a:lnTo>
                  <a:pt x="218" y="249"/>
                </a:lnTo>
                <a:lnTo>
                  <a:pt x="243" y="264"/>
                </a:lnTo>
                <a:lnTo>
                  <a:pt x="267" y="276"/>
                </a:lnTo>
                <a:lnTo>
                  <a:pt x="264" y="259"/>
                </a:lnTo>
                <a:lnTo>
                  <a:pt x="257" y="236"/>
                </a:lnTo>
                <a:lnTo>
                  <a:pt x="253" y="214"/>
                </a:lnTo>
                <a:lnTo>
                  <a:pt x="250" y="193"/>
                </a:lnTo>
                <a:lnTo>
                  <a:pt x="253" y="171"/>
                </a:lnTo>
                <a:lnTo>
                  <a:pt x="264" y="161"/>
                </a:lnTo>
                <a:lnTo>
                  <a:pt x="278" y="166"/>
                </a:lnTo>
                <a:lnTo>
                  <a:pt x="285" y="186"/>
                </a:lnTo>
                <a:lnTo>
                  <a:pt x="292" y="221"/>
                </a:lnTo>
                <a:lnTo>
                  <a:pt x="302" y="254"/>
                </a:lnTo>
                <a:lnTo>
                  <a:pt x="317" y="284"/>
                </a:lnTo>
                <a:lnTo>
                  <a:pt x="327" y="309"/>
                </a:lnTo>
                <a:lnTo>
                  <a:pt x="341" y="317"/>
                </a:lnTo>
                <a:lnTo>
                  <a:pt x="355" y="324"/>
                </a:lnTo>
                <a:lnTo>
                  <a:pt x="369" y="332"/>
                </a:lnTo>
                <a:lnTo>
                  <a:pt x="383" y="337"/>
                </a:lnTo>
                <a:lnTo>
                  <a:pt x="397" y="344"/>
                </a:lnTo>
                <a:lnTo>
                  <a:pt x="411" y="352"/>
                </a:lnTo>
                <a:lnTo>
                  <a:pt x="425" y="359"/>
                </a:lnTo>
                <a:lnTo>
                  <a:pt x="440" y="367"/>
                </a:lnTo>
                <a:lnTo>
                  <a:pt x="440" y="344"/>
                </a:lnTo>
                <a:lnTo>
                  <a:pt x="440" y="327"/>
                </a:lnTo>
                <a:lnTo>
                  <a:pt x="440" y="307"/>
                </a:lnTo>
                <a:lnTo>
                  <a:pt x="436" y="287"/>
                </a:lnTo>
                <a:lnTo>
                  <a:pt x="440" y="271"/>
                </a:lnTo>
                <a:lnTo>
                  <a:pt x="447" y="271"/>
                </a:lnTo>
                <a:lnTo>
                  <a:pt x="454" y="279"/>
                </a:lnTo>
                <a:lnTo>
                  <a:pt x="464" y="294"/>
                </a:lnTo>
                <a:lnTo>
                  <a:pt x="475" y="324"/>
                </a:lnTo>
                <a:lnTo>
                  <a:pt x="478" y="347"/>
                </a:lnTo>
                <a:lnTo>
                  <a:pt x="482" y="370"/>
                </a:lnTo>
                <a:lnTo>
                  <a:pt x="489" y="395"/>
                </a:lnTo>
                <a:lnTo>
                  <a:pt x="510" y="405"/>
                </a:lnTo>
                <a:lnTo>
                  <a:pt x="527" y="417"/>
                </a:lnTo>
                <a:lnTo>
                  <a:pt x="545" y="425"/>
                </a:lnTo>
                <a:lnTo>
                  <a:pt x="563" y="435"/>
                </a:lnTo>
                <a:lnTo>
                  <a:pt x="577" y="442"/>
                </a:lnTo>
                <a:lnTo>
                  <a:pt x="591" y="450"/>
                </a:lnTo>
                <a:lnTo>
                  <a:pt x="601" y="455"/>
                </a:lnTo>
                <a:lnTo>
                  <a:pt x="608" y="460"/>
                </a:lnTo>
                <a:lnTo>
                  <a:pt x="608" y="458"/>
                </a:lnTo>
                <a:lnTo>
                  <a:pt x="608" y="455"/>
                </a:lnTo>
                <a:lnTo>
                  <a:pt x="615" y="435"/>
                </a:lnTo>
                <a:lnTo>
                  <a:pt x="622" y="405"/>
                </a:lnTo>
                <a:lnTo>
                  <a:pt x="629" y="367"/>
                </a:lnTo>
                <a:lnTo>
                  <a:pt x="640" y="322"/>
                </a:lnTo>
                <a:lnTo>
                  <a:pt x="629" y="299"/>
                </a:lnTo>
                <a:lnTo>
                  <a:pt x="615" y="271"/>
                </a:lnTo>
                <a:lnTo>
                  <a:pt x="601" y="246"/>
                </a:lnTo>
                <a:lnTo>
                  <a:pt x="591" y="229"/>
                </a:lnTo>
                <a:lnTo>
                  <a:pt x="587" y="219"/>
                </a:lnTo>
                <a:lnTo>
                  <a:pt x="587" y="216"/>
                </a:lnTo>
                <a:lnTo>
                  <a:pt x="598" y="219"/>
                </a:lnTo>
                <a:lnTo>
                  <a:pt x="605" y="224"/>
                </a:lnTo>
                <a:lnTo>
                  <a:pt x="612" y="231"/>
                </a:lnTo>
                <a:lnTo>
                  <a:pt x="622" y="244"/>
                </a:lnTo>
                <a:lnTo>
                  <a:pt x="636" y="256"/>
                </a:lnTo>
                <a:lnTo>
                  <a:pt x="650" y="274"/>
                </a:lnTo>
                <a:lnTo>
                  <a:pt x="654" y="254"/>
                </a:lnTo>
                <a:lnTo>
                  <a:pt x="661" y="231"/>
                </a:lnTo>
                <a:lnTo>
                  <a:pt x="664" y="209"/>
                </a:lnTo>
                <a:lnTo>
                  <a:pt x="668" y="186"/>
                </a:lnTo>
                <a:lnTo>
                  <a:pt x="654" y="168"/>
                </a:lnTo>
                <a:lnTo>
                  <a:pt x="636" y="141"/>
                </a:lnTo>
                <a:lnTo>
                  <a:pt x="619" y="111"/>
                </a:lnTo>
                <a:lnTo>
                  <a:pt x="605" y="78"/>
                </a:lnTo>
                <a:lnTo>
                  <a:pt x="605" y="75"/>
                </a:lnTo>
                <a:lnTo>
                  <a:pt x="608" y="73"/>
                </a:lnTo>
                <a:lnTo>
                  <a:pt x="615" y="78"/>
                </a:lnTo>
                <a:lnTo>
                  <a:pt x="626" y="85"/>
                </a:lnTo>
                <a:lnTo>
                  <a:pt x="636" y="98"/>
                </a:lnTo>
                <a:lnTo>
                  <a:pt x="647" y="111"/>
                </a:lnTo>
                <a:lnTo>
                  <a:pt x="664" y="128"/>
                </a:lnTo>
                <a:lnTo>
                  <a:pt x="678" y="146"/>
                </a:lnTo>
                <a:lnTo>
                  <a:pt x="686" y="113"/>
                </a:lnTo>
                <a:lnTo>
                  <a:pt x="693" y="80"/>
                </a:lnTo>
                <a:lnTo>
                  <a:pt x="700" y="48"/>
                </a:lnTo>
                <a:lnTo>
                  <a:pt x="707" y="17"/>
                </a:lnTo>
                <a:lnTo>
                  <a:pt x="714" y="5"/>
                </a:lnTo>
                <a:lnTo>
                  <a:pt x="721" y="0"/>
                </a:lnTo>
                <a:lnTo>
                  <a:pt x="728" y="2"/>
                </a:lnTo>
                <a:lnTo>
                  <a:pt x="735" y="12"/>
                </a:lnTo>
                <a:lnTo>
                  <a:pt x="735" y="35"/>
                </a:lnTo>
                <a:lnTo>
                  <a:pt x="735" y="68"/>
                </a:lnTo>
                <a:lnTo>
                  <a:pt x="731" y="108"/>
                </a:lnTo>
                <a:lnTo>
                  <a:pt x="724" y="156"/>
                </a:lnTo>
                <a:lnTo>
                  <a:pt x="745" y="143"/>
                </a:lnTo>
                <a:lnTo>
                  <a:pt x="770" y="133"/>
                </a:lnTo>
                <a:lnTo>
                  <a:pt x="794" y="126"/>
                </a:lnTo>
                <a:lnTo>
                  <a:pt x="823" y="113"/>
                </a:lnTo>
                <a:lnTo>
                  <a:pt x="844" y="108"/>
                </a:lnTo>
                <a:lnTo>
                  <a:pt x="858" y="108"/>
                </a:lnTo>
                <a:lnTo>
                  <a:pt x="865" y="116"/>
                </a:lnTo>
                <a:lnTo>
                  <a:pt x="861" y="121"/>
                </a:lnTo>
                <a:lnTo>
                  <a:pt x="833" y="133"/>
                </a:lnTo>
                <a:lnTo>
                  <a:pt x="809" y="146"/>
                </a:lnTo>
                <a:lnTo>
                  <a:pt x="787" y="161"/>
                </a:lnTo>
                <a:lnTo>
                  <a:pt x="766" y="171"/>
                </a:lnTo>
                <a:lnTo>
                  <a:pt x="752" y="181"/>
                </a:lnTo>
                <a:lnTo>
                  <a:pt x="742" y="191"/>
                </a:lnTo>
                <a:lnTo>
                  <a:pt x="731" y="199"/>
                </a:lnTo>
                <a:lnTo>
                  <a:pt x="724" y="204"/>
                </a:lnTo>
                <a:lnTo>
                  <a:pt x="721" y="204"/>
                </a:lnTo>
                <a:lnTo>
                  <a:pt x="717" y="206"/>
                </a:lnTo>
                <a:lnTo>
                  <a:pt x="714" y="226"/>
                </a:lnTo>
                <a:lnTo>
                  <a:pt x="710" y="246"/>
                </a:lnTo>
                <a:lnTo>
                  <a:pt x="707" y="266"/>
                </a:lnTo>
                <a:lnTo>
                  <a:pt x="703" y="287"/>
                </a:lnTo>
                <a:lnTo>
                  <a:pt x="728" y="274"/>
                </a:lnTo>
                <a:lnTo>
                  <a:pt x="752" y="261"/>
                </a:lnTo>
                <a:lnTo>
                  <a:pt x="777" y="246"/>
                </a:lnTo>
                <a:lnTo>
                  <a:pt x="791" y="236"/>
                </a:lnTo>
                <a:lnTo>
                  <a:pt x="809" y="229"/>
                </a:lnTo>
                <a:lnTo>
                  <a:pt x="823" y="231"/>
                </a:lnTo>
                <a:lnTo>
                  <a:pt x="826" y="239"/>
                </a:lnTo>
                <a:lnTo>
                  <a:pt x="819" y="249"/>
                </a:lnTo>
                <a:lnTo>
                  <a:pt x="809" y="256"/>
                </a:lnTo>
                <a:lnTo>
                  <a:pt x="794" y="266"/>
                </a:lnTo>
                <a:lnTo>
                  <a:pt x="780" y="279"/>
                </a:lnTo>
                <a:lnTo>
                  <a:pt x="759" y="292"/>
                </a:lnTo>
                <a:lnTo>
                  <a:pt x="742" y="304"/>
                </a:lnTo>
                <a:lnTo>
                  <a:pt x="721" y="317"/>
                </a:lnTo>
                <a:lnTo>
                  <a:pt x="707" y="327"/>
                </a:lnTo>
                <a:lnTo>
                  <a:pt x="693" y="334"/>
                </a:lnTo>
                <a:lnTo>
                  <a:pt x="682" y="380"/>
                </a:lnTo>
                <a:lnTo>
                  <a:pt x="675" y="417"/>
                </a:lnTo>
                <a:lnTo>
                  <a:pt x="664" y="447"/>
                </a:lnTo>
                <a:lnTo>
                  <a:pt x="657" y="468"/>
                </a:lnTo>
                <a:lnTo>
                  <a:pt x="682" y="460"/>
                </a:lnTo>
                <a:lnTo>
                  <a:pt x="710" y="450"/>
                </a:lnTo>
                <a:lnTo>
                  <a:pt x="738" y="442"/>
                </a:lnTo>
                <a:lnTo>
                  <a:pt x="766" y="432"/>
                </a:lnTo>
                <a:lnTo>
                  <a:pt x="798" y="422"/>
                </a:lnTo>
                <a:lnTo>
                  <a:pt x="830" y="415"/>
                </a:lnTo>
                <a:lnTo>
                  <a:pt x="861" y="405"/>
                </a:lnTo>
                <a:lnTo>
                  <a:pt x="893" y="397"/>
                </a:lnTo>
                <a:lnTo>
                  <a:pt x="914" y="372"/>
                </a:lnTo>
                <a:lnTo>
                  <a:pt x="935" y="344"/>
                </a:lnTo>
                <a:lnTo>
                  <a:pt x="953" y="317"/>
                </a:lnTo>
                <a:lnTo>
                  <a:pt x="967" y="297"/>
                </a:lnTo>
                <a:lnTo>
                  <a:pt x="981" y="284"/>
                </a:lnTo>
                <a:lnTo>
                  <a:pt x="995" y="282"/>
                </a:lnTo>
                <a:lnTo>
                  <a:pt x="1009" y="289"/>
                </a:lnTo>
                <a:lnTo>
                  <a:pt x="1012" y="304"/>
                </a:lnTo>
                <a:lnTo>
                  <a:pt x="1012" y="317"/>
                </a:lnTo>
                <a:lnTo>
                  <a:pt x="1002" y="334"/>
                </a:lnTo>
                <a:lnTo>
                  <a:pt x="988" y="354"/>
                </a:lnTo>
                <a:lnTo>
                  <a:pt x="967" y="375"/>
                </a:lnTo>
                <a:lnTo>
                  <a:pt x="984" y="370"/>
                </a:lnTo>
                <a:lnTo>
                  <a:pt x="1002" y="364"/>
                </a:lnTo>
                <a:lnTo>
                  <a:pt x="1016" y="362"/>
                </a:lnTo>
                <a:lnTo>
                  <a:pt x="1033" y="357"/>
                </a:lnTo>
                <a:lnTo>
                  <a:pt x="1037" y="354"/>
                </a:lnTo>
                <a:lnTo>
                  <a:pt x="1040" y="352"/>
                </a:lnTo>
                <a:lnTo>
                  <a:pt x="1069" y="332"/>
                </a:lnTo>
                <a:lnTo>
                  <a:pt x="1097" y="304"/>
                </a:lnTo>
                <a:lnTo>
                  <a:pt x="1125" y="276"/>
                </a:lnTo>
                <a:lnTo>
                  <a:pt x="1139" y="254"/>
                </a:lnTo>
                <a:lnTo>
                  <a:pt x="1153" y="244"/>
                </a:lnTo>
                <a:lnTo>
                  <a:pt x="1163" y="244"/>
                </a:lnTo>
                <a:lnTo>
                  <a:pt x="1170" y="254"/>
                </a:lnTo>
                <a:lnTo>
                  <a:pt x="1167" y="274"/>
                </a:lnTo>
                <a:lnTo>
                  <a:pt x="1160" y="287"/>
                </a:lnTo>
                <a:lnTo>
                  <a:pt x="1149" y="302"/>
                </a:lnTo>
                <a:lnTo>
                  <a:pt x="1132" y="319"/>
                </a:lnTo>
                <a:lnTo>
                  <a:pt x="1111" y="337"/>
                </a:lnTo>
                <a:lnTo>
                  <a:pt x="1142" y="329"/>
                </a:lnTo>
                <a:lnTo>
                  <a:pt x="1170" y="322"/>
                </a:lnTo>
                <a:lnTo>
                  <a:pt x="1199" y="314"/>
                </a:lnTo>
                <a:lnTo>
                  <a:pt x="1220" y="307"/>
                </a:lnTo>
                <a:lnTo>
                  <a:pt x="1237" y="302"/>
                </a:lnTo>
                <a:lnTo>
                  <a:pt x="1251" y="299"/>
                </a:lnTo>
                <a:lnTo>
                  <a:pt x="1262" y="297"/>
                </a:lnTo>
                <a:lnTo>
                  <a:pt x="1265" y="294"/>
                </a:lnTo>
                <a:lnTo>
                  <a:pt x="1272" y="294"/>
                </a:lnTo>
                <a:lnTo>
                  <a:pt x="1283" y="297"/>
                </a:lnTo>
                <a:lnTo>
                  <a:pt x="1283" y="302"/>
                </a:lnTo>
                <a:lnTo>
                  <a:pt x="1269" y="307"/>
                </a:lnTo>
                <a:lnTo>
                  <a:pt x="1262" y="309"/>
                </a:lnTo>
                <a:lnTo>
                  <a:pt x="1251" y="314"/>
                </a:lnTo>
                <a:lnTo>
                  <a:pt x="1234" y="319"/>
                </a:lnTo>
                <a:lnTo>
                  <a:pt x="1216" y="324"/>
                </a:lnTo>
                <a:lnTo>
                  <a:pt x="1195" y="332"/>
                </a:lnTo>
                <a:lnTo>
                  <a:pt x="1170" y="342"/>
                </a:lnTo>
                <a:lnTo>
                  <a:pt x="1142" y="352"/>
                </a:lnTo>
                <a:lnTo>
                  <a:pt x="1114" y="362"/>
                </a:lnTo>
                <a:lnTo>
                  <a:pt x="1146" y="375"/>
                </a:lnTo>
                <a:lnTo>
                  <a:pt x="1174" y="387"/>
                </a:lnTo>
                <a:lnTo>
                  <a:pt x="1199" y="400"/>
                </a:lnTo>
                <a:lnTo>
                  <a:pt x="1213" y="405"/>
                </a:lnTo>
                <a:lnTo>
                  <a:pt x="1220" y="410"/>
                </a:lnTo>
                <a:lnTo>
                  <a:pt x="1223" y="417"/>
                </a:lnTo>
                <a:lnTo>
                  <a:pt x="1220" y="420"/>
                </a:lnTo>
                <a:lnTo>
                  <a:pt x="1209" y="417"/>
                </a:lnTo>
                <a:lnTo>
                  <a:pt x="1199" y="415"/>
                </a:lnTo>
                <a:lnTo>
                  <a:pt x="1185" y="410"/>
                </a:lnTo>
                <a:lnTo>
                  <a:pt x="1163" y="402"/>
                </a:lnTo>
                <a:lnTo>
                  <a:pt x="1142" y="397"/>
                </a:lnTo>
                <a:lnTo>
                  <a:pt x="1118" y="392"/>
                </a:lnTo>
                <a:lnTo>
                  <a:pt x="1100" y="387"/>
                </a:lnTo>
                <a:lnTo>
                  <a:pt x="1083" y="382"/>
                </a:lnTo>
                <a:lnTo>
                  <a:pt x="1069" y="380"/>
                </a:lnTo>
                <a:lnTo>
                  <a:pt x="1044" y="387"/>
                </a:lnTo>
                <a:lnTo>
                  <a:pt x="1019" y="397"/>
                </a:lnTo>
                <a:lnTo>
                  <a:pt x="991" y="405"/>
                </a:lnTo>
                <a:lnTo>
                  <a:pt x="967" y="415"/>
                </a:lnTo>
                <a:lnTo>
                  <a:pt x="995" y="422"/>
                </a:lnTo>
                <a:lnTo>
                  <a:pt x="1019" y="430"/>
                </a:lnTo>
                <a:lnTo>
                  <a:pt x="1040" y="440"/>
                </a:lnTo>
                <a:lnTo>
                  <a:pt x="1055" y="450"/>
                </a:lnTo>
                <a:lnTo>
                  <a:pt x="1062" y="463"/>
                </a:lnTo>
                <a:lnTo>
                  <a:pt x="1058" y="468"/>
                </a:lnTo>
                <a:lnTo>
                  <a:pt x="1047" y="468"/>
                </a:lnTo>
                <a:lnTo>
                  <a:pt x="1030" y="460"/>
                </a:lnTo>
                <a:lnTo>
                  <a:pt x="1016" y="452"/>
                </a:lnTo>
                <a:lnTo>
                  <a:pt x="1005" y="447"/>
                </a:lnTo>
                <a:lnTo>
                  <a:pt x="988" y="445"/>
                </a:lnTo>
                <a:lnTo>
                  <a:pt x="974" y="442"/>
                </a:lnTo>
                <a:lnTo>
                  <a:pt x="960" y="440"/>
                </a:lnTo>
                <a:lnTo>
                  <a:pt x="942" y="437"/>
                </a:lnTo>
                <a:lnTo>
                  <a:pt x="928" y="435"/>
                </a:lnTo>
                <a:lnTo>
                  <a:pt x="910" y="432"/>
                </a:lnTo>
                <a:lnTo>
                  <a:pt x="882" y="442"/>
                </a:lnTo>
                <a:lnTo>
                  <a:pt x="851" y="452"/>
                </a:lnTo>
                <a:lnTo>
                  <a:pt x="823" y="463"/>
                </a:lnTo>
                <a:lnTo>
                  <a:pt x="794" y="470"/>
                </a:lnTo>
                <a:lnTo>
                  <a:pt x="766" y="480"/>
                </a:lnTo>
                <a:lnTo>
                  <a:pt x="738" y="488"/>
                </a:lnTo>
                <a:lnTo>
                  <a:pt x="714" y="495"/>
                </a:lnTo>
                <a:lnTo>
                  <a:pt x="689" y="503"/>
                </a:lnTo>
                <a:lnTo>
                  <a:pt x="703" y="510"/>
                </a:lnTo>
                <a:lnTo>
                  <a:pt x="721" y="520"/>
                </a:lnTo>
                <a:lnTo>
                  <a:pt x="738" y="530"/>
                </a:lnTo>
                <a:lnTo>
                  <a:pt x="763" y="543"/>
                </a:lnTo>
                <a:lnTo>
                  <a:pt x="787" y="556"/>
                </a:lnTo>
                <a:lnTo>
                  <a:pt x="812" y="568"/>
                </a:lnTo>
                <a:lnTo>
                  <a:pt x="840" y="583"/>
                </a:lnTo>
                <a:lnTo>
                  <a:pt x="868" y="598"/>
                </a:lnTo>
                <a:lnTo>
                  <a:pt x="882" y="596"/>
                </a:lnTo>
                <a:lnTo>
                  <a:pt x="900" y="593"/>
                </a:lnTo>
                <a:lnTo>
                  <a:pt x="924" y="588"/>
                </a:lnTo>
                <a:lnTo>
                  <a:pt x="949" y="583"/>
                </a:lnTo>
                <a:lnTo>
                  <a:pt x="970" y="578"/>
                </a:lnTo>
                <a:lnTo>
                  <a:pt x="995" y="573"/>
                </a:lnTo>
                <a:lnTo>
                  <a:pt x="1012" y="568"/>
                </a:lnTo>
                <a:lnTo>
                  <a:pt x="1026" y="563"/>
                </a:lnTo>
                <a:lnTo>
                  <a:pt x="1044" y="561"/>
                </a:lnTo>
                <a:lnTo>
                  <a:pt x="1051" y="563"/>
                </a:lnTo>
                <a:lnTo>
                  <a:pt x="1051" y="571"/>
                </a:lnTo>
                <a:lnTo>
                  <a:pt x="1040" y="578"/>
                </a:lnTo>
                <a:lnTo>
                  <a:pt x="1033" y="583"/>
                </a:lnTo>
                <a:lnTo>
                  <a:pt x="1019" y="586"/>
                </a:lnTo>
                <a:lnTo>
                  <a:pt x="1005" y="593"/>
                </a:lnTo>
                <a:lnTo>
                  <a:pt x="988" y="598"/>
                </a:lnTo>
                <a:lnTo>
                  <a:pt x="967" y="603"/>
                </a:lnTo>
                <a:lnTo>
                  <a:pt x="949" y="608"/>
                </a:lnTo>
                <a:lnTo>
                  <a:pt x="928" y="616"/>
                </a:lnTo>
                <a:lnTo>
                  <a:pt x="910" y="621"/>
                </a:lnTo>
                <a:lnTo>
                  <a:pt x="928" y="631"/>
                </a:lnTo>
                <a:lnTo>
                  <a:pt x="949" y="641"/>
                </a:lnTo>
                <a:lnTo>
                  <a:pt x="967" y="651"/>
                </a:lnTo>
                <a:lnTo>
                  <a:pt x="984" y="661"/>
                </a:lnTo>
                <a:lnTo>
                  <a:pt x="988" y="661"/>
                </a:lnTo>
                <a:lnTo>
                  <a:pt x="991" y="661"/>
                </a:lnTo>
                <a:lnTo>
                  <a:pt x="998" y="661"/>
                </a:lnTo>
                <a:lnTo>
                  <a:pt x="1005" y="661"/>
                </a:lnTo>
                <a:lnTo>
                  <a:pt x="1026" y="661"/>
                </a:lnTo>
                <a:lnTo>
                  <a:pt x="1047" y="661"/>
                </a:lnTo>
                <a:lnTo>
                  <a:pt x="1072" y="659"/>
                </a:lnTo>
                <a:lnTo>
                  <a:pt x="1097" y="656"/>
                </a:lnTo>
                <a:lnTo>
                  <a:pt x="1118" y="656"/>
                </a:lnTo>
                <a:lnTo>
                  <a:pt x="1139" y="654"/>
                </a:lnTo>
                <a:lnTo>
                  <a:pt x="1156" y="651"/>
                </a:lnTo>
                <a:lnTo>
                  <a:pt x="1170" y="651"/>
                </a:lnTo>
                <a:lnTo>
                  <a:pt x="1192" y="654"/>
                </a:lnTo>
                <a:lnTo>
                  <a:pt x="1199" y="659"/>
                </a:lnTo>
                <a:lnTo>
                  <a:pt x="1195" y="666"/>
                </a:lnTo>
                <a:lnTo>
                  <a:pt x="1181" y="671"/>
                </a:lnTo>
                <a:lnTo>
                  <a:pt x="1167" y="674"/>
                </a:lnTo>
                <a:lnTo>
                  <a:pt x="1149" y="676"/>
                </a:lnTo>
                <a:lnTo>
                  <a:pt x="1125" y="679"/>
                </a:lnTo>
                <a:lnTo>
                  <a:pt x="1097" y="681"/>
                </a:lnTo>
                <a:lnTo>
                  <a:pt x="1072" y="684"/>
                </a:lnTo>
                <a:lnTo>
                  <a:pt x="1051" y="684"/>
                </a:lnTo>
                <a:lnTo>
                  <a:pt x="1037" y="686"/>
                </a:lnTo>
                <a:lnTo>
                  <a:pt x="1030" y="686"/>
                </a:lnTo>
                <a:lnTo>
                  <a:pt x="1030" y="689"/>
                </a:lnTo>
                <a:lnTo>
                  <a:pt x="1058" y="704"/>
                </a:lnTo>
                <a:lnTo>
                  <a:pt x="1083" y="717"/>
                </a:lnTo>
                <a:lnTo>
                  <a:pt x="1104" y="732"/>
                </a:lnTo>
                <a:lnTo>
                  <a:pt x="1125" y="742"/>
                </a:lnTo>
                <a:lnTo>
                  <a:pt x="1142" y="752"/>
                </a:lnTo>
                <a:lnTo>
                  <a:pt x="1156" y="762"/>
                </a:lnTo>
                <a:lnTo>
                  <a:pt x="1167" y="767"/>
                </a:lnTo>
                <a:lnTo>
                  <a:pt x="1174" y="772"/>
                </a:lnTo>
                <a:lnTo>
                  <a:pt x="1188" y="789"/>
                </a:lnTo>
                <a:lnTo>
                  <a:pt x="1192" y="800"/>
                </a:lnTo>
                <a:lnTo>
                  <a:pt x="1178" y="797"/>
                </a:lnTo>
                <a:lnTo>
                  <a:pt x="1153" y="784"/>
                </a:lnTo>
                <a:lnTo>
                  <a:pt x="1146" y="782"/>
                </a:lnTo>
                <a:lnTo>
                  <a:pt x="1139" y="777"/>
                </a:lnTo>
                <a:lnTo>
                  <a:pt x="1128" y="772"/>
                </a:lnTo>
                <a:lnTo>
                  <a:pt x="1114" y="764"/>
                </a:lnTo>
                <a:lnTo>
                  <a:pt x="1100" y="757"/>
                </a:lnTo>
                <a:lnTo>
                  <a:pt x="1083" y="747"/>
                </a:lnTo>
                <a:lnTo>
                  <a:pt x="1065" y="737"/>
                </a:lnTo>
                <a:lnTo>
                  <a:pt x="1044" y="727"/>
                </a:lnTo>
                <a:lnTo>
                  <a:pt x="1047" y="744"/>
                </a:lnTo>
                <a:lnTo>
                  <a:pt x="1055" y="759"/>
                </a:lnTo>
                <a:lnTo>
                  <a:pt x="1058" y="772"/>
                </a:lnTo>
                <a:lnTo>
                  <a:pt x="1058" y="779"/>
                </a:lnTo>
                <a:lnTo>
                  <a:pt x="1058" y="789"/>
                </a:lnTo>
                <a:lnTo>
                  <a:pt x="1055" y="792"/>
                </a:lnTo>
                <a:lnTo>
                  <a:pt x="1047" y="792"/>
                </a:lnTo>
                <a:lnTo>
                  <a:pt x="1040" y="782"/>
                </a:lnTo>
                <a:lnTo>
                  <a:pt x="1030" y="762"/>
                </a:lnTo>
                <a:lnTo>
                  <a:pt x="1016" y="742"/>
                </a:lnTo>
                <a:lnTo>
                  <a:pt x="1002" y="719"/>
                </a:lnTo>
                <a:lnTo>
                  <a:pt x="991" y="699"/>
                </a:lnTo>
                <a:lnTo>
                  <a:pt x="970" y="689"/>
                </a:lnTo>
                <a:lnTo>
                  <a:pt x="953" y="679"/>
                </a:lnTo>
                <a:lnTo>
                  <a:pt x="932" y="669"/>
                </a:lnTo>
                <a:lnTo>
                  <a:pt x="910" y="659"/>
                </a:lnTo>
                <a:lnTo>
                  <a:pt x="910" y="676"/>
                </a:lnTo>
                <a:lnTo>
                  <a:pt x="907" y="694"/>
                </a:lnTo>
                <a:lnTo>
                  <a:pt x="903" y="711"/>
                </a:lnTo>
                <a:lnTo>
                  <a:pt x="903" y="729"/>
                </a:lnTo>
                <a:lnTo>
                  <a:pt x="900" y="732"/>
                </a:lnTo>
                <a:lnTo>
                  <a:pt x="896" y="734"/>
                </a:lnTo>
                <a:lnTo>
                  <a:pt x="889" y="734"/>
                </a:lnTo>
                <a:lnTo>
                  <a:pt x="886" y="732"/>
                </a:lnTo>
                <a:lnTo>
                  <a:pt x="875" y="706"/>
                </a:lnTo>
                <a:lnTo>
                  <a:pt x="868" y="681"/>
                </a:lnTo>
                <a:lnTo>
                  <a:pt x="861" y="656"/>
                </a:lnTo>
                <a:lnTo>
                  <a:pt x="854" y="639"/>
                </a:lnTo>
                <a:lnTo>
                  <a:pt x="854" y="636"/>
                </a:lnTo>
                <a:lnTo>
                  <a:pt x="854" y="634"/>
                </a:lnTo>
                <a:lnTo>
                  <a:pt x="851" y="631"/>
                </a:lnTo>
                <a:lnTo>
                  <a:pt x="851" y="629"/>
                </a:lnTo>
                <a:lnTo>
                  <a:pt x="826" y="616"/>
                </a:lnTo>
                <a:lnTo>
                  <a:pt x="801" y="603"/>
                </a:lnTo>
                <a:lnTo>
                  <a:pt x="777" y="591"/>
                </a:lnTo>
                <a:lnTo>
                  <a:pt x="756" y="578"/>
                </a:lnTo>
                <a:lnTo>
                  <a:pt x="731" y="566"/>
                </a:lnTo>
                <a:lnTo>
                  <a:pt x="707" y="553"/>
                </a:lnTo>
                <a:lnTo>
                  <a:pt x="682" y="543"/>
                </a:lnTo>
                <a:lnTo>
                  <a:pt x="657" y="530"/>
                </a:lnTo>
                <a:lnTo>
                  <a:pt x="657" y="561"/>
                </a:lnTo>
                <a:lnTo>
                  <a:pt x="654" y="593"/>
                </a:lnTo>
                <a:lnTo>
                  <a:pt x="647" y="626"/>
                </a:lnTo>
                <a:lnTo>
                  <a:pt x="643" y="659"/>
                </a:lnTo>
                <a:lnTo>
                  <a:pt x="650" y="669"/>
                </a:lnTo>
                <a:lnTo>
                  <a:pt x="661" y="681"/>
                </a:lnTo>
                <a:lnTo>
                  <a:pt x="671" y="696"/>
                </a:lnTo>
                <a:lnTo>
                  <a:pt x="686" y="714"/>
                </a:lnTo>
                <a:lnTo>
                  <a:pt x="703" y="732"/>
                </a:lnTo>
                <a:lnTo>
                  <a:pt x="717" y="749"/>
                </a:lnTo>
                <a:lnTo>
                  <a:pt x="735" y="767"/>
                </a:lnTo>
                <a:lnTo>
                  <a:pt x="749" y="782"/>
                </a:lnTo>
                <a:lnTo>
                  <a:pt x="749" y="787"/>
                </a:lnTo>
                <a:lnTo>
                  <a:pt x="742" y="789"/>
                </a:lnTo>
                <a:lnTo>
                  <a:pt x="728" y="787"/>
                </a:lnTo>
                <a:lnTo>
                  <a:pt x="710" y="774"/>
                </a:lnTo>
                <a:lnTo>
                  <a:pt x="693" y="759"/>
                </a:lnTo>
                <a:lnTo>
                  <a:pt x="675" y="742"/>
                </a:lnTo>
                <a:lnTo>
                  <a:pt x="654" y="727"/>
                </a:lnTo>
                <a:lnTo>
                  <a:pt x="636" y="711"/>
                </a:lnTo>
                <a:lnTo>
                  <a:pt x="633" y="732"/>
                </a:lnTo>
                <a:lnTo>
                  <a:pt x="629" y="752"/>
                </a:lnTo>
                <a:lnTo>
                  <a:pt x="622" y="772"/>
                </a:lnTo>
                <a:lnTo>
                  <a:pt x="619" y="792"/>
                </a:lnTo>
                <a:lnTo>
                  <a:pt x="619" y="794"/>
                </a:lnTo>
                <a:lnTo>
                  <a:pt x="622" y="794"/>
                </a:lnTo>
                <a:lnTo>
                  <a:pt x="636" y="817"/>
                </a:lnTo>
                <a:lnTo>
                  <a:pt x="654" y="847"/>
                </a:lnTo>
                <a:lnTo>
                  <a:pt x="675" y="877"/>
                </a:lnTo>
                <a:lnTo>
                  <a:pt x="696" y="900"/>
                </a:lnTo>
                <a:lnTo>
                  <a:pt x="714" y="920"/>
                </a:lnTo>
                <a:lnTo>
                  <a:pt x="710" y="928"/>
                </a:lnTo>
                <a:lnTo>
                  <a:pt x="693" y="923"/>
                </a:lnTo>
                <a:lnTo>
                  <a:pt x="668" y="910"/>
                </a:lnTo>
                <a:lnTo>
                  <a:pt x="650" y="895"/>
                </a:lnTo>
                <a:lnTo>
                  <a:pt x="636" y="877"/>
                </a:lnTo>
                <a:lnTo>
                  <a:pt x="622" y="860"/>
                </a:lnTo>
                <a:lnTo>
                  <a:pt x="608" y="840"/>
                </a:lnTo>
                <a:lnTo>
                  <a:pt x="601" y="865"/>
                </a:lnTo>
                <a:lnTo>
                  <a:pt x="594" y="890"/>
                </a:lnTo>
                <a:lnTo>
                  <a:pt x="591" y="913"/>
                </a:lnTo>
                <a:lnTo>
                  <a:pt x="584" y="933"/>
                </a:lnTo>
                <a:lnTo>
                  <a:pt x="552" y="933"/>
                </a:lnTo>
                <a:close/>
              </a:path>
            </a:pathLst>
          </a:custGeom>
          <a:solidFill>
            <a:srgbClr val="C0C0C0">
              <a:alpha val="35001"/>
            </a:srgb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602" name="文本占位符 25601"/>
          <p:cNvSpPr>
            <a:spLocks noGrp="1" noChangeArrowheads="1"/>
          </p:cNvSpPr>
          <p:nvPr>
            <p:ph type="body" idx="1"/>
          </p:nvPr>
        </p:nvSpPr>
        <p:spPr>
          <a:xfrm>
            <a:off x="468313" y="1844675"/>
            <a:ext cx="6059487" cy="4464050"/>
          </a:xfrm>
        </p:spPr>
        <p:txBody>
          <a:bodyPr/>
          <a:lstStyle/>
          <a:p>
            <a:pPr marL="0" indent="800100" algn="just">
              <a:lnSpc>
                <a:spcPct val="130000"/>
              </a:lnSpc>
              <a:buFont typeface="Arial" pitchFamily="34" charset="0"/>
              <a:buNone/>
            </a:pPr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小说发表于</a:t>
            </a:r>
            <a:r>
              <a:rPr lang="en-US" altLang="zh-CN" b="1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1898</a:t>
            </a:r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年。</a:t>
            </a:r>
          </a:p>
          <a:p>
            <a:pPr marL="0" indent="800100" algn="just">
              <a:lnSpc>
                <a:spcPct val="130000"/>
              </a:lnSpc>
              <a:buFont typeface="Arial" pitchFamily="34" charset="0"/>
              <a:buNone/>
            </a:pPr>
            <a:r>
              <a:rPr lang="en-US" altLang="zh-CN" b="1" smtClean="0">
                <a:latin typeface="华文新魏" pitchFamily="2" charset="-122"/>
                <a:ea typeface="华文新魏" pitchFamily="2" charset="-122"/>
              </a:rPr>
              <a:t>19</a:t>
            </a:r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世纪末期，俄国正是</a:t>
            </a:r>
            <a:r>
              <a:rPr lang="zh-CN" altLang="en-US" b="1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无产阶级革命的前夜</a:t>
            </a:r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，工人运动逐渐展开，马克思主义已在全国传播，工人阶级的政党正在形成，</a:t>
            </a:r>
            <a:r>
              <a:rPr lang="zh-CN" altLang="en-US" b="1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一场革命风暴即将到来</a:t>
            </a:r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  <p:pic>
        <p:nvPicPr>
          <p:cNvPr id="2097155" name="图片 25603" descr="1"/>
          <p:cNvPicPr>
            <a:picLocks noChangeAspect="1" noChangeArrowheads="1"/>
          </p:cNvPicPr>
          <p:nvPr/>
        </p:nvPicPr>
        <p:blipFill>
          <a:blip r:embed="rId2">
            <a:lum bright="34000" contrast="-52000"/>
          </a:blip>
          <a:stretch>
            <a:fillRect/>
          </a:stretch>
        </p:blipFill>
        <p:spPr bwMode="auto">
          <a:xfrm>
            <a:off x="7019925" y="0"/>
            <a:ext cx="2124075" cy="68580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097156" name="图片 25604" descr="1"/>
          <p:cNvPicPr>
            <a:picLocks noChangeAspect="1" noChangeArrowheads="1"/>
          </p:cNvPicPr>
          <p:nvPr/>
        </p:nvPicPr>
        <p:blipFill>
          <a:blip r:embed="rId2">
            <a:lum bright="-12000" contrast="18000"/>
          </a:blip>
          <a:stretch>
            <a:fillRect/>
          </a:stretch>
        </p:blipFill>
        <p:spPr bwMode="auto">
          <a:xfrm>
            <a:off x="7308850" y="4797425"/>
            <a:ext cx="1670050" cy="18288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048603" name="矩形 25605"/>
          <p:cNvSpPr>
            <a:spLocks noChangeArrowheads="1" noChangeShapeType="1" noTextEdit="1"/>
          </p:cNvSpPr>
          <p:nvPr/>
        </p:nvSpPr>
        <p:spPr bwMode="auto">
          <a:xfrm>
            <a:off x="1692275" y="333375"/>
            <a:ext cx="2879725" cy="1366838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行楷"/>
              </a:rPr>
              <a:t>时代背景</a:t>
            </a:r>
          </a:p>
        </p:txBody>
      </p:sp>
    </p:spTree>
  </p:cSld>
  <p:clrMapOvr>
    <a:masterClrMapping/>
  </p:clrMapOvr>
  <p:transition>
    <p:random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62" name=""/>
        <p:cNvGrpSpPr/>
        <p:nvPr/>
      </p:nvGrpSpPr>
      <p:grpSpPr>
        <a:xfrm>
          <a:off x="0" y="0"/>
          <a:ext cx="0" cy="0"/>
        </a:xfrm>
      </p:grpSpPr>
      <p:sp>
        <p:nvSpPr>
          <p:cNvPr id="1048609" name="未知"/>
          <p:cNvSpPr>
            <a:spLocks noChangeArrowheads="1"/>
          </p:cNvSpPr>
          <p:nvPr/>
        </p:nvSpPr>
        <p:spPr bwMode="auto">
          <a:xfrm>
            <a:off x="5364163" y="0"/>
            <a:ext cx="3779837" cy="3644900"/>
          </a:xfrm>
          <a:custGeom>
            <a:cxnLst>
              <a:cxn ang="0">
                <a:pos x="485" y="880"/>
              </a:cxn>
              <a:cxn ang="0">
                <a:pos x="527" y="812"/>
              </a:cxn>
              <a:cxn ang="0">
                <a:pos x="580" y="722"/>
              </a:cxn>
              <a:cxn ang="0">
                <a:pos x="513" y="724"/>
              </a:cxn>
              <a:cxn ang="0">
                <a:pos x="605" y="530"/>
              </a:cxn>
              <a:cxn ang="0">
                <a:pos x="408" y="591"/>
              </a:cxn>
              <a:cxn ang="0">
                <a:pos x="306" y="671"/>
              </a:cxn>
              <a:cxn ang="0">
                <a:pos x="264" y="626"/>
              </a:cxn>
              <a:cxn ang="0">
                <a:pos x="134" y="724"/>
              </a:cxn>
              <a:cxn ang="0">
                <a:pos x="63" y="684"/>
              </a:cxn>
              <a:cxn ang="0">
                <a:pos x="106" y="654"/>
              </a:cxn>
              <a:cxn ang="0">
                <a:pos x="78" y="583"/>
              </a:cxn>
              <a:cxn ang="0">
                <a:pos x="193" y="593"/>
              </a:cxn>
              <a:cxn ang="0">
                <a:pos x="334" y="568"/>
              </a:cxn>
              <a:cxn ang="0">
                <a:pos x="250" y="505"/>
              </a:cxn>
              <a:cxn ang="0">
                <a:pos x="468" y="528"/>
              </a:cxn>
              <a:cxn ang="0">
                <a:pos x="563" y="478"/>
              </a:cxn>
              <a:cxn ang="0">
                <a:pos x="345" y="405"/>
              </a:cxn>
              <a:cxn ang="0">
                <a:pos x="341" y="385"/>
              </a:cxn>
              <a:cxn ang="0">
                <a:pos x="299" y="329"/>
              </a:cxn>
              <a:cxn ang="0">
                <a:pos x="102" y="284"/>
              </a:cxn>
              <a:cxn ang="0">
                <a:pos x="204" y="276"/>
              </a:cxn>
              <a:cxn ang="0">
                <a:pos x="127" y="206"/>
              </a:cxn>
              <a:cxn ang="0">
                <a:pos x="253" y="214"/>
              </a:cxn>
              <a:cxn ang="0">
                <a:pos x="327" y="309"/>
              </a:cxn>
              <a:cxn ang="0">
                <a:pos x="440" y="344"/>
              </a:cxn>
              <a:cxn ang="0">
                <a:pos x="489" y="395"/>
              </a:cxn>
              <a:cxn ang="0">
                <a:pos x="608" y="458"/>
              </a:cxn>
              <a:cxn ang="0">
                <a:pos x="587" y="216"/>
              </a:cxn>
              <a:cxn ang="0">
                <a:pos x="654" y="168"/>
              </a:cxn>
              <a:cxn ang="0">
                <a:pos x="678" y="146"/>
              </a:cxn>
              <a:cxn ang="0">
                <a:pos x="731" y="108"/>
              </a:cxn>
              <a:cxn ang="0">
                <a:pos x="809" y="146"/>
              </a:cxn>
              <a:cxn ang="0">
                <a:pos x="714" y="226"/>
              </a:cxn>
              <a:cxn ang="0">
                <a:pos x="819" y="249"/>
              </a:cxn>
              <a:cxn ang="0">
                <a:pos x="693" y="334"/>
              </a:cxn>
              <a:cxn ang="0">
                <a:pos x="830" y="415"/>
              </a:cxn>
              <a:cxn ang="0">
                <a:pos x="1012" y="317"/>
              </a:cxn>
              <a:cxn ang="0">
                <a:pos x="1040" y="352"/>
              </a:cxn>
              <a:cxn ang="0">
                <a:pos x="1132" y="319"/>
              </a:cxn>
              <a:cxn ang="0">
                <a:pos x="1283" y="297"/>
              </a:cxn>
              <a:cxn ang="0">
                <a:pos x="1146" y="375"/>
              </a:cxn>
              <a:cxn ang="0">
                <a:pos x="1142" y="397"/>
              </a:cxn>
              <a:cxn ang="0">
                <a:pos x="1040" y="440"/>
              </a:cxn>
              <a:cxn ang="0">
                <a:pos x="942" y="437"/>
              </a:cxn>
              <a:cxn ang="0">
                <a:pos x="703" y="510"/>
              </a:cxn>
              <a:cxn ang="0">
                <a:pos x="949" y="583"/>
              </a:cxn>
              <a:cxn ang="0">
                <a:pos x="1005" y="593"/>
              </a:cxn>
              <a:cxn ang="0">
                <a:pos x="991" y="661"/>
              </a:cxn>
              <a:cxn ang="0">
                <a:pos x="1192" y="654"/>
              </a:cxn>
              <a:cxn ang="0">
                <a:pos x="1030" y="686"/>
              </a:cxn>
              <a:cxn ang="0">
                <a:pos x="1167" y="767"/>
              </a:cxn>
              <a:cxn ang="0">
                <a:pos x="1083" y="747"/>
              </a:cxn>
              <a:cxn ang="0">
                <a:pos x="1030" y="762"/>
              </a:cxn>
              <a:cxn ang="0">
                <a:pos x="903" y="729"/>
              </a:cxn>
              <a:cxn ang="0">
                <a:pos x="851" y="631"/>
              </a:cxn>
              <a:cxn ang="0">
                <a:pos x="654" y="593"/>
              </a:cxn>
              <a:cxn ang="0">
                <a:pos x="749" y="787"/>
              </a:cxn>
              <a:cxn ang="0">
                <a:pos x="619" y="792"/>
              </a:cxn>
              <a:cxn ang="0">
                <a:pos x="693" y="923"/>
              </a:cxn>
            </a:cxnLst>
            <a:rect l="0" t="0" r="r" b="b"/>
            <a:pathLst>
              <a:path w="1283" h="933">
                <a:moveTo>
                  <a:pt x="552" y="933"/>
                </a:moveTo>
                <a:lnTo>
                  <a:pt x="555" y="905"/>
                </a:lnTo>
                <a:lnTo>
                  <a:pt x="559" y="880"/>
                </a:lnTo>
                <a:lnTo>
                  <a:pt x="563" y="852"/>
                </a:lnTo>
                <a:lnTo>
                  <a:pt x="566" y="827"/>
                </a:lnTo>
                <a:lnTo>
                  <a:pt x="555" y="835"/>
                </a:lnTo>
                <a:lnTo>
                  <a:pt x="541" y="845"/>
                </a:lnTo>
                <a:lnTo>
                  <a:pt x="527" y="852"/>
                </a:lnTo>
                <a:lnTo>
                  <a:pt x="513" y="862"/>
                </a:lnTo>
                <a:lnTo>
                  <a:pt x="499" y="872"/>
                </a:lnTo>
                <a:lnTo>
                  <a:pt x="485" y="880"/>
                </a:lnTo>
                <a:lnTo>
                  <a:pt x="471" y="888"/>
                </a:lnTo>
                <a:lnTo>
                  <a:pt x="457" y="895"/>
                </a:lnTo>
                <a:lnTo>
                  <a:pt x="447" y="900"/>
                </a:lnTo>
                <a:lnTo>
                  <a:pt x="440" y="898"/>
                </a:lnTo>
                <a:lnTo>
                  <a:pt x="440" y="893"/>
                </a:lnTo>
                <a:lnTo>
                  <a:pt x="447" y="885"/>
                </a:lnTo>
                <a:lnTo>
                  <a:pt x="464" y="872"/>
                </a:lnTo>
                <a:lnTo>
                  <a:pt x="478" y="857"/>
                </a:lnTo>
                <a:lnTo>
                  <a:pt x="496" y="842"/>
                </a:lnTo>
                <a:lnTo>
                  <a:pt x="510" y="827"/>
                </a:lnTo>
                <a:lnTo>
                  <a:pt x="527" y="812"/>
                </a:lnTo>
                <a:lnTo>
                  <a:pt x="541" y="800"/>
                </a:lnTo>
                <a:lnTo>
                  <a:pt x="555" y="787"/>
                </a:lnTo>
                <a:lnTo>
                  <a:pt x="570" y="777"/>
                </a:lnTo>
                <a:lnTo>
                  <a:pt x="570" y="774"/>
                </a:lnTo>
                <a:lnTo>
                  <a:pt x="573" y="762"/>
                </a:lnTo>
                <a:lnTo>
                  <a:pt x="577" y="747"/>
                </a:lnTo>
                <a:lnTo>
                  <a:pt x="577" y="734"/>
                </a:lnTo>
                <a:lnTo>
                  <a:pt x="580" y="722"/>
                </a:lnTo>
                <a:lnTo>
                  <a:pt x="555" y="734"/>
                </a:lnTo>
                <a:lnTo>
                  <a:pt x="531" y="744"/>
                </a:lnTo>
                <a:lnTo>
                  <a:pt x="506" y="754"/>
                </a:lnTo>
                <a:lnTo>
                  <a:pt x="482" y="762"/>
                </a:lnTo>
                <a:lnTo>
                  <a:pt x="471" y="762"/>
                </a:lnTo>
                <a:lnTo>
                  <a:pt x="468" y="759"/>
                </a:lnTo>
                <a:lnTo>
                  <a:pt x="468" y="754"/>
                </a:lnTo>
                <a:lnTo>
                  <a:pt x="471" y="752"/>
                </a:lnTo>
                <a:lnTo>
                  <a:pt x="485" y="744"/>
                </a:lnTo>
                <a:lnTo>
                  <a:pt x="499" y="734"/>
                </a:lnTo>
                <a:lnTo>
                  <a:pt x="513" y="724"/>
                </a:lnTo>
                <a:lnTo>
                  <a:pt x="531" y="714"/>
                </a:lnTo>
                <a:lnTo>
                  <a:pt x="545" y="701"/>
                </a:lnTo>
                <a:lnTo>
                  <a:pt x="559" y="691"/>
                </a:lnTo>
                <a:lnTo>
                  <a:pt x="573" y="679"/>
                </a:lnTo>
                <a:lnTo>
                  <a:pt x="587" y="669"/>
                </a:lnTo>
                <a:lnTo>
                  <a:pt x="591" y="636"/>
                </a:lnTo>
                <a:lnTo>
                  <a:pt x="594" y="603"/>
                </a:lnTo>
                <a:lnTo>
                  <a:pt x="601" y="568"/>
                </a:lnTo>
                <a:lnTo>
                  <a:pt x="605" y="533"/>
                </a:lnTo>
                <a:lnTo>
                  <a:pt x="605" y="530"/>
                </a:lnTo>
                <a:lnTo>
                  <a:pt x="605" y="528"/>
                </a:lnTo>
                <a:lnTo>
                  <a:pt x="591" y="533"/>
                </a:lnTo>
                <a:lnTo>
                  <a:pt x="573" y="538"/>
                </a:lnTo>
                <a:lnTo>
                  <a:pt x="552" y="543"/>
                </a:lnTo>
                <a:lnTo>
                  <a:pt x="527" y="551"/>
                </a:lnTo>
                <a:lnTo>
                  <a:pt x="503" y="558"/>
                </a:lnTo>
                <a:lnTo>
                  <a:pt x="475" y="566"/>
                </a:lnTo>
                <a:lnTo>
                  <a:pt x="447" y="573"/>
                </a:lnTo>
                <a:lnTo>
                  <a:pt x="415" y="583"/>
                </a:lnTo>
                <a:lnTo>
                  <a:pt x="408" y="591"/>
                </a:lnTo>
                <a:lnTo>
                  <a:pt x="401" y="598"/>
                </a:lnTo>
                <a:lnTo>
                  <a:pt x="397" y="601"/>
                </a:lnTo>
                <a:lnTo>
                  <a:pt x="394" y="603"/>
                </a:lnTo>
                <a:lnTo>
                  <a:pt x="376" y="623"/>
                </a:lnTo>
                <a:lnTo>
                  <a:pt x="359" y="641"/>
                </a:lnTo>
                <a:lnTo>
                  <a:pt x="345" y="656"/>
                </a:lnTo>
                <a:lnTo>
                  <a:pt x="324" y="676"/>
                </a:lnTo>
                <a:lnTo>
                  <a:pt x="320" y="679"/>
                </a:lnTo>
                <a:lnTo>
                  <a:pt x="313" y="676"/>
                </a:lnTo>
                <a:lnTo>
                  <a:pt x="309" y="674"/>
                </a:lnTo>
                <a:lnTo>
                  <a:pt x="306" y="671"/>
                </a:lnTo>
                <a:lnTo>
                  <a:pt x="317" y="651"/>
                </a:lnTo>
                <a:lnTo>
                  <a:pt x="331" y="636"/>
                </a:lnTo>
                <a:lnTo>
                  <a:pt x="345" y="618"/>
                </a:lnTo>
                <a:lnTo>
                  <a:pt x="359" y="601"/>
                </a:lnTo>
                <a:lnTo>
                  <a:pt x="345" y="603"/>
                </a:lnTo>
                <a:lnTo>
                  <a:pt x="331" y="608"/>
                </a:lnTo>
                <a:lnTo>
                  <a:pt x="317" y="611"/>
                </a:lnTo>
                <a:lnTo>
                  <a:pt x="302" y="616"/>
                </a:lnTo>
                <a:lnTo>
                  <a:pt x="288" y="618"/>
                </a:lnTo>
                <a:lnTo>
                  <a:pt x="278" y="623"/>
                </a:lnTo>
                <a:lnTo>
                  <a:pt x="264" y="626"/>
                </a:lnTo>
                <a:lnTo>
                  <a:pt x="250" y="631"/>
                </a:lnTo>
                <a:lnTo>
                  <a:pt x="246" y="634"/>
                </a:lnTo>
                <a:lnTo>
                  <a:pt x="246" y="636"/>
                </a:lnTo>
                <a:lnTo>
                  <a:pt x="243" y="639"/>
                </a:lnTo>
                <a:lnTo>
                  <a:pt x="239" y="641"/>
                </a:lnTo>
                <a:lnTo>
                  <a:pt x="218" y="656"/>
                </a:lnTo>
                <a:lnTo>
                  <a:pt x="193" y="671"/>
                </a:lnTo>
                <a:lnTo>
                  <a:pt x="169" y="689"/>
                </a:lnTo>
                <a:lnTo>
                  <a:pt x="151" y="709"/>
                </a:lnTo>
                <a:lnTo>
                  <a:pt x="144" y="719"/>
                </a:lnTo>
                <a:lnTo>
                  <a:pt x="134" y="724"/>
                </a:lnTo>
                <a:lnTo>
                  <a:pt x="123" y="722"/>
                </a:lnTo>
                <a:lnTo>
                  <a:pt x="123" y="711"/>
                </a:lnTo>
                <a:lnTo>
                  <a:pt x="134" y="696"/>
                </a:lnTo>
                <a:lnTo>
                  <a:pt x="148" y="681"/>
                </a:lnTo>
                <a:lnTo>
                  <a:pt x="162" y="666"/>
                </a:lnTo>
                <a:lnTo>
                  <a:pt x="179" y="654"/>
                </a:lnTo>
                <a:lnTo>
                  <a:pt x="151" y="661"/>
                </a:lnTo>
                <a:lnTo>
                  <a:pt x="127" y="669"/>
                </a:lnTo>
                <a:lnTo>
                  <a:pt x="106" y="674"/>
                </a:lnTo>
                <a:lnTo>
                  <a:pt x="85" y="679"/>
                </a:lnTo>
                <a:lnTo>
                  <a:pt x="63" y="684"/>
                </a:lnTo>
                <a:lnTo>
                  <a:pt x="46" y="686"/>
                </a:lnTo>
                <a:lnTo>
                  <a:pt x="32" y="689"/>
                </a:lnTo>
                <a:lnTo>
                  <a:pt x="18" y="691"/>
                </a:lnTo>
                <a:lnTo>
                  <a:pt x="14" y="691"/>
                </a:lnTo>
                <a:lnTo>
                  <a:pt x="4" y="689"/>
                </a:lnTo>
                <a:lnTo>
                  <a:pt x="0" y="686"/>
                </a:lnTo>
                <a:lnTo>
                  <a:pt x="14" y="681"/>
                </a:lnTo>
                <a:lnTo>
                  <a:pt x="35" y="674"/>
                </a:lnTo>
                <a:lnTo>
                  <a:pt x="60" y="669"/>
                </a:lnTo>
                <a:lnTo>
                  <a:pt x="81" y="661"/>
                </a:lnTo>
                <a:lnTo>
                  <a:pt x="106" y="654"/>
                </a:lnTo>
                <a:lnTo>
                  <a:pt x="127" y="646"/>
                </a:lnTo>
                <a:lnTo>
                  <a:pt x="151" y="639"/>
                </a:lnTo>
                <a:lnTo>
                  <a:pt x="172" y="631"/>
                </a:lnTo>
                <a:lnTo>
                  <a:pt x="193" y="623"/>
                </a:lnTo>
                <a:lnTo>
                  <a:pt x="183" y="621"/>
                </a:lnTo>
                <a:lnTo>
                  <a:pt x="169" y="616"/>
                </a:lnTo>
                <a:lnTo>
                  <a:pt x="151" y="608"/>
                </a:lnTo>
                <a:lnTo>
                  <a:pt x="134" y="603"/>
                </a:lnTo>
                <a:lnTo>
                  <a:pt x="116" y="596"/>
                </a:lnTo>
                <a:lnTo>
                  <a:pt x="95" y="588"/>
                </a:lnTo>
                <a:lnTo>
                  <a:pt x="78" y="583"/>
                </a:lnTo>
                <a:lnTo>
                  <a:pt x="63" y="578"/>
                </a:lnTo>
                <a:lnTo>
                  <a:pt x="35" y="563"/>
                </a:lnTo>
                <a:lnTo>
                  <a:pt x="32" y="553"/>
                </a:lnTo>
                <a:lnTo>
                  <a:pt x="42" y="553"/>
                </a:lnTo>
                <a:lnTo>
                  <a:pt x="67" y="561"/>
                </a:lnTo>
                <a:lnTo>
                  <a:pt x="88" y="568"/>
                </a:lnTo>
                <a:lnTo>
                  <a:pt x="109" y="573"/>
                </a:lnTo>
                <a:lnTo>
                  <a:pt x="130" y="581"/>
                </a:lnTo>
                <a:lnTo>
                  <a:pt x="151" y="583"/>
                </a:lnTo>
                <a:lnTo>
                  <a:pt x="172" y="588"/>
                </a:lnTo>
                <a:lnTo>
                  <a:pt x="193" y="593"/>
                </a:lnTo>
                <a:lnTo>
                  <a:pt x="211" y="596"/>
                </a:lnTo>
                <a:lnTo>
                  <a:pt x="229" y="601"/>
                </a:lnTo>
                <a:lnTo>
                  <a:pt x="232" y="603"/>
                </a:lnTo>
                <a:lnTo>
                  <a:pt x="239" y="603"/>
                </a:lnTo>
                <a:lnTo>
                  <a:pt x="243" y="603"/>
                </a:lnTo>
                <a:lnTo>
                  <a:pt x="246" y="606"/>
                </a:lnTo>
                <a:lnTo>
                  <a:pt x="271" y="598"/>
                </a:lnTo>
                <a:lnTo>
                  <a:pt x="295" y="591"/>
                </a:lnTo>
                <a:lnTo>
                  <a:pt x="317" y="583"/>
                </a:lnTo>
                <a:lnTo>
                  <a:pt x="341" y="573"/>
                </a:lnTo>
                <a:lnTo>
                  <a:pt x="334" y="568"/>
                </a:lnTo>
                <a:lnTo>
                  <a:pt x="324" y="566"/>
                </a:lnTo>
                <a:lnTo>
                  <a:pt x="313" y="561"/>
                </a:lnTo>
                <a:lnTo>
                  <a:pt x="299" y="556"/>
                </a:lnTo>
                <a:lnTo>
                  <a:pt x="285" y="548"/>
                </a:lnTo>
                <a:lnTo>
                  <a:pt x="267" y="543"/>
                </a:lnTo>
                <a:lnTo>
                  <a:pt x="250" y="538"/>
                </a:lnTo>
                <a:lnTo>
                  <a:pt x="232" y="530"/>
                </a:lnTo>
                <a:lnTo>
                  <a:pt x="211" y="518"/>
                </a:lnTo>
                <a:lnTo>
                  <a:pt x="204" y="508"/>
                </a:lnTo>
                <a:lnTo>
                  <a:pt x="218" y="503"/>
                </a:lnTo>
                <a:lnTo>
                  <a:pt x="250" y="505"/>
                </a:lnTo>
                <a:lnTo>
                  <a:pt x="267" y="510"/>
                </a:lnTo>
                <a:lnTo>
                  <a:pt x="285" y="515"/>
                </a:lnTo>
                <a:lnTo>
                  <a:pt x="302" y="520"/>
                </a:lnTo>
                <a:lnTo>
                  <a:pt x="320" y="528"/>
                </a:lnTo>
                <a:lnTo>
                  <a:pt x="338" y="533"/>
                </a:lnTo>
                <a:lnTo>
                  <a:pt x="355" y="541"/>
                </a:lnTo>
                <a:lnTo>
                  <a:pt x="373" y="548"/>
                </a:lnTo>
                <a:lnTo>
                  <a:pt x="390" y="556"/>
                </a:lnTo>
                <a:lnTo>
                  <a:pt x="415" y="546"/>
                </a:lnTo>
                <a:lnTo>
                  <a:pt x="443" y="538"/>
                </a:lnTo>
                <a:lnTo>
                  <a:pt x="468" y="528"/>
                </a:lnTo>
                <a:lnTo>
                  <a:pt x="492" y="520"/>
                </a:lnTo>
                <a:lnTo>
                  <a:pt x="513" y="513"/>
                </a:lnTo>
                <a:lnTo>
                  <a:pt x="538" y="505"/>
                </a:lnTo>
                <a:lnTo>
                  <a:pt x="563" y="498"/>
                </a:lnTo>
                <a:lnTo>
                  <a:pt x="584" y="490"/>
                </a:lnTo>
                <a:lnTo>
                  <a:pt x="584" y="488"/>
                </a:lnTo>
                <a:lnTo>
                  <a:pt x="580" y="488"/>
                </a:lnTo>
                <a:lnTo>
                  <a:pt x="573" y="483"/>
                </a:lnTo>
                <a:lnTo>
                  <a:pt x="563" y="478"/>
                </a:lnTo>
                <a:lnTo>
                  <a:pt x="548" y="470"/>
                </a:lnTo>
                <a:lnTo>
                  <a:pt x="534" y="460"/>
                </a:lnTo>
                <a:lnTo>
                  <a:pt x="517" y="452"/>
                </a:lnTo>
                <a:lnTo>
                  <a:pt x="496" y="440"/>
                </a:lnTo>
                <a:lnTo>
                  <a:pt x="475" y="430"/>
                </a:lnTo>
                <a:lnTo>
                  <a:pt x="454" y="417"/>
                </a:lnTo>
                <a:lnTo>
                  <a:pt x="436" y="417"/>
                </a:lnTo>
                <a:lnTo>
                  <a:pt x="415" y="417"/>
                </a:lnTo>
                <a:lnTo>
                  <a:pt x="394" y="415"/>
                </a:lnTo>
                <a:lnTo>
                  <a:pt x="369" y="410"/>
                </a:lnTo>
                <a:lnTo>
                  <a:pt x="345" y="405"/>
                </a:lnTo>
                <a:lnTo>
                  <a:pt x="324" y="402"/>
                </a:lnTo>
                <a:lnTo>
                  <a:pt x="302" y="400"/>
                </a:lnTo>
                <a:lnTo>
                  <a:pt x="285" y="397"/>
                </a:lnTo>
                <a:lnTo>
                  <a:pt x="278" y="395"/>
                </a:lnTo>
                <a:lnTo>
                  <a:pt x="271" y="390"/>
                </a:lnTo>
                <a:lnTo>
                  <a:pt x="271" y="385"/>
                </a:lnTo>
                <a:lnTo>
                  <a:pt x="285" y="385"/>
                </a:lnTo>
                <a:lnTo>
                  <a:pt x="299" y="385"/>
                </a:lnTo>
                <a:lnTo>
                  <a:pt x="309" y="385"/>
                </a:lnTo>
                <a:lnTo>
                  <a:pt x="324" y="385"/>
                </a:lnTo>
                <a:lnTo>
                  <a:pt x="341" y="385"/>
                </a:lnTo>
                <a:lnTo>
                  <a:pt x="355" y="385"/>
                </a:lnTo>
                <a:lnTo>
                  <a:pt x="369" y="385"/>
                </a:lnTo>
                <a:lnTo>
                  <a:pt x="383" y="385"/>
                </a:lnTo>
                <a:lnTo>
                  <a:pt x="397" y="385"/>
                </a:lnTo>
                <a:lnTo>
                  <a:pt x="383" y="377"/>
                </a:lnTo>
                <a:lnTo>
                  <a:pt x="369" y="370"/>
                </a:lnTo>
                <a:lnTo>
                  <a:pt x="355" y="362"/>
                </a:lnTo>
                <a:lnTo>
                  <a:pt x="341" y="352"/>
                </a:lnTo>
                <a:lnTo>
                  <a:pt x="327" y="344"/>
                </a:lnTo>
                <a:lnTo>
                  <a:pt x="313" y="337"/>
                </a:lnTo>
                <a:lnTo>
                  <a:pt x="299" y="329"/>
                </a:lnTo>
                <a:lnTo>
                  <a:pt x="285" y="322"/>
                </a:lnTo>
                <a:lnTo>
                  <a:pt x="264" y="317"/>
                </a:lnTo>
                <a:lnTo>
                  <a:pt x="243" y="312"/>
                </a:lnTo>
                <a:lnTo>
                  <a:pt x="222" y="307"/>
                </a:lnTo>
                <a:lnTo>
                  <a:pt x="201" y="302"/>
                </a:lnTo>
                <a:lnTo>
                  <a:pt x="179" y="299"/>
                </a:lnTo>
                <a:lnTo>
                  <a:pt x="155" y="297"/>
                </a:lnTo>
                <a:lnTo>
                  <a:pt x="134" y="294"/>
                </a:lnTo>
                <a:lnTo>
                  <a:pt x="113" y="292"/>
                </a:lnTo>
                <a:lnTo>
                  <a:pt x="102" y="289"/>
                </a:lnTo>
                <a:lnTo>
                  <a:pt x="102" y="284"/>
                </a:lnTo>
                <a:lnTo>
                  <a:pt x="106" y="282"/>
                </a:lnTo>
                <a:lnTo>
                  <a:pt x="113" y="279"/>
                </a:lnTo>
                <a:lnTo>
                  <a:pt x="127" y="276"/>
                </a:lnTo>
                <a:lnTo>
                  <a:pt x="141" y="276"/>
                </a:lnTo>
                <a:lnTo>
                  <a:pt x="155" y="276"/>
                </a:lnTo>
                <a:lnTo>
                  <a:pt x="169" y="279"/>
                </a:lnTo>
                <a:lnTo>
                  <a:pt x="183" y="282"/>
                </a:lnTo>
                <a:lnTo>
                  <a:pt x="197" y="284"/>
                </a:lnTo>
                <a:lnTo>
                  <a:pt x="211" y="287"/>
                </a:lnTo>
                <a:lnTo>
                  <a:pt x="225" y="289"/>
                </a:lnTo>
                <a:lnTo>
                  <a:pt x="204" y="276"/>
                </a:lnTo>
                <a:lnTo>
                  <a:pt x="186" y="266"/>
                </a:lnTo>
                <a:lnTo>
                  <a:pt x="169" y="256"/>
                </a:lnTo>
                <a:lnTo>
                  <a:pt x="155" y="246"/>
                </a:lnTo>
                <a:lnTo>
                  <a:pt x="141" y="239"/>
                </a:lnTo>
                <a:lnTo>
                  <a:pt x="130" y="234"/>
                </a:lnTo>
                <a:lnTo>
                  <a:pt x="123" y="229"/>
                </a:lnTo>
                <a:lnTo>
                  <a:pt x="116" y="226"/>
                </a:lnTo>
                <a:lnTo>
                  <a:pt x="102" y="211"/>
                </a:lnTo>
                <a:lnTo>
                  <a:pt x="102" y="204"/>
                </a:lnTo>
                <a:lnTo>
                  <a:pt x="109" y="201"/>
                </a:lnTo>
                <a:lnTo>
                  <a:pt x="127" y="206"/>
                </a:lnTo>
                <a:lnTo>
                  <a:pt x="134" y="209"/>
                </a:lnTo>
                <a:lnTo>
                  <a:pt x="144" y="214"/>
                </a:lnTo>
                <a:lnTo>
                  <a:pt x="158" y="219"/>
                </a:lnTo>
                <a:lnTo>
                  <a:pt x="176" y="229"/>
                </a:lnTo>
                <a:lnTo>
                  <a:pt x="193" y="239"/>
                </a:lnTo>
                <a:lnTo>
                  <a:pt x="218" y="249"/>
                </a:lnTo>
                <a:lnTo>
                  <a:pt x="243" y="264"/>
                </a:lnTo>
                <a:lnTo>
                  <a:pt x="267" y="276"/>
                </a:lnTo>
                <a:lnTo>
                  <a:pt x="264" y="259"/>
                </a:lnTo>
                <a:lnTo>
                  <a:pt x="257" y="236"/>
                </a:lnTo>
                <a:lnTo>
                  <a:pt x="253" y="214"/>
                </a:lnTo>
                <a:lnTo>
                  <a:pt x="250" y="193"/>
                </a:lnTo>
                <a:lnTo>
                  <a:pt x="253" y="171"/>
                </a:lnTo>
                <a:lnTo>
                  <a:pt x="264" y="161"/>
                </a:lnTo>
                <a:lnTo>
                  <a:pt x="278" y="166"/>
                </a:lnTo>
                <a:lnTo>
                  <a:pt x="285" y="186"/>
                </a:lnTo>
                <a:lnTo>
                  <a:pt x="292" y="221"/>
                </a:lnTo>
                <a:lnTo>
                  <a:pt x="302" y="254"/>
                </a:lnTo>
                <a:lnTo>
                  <a:pt x="317" y="284"/>
                </a:lnTo>
                <a:lnTo>
                  <a:pt x="327" y="309"/>
                </a:lnTo>
                <a:lnTo>
                  <a:pt x="341" y="317"/>
                </a:lnTo>
                <a:lnTo>
                  <a:pt x="355" y="324"/>
                </a:lnTo>
                <a:lnTo>
                  <a:pt x="369" y="332"/>
                </a:lnTo>
                <a:lnTo>
                  <a:pt x="383" y="337"/>
                </a:lnTo>
                <a:lnTo>
                  <a:pt x="397" y="344"/>
                </a:lnTo>
                <a:lnTo>
                  <a:pt x="411" y="352"/>
                </a:lnTo>
                <a:lnTo>
                  <a:pt x="425" y="359"/>
                </a:lnTo>
                <a:lnTo>
                  <a:pt x="440" y="367"/>
                </a:lnTo>
                <a:lnTo>
                  <a:pt x="440" y="344"/>
                </a:lnTo>
                <a:lnTo>
                  <a:pt x="440" y="327"/>
                </a:lnTo>
                <a:lnTo>
                  <a:pt x="440" y="307"/>
                </a:lnTo>
                <a:lnTo>
                  <a:pt x="436" y="287"/>
                </a:lnTo>
                <a:lnTo>
                  <a:pt x="440" y="271"/>
                </a:lnTo>
                <a:lnTo>
                  <a:pt x="447" y="271"/>
                </a:lnTo>
                <a:lnTo>
                  <a:pt x="454" y="279"/>
                </a:lnTo>
                <a:lnTo>
                  <a:pt x="464" y="294"/>
                </a:lnTo>
                <a:lnTo>
                  <a:pt x="475" y="324"/>
                </a:lnTo>
                <a:lnTo>
                  <a:pt x="478" y="347"/>
                </a:lnTo>
                <a:lnTo>
                  <a:pt x="482" y="370"/>
                </a:lnTo>
                <a:lnTo>
                  <a:pt x="489" y="395"/>
                </a:lnTo>
                <a:lnTo>
                  <a:pt x="510" y="405"/>
                </a:lnTo>
                <a:lnTo>
                  <a:pt x="527" y="417"/>
                </a:lnTo>
                <a:lnTo>
                  <a:pt x="545" y="425"/>
                </a:lnTo>
                <a:lnTo>
                  <a:pt x="563" y="435"/>
                </a:lnTo>
                <a:lnTo>
                  <a:pt x="577" y="442"/>
                </a:lnTo>
                <a:lnTo>
                  <a:pt x="591" y="450"/>
                </a:lnTo>
                <a:lnTo>
                  <a:pt x="601" y="455"/>
                </a:lnTo>
                <a:lnTo>
                  <a:pt x="608" y="460"/>
                </a:lnTo>
                <a:lnTo>
                  <a:pt x="608" y="458"/>
                </a:lnTo>
                <a:lnTo>
                  <a:pt x="608" y="455"/>
                </a:lnTo>
                <a:lnTo>
                  <a:pt x="615" y="435"/>
                </a:lnTo>
                <a:lnTo>
                  <a:pt x="622" y="405"/>
                </a:lnTo>
                <a:lnTo>
                  <a:pt x="629" y="367"/>
                </a:lnTo>
                <a:lnTo>
                  <a:pt x="640" y="322"/>
                </a:lnTo>
                <a:lnTo>
                  <a:pt x="629" y="299"/>
                </a:lnTo>
                <a:lnTo>
                  <a:pt x="615" y="271"/>
                </a:lnTo>
                <a:lnTo>
                  <a:pt x="601" y="246"/>
                </a:lnTo>
                <a:lnTo>
                  <a:pt x="591" y="229"/>
                </a:lnTo>
                <a:lnTo>
                  <a:pt x="587" y="219"/>
                </a:lnTo>
                <a:lnTo>
                  <a:pt x="587" y="216"/>
                </a:lnTo>
                <a:lnTo>
                  <a:pt x="598" y="219"/>
                </a:lnTo>
                <a:lnTo>
                  <a:pt x="605" y="224"/>
                </a:lnTo>
                <a:lnTo>
                  <a:pt x="612" y="231"/>
                </a:lnTo>
                <a:lnTo>
                  <a:pt x="622" y="244"/>
                </a:lnTo>
                <a:lnTo>
                  <a:pt x="636" y="256"/>
                </a:lnTo>
                <a:lnTo>
                  <a:pt x="650" y="274"/>
                </a:lnTo>
                <a:lnTo>
                  <a:pt x="654" y="254"/>
                </a:lnTo>
                <a:lnTo>
                  <a:pt x="661" y="231"/>
                </a:lnTo>
                <a:lnTo>
                  <a:pt x="664" y="209"/>
                </a:lnTo>
                <a:lnTo>
                  <a:pt x="668" y="186"/>
                </a:lnTo>
                <a:lnTo>
                  <a:pt x="654" y="168"/>
                </a:lnTo>
                <a:lnTo>
                  <a:pt x="636" y="141"/>
                </a:lnTo>
                <a:lnTo>
                  <a:pt x="619" y="111"/>
                </a:lnTo>
                <a:lnTo>
                  <a:pt x="605" y="78"/>
                </a:lnTo>
                <a:lnTo>
                  <a:pt x="605" y="75"/>
                </a:lnTo>
                <a:lnTo>
                  <a:pt x="608" y="73"/>
                </a:lnTo>
                <a:lnTo>
                  <a:pt x="615" y="78"/>
                </a:lnTo>
                <a:lnTo>
                  <a:pt x="626" y="85"/>
                </a:lnTo>
                <a:lnTo>
                  <a:pt x="636" y="98"/>
                </a:lnTo>
                <a:lnTo>
                  <a:pt x="647" y="111"/>
                </a:lnTo>
                <a:lnTo>
                  <a:pt x="664" y="128"/>
                </a:lnTo>
                <a:lnTo>
                  <a:pt x="678" y="146"/>
                </a:lnTo>
                <a:lnTo>
                  <a:pt x="686" y="113"/>
                </a:lnTo>
                <a:lnTo>
                  <a:pt x="693" y="80"/>
                </a:lnTo>
                <a:lnTo>
                  <a:pt x="700" y="48"/>
                </a:lnTo>
                <a:lnTo>
                  <a:pt x="707" y="17"/>
                </a:lnTo>
                <a:lnTo>
                  <a:pt x="714" y="5"/>
                </a:lnTo>
                <a:lnTo>
                  <a:pt x="721" y="0"/>
                </a:lnTo>
                <a:lnTo>
                  <a:pt x="728" y="2"/>
                </a:lnTo>
                <a:lnTo>
                  <a:pt x="735" y="12"/>
                </a:lnTo>
                <a:lnTo>
                  <a:pt x="735" y="35"/>
                </a:lnTo>
                <a:lnTo>
                  <a:pt x="735" y="68"/>
                </a:lnTo>
                <a:lnTo>
                  <a:pt x="731" y="108"/>
                </a:lnTo>
                <a:lnTo>
                  <a:pt x="724" y="156"/>
                </a:lnTo>
                <a:lnTo>
                  <a:pt x="745" y="143"/>
                </a:lnTo>
                <a:lnTo>
                  <a:pt x="770" y="133"/>
                </a:lnTo>
                <a:lnTo>
                  <a:pt x="794" y="126"/>
                </a:lnTo>
                <a:lnTo>
                  <a:pt x="823" y="113"/>
                </a:lnTo>
                <a:lnTo>
                  <a:pt x="844" y="108"/>
                </a:lnTo>
                <a:lnTo>
                  <a:pt x="858" y="108"/>
                </a:lnTo>
                <a:lnTo>
                  <a:pt x="865" y="116"/>
                </a:lnTo>
                <a:lnTo>
                  <a:pt x="861" y="121"/>
                </a:lnTo>
                <a:lnTo>
                  <a:pt x="833" y="133"/>
                </a:lnTo>
                <a:lnTo>
                  <a:pt x="809" y="146"/>
                </a:lnTo>
                <a:lnTo>
                  <a:pt x="787" y="161"/>
                </a:lnTo>
                <a:lnTo>
                  <a:pt x="766" y="171"/>
                </a:lnTo>
                <a:lnTo>
                  <a:pt x="752" y="181"/>
                </a:lnTo>
                <a:lnTo>
                  <a:pt x="742" y="191"/>
                </a:lnTo>
                <a:lnTo>
                  <a:pt x="731" y="199"/>
                </a:lnTo>
                <a:lnTo>
                  <a:pt x="724" y="204"/>
                </a:lnTo>
                <a:lnTo>
                  <a:pt x="721" y="204"/>
                </a:lnTo>
                <a:lnTo>
                  <a:pt x="717" y="206"/>
                </a:lnTo>
                <a:lnTo>
                  <a:pt x="714" y="226"/>
                </a:lnTo>
                <a:lnTo>
                  <a:pt x="710" y="246"/>
                </a:lnTo>
                <a:lnTo>
                  <a:pt x="707" y="266"/>
                </a:lnTo>
                <a:lnTo>
                  <a:pt x="703" y="287"/>
                </a:lnTo>
                <a:lnTo>
                  <a:pt x="728" y="274"/>
                </a:lnTo>
                <a:lnTo>
                  <a:pt x="752" y="261"/>
                </a:lnTo>
                <a:lnTo>
                  <a:pt x="777" y="246"/>
                </a:lnTo>
                <a:lnTo>
                  <a:pt x="791" y="236"/>
                </a:lnTo>
                <a:lnTo>
                  <a:pt x="809" y="229"/>
                </a:lnTo>
                <a:lnTo>
                  <a:pt x="823" y="231"/>
                </a:lnTo>
                <a:lnTo>
                  <a:pt x="826" y="239"/>
                </a:lnTo>
                <a:lnTo>
                  <a:pt x="819" y="249"/>
                </a:lnTo>
                <a:lnTo>
                  <a:pt x="809" y="256"/>
                </a:lnTo>
                <a:lnTo>
                  <a:pt x="794" y="266"/>
                </a:lnTo>
                <a:lnTo>
                  <a:pt x="780" y="279"/>
                </a:lnTo>
                <a:lnTo>
                  <a:pt x="759" y="292"/>
                </a:lnTo>
                <a:lnTo>
                  <a:pt x="742" y="304"/>
                </a:lnTo>
                <a:lnTo>
                  <a:pt x="721" y="317"/>
                </a:lnTo>
                <a:lnTo>
                  <a:pt x="707" y="327"/>
                </a:lnTo>
                <a:lnTo>
                  <a:pt x="693" y="334"/>
                </a:lnTo>
                <a:lnTo>
                  <a:pt x="682" y="380"/>
                </a:lnTo>
                <a:lnTo>
                  <a:pt x="675" y="417"/>
                </a:lnTo>
                <a:lnTo>
                  <a:pt x="664" y="447"/>
                </a:lnTo>
                <a:lnTo>
                  <a:pt x="657" y="468"/>
                </a:lnTo>
                <a:lnTo>
                  <a:pt x="682" y="460"/>
                </a:lnTo>
                <a:lnTo>
                  <a:pt x="710" y="450"/>
                </a:lnTo>
                <a:lnTo>
                  <a:pt x="738" y="442"/>
                </a:lnTo>
                <a:lnTo>
                  <a:pt x="766" y="432"/>
                </a:lnTo>
                <a:lnTo>
                  <a:pt x="798" y="422"/>
                </a:lnTo>
                <a:lnTo>
                  <a:pt x="830" y="415"/>
                </a:lnTo>
                <a:lnTo>
                  <a:pt x="861" y="405"/>
                </a:lnTo>
                <a:lnTo>
                  <a:pt x="893" y="397"/>
                </a:lnTo>
                <a:lnTo>
                  <a:pt x="914" y="372"/>
                </a:lnTo>
                <a:lnTo>
                  <a:pt x="935" y="344"/>
                </a:lnTo>
                <a:lnTo>
                  <a:pt x="953" y="317"/>
                </a:lnTo>
                <a:lnTo>
                  <a:pt x="967" y="297"/>
                </a:lnTo>
                <a:lnTo>
                  <a:pt x="981" y="284"/>
                </a:lnTo>
                <a:lnTo>
                  <a:pt x="995" y="282"/>
                </a:lnTo>
                <a:lnTo>
                  <a:pt x="1009" y="289"/>
                </a:lnTo>
                <a:lnTo>
                  <a:pt x="1012" y="304"/>
                </a:lnTo>
                <a:lnTo>
                  <a:pt x="1012" y="317"/>
                </a:lnTo>
                <a:lnTo>
                  <a:pt x="1002" y="334"/>
                </a:lnTo>
                <a:lnTo>
                  <a:pt x="988" y="354"/>
                </a:lnTo>
                <a:lnTo>
                  <a:pt x="967" y="375"/>
                </a:lnTo>
                <a:lnTo>
                  <a:pt x="984" y="370"/>
                </a:lnTo>
                <a:lnTo>
                  <a:pt x="1002" y="364"/>
                </a:lnTo>
                <a:lnTo>
                  <a:pt x="1016" y="362"/>
                </a:lnTo>
                <a:lnTo>
                  <a:pt x="1033" y="357"/>
                </a:lnTo>
                <a:lnTo>
                  <a:pt x="1037" y="354"/>
                </a:lnTo>
                <a:lnTo>
                  <a:pt x="1040" y="352"/>
                </a:lnTo>
                <a:lnTo>
                  <a:pt x="1069" y="332"/>
                </a:lnTo>
                <a:lnTo>
                  <a:pt x="1097" y="304"/>
                </a:lnTo>
                <a:lnTo>
                  <a:pt x="1125" y="276"/>
                </a:lnTo>
                <a:lnTo>
                  <a:pt x="1139" y="254"/>
                </a:lnTo>
                <a:lnTo>
                  <a:pt x="1153" y="244"/>
                </a:lnTo>
                <a:lnTo>
                  <a:pt x="1163" y="244"/>
                </a:lnTo>
                <a:lnTo>
                  <a:pt x="1170" y="254"/>
                </a:lnTo>
                <a:lnTo>
                  <a:pt x="1167" y="274"/>
                </a:lnTo>
                <a:lnTo>
                  <a:pt x="1160" y="287"/>
                </a:lnTo>
                <a:lnTo>
                  <a:pt x="1149" y="302"/>
                </a:lnTo>
                <a:lnTo>
                  <a:pt x="1132" y="319"/>
                </a:lnTo>
                <a:lnTo>
                  <a:pt x="1111" y="337"/>
                </a:lnTo>
                <a:lnTo>
                  <a:pt x="1142" y="329"/>
                </a:lnTo>
                <a:lnTo>
                  <a:pt x="1170" y="322"/>
                </a:lnTo>
                <a:lnTo>
                  <a:pt x="1199" y="314"/>
                </a:lnTo>
                <a:lnTo>
                  <a:pt x="1220" y="307"/>
                </a:lnTo>
                <a:lnTo>
                  <a:pt x="1237" y="302"/>
                </a:lnTo>
                <a:lnTo>
                  <a:pt x="1251" y="299"/>
                </a:lnTo>
                <a:lnTo>
                  <a:pt x="1262" y="297"/>
                </a:lnTo>
                <a:lnTo>
                  <a:pt x="1265" y="294"/>
                </a:lnTo>
                <a:lnTo>
                  <a:pt x="1272" y="294"/>
                </a:lnTo>
                <a:lnTo>
                  <a:pt x="1283" y="297"/>
                </a:lnTo>
                <a:lnTo>
                  <a:pt x="1283" y="302"/>
                </a:lnTo>
                <a:lnTo>
                  <a:pt x="1269" y="307"/>
                </a:lnTo>
                <a:lnTo>
                  <a:pt x="1262" y="309"/>
                </a:lnTo>
                <a:lnTo>
                  <a:pt x="1251" y="314"/>
                </a:lnTo>
                <a:lnTo>
                  <a:pt x="1234" y="319"/>
                </a:lnTo>
                <a:lnTo>
                  <a:pt x="1216" y="324"/>
                </a:lnTo>
                <a:lnTo>
                  <a:pt x="1195" y="332"/>
                </a:lnTo>
                <a:lnTo>
                  <a:pt x="1170" y="342"/>
                </a:lnTo>
                <a:lnTo>
                  <a:pt x="1142" y="352"/>
                </a:lnTo>
                <a:lnTo>
                  <a:pt x="1114" y="362"/>
                </a:lnTo>
                <a:lnTo>
                  <a:pt x="1146" y="375"/>
                </a:lnTo>
                <a:lnTo>
                  <a:pt x="1174" y="387"/>
                </a:lnTo>
                <a:lnTo>
                  <a:pt x="1199" y="400"/>
                </a:lnTo>
                <a:lnTo>
                  <a:pt x="1213" y="405"/>
                </a:lnTo>
                <a:lnTo>
                  <a:pt x="1220" y="410"/>
                </a:lnTo>
                <a:lnTo>
                  <a:pt x="1223" y="417"/>
                </a:lnTo>
                <a:lnTo>
                  <a:pt x="1220" y="420"/>
                </a:lnTo>
                <a:lnTo>
                  <a:pt x="1209" y="417"/>
                </a:lnTo>
                <a:lnTo>
                  <a:pt x="1199" y="415"/>
                </a:lnTo>
                <a:lnTo>
                  <a:pt x="1185" y="410"/>
                </a:lnTo>
                <a:lnTo>
                  <a:pt x="1163" y="402"/>
                </a:lnTo>
                <a:lnTo>
                  <a:pt x="1142" y="397"/>
                </a:lnTo>
                <a:lnTo>
                  <a:pt x="1118" y="392"/>
                </a:lnTo>
                <a:lnTo>
                  <a:pt x="1100" y="387"/>
                </a:lnTo>
                <a:lnTo>
                  <a:pt x="1083" y="382"/>
                </a:lnTo>
                <a:lnTo>
                  <a:pt x="1069" y="380"/>
                </a:lnTo>
                <a:lnTo>
                  <a:pt x="1044" y="387"/>
                </a:lnTo>
                <a:lnTo>
                  <a:pt x="1019" y="397"/>
                </a:lnTo>
                <a:lnTo>
                  <a:pt x="991" y="405"/>
                </a:lnTo>
                <a:lnTo>
                  <a:pt x="967" y="415"/>
                </a:lnTo>
                <a:lnTo>
                  <a:pt x="995" y="422"/>
                </a:lnTo>
                <a:lnTo>
                  <a:pt x="1019" y="430"/>
                </a:lnTo>
                <a:lnTo>
                  <a:pt x="1040" y="440"/>
                </a:lnTo>
                <a:lnTo>
                  <a:pt x="1055" y="450"/>
                </a:lnTo>
                <a:lnTo>
                  <a:pt x="1062" y="463"/>
                </a:lnTo>
                <a:lnTo>
                  <a:pt x="1058" y="468"/>
                </a:lnTo>
                <a:lnTo>
                  <a:pt x="1047" y="468"/>
                </a:lnTo>
                <a:lnTo>
                  <a:pt x="1030" y="460"/>
                </a:lnTo>
                <a:lnTo>
                  <a:pt x="1016" y="452"/>
                </a:lnTo>
                <a:lnTo>
                  <a:pt x="1005" y="447"/>
                </a:lnTo>
                <a:lnTo>
                  <a:pt x="988" y="445"/>
                </a:lnTo>
                <a:lnTo>
                  <a:pt x="974" y="442"/>
                </a:lnTo>
                <a:lnTo>
                  <a:pt x="960" y="440"/>
                </a:lnTo>
                <a:lnTo>
                  <a:pt x="942" y="437"/>
                </a:lnTo>
                <a:lnTo>
                  <a:pt x="928" y="435"/>
                </a:lnTo>
                <a:lnTo>
                  <a:pt x="910" y="432"/>
                </a:lnTo>
                <a:lnTo>
                  <a:pt x="882" y="442"/>
                </a:lnTo>
                <a:lnTo>
                  <a:pt x="851" y="452"/>
                </a:lnTo>
                <a:lnTo>
                  <a:pt x="823" y="463"/>
                </a:lnTo>
                <a:lnTo>
                  <a:pt x="794" y="470"/>
                </a:lnTo>
                <a:lnTo>
                  <a:pt x="766" y="480"/>
                </a:lnTo>
                <a:lnTo>
                  <a:pt x="738" y="488"/>
                </a:lnTo>
                <a:lnTo>
                  <a:pt x="714" y="495"/>
                </a:lnTo>
                <a:lnTo>
                  <a:pt x="689" y="503"/>
                </a:lnTo>
                <a:lnTo>
                  <a:pt x="703" y="510"/>
                </a:lnTo>
                <a:lnTo>
                  <a:pt x="721" y="520"/>
                </a:lnTo>
                <a:lnTo>
                  <a:pt x="738" y="530"/>
                </a:lnTo>
                <a:lnTo>
                  <a:pt x="763" y="543"/>
                </a:lnTo>
                <a:lnTo>
                  <a:pt x="787" y="556"/>
                </a:lnTo>
                <a:lnTo>
                  <a:pt x="812" y="568"/>
                </a:lnTo>
                <a:lnTo>
                  <a:pt x="840" y="583"/>
                </a:lnTo>
                <a:lnTo>
                  <a:pt x="868" y="598"/>
                </a:lnTo>
                <a:lnTo>
                  <a:pt x="882" y="596"/>
                </a:lnTo>
                <a:lnTo>
                  <a:pt x="900" y="593"/>
                </a:lnTo>
                <a:lnTo>
                  <a:pt x="924" y="588"/>
                </a:lnTo>
                <a:lnTo>
                  <a:pt x="949" y="583"/>
                </a:lnTo>
                <a:lnTo>
                  <a:pt x="970" y="578"/>
                </a:lnTo>
                <a:lnTo>
                  <a:pt x="995" y="573"/>
                </a:lnTo>
                <a:lnTo>
                  <a:pt x="1012" y="568"/>
                </a:lnTo>
                <a:lnTo>
                  <a:pt x="1026" y="563"/>
                </a:lnTo>
                <a:lnTo>
                  <a:pt x="1044" y="561"/>
                </a:lnTo>
                <a:lnTo>
                  <a:pt x="1051" y="563"/>
                </a:lnTo>
                <a:lnTo>
                  <a:pt x="1051" y="571"/>
                </a:lnTo>
                <a:lnTo>
                  <a:pt x="1040" y="578"/>
                </a:lnTo>
                <a:lnTo>
                  <a:pt x="1033" y="583"/>
                </a:lnTo>
                <a:lnTo>
                  <a:pt x="1019" y="586"/>
                </a:lnTo>
                <a:lnTo>
                  <a:pt x="1005" y="593"/>
                </a:lnTo>
                <a:lnTo>
                  <a:pt x="988" y="598"/>
                </a:lnTo>
                <a:lnTo>
                  <a:pt x="967" y="603"/>
                </a:lnTo>
                <a:lnTo>
                  <a:pt x="949" y="608"/>
                </a:lnTo>
                <a:lnTo>
                  <a:pt x="928" y="616"/>
                </a:lnTo>
                <a:lnTo>
                  <a:pt x="910" y="621"/>
                </a:lnTo>
                <a:lnTo>
                  <a:pt x="928" y="631"/>
                </a:lnTo>
                <a:lnTo>
                  <a:pt x="949" y="641"/>
                </a:lnTo>
                <a:lnTo>
                  <a:pt x="967" y="651"/>
                </a:lnTo>
                <a:lnTo>
                  <a:pt x="984" y="661"/>
                </a:lnTo>
                <a:lnTo>
                  <a:pt x="988" y="661"/>
                </a:lnTo>
                <a:lnTo>
                  <a:pt x="991" y="661"/>
                </a:lnTo>
                <a:lnTo>
                  <a:pt x="998" y="661"/>
                </a:lnTo>
                <a:lnTo>
                  <a:pt x="1005" y="661"/>
                </a:lnTo>
                <a:lnTo>
                  <a:pt x="1026" y="661"/>
                </a:lnTo>
                <a:lnTo>
                  <a:pt x="1047" y="661"/>
                </a:lnTo>
                <a:lnTo>
                  <a:pt x="1072" y="659"/>
                </a:lnTo>
                <a:lnTo>
                  <a:pt x="1097" y="656"/>
                </a:lnTo>
                <a:lnTo>
                  <a:pt x="1118" y="656"/>
                </a:lnTo>
                <a:lnTo>
                  <a:pt x="1139" y="654"/>
                </a:lnTo>
                <a:lnTo>
                  <a:pt x="1156" y="651"/>
                </a:lnTo>
                <a:lnTo>
                  <a:pt x="1170" y="651"/>
                </a:lnTo>
                <a:lnTo>
                  <a:pt x="1192" y="654"/>
                </a:lnTo>
                <a:lnTo>
                  <a:pt x="1199" y="659"/>
                </a:lnTo>
                <a:lnTo>
                  <a:pt x="1195" y="666"/>
                </a:lnTo>
                <a:lnTo>
                  <a:pt x="1181" y="671"/>
                </a:lnTo>
                <a:lnTo>
                  <a:pt x="1167" y="674"/>
                </a:lnTo>
                <a:lnTo>
                  <a:pt x="1149" y="676"/>
                </a:lnTo>
                <a:lnTo>
                  <a:pt x="1125" y="679"/>
                </a:lnTo>
                <a:lnTo>
                  <a:pt x="1097" y="681"/>
                </a:lnTo>
                <a:lnTo>
                  <a:pt x="1072" y="684"/>
                </a:lnTo>
                <a:lnTo>
                  <a:pt x="1051" y="684"/>
                </a:lnTo>
                <a:lnTo>
                  <a:pt x="1037" y="686"/>
                </a:lnTo>
                <a:lnTo>
                  <a:pt x="1030" y="686"/>
                </a:lnTo>
                <a:lnTo>
                  <a:pt x="1030" y="689"/>
                </a:lnTo>
                <a:lnTo>
                  <a:pt x="1058" y="704"/>
                </a:lnTo>
                <a:lnTo>
                  <a:pt x="1083" y="717"/>
                </a:lnTo>
                <a:lnTo>
                  <a:pt x="1104" y="732"/>
                </a:lnTo>
                <a:lnTo>
                  <a:pt x="1125" y="742"/>
                </a:lnTo>
                <a:lnTo>
                  <a:pt x="1142" y="752"/>
                </a:lnTo>
                <a:lnTo>
                  <a:pt x="1156" y="762"/>
                </a:lnTo>
                <a:lnTo>
                  <a:pt x="1167" y="767"/>
                </a:lnTo>
                <a:lnTo>
                  <a:pt x="1174" y="772"/>
                </a:lnTo>
                <a:lnTo>
                  <a:pt x="1188" y="789"/>
                </a:lnTo>
                <a:lnTo>
                  <a:pt x="1192" y="800"/>
                </a:lnTo>
                <a:lnTo>
                  <a:pt x="1178" y="797"/>
                </a:lnTo>
                <a:lnTo>
                  <a:pt x="1153" y="784"/>
                </a:lnTo>
                <a:lnTo>
                  <a:pt x="1146" y="782"/>
                </a:lnTo>
                <a:lnTo>
                  <a:pt x="1139" y="777"/>
                </a:lnTo>
                <a:lnTo>
                  <a:pt x="1128" y="772"/>
                </a:lnTo>
                <a:lnTo>
                  <a:pt x="1114" y="764"/>
                </a:lnTo>
                <a:lnTo>
                  <a:pt x="1100" y="757"/>
                </a:lnTo>
                <a:lnTo>
                  <a:pt x="1083" y="747"/>
                </a:lnTo>
                <a:lnTo>
                  <a:pt x="1065" y="737"/>
                </a:lnTo>
                <a:lnTo>
                  <a:pt x="1044" y="727"/>
                </a:lnTo>
                <a:lnTo>
                  <a:pt x="1047" y="744"/>
                </a:lnTo>
                <a:lnTo>
                  <a:pt x="1055" y="759"/>
                </a:lnTo>
                <a:lnTo>
                  <a:pt x="1058" y="772"/>
                </a:lnTo>
                <a:lnTo>
                  <a:pt x="1058" y="779"/>
                </a:lnTo>
                <a:lnTo>
                  <a:pt x="1058" y="789"/>
                </a:lnTo>
                <a:lnTo>
                  <a:pt x="1055" y="792"/>
                </a:lnTo>
                <a:lnTo>
                  <a:pt x="1047" y="792"/>
                </a:lnTo>
                <a:lnTo>
                  <a:pt x="1040" y="782"/>
                </a:lnTo>
                <a:lnTo>
                  <a:pt x="1030" y="762"/>
                </a:lnTo>
                <a:lnTo>
                  <a:pt x="1016" y="742"/>
                </a:lnTo>
                <a:lnTo>
                  <a:pt x="1002" y="719"/>
                </a:lnTo>
                <a:lnTo>
                  <a:pt x="991" y="699"/>
                </a:lnTo>
                <a:lnTo>
                  <a:pt x="970" y="689"/>
                </a:lnTo>
                <a:lnTo>
                  <a:pt x="953" y="679"/>
                </a:lnTo>
                <a:lnTo>
                  <a:pt x="932" y="669"/>
                </a:lnTo>
                <a:lnTo>
                  <a:pt x="910" y="659"/>
                </a:lnTo>
                <a:lnTo>
                  <a:pt x="910" y="676"/>
                </a:lnTo>
                <a:lnTo>
                  <a:pt x="907" y="694"/>
                </a:lnTo>
                <a:lnTo>
                  <a:pt x="903" y="711"/>
                </a:lnTo>
                <a:lnTo>
                  <a:pt x="903" y="729"/>
                </a:lnTo>
                <a:lnTo>
                  <a:pt x="900" y="732"/>
                </a:lnTo>
                <a:lnTo>
                  <a:pt x="896" y="734"/>
                </a:lnTo>
                <a:lnTo>
                  <a:pt x="889" y="734"/>
                </a:lnTo>
                <a:lnTo>
                  <a:pt x="886" y="732"/>
                </a:lnTo>
                <a:lnTo>
                  <a:pt x="875" y="706"/>
                </a:lnTo>
                <a:lnTo>
                  <a:pt x="868" y="681"/>
                </a:lnTo>
                <a:lnTo>
                  <a:pt x="861" y="656"/>
                </a:lnTo>
                <a:lnTo>
                  <a:pt x="854" y="639"/>
                </a:lnTo>
                <a:lnTo>
                  <a:pt x="854" y="636"/>
                </a:lnTo>
                <a:lnTo>
                  <a:pt x="854" y="634"/>
                </a:lnTo>
                <a:lnTo>
                  <a:pt x="851" y="631"/>
                </a:lnTo>
                <a:lnTo>
                  <a:pt x="851" y="629"/>
                </a:lnTo>
                <a:lnTo>
                  <a:pt x="826" y="616"/>
                </a:lnTo>
                <a:lnTo>
                  <a:pt x="801" y="603"/>
                </a:lnTo>
                <a:lnTo>
                  <a:pt x="777" y="591"/>
                </a:lnTo>
                <a:lnTo>
                  <a:pt x="756" y="578"/>
                </a:lnTo>
                <a:lnTo>
                  <a:pt x="731" y="566"/>
                </a:lnTo>
                <a:lnTo>
                  <a:pt x="707" y="553"/>
                </a:lnTo>
                <a:lnTo>
                  <a:pt x="682" y="543"/>
                </a:lnTo>
                <a:lnTo>
                  <a:pt x="657" y="530"/>
                </a:lnTo>
                <a:lnTo>
                  <a:pt x="657" y="561"/>
                </a:lnTo>
                <a:lnTo>
                  <a:pt x="654" y="593"/>
                </a:lnTo>
                <a:lnTo>
                  <a:pt x="647" y="626"/>
                </a:lnTo>
                <a:lnTo>
                  <a:pt x="643" y="659"/>
                </a:lnTo>
                <a:lnTo>
                  <a:pt x="650" y="669"/>
                </a:lnTo>
                <a:lnTo>
                  <a:pt x="661" y="681"/>
                </a:lnTo>
                <a:lnTo>
                  <a:pt x="671" y="696"/>
                </a:lnTo>
                <a:lnTo>
                  <a:pt x="686" y="714"/>
                </a:lnTo>
                <a:lnTo>
                  <a:pt x="703" y="732"/>
                </a:lnTo>
                <a:lnTo>
                  <a:pt x="717" y="749"/>
                </a:lnTo>
                <a:lnTo>
                  <a:pt x="735" y="767"/>
                </a:lnTo>
                <a:lnTo>
                  <a:pt x="749" y="782"/>
                </a:lnTo>
                <a:lnTo>
                  <a:pt x="749" y="787"/>
                </a:lnTo>
                <a:lnTo>
                  <a:pt x="742" y="789"/>
                </a:lnTo>
                <a:lnTo>
                  <a:pt x="728" y="787"/>
                </a:lnTo>
                <a:lnTo>
                  <a:pt x="710" y="774"/>
                </a:lnTo>
                <a:lnTo>
                  <a:pt x="693" y="759"/>
                </a:lnTo>
                <a:lnTo>
                  <a:pt x="675" y="742"/>
                </a:lnTo>
                <a:lnTo>
                  <a:pt x="654" y="727"/>
                </a:lnTo>
                <a:lnTo>
                  <a:pt x="636" y="711"/>
                </a:lnTo>
                <a:lnTo>
                  <a:pt x="633" y="732"/>
                </a:lnTo>
                <a:lnTo>
                  <a:pt x="629" y="752"/>
                </a:lnTo>
                <a:lnTo>
                  <a:pt x="622" y="772"/>
                </a:lnTo>
                <a:lnTo>
                  <a:pt x="619" y="792"/>
                </a:lnTo>
                <a:lnTo>
                  <a:pt x="619" y="794"/>
                </a:lnTo>
                <a:lnTo>
                  <a:pt x="622" y="794"/>
                </a:lnTo>
                <a:lnTo>
                  <a:pt x="636" y="817"/>
                </a:lnTo>
                <a:lnTo>
                  <a:pt x="654" y="847"/>
                </a:lnTo>
                <a:lnTo>
                  <a:pt x="675" y="877"/>
                </a:lnTo>
                <a:lnTo>
                  <a:pt x="696" y="900"/>
                </a:lnTo>
                <a:lnTo>
                  <a:pt x="714" y="920"/>
                </a:lnTo>
                <a:lnTo>
                  <a:pt x="710" y="928"/>
                </a:lnTo>
                <a:lnTo>
                  <a:pt x="693" y="923"/>
                </a:lnTo>
                <a:lnTo>
                  <a:pt x="668" y="910"/>
                </a:lnTo>
                <a:lnTo>
                  <a:pt x="650" y="895"/>
                </a:lnTo>
                <a:lnTo>
                  <a:pt x="636" y="877"/>
                </a:lnTo>
                <a:lnTo>
                  <a:pt x="622" y="860"/>
                </a:lnTo>
                <a:lnTo>
                  <a:pt x="608" y="840"/>
                </a:lnTo>
                <a:lnTo>
                  <a:pt x="601" y="865"/>
                </a:lnTo>
                <a:lnTo>
                  <a:pt x="594" y="890"/>
                </a:lnTo>
                <a:lnTo>
                  <a:pt x="591" y="913"/>
                </a:lnTo>
                <a:lnTo>
                  <a:pt x="584" y="933"/>
                </a:lnTo>
                <a:lnTo>
                  <a:pt x="552" y="933"/>
                </a:lnTo>
                <a:close/>
              </a:path>
            </a:pathLst>
          </a:custGeom>
          <a:solidFill>
            <a:srgbClr val="C0C0C0">
              <a:alpha val="34998"/>
            </a:srgb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610" name="文本框 13314"/>
          <p:cNvSpPr txBox="1">
            <a:spLocks noChangeArrowheads="1"/>
          </p:cNvSpPr>
          <p:nvPr/>
        </p:nvSpPr>
        <p:spPr bwMode="auto">
          <a:xfrm>
            <a:off x="539750" y="692150"/>
            <a:ext cx="7416800" cy="15392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/>
              <a:t>思</a:t>
            </a:r>
            <a:r>
              <a:rPr lang="zh-CN" altLang="en-US" sz="3200" b="1"/>
              <a:t>考：本文主要写了别里科夫的什么事迹？根据情节发展可以把课文分成几部分？</a:t>
            </a:r>
            <a:r>
              <a:rPr lang="en-US" altLang="zh-CN" sz="3200" b="1"/>
              <a:t>   </a:t>
            </a:r>
            <a:r>
              <a:rPr lang="zh-CN" altLang="en-US" sz="4800">
                <a:solidFill>
                  <a:srgbClr val="CC0000"/>
                </a:solidFill>
                <a:latin typeface="隶书" pitchFamily="49" charset="-122"/>
                <a:ea typeface="隶书" pitchFamily="49" charset="-122"/>
              </a:rPr>
              <a:t>　</a:t>
            </a:r>
          </a:p>
        </p:txBody>
      </p:sp>
      <p:sp>
        <p:nvSpPr>
          <p:cNvPr id="1048611" name="矩形 13315"/>
          <p:cNvSpPr>
            <a:spLocks noChangeArrowheads="1" noChangeShapeType="1" noTextEdit="1"/>
          </p:cNvSpPr>
          <p:nvPr/>
        </p:nvSpPr>
        <p:spPr bwMode="auto">
          <a:xfrm>
            <a:off x="8172450" y="260350"/>
            <a:ext cx="685800" cy="962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5400">
                <a:ln w="9525">
                  <a:noFill/>
                  <a:round/>
                </a:ln>
                <a:solidFill>
                  <a:srgbClr val="000080"/>
                </a:solidFill>
                <a:effectLst>
                  <a:outerShdw dist="45791" dir="2021404" algn="ctr" rotWithShape="0">
                    <a:srgbClr val="B2B2B2">
                      <a:alpha val="78998"/>
                    </a:srgbClr>
                  </a:outerShdw>
                </a:effectLst>
                <a:latin typeface="Arial Black"/>
              </a:rPr>
              <a:t>？</a:t>
            </a:r>
          </a:p>
        </p:txBody>
      </p:sp>
      <p:pic>
        <p:nvPicPr>
          <p:cNvPr id="2097159" name="图片 13316" descr="001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940425" y="4292600"/>
            <a:ext cx="2735263" cy="189071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048612" name="云形标注 13317">
            <a:hlinkClick r:id="rId3" action="ppaction://hlinkfile"/>
          </p:cNvPr>
          <p:cNvSpPr>
            <a:spLocks noChangeArrowheads="1"/>
          </p:cNvSpPr>
          <p:nvPr/>
        </p:nvSpPr>
        <p:spPr bwMode="auto">
          <a:xfrm>
            <a:off x="755650" y="2276475"/>
            <a:ext cx="5400675" cy="3744913"/>
          </a:xfrm>
          <a:prstGeom prst="cloudCallout">
            <a:avLst>
              <a:gd name="adj1" fmla="val 28338"/>
              <a:gd name="adj2" fmla="val 39741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algn="ctr"/>
            <a:r>
              <a:rPr lang="zh-CN" altLang="en-US" sz="3200" b="1"/>
              <a:t>故事的主要情节是</a:t>
            </a:r>
            <a:r>
              <a:rPr lang="zh-CN" altLang="en-US" sz="3200" b="1" u="sng">
                <a:solidFill>
                  <a:srgbClr val="CC0000"/>
                </a:solidFill>
              </a:rPr>
              <a:t>别里科夫的恋爱以及最后失败</a:t>
            </a:r>
            <a:r>
              <a:rPr lang="zh-CN" altLang="en-US" sz="3200" b="1" u="sng"/>
              <a:t>（别里科夫的婚事）</a:t>
            </a:r>
            <a:r>
              <a:rPr lang="zh-CN" altLang="en-US" sz="3200"/>
              <a:t> </a:t>
            </a:r>
          </a:p>
        </p:txBody>
      </p:sp>
      <p:pic>
        <p:nvPicPr>
          <p:cNvPr id="2097160" name="图片 13318" descr="taozi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6948488" y="1844675"/>
            <a:ext cx="1943100" cy="2090738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048613" name="文本框 13319"/>
          <p:cNvSpPr txBox="1">
            <a:spLocks noChangeArrowheads="1"/>
          </p:cNvSpPr>
          <p:nvPr/>
        </p:nvSpPr>
        <p:spPr bwMode="auto">
          <a:xfrm>
            <a:off x="611188" y="188913"/>
            <a:ext cx="252095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i="1">
                <a:solidFill>
                  <a:srgbClr val="CC0000"/>
                </a:solidFill>
              </a:rPr>
              <a:t>★情节</a:t>
            </a:r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8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8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87" name=""/>
        <p:cNvGrpSpPr/>
        <p:nvPr/>
      </p:nvGrpSpPr>
      <p:grpSpPr>
        <a:xfrm>
          <a:off x="0" y="0"/>
          <a:ext cx="0" cy="0"/>
        </a:xfrm>
      </p:grpSpPr>
      <p:sp>
        <p:nvSpPr>
          <p:cNvPr id="1048672" name="任意多边形 52235"/>
          <p:cNvSpPr>
            <a:spLocks noChangeArrowheads="1"/>
          </p:cNvSpPr>
          <p:nvPr/>
        </p:nvSpPr>
        <p:spPr bwMode="auto">
          <a:xfrm>
            <a:off x="0" y="3213100"/>
            <a:ext cx="3779838" cy="3644900"/>
          </a:xfrm>
          <a:custGeom>
            <a:cxnLst>
              <a:cxn ang="0">
                <a:pos x="485" y="880"/>
              </a:cxn>
              <a:cxn ang="0">
                <a:pos x="527" y="812"/>
              </a:cxn>
              <a:cxn ang="0">
                <a:pos x="580" y="722"/>
              </a:cxn>
              <a:cxn ang="0">
                <a:pos x="513" y="724"/>
              </a:cxn>
              <a:cxn ang="0">
                <a:pos x="605" y="530"/>
              </a:cxn>
              <a:cxn ang="0">
                <a:pos x="408" y="591"/>
              </a:cxn>
              <a:cxn ang="0">
                <a:pos x="306" y="671"/>
              </a:cxn>
              <a:cxn ang="0">
                <a:pos x="264" y="626"/>
              </a:cxn>
              <a:cxn ang="0">
                <a:pos x="134" y="724"/>
              </a:cxn>
              <a:cxn ang="0">
                <a:pos x="63" y="684"/>
              </a:cxn>
              <a:cxn ang="0">
                <a:pos x="106" y="654"/>
              </a:cxn>
              <a:cxn ang="0">
                <a:pos x="78" y="583"/>
              </a:cxn>
              <a:cxn ang="0">
                <a:pos x="193" y="593"/>
              </a:cxn>
              <a:cxn ang="0">
                <a:pos x="334" y="568"/>
              </a:cxn>
              <a:cxn ang="0">
                <a:pos x="250" y="505"/>
              </a:cxn>
              <a:cxn ang="0">
                <a:pos x="468" y="528"/>
              </a:cxn>
              <a:cxn ang="0">
                <a:pos x="563" y="478"/>
              </a:cxn>
              <a:cxn ang="0">
                <a:pos x="345" y="405"/>
              </a:cxn>
              <a:cxn ang="0">
                <a:pos x="341" y="385"/>
              </a:cxn>
              <a:cxn ang="0">
                <a:pos x="299" y="329"/>
              </a:cxn>
              <a:cxn ang="0">
                <a:pos x="102" y="284"/>
              </a:cxn>
              <a:cxn ang="0">
                <a:pos x="204" y="276"/>
              </a:cxn>
              <a:cxn ang="0">
                <a:pos x="127" y="206"/>
              </a:cxn>
              <a:cxn ang="0">
                <a:pos x="253" y="214"/>
              </a:cxn>
              <a:cxn ang="0">
                <a:pos x="327" y="309"/>
              </a:cxn>
              <a:cxn ang="0">
                <a:pos x="440" y="344"/>
              </a:cxn>
              <a:cxn ang="0">
                <a:pos x="489" y="395"/>
              </a:cxn>
              <a:cxn ang="0">
                <a:pos x="608" y="458"/>
              </a:cxn>
              <a:cxn ang="0">
                <a:pos x="587" y="216"/>
              </a:cxn>
              <a:cxn ang="0">
                <a:pos x="654" y="168"/>
              </a:cxn>
              <a:cxn ang="0">
                <a:pos x="678" y="146"/>
              </a:cxn>
              <a:cxn ang="0">
                <a:pos x="731" y="108"/>
              </a:cxn>
              <a:cxn ang="0">
                <a:pos x="809" y="146"/>
              </a:cxn>
              <a:cxn ang="0">
                <a:pos x="714" y="226"/>
              </a:cxn>
              <a:cxn ang="0">
                <a:pos x="819" y="249"/>
              </a:cxn>
              <a:cxn ang="0">
                <a:pos x="693" y="334"/>
              </a:cxn>
              <a:cxn ang="0">
                <a:pos x="830" y="415"/>
              </a:cxn>
              <a:cxn ang="0">
                <a:pos x="1012" y="317"/>
              </a:cxn>
              <a:cxn ang="0">
                <a:pos x="1040" y="352"/>
              </a:cxn>
              <a:cxn ang="0">
                <a:pos x="1132" y="319"/>
              </a:cxn>
              <a:cxn ang="0">
                <a:pos x="1283" y="297"/>
              </a:cxn>
              <a:cxn ang="0">
                <a:pos x="1146" y="375"/>
              </a:cxn>
              <a:cxn ang="0">
                <a:pos x="1142" y="397"/>
              </a:cxn>
              <a:cxn ang="0">
                <a:pos x="1040" y="440"/>
              </a:cxn>
              <a:cxn ang="0">
                <a:pos x="942" y="437"/>
              </a:cxn>
              <a:cxn ang="0">
                <a:pos x="703" y="510"/>
              </a:cxn>
              <a:cxn ang="0">
                <a:pos x="949" y="583"/>
              </a:cxn>
              <a:cxn ang="0">
                <a:pos x="1005" y="593"/>
              </a:cxn>
              <a:cxn ang="0">
                <a:pos x="991" y="661"/>
              </a:cxn>
              <a:cxn ang="0">
                <a:pos x="1192" y="654"/>
              </a:cxn>
              <a:cxn ang="0">
                <a:pos x="1030" y="686"/>
              </a:cxn>
              <a:cxn ang="0">
                <a:pos x="1167" y="767"/>
              </a:cxn>
              <a:cxn ang="0">
                <a:pos x="1083" y="747"/>
              </a:cxn>
              <a:cxn ang="0">
                <a:pos x="1030" y="762"/>
              </a:cxn>
              <a:cxn ang="0">
                <a:pos x="903" y="729"/>
              </a:cxn>
              <a:cxn ang="0">
                <a:pos x="851" y="631"/>
              </a:cxn>
              <a:cxn ang="0">
                <a:pos x="654" y="593"/>
              </a:cxn>
              <a:cxn ang="0">
                <a:pos x="749" y="787"/>
              </a:cxn>
              <a:cxn ang="0">
                <a:pos x="619" y="792"/>
              </a:cxn>
              <a:cxn ang="0">
                <a:pos x="693" y="923"/>
              </a:cxn>
            </a:cxnLst>
            <a:rect l="0" t="0" r="r" b="b"/>
            <a:pathLst>
              <a:path w="1283" h="933">
                <a:moveTo>
                  <a:pt x="552" y="933"/>
                </a:moveTo>
                <a:lnTo>
                  <a:pt x="555" y="905"/>
                </a:lnTo>
                <a:lnTo>
                  <a:pt x="559" y="880"/>
                </a:lnTo>
                <a:lnTo>
                  <a:pt x="563" y="852"/>
                </a:lnTo>
                <a:lnTo>
                  <a:pt x="566" y="827"/>
                </a:lnTo>
                <a:lnTo>
                  <a:pt x="555" y="835"/>
                </a:lnTo>
                <a:lnTo>
                  <a:pt x="541" y="845"/>
                </a:lnTo>
                <a:lnTo>
                  <a:pt x="527" y="852"/>
                </a:lnTo>
                <a:lnTo>
                  <a:pt x="513" y="862"/>
                </a:lnTo>
                <a:lnTo>
                  <a:pt x="499" y="872"/>
                </a:lnTo>
                <a:lnTo>
                  <a:pt x="485" y="880"/>
                </a:lnTo>
                <a:lnTo>
                  <a:pt x="471" y="888"/>
                </a:lnTo>
                <a:lnTo>
                  <a:pt x="457" y="895"/>
                </a:lnTo>
                <a:lnTo>
                  <a:pt x="447" y="900"/>
                </a:lnTo>
                <a:lnTo>
                  <a:pt x="440" y="898"/>
                </a:lnTo>
                <a:lnTo>
                  <a:pt x="440" y="893"/>
                </a:lnTo>
                <a:lnTo>
                  <a:pt x="447" y="885"/>
                </a:lnTo>
                <a:lnTo>
                  <a:pt x="464" y="872"/>
                </a:lnTo>
                <a:lnTo>
                  <a:pt x="478" y="857"/>
                </a:lnTo>
                <a:lnTo>
                  <a:pt x="496" y="842"/>
                </a:lnTo>
                <a:lnTo>
                  <a:pt x="510" y="827"/>
                </a:lnTo>
                <a:lnTo>
                  <a:pt x="527" y="812"/>
                </a:lnTo>
                <a:lnTo>
                  <a:pt x="541" y="800"/>
                </a:lnTo>
                <a:lnTo>
                  <a:pt x="555" y="787"/>
                </a:lnTo>
                <a:lnTo>
                  <a:pt x="570" y="777"/>
                </a:lnTo>
                <a:lnTo>
                  <a:pt x="570" y="774"/>
                </a:lnTo>
                <a:lnTo>
                  <a:pt x="573" y="762"/>
                </a:lnTo>
                <a:lnTo>
                  <a:pt x="577" y="747"/>
                </a:lnTo>
                <a:lnTo>
                  <a:pt x="577" y="734"/>
                </a:lnTo>
                <a:lnTo>
                  <a:pt x="580" y="722"/>
                </a:lnTo>
                <a:lnTo>
                  <a:pt x="555" y="734"/>
                </a:lnTo>
                <a:lnTo>
                  <a:pt x="531" y="744"/>
                </a:lnTo>
                <a:lnTo>
                  <a:pt x="506" y="754"/>
                </a:lnTo>
                <a:lnTo>
                  <a:pt x="482" y="762"/>
                </a:lnTo>
                <a:lnTo>
                  <a:pt x="471" y="762"/>
                </a:lnTo>
                <a:lnTo>
                  <a:pt x="468" y="759"/>
                </a:lnTo>
                <a:lnTo>
                  <a:pt x="468" y="754"/>
                </a:lnTo>
                <a:lnTo>
                  <a:pt x="471" y="752"/>
                </a:lnTo>
                <a:lnTo>
                  <a:pt x="485" y="744"/>
                </a:lnTo>
                <a:lnTo>
                  <a:pt x="499" y="734"/>
                </a:lnTo>
                <a:lnTo>
                  <a:pt x="513" y="724"/>
                </a:lnTo>
                <a:lnTo>
                  <a:pt x="531" y="714"/>
                </a:lnTo>
                <a:lnTo>
                  <a:pt x="545" y="701"/>
                </a:lnTo>
                <a:lnTo>
                  <a:pt x="559" y="691"/>
                </a:lnTo>
                <a:lnTo>
                  <a:pt x="573" y="679"/>
                </a:lnTo>
                <a:lnTo>
                  <a:pt x="587" y="669"/>
                </a:lnTo>
                <a:lnTo>
                  <a:pt x="591" y="636"/>
                </a:lnTo>
                <a:lnTo>
                  <a:pt x="594" y="603"/>
                </a:lnTo>
                <a:lnTo>
                  <a:pt x="601" y="568"/>
                </a:lnTo>
                <a:lnTo>
                  <a:pt x="605" y="533"/>
                </a:lnTo>
                <a:lnTo>
                  <a:pt x="605" y="530"/>
                </a:lnTo>
                <a:lnTo>
                  <a:pt x="605" y="528"/>
                </a:lnTo>
                <a:lnTo>
                  <a:pt x="591" y="533"/>
                </a:lnTo>
                <a:lnTo>
                  <a:pt x="573" y="538"/>
                </a:lnTo>
                <a:lnTo>
                  <a:pt x="552" y="543"/>
                </a:lnTo>
                <a:lnTo>
                  <a:pt x="527" y="551"/>
                </a:lnTo>
                <a:lnTo>
                  <a:pt x="503" y="558"/>
                </a:lnTo>
                <a:lnTo>
                  <a:pt x="475" y="566"/>
                </a:lnTo>
                <a:lnTo>
                  <a:pt x="447" y="573"/>
                </a:lnTo>
                <a:lnTo>
                  <a:pt x="415" y="583"/>
                </a:lnTo>
                <a:lnTo>
                  <a:pt x="408" y="591"/>
                </a:lnTo>
                <a:lnTo>
                  <a:pt x="401" y="598"/>
                </a:lnTo>
                <a:lnTo>
                  <a:pt x="397" y="601"/>
                </a:lnTo>
                <a:lnTo>
                  <a:pt x="394" y="603"/>
                </a:lnTo>
                <a:lnTo>
                  <a:pt x="376" y="623"/>
                </a:lnTo>
                <a:lnTo>
                  <a:pt x="359" y="641"/>
                </a:lnTo>
                <a:lnTo>
                  <a:pt x="345" y="656"/>
                </a:lnTo>
                <a:lnTo>
                  <a:pt x="324" y="676"/>
                </a:lnTo>
                <a:lnTo>
                  <a:pt x="320" y="679"/>
                </a:lnTo>
                <a:lnTo>
                  <a:pt x="313" y="676"/>
                </a:lnTo>
                <a:lnTo>
                  <a:pt x="309" y="674"/>
                </a:lnTo>
                <a:lnTo>
                  <a:pt x="306" y="671"/>
                </a:lnTo>
                <a:lnTo>
                  <a:pt x="317" y="651"/>
                </a:lnTo>
                <a:lnTo>
                  <a:pt x="331" y="636"/>
                </a:lnTo>
                <a:lnTo>
                  <a:pt x="345" y="618"/>
                </a:lnTo>
                <a:lnTo>
                  <a:pt x="359" y="601"/>
                </a:lnTo>
                <a:lnTo>
                  <a:pt x="345" y="603"/>
                </a:lnTo>
                <a:lnTo>
                  <a:pt x="331" y="608"/>
                </a:lnTo>
                <a:lnTo>
                  <a:pt x="317" y="611"/>
                </a:lnTo>
                <a:lnTo>
                  <a:pt x="302" y="616"/>
                </a:lnTo>
                <a:lnTo>
                  <a:pt x="288" y="618"/>
                </a:lnTo>
                <a:lnTo>
                  <a:pt x="278" y="623"/>
                </a:lnTo>
                <a:lnTo>
                  <a:pt x="264" y="626"/>
                </a:lnTo>
                <a:lnTo>
                  <a:pt x="250" y="631"/>
                </a:lnTo>
                <a:lnTo>
                  <a:pt x="246" y="634"/>
                </a:lnTo>
                <a:lnTo>
                  <a:pt x="246" y="636"/>
                </a:lnTo>
                <a:lnTo>
                  <a:pt x="243" y="639"/>
                </a:lnTo>
                <a:lnTo>
                  <a:pt x="239" y="641"/>
                </a:lnTo>
                <a:lnTo>
                  <a:pt x="218" y="656"/>
                </a:lnTo>
                <a:lnTo>
                  <a:pt x="193" y="671"/>
                </a:lnTo>
                <a:lnTo>
                  <a:pt x="169" y="689"/>
                </a:lnTo>
                <a:lnTo>
                  <a:pt x="151" y="709"/>
                </a:lnTo>
                <a:lnTo>
                  <a:pt x="144" y="719"/>
                </a:lnTo>
                <a:lnTo>
                  <a:pt x="134" y="724"/>
                </a:lnTo>
                <a:lnTo>
                  <a:pt x="123" y="722"/>
                </a:lnTo>
                <a:lnTo>
                  <a:pt x="123" y="711"/>
                </a:lnTo>
                <a:lnTo>
                  <a:pt x="134" y="696"/>
                </a:lnTo>
                <a:lnTo>
                  <a:pt x="148" y="681"/>
                </a:lnTo>
                <a:lnTo>
                  <a:pt x="162" y="666"/>
                </a:lnTo>
                <a:lnTo>
                  <a:pt x="179" y="654"/>
                </a:lnTo>
                <a:lnTo>
                  <a:pt x="151" y="661"/>
                </a:lnTo>
                <a:lnTo>
                  <a:pt x="127" y="669"/>
                </a:lnTo>
                <a:lnTo>
                  <a:pt x="106" y="674"/>
                </a:lnTo>
                <a:lnTo>
                  <a:pt x="85" y="679"/>
                </a:lnTo>
                <a:lnTo>
                  <a:pt x="63" y="684"/>
                </a:lnTo>
                <a:lnTo>
                  <a:pt x="46" y="686"/>
                </a:lnTo>
                <a:lnTo>
                  <a:pt x="32" y="689"/>
                </a:lnTo>
                <a:lnTo>
                  <a:pt x="18" y="691"/>
                </a:lnTo>
                <a:lnTo>
                  <a:pt x="14" y="691"/>
                </a:lnTo>
                <a:lnTo>
                  <a:pt x="4" y="689"/>
                </a:lnTo>
                <a:lnTo>
                  <a:pt x="0" y="686"/>
                </a:lnTo>
                <a:lnTo>
                  <a:pt x="14" y="681"/>
                </a:lnTo>
                <a:lnTo>
                  <a:pt x="35" y="674"/>
                </a:lnTo>
                <a:lnTo>
                  <a:pt x="60" y="669"/>
                </a:lnTo>
                <a:lnTo>
                  <a:pt x="81" y="661"/>
                </a:lnTo>
                <a:lnTo>
                  <a:pt x="106" y="654"/>
                </a:lnTo>
                <a:lnTo>
                  <a:pt x="127" y="646"/>
                </a:lnTo>
                <a:lnTo>
                  <a:pt x="151" y="639"/>
                </a:lnTo>
                <a:lnTo>
                  <a:pt x="172" y="631"/>
                </a:lnTo>
                <a:lnTo>
                  <a:pt x="193" y="623"/>
                </a:lnTo>
                <a:lnTo>
                  <a:pt x="183" y="621"/>
                </a:lnTo>
                <a:lnTo>
                  <a:pt x="169" y="616"/>
                </a:lnTo>
                <a:lnTo>
                  <a:pt x="151" y="608"/>
                </a:lnTo>
                <a:lnTo>
                  <a:pt x="134" y="603"/>
                </a:lnTo>
                <a:lnTo>
                  <a:pt x="116" y="596"/>
                </a:lnTo>
                <a:lnTo>
                  <a:pt x="95" y="588"/>
                </a:lnTo>
                <a:lnTo>
                  <a:pt x="78" y="583"/>
                </a:lnTo>
                <a:lnTo>
                  <a:pt x="63" y="578"/>
                </a:lnTo>
                <a:lnTo>
                  <a:pt x="35" y="563"/>
                </a:lnTo>
                <a:lnTo>
                  <a:pt x="32" y="553"/>
                </a:lnTo>
                <a:lnTo>
                  <a:pt x="42" y="553"/>
                </a:lnTo>
                <a:lnTo>
                  <a:pt x="67" y="561"/>
                </a:lnTo>
                <a:lnTo>
                  <a:pt x="88" y="568"/>
                </a:lnTo>
                <a:lnTo>
                  <a:pt x="109" y="573"/>
                </a:lnTo>
                <a:lnTo>
                  <a:pt x="130" y="581"/>
                </a:lnTo>
                <a:lnTo>
                  <a:pt x="151" y="583"/>
                </a:lnTo>
                <a:lnTo>
                  <a:pt x="172" y="588"/>
                </a:lnTo>
                <a:lnTo>
                  <a:pt x="193" y="593"/>
                </a:lnTo>
                <a:lnTo>
                  <a:pt x="211" y="596"/>
                </a:lnTo>
                <a:lnTo>
                  <a:pt x="229" y="601"/>
                </a:lnTo>
                <a:lnTo>
                  <a:pt x="232" y="603"/>
                </a:lnTo>
                <a:lnTo>
                  <a:pt x="239" y="603"/>
                </a:lnTo>
                <a:lnTo>
                  <a:pt x="243" y="603"/>
                </a:lnTo>
                <a:lnTo>
                  <a:pt x="246" y="606"/>
                </a:lnTo>
                <a:lnTo>
                  <a:pt x="271" y="598"/>
                </a:lnTo>
                <a:lnTo>
                  <a:pt x="295" y="591"/>
                </a:lnTo>
                <a:lnTo>
                  <a:pt x="317" y="583"/>
                </a:lnTo>
                <a:lnTo>
                  <a:pt x="341" y="573"/>
                </a:lnTo>
                <a:lnTo>
                  <a:pt x="334" y="568"/>
                </a:lnTo>
                <a:lnTo>
                  <a:pt x="324" y="566"/>
                </a:lnTo>
                <a:lnTo>
                  <a:pt x="313" y="561"/>
                </a:lnTo>
                <a:lnTo>
                  <a:pt x="299" y="556"/>
                </a:lnTo>
                <a:lnTo>
                  <a:pt x="285" y="548"/>
                </a:lnTo>
                <a:lnTo>
                  <a:pt x="267" y="543"/>
                </a:lnTo>
                <a:lnTo>
                  <a:pt x="250" y="538"/>
                </a:lnTo>
                <a:lnTo>
                  <a:pt x="232" y="530"/>
                </a:lnTo>
                <a:lnTo>
                  <a:pt x="211" y="518"/>
                </a:lnTo>
                <a:lnTo>
                  <a:pt x="204" y="508"/>
                </a:lnTo>
                <a:lnTo>
                  <a:pt x="218" y="503"/>
                </a:lnTo>
                <a:lnTo>
                  <a:pt x="250" y="505"/>
                </a:lnTo>
                <a:lnTo>
                  <a:pt x="267" y="510"/>
                </a:lnTo>
                <a:lnTo>
                  <a:pt x="285" y="515"/>
                </a:lnTo>
                <a:lnTo>
                  <a:pt x="302" y="520"/>
                </a:lnTo>
                <a:lnTo>
                  <a:pt x="320" y="528"/>
                </a:lnTo>
                <a:lnTo>
                  <a:pt x="338" y="533"/>
                </a:lnTo>
                <a:lnTo>
                  <a:pt x="355" y="541"/>
                </a:lnTo>
                <a:lnTo>
                  <a:pt x="373" y="548"/>
                </a:lnTo>
                <a:lnTo>
                  <a:pt x="390" y="556"/>
                </a:lnTo>
                <a:lnTo>
                  <a:pt x="415" y="546"/>
                </a:lnTo>
                <a:lnTo>
                  <a:pt x="443" y="538"/>
                </a:lnTo>
                <a:lnTo>
                  <a:pt x="468" y="528"/>
                </a:lnTo>
                <a:lnTo>
                  <a:pt x="492" y="520"/>
                </a:lnTo>
                <a:lnTo>
                  <a:pt x="513" y="513"/>
                </a:lnTo>
                <a:lnTo>
                  <a:pt x="538" y="505"/>
                </a:lnTo>
                <a:lnTo>
                  <a:pt x="563" y="498"/>
                </a:lnTo>
                <a:lnTo>
                  <a:pt x="584" y="490"/>
                </a:lnTo>
                <a:lnTo>
                  <a:pt x="584" y="488"/>
                </a:lnTo>
                <a:lnTo>
                  <a:pt x="580" y="488"/>
                </a:lnTo>
                <a:lnTo>
                  <a:pt x="573" y="483"/>
                </a:lnTo>
                <a:lnTo>
                  <a:pt x="563" y="478"/>
                </a:lnTo>
                <a:lnTo>
                  <a:pt x="548" y="470"/>
                </a:lnTo>
                <a:lnTo>
                  <a:pt x="534" y="460"/>
                </a:lnTo>
                <a:lnTo>
                  <a:pt x="517" y="452"/>
                </a:lnTo>
                <a:lnTo>
                  <a:pt x="496" y="440"/>
                </a:lnTo>
                <a:lnTo>
                  <a:pt x="475" y="430"/>
                </a:lnTo>
                <a:lnTo>
                  <a:pt x="454" y="417"/>
                </a:lnTo>
                <a:lnTo>
                  <a:pt x="436" y="417"/>
                </a:lnTo>
                <a:lnTo>
                  <a:pt x="415" y="417"/>
                </a:lnTo>
                <a:lnTo>
                  <a:pt x="394" y="415"/>
                </a:lnTo>
                <a:lnTo>
                  <a:pt x="369" y="410"/>
                </a:lnTo>
                <a:lnTo>
                  <a:pt x="345" y="405"/>
                </a:lnTo>
                <a:lnTo>
                  <a:pt x="324" y="402"/>
                </a:lnTo>
                <a:lnTo>
                  <a:pt x="302" y="400"/>
                </a:lnTo>
                <a:lnTo>
                  <a:pt x="285" y="397"/>
                </a:lnTo>
                <a:lnTo>
                  <a:pt x="278" y="395"/>
                </a:lnTo>
                <a:lnTo>
                  <a:pt x="271" y="390"/>
                </a:lnTo>
                <a:lnTo>
                  <a:pt x="271" y="385"/>
                </a:lnTo>
                <a:lnTo>
                  <a:pt x="285" y="385"/>
                </a:lnTo>
                <a:lnTo>
                  <a:pt x="299" y="385"/>
                </a:lnTo>
                <a:lnTo>
                  <a:pt x="309" y="385"/>
                </a:lnTo>
                <a:lnTo>
                  <a:pt x="324" y="385"/>
                </a:lnTo>
                <a:lnTo>
                  <a:pt x="341" y="385"/>
                </a:lnTo>
                <a:lnTo>
                  <a:pt x="355" y="385"/>
                </a:lnTo>
                <a:lnTo>
                  <a:pt x="369" y="385"/>
                </a:lnTo>
                <a:lnTo>
                  <a:pt x="383" y="385"/>
                </a:lnTo>
                <a:lnTo>
                  <a:pt x="397" y="385"/>
                </a:lnTo>
                <a:lnTo>
                  <a:pt x="383" y="377"/>
                </a:lnTo>
                <a:lnTo>
                  <a:pt x="369" y="370"/>
                </a:lnTo>
                <a:lnTo>
                  <a:pt x="355" y="362"/>
                </a:lnTo>
                <a:lnTo>
                  <a:pt x="341" y="352"/>
                </a:lnTo>
                <a:lnTo>
                  <a:pt x="327" y="344"/>
                </a:lnTo>
                <a:lnTo>
                  <a:pt x="313" y="337"/>
                </a:lnTo>
                <a:lnTo>
                  <a:pt x="299" y="329"/>
                </a:lnTo>
                <a:lnTo>
                  <a:pt x="285" y="322"/>
                </a:lnTo>
                <a:lnTo>
                  <a:pt x="264" y="317"/>
                </a:lnTo>
                <a:lnTo>
                  <a:pt x="243" y="312"/>
                </a:lnTo>
                <a:lnTo>
                  <a:pt x="222" y="307"/>
                </a:lnTo>
                <a:lnTo>
                  <a:pt x="201" y="302"/>
                </a:lnTo>
                <a:lnTo>
                  <a:pt x="179" y="299"/>
                </a:lnTo>
                <a:lnTo>
                  <a:pt x="155" y="297"/>
                </a:lnTo>
                <a:lnTo>
                  <a:pt x="134" y="294"/>
                </a:lnTo>
                <a:lnTo>
                  <a:pt x="113" y="292"/>
                </a:lnTo>
                <a:lnTo>
                  <a:pt x="102" y="289"/>
                </a:lnTo>
                <a:lnTo>
                  <a:pt x="102" y="284"/>
                </a:lnTo>
                <a:lnTo>
                  <a:pt x="106" y="282"/>
                </a:lnTo>
                <a:lnTo>
                  <a:pt x="113" y="279"/>
                </a:lnTo>
                <a:lnTo>
                  <a:pt x="127" y="276"/>
                </a:lnTo>
                <a:lnTo>
                  <a:pt x="141" y="276"/>
                </a:lnTo>
                <a:lnTo>
                  <a:pt x="155" y="276"/>
                </a:lnTo>
                <a:lnTo>
                  <a:pt x="169" y="279"/>
                </a:lnTo>
                <a:lnTo>
                  <a:pt x="183" y="282"/>
                </a:lnTo>
                <a:lnTo>
                  <a:pt x="197" y="284"/>
                </a:lnTo>
                <a:lnTo>
                  <a:pt x="211" y="287"/>
                </a:lnTo>
                <a:lnTo>
                  <a:pt x="225" y="289"/>
                </a:lnTo>
                <a:lnTo>
                  <a:pt x="204" y="276"/>
                </a:lnTo>
                <a:lnTo>
                  <a:pt x="186" y="266"/>
                </a:lnTo>
                <a:lnTo>
                  <a:pt x="169" y="256"/>
                </a:lnTo>
                <a:lnTo>
                  <a:pt x="155" y="246"/>
                </a:lnTo>
                <a:lnTo>
                  <a:pt x="141" y="239"/>
                </a:lnTo>
                <a:lnTo>
                  <a:pt x="130" y="234"/>
                </a:lnTo>
                <a:lnTo>
                  <a:pt x="123" y="229"/>
                </a:lnTo>
                <a:lnTo>
                  <a:pt x="116" y="226"/>
                </a:lnTo>
                <a:lnTo>
                  <a:pt x="102" y="211"/>
                </a:lnTo>
                <a:lnTo>
                  <a:pt x="102" y="204"/>
                </a:lnTo>
                <a:lnTo>
                  <a:pt x="109" y="201"/>
                </a:lnTo>
                <a:lnTo>
                  <a:pt x="127" y="206"/>
                </a:lnTo>
                <a:lnTo>
                  <a:pt x="134" y="209"/>
                </a:lnTo>
                <a:lnTo>
                  <a:pt x="144" y="214"/>
                </a:lnTo>
                <a:lnTo>
                  <a:pt x="158" y="219"/>
                </a:lnTo>
                <a:lnTo>
                  <a:pt x="176" y="229"/>
                </a:lnTo>
                <a:lnTo>
                  <a:pt x="193" y="239"/>
                </a:lnTo>
                <a:lnTo>
                  <a:pt x="218" y="249"/>
                </a:lnTo>
                <a:lnTo>
                  <a:pt x="243" y="264"/>
                </a:lnTo>
                <a:lnTo>
                  <a:pt x="267" y="276"/>
                </a:lnTo>
                <a:lnTo>
                  <a:pt x="264" y="259"/>
                </a:lnTo>
                <a:lnTo>
                  <a:pt x="257" y="236"/>
                </a:lnTo>
                <a:lnTo>
                  <a:pt x="253" y="214"/>
                </a:lnTo>
                <a:lnTo>
                  <a:pt x="250" y="193"/>
                </a:lnTo>
                <a:lnTo>
                  <a:pt x="253" y="171"/>
                </a:lnTo>
                <a:lnTo>
                  <a:pt x="264" y="161"/>
                </a:lnTo>
                <a:lnTo>
                  <a:pt x="278" y="166"/>
                </a:lnTo>
                <a:lnTo>
                  <a:pt x="285" y="186"/>
                </a:lnTo>
                <a:lnTo>
                  <a:pt x="292" y="221"/>
                </a:lnTo>
                <a:lnTo>
                  <a:pt x="302" y="254"/>
                </a:lnTo>
                <a:lnTo>
                  <a:pt x="317" y="284"/>
                </a:lnTo>
                <a:lnTo>
                  <a:pt x="327" y="309"/>
                </a:lnTo>
                <a:lnTo>
                  <a:pt x="341" y="317"/>
                </a:lnTo>
                <a:lnTo>
                  <a:pt x="355" y="324"/>
                </a:lnTo>
                <a:lnTo>
                  <a:pt x="369" y="332"/>
                </a:lnTo>
                <a:lnTo>
                  <a:pt x="383" y="337"/>
                </a:lnTo>
                <a:lnTo>
                  <a:pt x="397" y="344"/>
                </a:lnTo>
                <a:lnTo>
                  <a:pt x="411" y="352"/>
                </a:lnTo>
                <a:lnTo>
                  <a:pt x="425" y="359"/>
                </a:lnTo>
                <a:lnTo>
                  <a:pt x="440" y="367"/>
                </a:lnTo>
                <a:lnTo>
                  <a:pt x="440" y="344"/>
                </a:lnTo>
                <a:lnTo>
                  <a:pt x="440" y="327"/>
                </a:lnTo>
                <a:lnTo>
                  <a:pt x="440" y="307"/>
                </a:lnTo>
                <a:lnTo>
                  <a:pt x="436" y="287"/>
                </a:lnTo>
                <a:lnTo>
                  <a:pt x="440" y="271"/>
                </a:lnTo>
                <a:lnTo>
                  <a:pt x="447" y="271"/>
                </a:lnTo>
                <a:lnTo>
                  <a:pt x="454" y="279"/>
                </a:lnTo>
                <a:lnTo>
                  <a:pt x="464" y="294"/>
                </a:lnTo>
                <a:lnTo>
                  <a:pt x="475" y="324"/>
                </a:lnTo>
                <a:lnTo>
                  <a:pt x="478" y="347"/>
                </a:lnTo>
                <a:lnTo>
                  <a:pt x="482" y="370"/>
                </a:lnTo>
                <a:lnTo>
                  <a:pt x="489" y="395"/>
                </a:lnTo>
                <a:lnTo>
                  <a:pt x="510" y="405"/>
                </a:lnTo>
                <a:lnTo>
                  <a:pt x="527" y="417"/>
                </a:lnTo>
                <a:lnTo>
                  <a:pt x="545" y="425"/>
                </a:lnTo>
                <a:lnTo>
                  <a:pt x="563" y="435"/>
                </a:lnTo>
                <a:lnTo>
                  <a:pt x="577" y="442"/>
                </a:lnTo>
                <a:lnTo>
                  <a:pt x="591" y="450"/>
                </a:lnTo>
                <a:lnTo>
                  <a:pt x="601" y="455"/>
                </a:lnTo>
                <a:lnTo>
                  <a:pt x="608" y="460"/>
                </a:lnTo>
                <a:lnTo>
                  <a:pt x="608" y="458"/>
                </a:lnTo>
                <a:lnTo>
                  <a:pt x="608" y="455"/>
                </a:lnTo>
                <a:lnTo>
                  <a:pt x="615" y="435"/>
                </a:lnTo>
                <a:lnTo>
                  <a:pt x="622" y="405"/>
                </a:lnTo>
                <a:lnTo>
                  <a:pt x="629" y="367"/>
                </a:lnTo>
                <a:lnTo>
                  <a:pt x="640" y="322"/>
                </a:lnTo>
                <a:lnTo>
                  <a:pt x="629" y="299"/>
                </a:lnTo>
                <a:lnTo>
                  <a:pt x="615" y="271"/>
                </a:lnTo>
                <a:lnTo>
                  <a:pt x="601" y="246"/>
                </a:lnTo>
                <a:lnTo>
                  <a:pt x="591" y="229"/>
                </a:lnTo>
                <a:lnTo>
                  <a:pt x="587" y="219"/>
                </a:lnTo>
                <a:lnTo>
                  <a:pt x="587" y="216"/>
                </a:lnTo>
                <a:lnTo>
                  <a:pt x="598" y="219"/>
                </a:lnTo>
                <a:lnTo>
                  <a:pt x="605" y="224"/>
                </a:lnTo>
                <a:lnTo>
                  <a:pt x="612" y="231"/>
                </a:lnTo>
                <a:lnTo>
                  <a:pt x="622" y="244"/>
                </a:lnTo>
                <a:lnTo>
                  <a:pt x="636" y="256"/>
                </a:lnTo>
                <a:lnTo>
                  <a:pt x="650" y="274"/>
                </a:lnTo>
                <a:lnTo>
                  <a:pt x="654" y="254"/>
                </a:lnTo>
                <a:lnTo>
                  <a:pt x="661" y="231"/>
                </a:lnTo>
                <a:lnTo>
                  <a:pt x="664" y="209"/>
                </a:lnTo>
                <a:lnTo>
                  <a:pt x="668" y="186"/>
                </a:lnTo>
                <a:lnTo>
                  <a:pt x="654" y="168"/>
                </a:lnTo>
                <a:lnTo>
                  <a:pt x="636" y="141"/>
                </a:lnTo>
                <a:lnTo>
                  <a:pt x="619" y="111"/>
                </a:lnTo>
                <a:lnTo>
                  <a:pt x="605" y="78"/>
                </a:lnTo>
                <a:lnTo>
                  <a:pt x="605" y="75"/>
                </a:lnTo>
                <a:lnTo>
                  <a:pt x="608" y="73"/>
                </a:lnTo>
                <a:lnTo>
                  <a:pt x="615" y="78"/>
                </a:lnTo>
                <a:lnTo>
                  <a:pt x="626" y="85"/>
                </a:lnTo>
                <a:lnTo>
                  <a:pt x="636" y="98"/>
                </a:lnTo>
                <a:lnTo>
                  <a:pt x="647" y="111"/>
                </a:lnTo>
                <a:lnTo>
                  <a:pt x="664" y="128"/>
                </a:lnTo>
                <a:lnTo>
                  <a:pt x="678" y="146"/>
                </a:lnTo>
                <a:lnTo>
                  <a:pt x="686" y="113"/>
                </a:lnTo>
                <a:lnTo>
                  <a:pt x="693" y="80"/>
                </a:lnTo>
                <a:lnTo>
                  <a:pt x="700" y="48"/>
                </a:lnTo>
                <a:lnTo>
                  <a:pt x="707" y="17"/>
                </a:lnTo>
                <a:lnTo>
                  <a:pt x="714" y="5"/>
                </a:lnTo>
                <a:lnTo>
                  <a:pt x="721" y="0"/>
                </a:lnTo>
                <a:lnTo>
                  <a:pt x="728" y="2"/>
                </a:lnTo>
                <a:lnTo>
                  <a:pt x="735" y="12"/>
                </a:lnTo>
                <a:lnTo>
                  <a:pt x="735" y="35"/>
                </a:lnTo>
                <a:lnTo>
                  <a:pt x="735" y="68"/>
                </a:lnTo>
                <a:lnTo>
                  <a:pt x="731" y="108"/>
                </a:lnTo>
                <a:lnTo>
                  <a:pt x="724" y="156"/>
                </a:lnTo>
                <a:lnTo>
                  <a:pt x="745" y="143"/>
                </a:lnTo>
                <a:lnTo>
                  <a:pt x="770" y="133"/>
                </a:lnTo>
                <a:lnTo>
                  <a:pt x="794" y="126"/>
                </a:lnTo>
                <a:lnTo>
                  <a:pt x="823" y="113"/>
                </a:lnTo>
                <a:lnTo>
                  <a:pt x="844" y="108"/>
                </a:lnTo>
                <a:lnTo>
                  <a:pt x="858" y="108"/>
                </a:lnTo>
                <a:lnTo>
                  <a:pt x="865" y="116"/>
                </a:lnTo>
                <a:lnTo>
                  <a:pt x="861" y="121"/>
                </a:lnTo>
                <a:lnTo>
                  <a:pt x="833" y="133"/>
                </a:lnTo>
                <a:lnTo>
                  <a:pt x="809" y="146"/>
                </a:lnTo>
                <a:lnTo>
                  <a:pt x="787" y="161"/>
                </a:lnTo>
                <a:lnTo>
                  <a:pt x="766" y="171"/>
                </a:lnTo>
                <a:lnTo>
                  <a:pt x="752" y="181"/>
                </a:lnTo>
                <a:lnTo>
                  <a:pt x="742" y="191"/>
                </a:lnTo>
                <a:lnTo>
                  <a:pt x="731" y="199"/>
                </a:lnTo>
                <a:lnTo>
                  <a:pt x="724" y="204"/>
                </a:lnTo>
                <a:lnTo>
                  <a:pt x="721" y="204"/>
                </a:lnTo>
                <a:lnTo>
                  <a:pt x="717" y="206"/>
                </a:lnTo>
                <a:lnTo>
                  <a:pt x="714" y="226"/>
                </a:lnTo>
                <a:lnTo>
                  <a:pt x="710" y="246"/>
                </a:lnTo>
                <a:lnTo>
                  <a:pt x="707" y="266"/>
                </a:lnTo>
                <a:lnTo>
                  <a:pt x="703" y="287"/>
                </a:lnTo>
                <a:lnTo>
                  <a:pt x="728" y="274"/>
                </a:lnTo>
                <a:lnTo>
                  <a:pt x="752" y="261"/>
                </a:lnTo>
                <a:lnTo>
                  <a:pt x="777" y="246"/>
                </a:lnTo>
                <a:lnTo>
                  <a:pt x="791" y="236"/>
                </a:lnTo>
                <a:lnTo>
                  <a:pt x="809" y="229"/>
                </a:lnTo>
                <a:lnTo>
                  <a:pt x="823" y="231"/>
                </a:lnTo>
                <a:lnTo>
                  <a:pt x="826" y="239"/>
                </a:lnTo>
                <a:lnTo>
                  <a:pt x="819" y="249"/>
                </a:lnTo>
                <a:lnTo>
                  <a:pt x="809" y="256"/>
                </a:lnTo>
                <a:lnTo>
                  <a:pt x="794" y="266"/>
                </a:lnTo>
                <a:lnTo>
                  <a:pt x="780" y="279"/>
                </a:lnTo>
                <a:lnTo>
                  <a:pt x="759" y="292"/>
                </a:lnTo>
                <a:lnTo>
                  <a:pt x="742" y="304"/>
                </a:lnTo>
                <a:lnTo>
                  <a:pt x="721" y="317"/>
                </a:lnTo>
                <a:lnTo>
                  <a:pt x="707" y="327"/>
                </a:lnTo>
                <a:lnTo>
                  <a:pt x="693" y="334"/>
                </a:lnTo>
                <a:lnTo>
                  <a:pt x="682" y="380"/>
                </a:lnTo>
                <a:lnTo>
                  <a:pt x="675" y="417"/>
                </a:lnTo>
                <a:lnTo>
                  <a:pt x="664" y="447"/>
                </a:lnTo>
                <a:lnTo>
                  <a:pt x="657" y="468"/>
                </a:lnTo>
                <a:lnTo>
                  <a:pt x="682" y="460"/>
                </a:lnTo>
                <a:lnTo>
                  <a:pt x="710" y="450"/>
                </a:lnTo>
                <a:lnTo>
                  <a:pt x="738" y="442"/>
                </a:lnTo>
                <a:lnTo>
                  <a:pt x="766" y="432"/>
                </a:lnTo>
                <a:lnTo>
                  <a:pt x="798" y="422"/>
                </a:lnTo>
                <a:lnTo>
                  <a:pt x="830" y="415"/>
                </a:lnTo>
                <a:lnTo>
                  <a:pt x="861" y="405"/>
                </a:lnTo>
                <a:lnTo>
                  <a:pt x="893" y="397"/>
                </a:lnTo>
                <a:lnTo>
                  <a:pt x="914" y="372"/>
                </a:lnTo>
                <a:lnTo>
                  <a:pt x="935" y="344"/>
                </a:lnTo>
                <a:lnTo>
                  <a:pt x="953" y="317"/>
                </a:lnTo>
                <a:lnTo>
                  <a:pt x="967" y="297"/>
                </a:lnTo>
                <a:lnTo>
                  <a:pt x="981" y="284"/>
                </a:lnTo>
                <a:lnTo>
                  <a:pt x="995" y="282"/>
                </a:lnTo>
                <a:lnTo>
                  <a:pt x="1009" y="289"/>
                </a:lnTo>
                <a:lnTo>
                  <a:pt x="1012" y="304"/>
                </a:lnTo>
                <a:lnTo>
                  <a:pt x="1012" y="317"/>
                </a:lnTo>
                <a:lnTo>
                  <a:pt x="1002" y="334"/>
                </a:lnTo>
                <a:lnTo>
                  <a:pt x="988" y="354"/>
                </a:lnTo>
                <a:lnTo>
                  <a:pt x="967" y="375"/>
                </a:lnTo>
                <a:lnTo>
                  <a:pt x="984" y="370"/>
                </a:lnTo>
                <a:lnTo>
                  <a:pt x="1002" y="364"/>
                </a:lnTo>
                <a:lnTo>
                  <a:pt x="1016" y="362"/>
                </a:lnTo>
                <a:lnTo>
                  <a:pt x="1033" y="357"/>
                </a:lnTo>
                <a:lnTo>
                  <a:pt x="1037" y="354"/>
                </a:lnTo>
                <a:lnTo>
                  <a:pt x="1040" y="352"/>
                </a:lnTo>
                <a:lnTo>
                  <a:pt x="1069" y="332"/>
                </a:lnTo>
                <a:lnTo>
                  <a:pt x="1097" y="304"/>
                </a:lnTo>
                <a:lnTo>
                  <a:pt x="1125" y="276"/>
                </a:lnTo>
                <a:lnTo>
                  <a:pt x="1139" y="254"/>
                </a:lnTo>
                <a:lnTo>
                  <a:pt x="1153" y="244"/>
                </a:lnTo>
                <a:lnTo>
                  <a:pt x="1163" y="244"/>
                </a:lnTo>
                <a:lnTo>
                  <a:pt x="1170" y="254"/>
                </a:lnTo>
                <a:lnTo>
                  <a:pt x="1167" y="274"/>
                </a:lnTo>
                <a:lnTo>
                  <a:pt x="1160" y="287"/>
                </a:lnTo>
                <a:lnTo>
                  <a:pt x="1149" y="302"/>
                </a:lnTo>
                <a:lnTo>
                  <a:pt x="1132" y="319"/>
                </a:lnTo>
                <a:lnTo>
                  <a:pt x="1111" y="337"/>
                </a:lnTo>
                <a:lnTo>
                  <a:pt x="1142" y="329"/>
                </a:lnTo>
                <a:lnTo>
                  <a:pt x="1170" y="322"/>
                </a:lnTo>
                <a:lnTo>
                  <a:pt x="1199" y="314"/>
                </a:lnTo>
                <a:lnTo>
                  <a:pt x="1220" y="307"/>
                </a:lnTo>
                <a:lnTo>
                  <a:pt x="1237" y="302"/>
                </a:lnTo>
                <a:lnTo>
                  <a:pt x="1251" y="299"/>
                </a:lnTo>
                <a:lnTo>
                  <a:pt x="1262" y="297"/>
                </a:lnTo>
                <a:lnTo>
                  <a:pt x="1265" y="294"/>
                </a:lnTo>
                <a:lnTo>
                  <a:pt x="1272" y="294"/>
                </a:lnTo>
                <a:lnTo>
                  <a:pt x="1283" y="297"/>
                </a:lnTo>
                <a:lnTo>
                  <a:pt x="1283" y="302"/>
                </a:lnTo>
                <a:lnTo>
                  <a:pt x="1269" y="307"/>
                </a:lnTo>
                <a:lnTo>
                  <a:pt x="1262" y="309"/>
                </a:lnTo>
                <a:lnTo>
                  <a:pt x="1251" y="314"/>
                </a:lnTo>
                <a:lnTo>
                  <a:pt x="1234" y="319"/>
                </a:lnTo>
                <a:lnTo>
                  <a:pt x="1216" y="324"/>
                </a:lnTo>
                <a:lnTo>
                  <a:pt x="1195" y="332"/>
                </a:lnTo>
                <a:lnTo>
                  <a:pt x="1170" y="342"/>
                </a:lnTo>
                <a:lnTo>
                  <a:pt x="1142" y="352"/>
                </a:lnTo>
                <a:lnTo>
                  <a:pt x="1114" y="362"/>
                </a:lnTo>
                <a:lnTo>
                  <a:pt x="1146" y="375"/>
                </a:lnTo>
                <a:lnTo>
                  <a:pt x="1174" y="387"/>
                </a:lnTo>
                <a:lnTo>
                  <a:pt x="1199" y="400"/>
                </a:lnTo>
                <a:lnTo>
                  <a:pt x="1213" y="405"/>
                </a:lnTo>
                <a:lnTo>
                  <a:pt x="1220" y="410"/>
                </a:lnTo>
                <a:lnTo>
                  <a:pt x="1223" y="417"/>
                </a:lnTo>
                <a:lnTo>
                  <a:pt x="1220" y="420"/>
                </a:lnTo>
                <a:lnTo>
                  <a:pt x="1209" y="417"/>
                </a:lnTo>
                <a:lnTo>
                  <a:pt x="1199" y="415"/>
                </a:lnTo>
                <a:lnTo>
                  <a:pt x="1185" y="410"/>
                </a:lnTo>
                <a:lnTo>
                  <a:pt x="1163" y="402"/>
                </a:lnTo>
                <a:lnTo>
                  <a:pt x="1142" y="397"/>
                </a:lnTo>
                <a:lnTo>
                  <a:pt x="1118" y="392"/>
                </a:lnTo>
                <a:lnTo>
                  <a:pt x="1100" y="387"/>
                </a:lnTo>
                <a:lnTo>
                  <a:pt x="1083" y="382"/>
                </a:lnTo>
                <a:lnTo>
                  <a:pt x="1069" y="380"/>
                </a:lnTo>
                <a:lnTo>
                  <a:pt x="1044" y="387"/>
                </a:lnTo>
                <a:lnTo>
                  <a:pt x="1019" y="397"/>
                </a:lnTo>
                <a:lnTo>
                  <a:pt x="991" y="405"/>
                </a:lnTo>
                <a:lnTo>
                  <a:pt x="967" y="415"/>
                </a:lnTo>
                <a:lnTo>
                  <a:pt x="995" y="422"/>
                </a:lnTo>
                <a:lnTo>
                  <a:pt x="1019" y="430"/>
                </a:lnTo>
                <a:lnTo>
                  <a:pt x="1040" y="440"/>
                </a:lnTo>
                <a:lnTo>
                  <a:pt x="1055" y="450"/>
                </a:lnTo>
                <a:lnTo>
                  <a:pt x="1062" y="463"/>
                </a:lnTo>
                <a:lnTo>
                  <a:pt x="1058" y="468"/>
                </a:lnTo>
                <a:lnTo>
                  <a:pt x="1047" y="468"/>
                </a:lnTo>
                <a:lnTo>
                  <a:pt x="1030" y="460"/>
                </a:lnTo>
                <a:lnTo>
                  <a:pt x="1016" y="452"/>
                </a:lnTo>
                <a:lnTo>
                  <a:pt x="1005" y="447"/>
                </a:lnTo>
                <a:lnTo>
                  <a:pt x="988" y="445"/>
                </a:lnTo>
                <a:lnTo>
                  <a:pt x="974" y="442"/>
                </a:lnTo>
                <a:lnTo>
                  <a:pt x="960" y="440"/>
                </a:lnTo>
                <a:lnTo>
                  <a:pt x="942" y="437"/>
                </a:lnTo>
                <a:lnTo>
                  <a:pt x="928" y="435"/>
                </a:lnTo>
                <a:lnTo>
                  <a:pt x="910" y="432"/>
                </a:lnTo>
                <a:lnTo>
                  <a:pt x="882" y="442"/>
                </a:lnTo>
                <a:lnTo>
                  <a:pt x="851" y="452"/>
                </a:lnTo>
                <a:lnTo>
                  <a:pt x="823" y="463"/>
                </a:lnTo>
                <a:lnTo>
                  <a:pt x="794" y="470"/>
                </a:lnTo>
                <a:lnTo>
                  <a:pt x="766" y="480"/>
                </a:lnTo>
                <a:lnTo>
                  <a:pt x="738" y="488"/>
                </a:lnTo>
                <a:lnTo>
                  <a:pt x="714" y="495"/>
                </a:lnTo>
                <a:lnTo>
                  <a:pt x="689" y="503"/>
                </a:lnTo>
                <a:lnTo>
                  <a:pt x="703" y="510"/>
                </a:lnTo>
                <a:lnTo>
                  <a:pt x="721" y="520"/>
                </a:lnTo>
                <a:lnTo>
                  <a:pt x="738" y="530"/>
                </a:lnTo>
                <a:lnTo>
                  <a:pt x="763" y="543"/>
                </a:lnTo>
                <a:lnTo>
                  <a:pt x="787" y="556"/>
                </a:lnTo>
                <a:lnTo>
                  <a:pt x="812" y="568"/>
                </a:lnTo>
                <a:lnTo>
                  <a:pt x="840" y="583"/>
                </a:lnTo>
                <a:lnTo>
                  <a:pt x="868" y="598"/>
                </a:lnTo>
                <a:lnTo>
                  <a:pt x="882" y="596"/>
                </a:lnTo>
                <a:lnTo>
                  <a:pt x="900" y="593"/>
                </a:lnTo>
                <a:lnTo>
                  <a:pt x="924" y="588"/>
                </a:lnTo>
                <a:lnTo>
                  <a:pt x="949" y="583"/>
                </a:lnTo>
                <a:lnTo>
                  <a:pt x="970" y="578"/>
                </a:lnTo>
                <a:lnTo>
                  <a:pt x="995" y="573"/>
                </a:lnTo>
                <a:lnTo>
                  <a:pt x="1012" y="568"/>
                </a:lnTo>
                <a:lnTo>
                  <a:pt x="1026" y="563"/>
                </a:lnTo>
                <a:lnTo>
                  <a:pt x="1044" y="561"/>
                </a:lnTo>
                <a:lnTo>
                  <a:pt x="1051" y="563"/>
                </a:lnTo>
                <a:lnTo>
                  <a:pt x="1051" y="571"/>
                </a:lnTo>
                <a:lnTo>
                  <a:pt x="1040" y="578"/>
                </a:lnTo>
                <a:lnTo>
                  <a:pt x="1033" y="583"/>
                </a:lnTo>
                <a:lnTo>
                  <a:pt x="1019" y="586"/>
                </a:lnTo>
                <a:lnTo>
                  <a:pt x="1005" y="593"/>
                </a:lnTo>
                <a:lnTo>
                  <a:pt x="988" y="598"/>
                </a:lnTo>
                <a:lnTo>
                  <a:pt x="967" y="603"/>
                </a:lnTo>
                <a:lnTo>
                  <a:pt x="949" y="608"/>
                </a:lnTo>
                <a:lnTo>
                  <a:pt x="928" y="616"/>
                </a:lnTo>
                <a:lnTo>
                  <a:pt x="910" y="621"/>
                </a:lnTo>
                <a:lnTo>
                  <a:pt x="928" y="631"/>
                </a:lnTo>
                <a:lnTo>
                  <a:pt x="949" y="641"/>
                </a:lnTo>
                <a:lnTo>
                  <a:pt x="967" y="651"/>
                </a:lnTo>
                <a:lnTo>
                  <a:pt x="984" y="661"/>
                </a:lnTo>
                <a:lnTo>
                  <a:pt x="988" y="661"/>
                </a:lnTo>
                <a:lnTo>
                  <a:pt x="991" y="661"/>
                </a:lnTo>
                <a:lnTo>
                  <a:pt x="998" y="661"/>
                </a:lnTo>
                <a:lnTo>
                  <a:pt x="1005" y="661"/>
                </a:lnTo>
                <a:lnTo>
                  <a:pt x="1026" y="661"/>
                </a:lnTo>
                <a:lnTo>
                  <a:pt x="1047" y="661"/>
                </a:lnTo>
                <a:lnTo>
                  <a:pt x="1072" y="659"/>
                </a:lnTo>
                <a:lnTo>
                  <a:pt x="1097" y="656"/>
                </a:lnTo>
                <a:lnTo>
                  <a:pt x="1118" y="656"/>
                </a:lnTo>
                <a:lnTo>
                  <a:pt x="1139" y="654"/>
                </a:lnTo>
                <a:lnTo>
                  <a:pt x="1156" y="651"/>
                </a:lnTo>
                <a:lnTo>
                  <a:pt x="1170" y="651"/>
                </a:lnTo>
                <a:lnTo>
                  <a:pt x="1192" y="654"/>
                </a:lnTo>
                <a:lnTo>
                  <a:pt x="1199" y="659"/>
                </a:lnTo>
                <a:lnTo>
                  <a:pt x="1195" y="666"/>
                </a:lnTo>
                <a:lnTo>
                  <a:pt x="1181" y="671"/>
                </a:lnTo>
                <a:lnTo>
                  <a:pt x="1167" y="674"/>
                </a:lnTo>
                <a:lnTo>
                  <a:pt x="1149" y="676"/>
                </a:lnTo>
                <a:lnTo>
                  <a:pt x="1125" y="679"/>
                </a:lnTo>
                <a:lnTo>
                  <a:pt x="1097" y="681"/>
                </a:lnTo>
                <a:lnTo>
                  <a:pt x="1072" y="684"/>
                </a:lnTo>
                <a:lnTo>
                  <a:pt x="1051" y="684"/>
                </a:lnTo>
                <a:lnTo>
                  <a:pt x="1037" y="686"/>
                </a:lnTo>
                <a:lnTo>
                  <a:pt x="1030" y="686"/>
                </a:lnTo>
                <a:lnTo>
                  <a:pt x="1030" y="689"/>
                </a:lnTo>
                <a:lnTo>
                  <a:pt x="1058" y="704"/>
                </a:lnTo>
                <a:lnTo>
                  <a:pt x="1083" y="717"/>
                </a:lnTo>
                <a:lnTo>
                  <a:pt x="1104" y="732"/>
                </a:lnTo>
                <a:lnTo>
                  <a:pt x="1125" y="742"/>
                </a:lnTo>
                <a:lnTo>
                  <a:pt x="1142" y="752"/>
                </a:lnTo>
                <a:lnTo>
                  <a:pt x="1156" y="762"/>
                </a:lnTo>
                <a:lnTo>
                  <a:pt x="1167" y="767"/>
                </a:lnTo>
                <a:lnTo>
                  <a:pt x="1174" y="772"/>
                </a:lnTo>
                <a:lnTo>
                  <a:pt x="1188" y="789"/>
                </a:lnTo>
                <a:lnTo>
                  <a:pt x="1192" y="800"/>
                </a:lnTo>
                <a:lnTo>
                  <a:pt x="1178" y="797"/>
                </a:lnTo>
                <a:lnTo>
                  <a:pt x="1153" y="784"/>
                </a:lnTo>
                <a:lnTo>
                  <a:pt x="1146" y="782"/>
                </a:lnTo>
                <a:lnTo>
                  <a:pt x="1139" y="777"/>
                </a:lnTo>
                <a:lnTo>
                  <a:pt x="1128" y="772"/>
                </a:lnTo>
                <a:lnTo>
                  <a:pt x="1114" y="764"/>
                </a:lnTo>
                <a:lnTo>
                  <a:pt x="1100" y="757"/>
                </a:lnTo>
                <a:lnTo>
                  <a:pt x="1083" y="747"/>
                </a:lnTo>
                <a:lnTo>
                  <a:pt x="1065" y="737"/>
                </a:lnTo>
                <a:lnTo>
                  <a:pt x="1044" y="727"/>
                </a:lnTo>
                <a:lnTo>
                  <a:pt x="1047" y="744"/>
                </a:lnTo>
                <a:lnTo>
                  <a:pt x="1055" y="759"/>
                </a:lnTo>
                <a:lnTo>
                  <a:pt x="1058" y="772"/>
                </a:lnTo>
                <a:lnTo>
                  <a:pt x="1058" y="779"/>
                </a:lnTo>
                <a:lnTo>
                  <a:pt x="1058" y="789"/>
                </a:lnTo>
                <a:lnTo>
                  <a:pt x="1055" y="792"/>
                </a:lnTo>
                <a:lnTo>
                  <a:pt x="1047" y="792"/>
                </a:lnTo>
                <a:lnTo>
                  <a:pt x="1040" y="782"/>
                </a:lnTo>
                <a:lnTo>
                  <a:pt x="1030" y="762"/>
                </a:lnTo>
                <a:lnTo>
                  <a:pt x="1016" y="742"/>
                </a:lnTo>
                <a:lnTo>
                  <a:pt x="1002" y="719"/>
                </a:lnTo>
                <a:lnTo>
                  <a:pt x="991" y="699"/>
                </a:lnTo>
                <a:lnTo>
                  <a:pt x="970" y="689"/>
                </a:lnTo>
                <a:lnTo>
                  <a:pt x="953" y="679"/>
                </a:lnTo>
                <a:lnTo>
                  <a:pt x="932" y="669"/>
                </a:lnTo>
                <a:lnTo>
                  <a:pt x="910" y="659"/>
                </a:lnTo>
                <a:lnTo>
                  <a:pt x="910" y="676"/>
                </a:lnTo>
                <a:lnTo>
                  <a:pt x="907" y="694"/>
                </a:lnTo>
                <a:lnTo>
                  <a:pt x="903" y="711"/>
                </a:lnTo>
                <a:lnTo>
                  <a:pt x="903" y="729"/>
                </a:lnTo>
                <a:lnTo>
                  <a:pt x="900" y="732"/>
                </a:lnTo>
                <a:lnTo>
                  <a:pt x="896" y="734"/>
                </a:lnTo>
                <a:lnTo>
                  <a:pt x="889" y="734"/>
                </a:lnTo>
                <a:lnTo>
                  <a:pt x="886" y="732"/>
                </a:lnTo>
                <a:lnTo>
                  <a:pt x="875" y="706"/>
                </a:lnTo>
                <a:lnTo>
                  <a:pt x="868" y="681"/>
                </a:lnTo>
                <a:lnTo>
                  <a:pt x="861" y="656"/>
                </a:lnTo>
                <a:lnTo>
                  <a:pt x="854" y="639"/>
                </a:lnTo>
                <a:lnTo>
                  <a:pt x="854" y="636"/>
                </a:lnTo>
                <a:lnTo>
                  <a:pt x="854" y="634"/>
                </a:lnTo>
                <a:lnTo>
                  <a:pt x="851" y="631"/>
                </a:lnTo>
                <a:lnTo>
                  <a:pt x="851" y="629"/>
                </a:lnTo>
                <a:lnTo>
                  <a:pt x="826" y="616"/>
                </a:lnTo>
                <a:lnTo>
                  <a:pt x="801" y="603"/>
                </a:lnTo>
                <a:lnTo>
                  <a:pt x="777" y="591"/>
                </a:lnTo>
                <a:lnTo>
                  <a:pt x="756" y="578"/>
                </a:lnTo>
                <a:lnTo>
                  <a:pt x="731" y="566"/>
                </a:lnTo>
                <a:lnTo>
                  <a:pt x="707" y="553"/>
                </a:lnTo>
                <a:lnTo>
                  <a:pt x="682" y="543"/>
                </a:lnTo>
                <a:lnTo>
                  <a:pt x="657" y="530"/>
                </a:lnTo>
                <a:lnTo>
                  <a:pt x="657" y="561"/>
                </a:lnTo>
                <a:lnTo>
                  <a:pt x="654" y="593"/>
                </a:lnTo>
                <a:lnTo>
                  <a:pt x="647" y="626"/>
                </a:lnTo>
                <a:lnTo>
                  <a:pt x="643" y="659"/>
                </a:lnTo>
                <a:lnTo>
                  <a:pt x="650" y="669"/>
                </a:lnTo>
                <a:lnTo>
                  <a:pt x="661" y="681"/>
                </a:lnTo>
                <a:lnTo>
                  <a:pt x="671" y="696"/>
                </a:lnTo>
                <a:lnTo>
                  <a:pt x="686" y="714"/>
                </a:lnTo>
                <a:lnTo>
                  <a:pt x="703" y="732"/>
                </a:lnTo>
                <a:lnTo>
                  <a:pt x="717" y="749"/>
                </a:lnTo>
                <a:lnTo>
                  <a:pt x="735" y="767"/>
                </a:lnTo>
                <a:lnTo>
                  <a:pt x="749" y="782"/>
                </a:lnTo>
                <a:lnTo>
                  <a:pt x="749" y="787"/>
                </a:lnTo>
                <a:lnTo>
                  <a:pt x="742" y="789"/>
                </a:lnTo>
                <a:lnTo>
                  <a:pt x="728" y="787"/>
                </a:lnTo>
                <a:lnTo>
                  <a:pt x="710" y="774"/>
                </a:lnTo>
                <a:lnTo>
                  <a:pt x="693" y="759"/>
                </a:lnTo>
                <a:lnTo>
                  <a:pt x="675" y="742"/>
                </a:lnTo>
                <a:lnTo>
                  <a:pt x="654" y="727"/>
                </a:lnTo>
                <a:lnTo>
                  <a:pt x="636" y="711"/>
                </a:lnTo>
                <a:lnTo>
                  <a:pt x="633" y="732"/>
                </a:lnTo>
                <a:lnTo>
                  <a:pt x="629" y="752"/>
                </a:lnTo>
                <a:lnTo>
                  <a:pt x="622" y="772"/>
                </a:lnTo>
                <a:lnTo>
                  <a:pt x="619" y="792"/>
                </a:lnTo>
                <a:lnTo>
                  <a:pt x="619" y="794"/>
                </a:lnTo>
                <a:lnTo>
                  <a:pt x="622" y="794"/>
                </a:lnTo>
                <a:lnTo>
                  <a:pt x="636" y="817"/>
                </a:lnTo>
                <a:lnTo>
                  <a:pt x="654" y="847"/>
                </a:lnTo>
                <a:lnTo>
                  <a:pt x="675" y="877"/>
                </a:lnTo>
                <a:lnTo>
                  <a:pt x="696" y="900"/>
                </a:lnTo>
                <a:lnTo>
                  <a:pt x="714" y="920"/>
                </a:lnTo>
                <a:lnTo>
                  <a:pt x="710" y="928"/>
                </a:lnTo>
                <a:lnTo>
                  <a:pt x="693" y="923"/>
                </a:lnTo>
                <a:lnTo>
                  <a:pt x="668" y="910"/>
                </a:lnTo>
                <a:lnTo>
                  <a:pt x="650" y="895"/>
                </a:lnTo>
                <a:lnTo>
                  <a:pt x="636" y="877"/>
                </a:lnTo>
                <a:lnTo>
                  <a:pt x="622" y="860"/>
                </a:lnTo>
                <a:lnTo>
                  <a:pt x="608" y="840"/>
                </a:lnTo>
                <a:lnTo>
                  <a:pt x="601" y="865"/>
                </a:lnTo>
                <a:lnTo>
                  <a:pt x="594" y="890"/>
                </a:lnTo>
                <a:lnTo>
                  <a:pt x="591" y="913"/>
                </a:lnTo>
                <a:lnTo>
                  <a:pt x="584" y="933"/>
                </a:lnTo>
                <a:lnTo>
                  <a:pt x="552" y="933"/>
                </a:lnTo>
                <a:close/>
              </a:path>
            </a:pathLst>
          </a:custGeom>
          <a:solidFill>
            <a:srgbClr val="C0C0C0">
              <a:alpha val="35001"/>
            </a:srgb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673" name="文本框 52225"/>
          <p:cNvSpPr txBox="1">
            <a:spLocks noChangeArrowheads="1"/>
          </p:cNvSpPr>
          <p:nvPr/>
        </p:nvSpPr>
        <p:spPr bwMode="auto">
          <a:xfrm>
            <a:off x="323850" y="333375"/>
            <a:ext cx="3960813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>
                <a:solidFill>
                  <a:srgbClr val="CC0000"/>
                </a:solidFill>
                <a:ea typeface="隶书" pitchFamily="49" charset="-122"/>
              </a:rPr>
              <a:t>主要情节</a:t>
            </a:r>
            <a:r>
              <a:rPr lang="zh-CN" altLang="en-US" sz="4800">
                <a:solidFill>
                  <a:srgbClr val="CC0000"/>
                </a:solidFill>
                <a:ea typeface="华文隶书" pitchFamily="2" charset="-122"/>
              </a:rPr>
              <a:t>　　</a:t>
            </a:r>
          </a:p>
        </p:txBody>
      </p:sp>
      <p:pic>
        <p:nvPicPr>
          <p:cNvPr id="2097171" name="图片 52226" descr="001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011863" y="908050"/>
            <a:ext cx="2087562" cy="1443038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048674" name="文本框 52227"/>
          <p:cNvSpPr txBox="1">
            <a:spLocks noChangeArrowheads="1"/>
          </p:cNvSpPr>
          <p:nvPr/>
        </p:nvSpPr>
        <p:spPr bwMode="auto">
          <a:xfrm>
            <a:off x="3779838" y="1916113"/>
            <a:ext cx="223202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ea typeface="楷体_GB2312" pitchFamily="49" charset="-122"/>
              </a:rPr>
              <a:t>漫画事件</a:t>
            </a:r>
          </a:p>
        </p:txBody>
      </p:sp>
      <p:sp>
        <p:nvSpPr>
          <p:cNvPr id="1048675" name="文本框 52228"/>
          <p:cNvSpPr txBox="1">
            <a:spLocks noChangeArrowheads="1"/>
          </p:cNvSpPr>
          <p:nvPr/>
        </p:nvSpPr>
        <p:spPr bwMode="auto">
          <a:xfrm>
            <a:off x="3708400" y="3284538"/>
            <a:ext cx="266382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ea typeface="楷体_GB2312" pitchFamily="49" charset="-122"/>
              </a:rPr>
              <a:t>自行车事件</a:t>
            </a:r>
          </a:p>
        </p:txBody>
      </p:sp>
      <p:sp>
        <p:nvSpPr>
          <p:cNvPr id="1048676" name="文本框 52229"/>
          <p:cNvSpPr txBox="1">
            <a:spLocks noChangeArrowheads="1"/>
          </p:cNvSpPr>
          <p:nvPr/>
        </p:nvSpPr>
        <p:spPr bwMode="auto">
          <a:xfrm>
            <a:off x="3851275" y="4652963"/>
            <a:ext cx="2233613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ea typeface="楷体_GB2312" pitchFamily="49" charset="-122"/>
              </a:rPr>
              <a:t>正面交锋</a:t>
            </a:r>
          </a:p>
        </p:txBody>
      </p:sp>
      <p:sp>
        <p:nvSpPr>
          <p:cNvPr id="1048677" name="文本框 52230"/>
          <p:cNvSpPr txBox="1">
            <a:spLocks noChangeArrowheads="1"/>
          </p:cNvSpPr>
          <p:nvPr/>
        </p:nvSpPr>
        <p:spPr bwMode="auto">
          <a:xfrm>
            <a:off x="684213" y="4076700"/>
            <a:ext cx="201612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0000CC"/>
                </a:solidFill>
                <a:ea typeface="楷体_GB2312" pitchFamily="49" charset="-122"/>
              </a:rPr>
              <a:t>婚事风波</a:t>
            </a:r>
          </a:p>
        </p:txBody>
      </p:sp>
      <p:sp>
        <p:nvSpPr>
          <p:cNvPr id="1048678" name="左大括号 52231"/>
          <p:cNvSpPr/>
          <p:nvPr/>
        </p:nvSpPr>
        <p:spPr bwMode="auto">
          <a:xfrm>
            <a:off x="3205163" y="2339975"/>
            <a:ext cx="503237" cy="2505075"/>
          </a:xfrm>
          <a:prstGeom prst="leftBrace">
            <a:avLst>
              <a:gd name="adj1" fmla="val 41460"/>
              <a:gd name="adj2" fmla="val 50199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5000"/>
          </a:p>
        </p:txBody>
      </p:sp>
      <p:pic>
        <p:nvPicPr>
          <p:cNvPr id="2097172" name="图片 52232" descr="05">
            <a:hlinkClick r:id="rId4"/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227763" y="3068638"/>
            <a:ext cx="2160587" cy="1030287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097173" name="图片 52233" descr="show_16_01">
            <a:hlinkClick r:id="rId6"/>
          </p:cNvPr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6011863" y="4581525"/>
            <a:ext cx="2447925" cy="17780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097174" name="图片 52234" descr="2002d56">
            <a:hlinkClick r:id="rId8"/>
          </p:cNvPr>
          <p:cNvPicPr>
            <a:picLocks noChangeAspect="1" noChangeArrowheads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755650" y="2781300"/>
            <a:ext cx="2016125" cy="119697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097175" name="New picture"/>
          <p:cNvPicPr/>
          <p:nvPr/>
        </p:nvPicPr>
        <p:blipFill>
          <a:blip r:embed="rId9"/>
          <a:stretch>
            <a:fillRect/>
          </a:stretch>
        </p:blipFill>
        <p:spPr>
          <a:xfrm>
            <a:off x="10363200" y="121793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9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4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4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4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9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9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9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9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9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4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4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209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209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209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209717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20971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209717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20971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209717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20971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209717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209717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2999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4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4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74" grpId="0"/>
      <p:bldP spid="1048675" grpId="0"/>
      <p:bldP spid="1048676" grpId="0"/>
      <p:bldP spid="1048677" grpId="0"/>
      <p:bldP spid="104867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blipFill dpi="0" rotWithShape="0">
          <a:blip r:embed="rId2"/>
          <a:stretch>
            <a:fillRect/>
          </a:stretch>
        </a:blipFill>
      </p:bgPr>
    </p:bg>
    <p:spTree>
      <p:nvGrpSpPr>
        <p:cNvPr id="121" name=""/>
        <p:cNvGrpSpPr/>
        <p:nvPr/>
      </p:nvGrpSpPr>
      <p:grpSpPr>
        <a:xfrm>
          <a:off x="0" y="0"/>
          <a:ext cx="0" cy="0"/>
        </a:xfrm>
      </p:grpSpPr>
      <p:sp>
        <p:nvSpPr>
          <p:cNvPr id="1048728" name="矩形 79873"/>
          <p:cNvSpPr>
            <a:spLocks noChangeArrowheads="1"/>
          </p:cNvSpPr>
          <p:nvPr/>
        </p:nvSpPr>
        <p:spPr bwMode="auto">
          <a:xfrm>
            <a:off x="755650" y="1700213"/>
            <a:ext cx="4895850" cy="3527425"/>
          </a:xfrm>
          <a:prstGeom prst="rect">
            <a:avLst/>
          </a:prstGeom>
          <a:solidFill>
            <a:srgbClr val="EAEAEA">
              <a:alpha val="60001"/>
            </a:srgbClr>
          </a:solidFill>
          <a:ln w="9525">
            <a:noFill/>
            <a:miter lim="800000"/>
          </a:ln>
        </p:spPr>
        <p:txBody>
          <a:bodyPr/>
          <a:lstStyle/>
          <a:p>
            <a:pPr marL="342900" indent="-342900">
              <a:lnSpc>
                <a:spcPct val="120000"/>
              </a:lnSpc>
              <a:spcBef>
                <a:spcPct val="20000"/>
              </a:spcBef>
            </a:pPr>
            <a:r>
              <a:rPr lang="zh-CN" altLang="en-US" sz="44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　　 别里科夫与华连卡的“恋爱”故事有什么深刻的意义？</a:t>
            </a:r>
          </a:p>
        </p:txBody>
      </p:sp>
    </p:spTree>
  </p:cSld>
  <p:clrMapOvr>
    <a:masterClrMapping/>
  </p:clrMapOvr>
  <p:transition>
    <p:random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>
  <p:cSld>
    <p:spTree>
      <p:nvGrpSpPr>
        <p:cNvPr id="122" name=""/>
        <p:cNvGrpSpPr/>
        <p:nvPr/>
      </p:nvGrpSpPr>
      <p:grpSpPr>
        <a:xfrm>
          <a:off x="0" y="0"/>
          <a:ext cx="0" cy="0"/>
        </a:xfrm>
      </p:grpSpPr>
      <p:sp>
        <p:nvSpPr>
          <p:cNvPr id="1048729" name="任意多边形 58375"/>
          <p:cNvSpPr>
            <a:spLocks noChangeArrowheads="1"/>
          </p:cNvSpPr>
          <p:nvPr/>
        </p:nvSpPr>
        <p:spPr bwMode="auto">
          <a:xfrm>
            <a:off x="0" y="0"/>
            <a:ext cx="3779838" cy="3644900"/>
          </a:xfrm>
          <a:custGeom>
            <a:cxnLst>
              <a:cxn ang="0">
                <a:pos x="485" y="880"/>
              </a:cxn>
              <a:cxn ang="0">
                <a:pos x="527" y="812"/>
              </a:cxn>
              <a:cxn ang="0">
                <a:pos x="580" y="722"/>
              </a:cxn>
              <a:cxn ang="0">
                <a:pos x="513" y="724"/>
              </a:cxn>
              <a:cxn ang="0">
                <a:pos x="605" y="530"/>
              </a:cxn>
              <a:cxn ang="0">
                <a:pos x="408" y="591"/>
              </a:cxn>
              <a:cxn ang="0">
                <a:pos x="306" y="671"/>
              </a:cxn>
              <a:cxn ang="0">
                <a:pos x="264" y="626"/>
              </a:cxn>
              <a:cxn ang="0">
                <a:pos x="134" y="724"/>
              </a:cxn>
              <a:cxn ang="0">
                <a:pos x="63" y="684"/>
              </a:cxn>
              <a:cxn ang="0">
                <a:pos x="106" y="654"/>
              </a:cxn>
              <a:cxn ang="0">
                <a:pos x="78" y="583"/>
              </a:cxn>
              <a:cxn ang="0">
                <a:pos x="193" y="593"/>
              </a:cxn>
              <a:cxn ang="0">
                <a:pos x="334" y="568"/>
              </a:cxn>
              <a:cxn ang="0">
                <a:pos x="250" y="505"/>
              </a:cxn>
              <a:cxn ang="0">
                <a:pos x="468" y="528"/>
              </a:cxn>
              <a:cxn ang="0">
                <a:pos x="563" y="478"/>
              </a:cxn>
              <a:cxn ang="0">
                <a:pos x="345" y="405"/>
              </a:cxn>
              <a:cxn ang="0">
                <a:pos x="341" y="385"/>
              </a:cxn>
              <a:cxn ang="0">
                <a:pos x="299" y="329"/>
              </a:cxn>
              <a:cxn ang="0">
                <a:pos x="102" y="284"/>
              </a:cxn>
              <a:cxn ang="0">
                <a:pos x="204" y="276"/>
              </a:cxn>
              <a:cxn ang="0">
                <a:pos x="127" y="206"/>
              </a:cxn>
              <a:cxn ang="0">
                <a:pos x="253" y="214"/>
              </a:cxn>
              <a:cxn ang="0">
                <a:pos x="327" y="309"/>
              </a:cxn>
              <a:cxn ang="0">
                <a:pos x="440" y="344"/>
              </a:cxn>
              <a:cxn ang="0">
                <a:pos x="489" y="395"/>
              </a:cxn>
              <a:cxn ang="0">
                <a:pos x="608" y="458"/>
              </a:cxn>
              <a:cxn ang="0">
                <a:pos x="587" y="216"/>
              </a:cxn>
              <a:cxn ang="0">
                <a:pos x="654" y="168"/>
              </a:cxn>
              <a:cxn ang="0">
                <a:pos x="678" y="146"/>
              </a:cxn>
              <a:cxn ang="0">
                <a:pos x="731" y="108"/>
              </a:cxn>
              <a:cxn ang="0">
                <a:pos x="809" y="146"/>
              </a:cxn>
              <a:cxn ang="0">
                <a:pos x="714" y="226"/>
              </a:cxn>
              <a:cxn ang="0">
                <a:pos x="819" y="249"/>
              </a:cxn>
              <a:cxn ang="0">
                <a:pos x="693" y="334"/>
              </a:cxn>
              <a:cxn ang="0">
                <a:pos x="830" y="415"/>
              </a:cxn>
              <a:cxn ang="0">
                <a:pos x="1012" y="317"/>
              </a:cxn>
              <a:cxn ang="0">
                <a:pos x="1040" y="352"/>
              </a:cxn>
              <a:cxn ang="0">
                <a:pos x="1132" y="319"/>
              </a:cxn>
              <a:cxn ang="0">
                <a:pos x="1283" y="297"/>
              </a:cxn>
              <a:cxn ang="0">
                <a:pos x="1146" y="375"/>
              </a:cxn>
              <a:cxn ang="0">
                <a:pos x="1142" y="397"/>
              </a:cxn>
              <a:cxn ang="0">
                <a:pos x="1040" y="440"/>
              </a:cxn>
              <a:cxn ang="0">
                <a:pos x="942" y="437"/>
              </a:cxn>
              <a:cxn ang="0">
                <a:pos x="703" y="510"/>
              </a:cxn>
              <a:cxn ang="0">
                <a:pos x="949" y="583"/>
              </a:cxn>
              <a:cxn ang="0">
                <a:pos x="1005" y="593"/>
              </a:cxn>
              <a:cxn ang="0">
                <a:pos x="991" y="661"/>
              </a:cxn>
              <a:cxn ang="0">
                <a:pos x="1192" y="654"/>
              </a:cxn>
              <a:cxn ang="0">
                <a:pos x="1030" y="686"/>
              </a:cxn>
              <a:cxn ang="0">
                <a:pos x="1167" y="767"/>
              </a:cxn>
              <a:cxn ang="0">
                <a:pos x="1083" y="747"/>
              </a:cxn>
              <a:cxn ang="0">
                <a:pos x="1030" y="762"/>
              </a:cxn>
              <a:cxn ang="0">
                <a:pos x="903" y="729"/>
              </a:cxn>
              <a:cxn ang="0">
                <a:pos x="851" y="631"/>
              </a:cxn>
              <a:cxn ang="0">
                <a:pos x="654" y="593"/>
              </a:cxn>
              <a:cxn ang="0">
                <a:pos x="749" y="787"/>
              </a:cxn>
              <a:cxn ang="0">
                <a:pos x="619" y="792"/>
              </a:cxn>
              <a:cxn ang="0">
                <a:pos x="693" y="923"/>
              </a:cxn>
            </a:cxnLst>
            <a:rect l="0" t="0" r="r" b="b"/>
            <a:pathLst>
              <a:path w="1283" h="933">
                <a:moveTo>
                  <a:pt x="552" y="933"/>
                </a:moveTo>
                <a:lnTo>
                  <a:pt x="555" y="905"/>
                </a:lnTo>
                <a:lnTo>
                  <a:pt x="559" y="880"/>
                </a:lnTo>
                <a:lnTo>
                  <a:pt x="563" y="852"/>
                </a:lnTo>
                <a:lnTo>
                  <a:pt x="566" y="827"/>
                </a:lnTo>
                <a:lnTo>
                  <a:pt x="555" y="835"/>
                </a:lnTo>
                <a:lnTo>
                  <a:pt x="541" y="845"/>
                </a:lnTo>
                <a:lnTo>
                  <a:pt x="527" y="852"/>
                </a:lnTo>
                <a:lnTo>
                  <a:pt x="513" y="862"/>
                </a:lnTo>
                <a:lnTo>
                  <a:pt x="499" y="872"/>
                </a:lnTo>
                <a:lnTo>
                  <a:pt x="485" y="880"/>
                </a:lnTo>
                <a:lnTo>
                  <a:pt x="471" y="888"/>
                </a:lnTo>
                <a:lnTo>
                  <a:pt x="457" y="895"/>
                </a:lnTo>
                <a:lnTo>
                  <a:pt x="447" y="900"/>
                </a:lnTo>
                <a:lnTo>
                  <a:pt x="440" y="898"/>
                </a:lnTo>
                <a:lnTo>
                  <a:pt x="440" y="893"/>
                </a:lnTo>
                <a:lnTo>
                  <a:pt x="447" y="885"/>
                </a:lnTo>
                <a:lnTo>
                  <a:pt x="464" y="872"/>
                </a:lnTo>
                <a:lnTo>
                  <a:pt x="478" y="857"/>
                </a:lnTo>
                <a:lnTo>
                  <a:pt x="496" y="842"/>
                </a:lnTo>
                <a:lnTo>
                  <a:pt x="510" y="827"/>
                </a:lnTo>
                <a:lnTo>
                  <a:pt x="527" y="812"/>
                </a:lnTo>
                <a:lnTo>
                  <a:pt x="541" y="800"/>
                </a:lnTo>
                <a:lnTo>
                  <a:pt x="555" y="787"/>
                </a:lnTo>
                <a:lnTo>
                  <a:pt x="570" y="777"/>
                </a:lnTo>
                <a:lnTo>
                  <a:pt x="570" y="774"/>
                </a:lnTo>
                <a:lnTo>
                  <a:pt x="573" y="762"/>
                </a:lnTo>
                <a:lnTo>
                  <a:pt x="577" y="747"/>
                </a:lnTo>
                <a:lnTo>
                  <a:pt x="577" y="734"/>
                </a:lnTo>
                <a:lnTo>
                  <a:pt x="580" y="722"/>
                </a:lnTo>
                <a:lnTo>
                  <a:pt x="555" y="734"/>
                </a:lnTo>
                <a:lnTo>
                  <a:pt x="531" y="744"/>
                </a:lnTo>
                <a:lnTo>
                  <a:pt x="506" y="754"/>
                </a:lnTo>
                <a:lnTo>
                  <a:pt x="482" y="762"/>
                </a:lnTo>
                <a:lnTo>
                  <a:pt x="471" y="762"/>
                </a:lnTo>
                <a:lnTo>
                  <a:pt x="468" y="759"/>
                </a:lnTo>
                <a:lnTo>
                  <a:pt x="468" y="754"/>
                </a:lnTo>
                <a:lnTo>
                  <a:pt x="471" y="752"/>
                </a:lnTo>
                <a:lnTo>
                  <a:pt x="485" y="744"/>
                </a:lnTo>
                <a:lnTo>
                  <a:pt x="499" y="734"/>
                </a:lnTo>
                <a:lnTo>
                  <a:pt x="513" y="724"/>
                </a:lnTo>
                <a:lnTo>
                  <a:pt x="531" y="714"/>
                </a:lnTo>
                <a:lnTo>
                  <a:pt x="545" y="701"/>
                </a:lnTo>
                <a:lnTo>
                  <a:pt x="559" y="691"/>
                </a:lnTo>
                <a:lnTo>
                  <a:pt x="573" y="679"/>
                </a:lnTo>
                <a:lnTo>
                  <a:pt x="587" y="669"/>
                </a:lnTo>
                <a:lnTo>
                  <a:pt x="591" y="636"/>
                </a:lnTo>
                <a:lnTo>
                  <a:pt x="594" y="603"/>
                </a:lnTo>
                <a:lnTo>
                  <a:pt x="601" y="568"/>
                </a:lnTo>
                <a:lnTo>
                  <a:pt x="605" y="533"/>
                </a:lnTo>
                <a:lnTo>
                  <a:pt x="605" y="530"/>
                </a:lnTo>
                <a:lnTo>
                  <a:pt x="605" y="528"/>
                </a:lnTo>
                <a:lnTo>
                  <a:pt x="591" y="533"/>
                </a:lnTo>
                <a:lnTo>
                  <a:pt x="573" y="538"/>
                </a:lnTo>
                <a:lnTo>
                  <a:pt x="552" y="543"/>
                </a:lnTo>
                <a:lnTo>
                  <a:pt x="527" y="551"/>
                </a:lnTo>
                <a:lnTo>
                  <a:pt x="503" y="558"/>
                </a:lnTo>
                <a:lnTo>
                  <a:pt x="475" y="566"/>
                </a:lnTo>
                <a:lnTo>
                  <a:pt x="447" y="573"/>
                </a:lnTo>
                <a:lnTo>
                  <a:pt x="415" y="583"/>
                </a:lnTo>
                <a:lnTo>
                  <a:pt x="408" y="591"/>
                </a:lnTo>
                <a:lnTo>
                  <a:pt x="401" y="598"/>
                </a:lnTo>
                <a:lnTo>
                  <a:pt x="397" y="601"/>
                </a:lnTo>
                <a:lnTo>
                  <a:pt x="394" y="603"/>
                </a:lnTo>
                <a:lnTo>
                  <a:pt x="376" y="623"/>
                </a:lnTo>
                <a:lnTo>
                  <a:pt x="359" y="641"/>
                </a:lnTo>
                <a:lnTo>
                  <a:pt x="345" y="656"/>
                </a:lnTo>
                <a:lnTo>
                  <a:pt x="324" y="676"/>
                </a:lnTo>
                <a:lnTo>
                  <a:pt x="320" y="679"/>
                </a:lnTo>
                <a:lnTo>
                  <a:pt x="313" y="676"/>
                </a:lnTo>
                <a:lnTo>
                  <a:pt x="309" y="674"/>
                </a:lnTo>
                <a:lnTo>
                  <a:pt x="306" y="671"/>
                </a:lnTo>
                <a:lnTo>
                  <a:pt x="317" y="651"/>
                </a:lnTo>
                <a:lnTo>
                  <a:pt x="331" y="636"/>
                </a:lnTo>
                <a:lnTo>
                  <a:pt x="345" y="618"/>
                </a:lnTo>
                <a:lnTo>
                  <a:pt x="359" y="601"/>
                </a:lnTo>
                <a:lnTo>
                  <a:pt x="345" y="603"/>
                </a:lnTo>
                <a:lnTo>
                  <a:pt x="331" y="608"/>
                </a:lnTo>
                <a:lnTo>
                  <a:pt x="317" y="611"/>
                </a:lnTo>
                <a:lnTo>
                  <a:pt x="302" y="616"/>
                </a:lnTo>
                <a:lnTo>
                  <a:pt x="288" y="618"/>
                </a:lnTo>
                <a:lnTo>
                  <a:pt x="278" y="623"/>
                </a:lnTo>
                <a:lnTo>
                  <a:pt x="264" y="626"/>
                </a:lnTo>
                <a:lnTo>
                  <a:pt x="250" y="631"/>
                </a:lnTo>
                <a:lnTo>
                  <a:pt x="246" y="634"/>
                </a:lnTo>
                <a:lnTo>
                  <a:pt x="246" y="636"/>
                </a:lnTo>
                <a:lnTo>
                  <a:pt x="243" y="639"/>
                </a:lnTo>
                <a:lnTo>
                  <a:pt x="239" y="641"/>
                </a:lnTo>
                <a:lnTo>
                  <a:pt x="218" y="656"/>
                </a:lnTo>
                <a:lnTo>
                  <a:pt x="193" y="671"/>
                </a:lnTo>
                <a:lnTo>
                  <a:pt x="169" y="689"/>
                </a:lnTo>
                <a:lnTo>
                  <a:pt x="151" y="709"/>
                </a:lnTo>
                <a:lnTo>
                  <a:pt x="144" y="719"/>
                </a:lnTo>
                <a:lnTo>
                  <a:pt x="134" y="724"/>
                </a:lnTo>
                <a:lnTo>
                  <a:pt x="123" y="722"/>
                </a:lnTo>
                <a:lnTo>
                  <a:pt x="123" y="711"/>
                </a:lnTo>
                <a:lnTo>
                  <a:pt x="134" y="696"/>
                </a:lnTo>
                <a:lnTo>
                  <a:pt x="148" y="681"/>
                </a:lnTo>
                <a:lnTo>
                  <a:pt x="162" y="666"/>
                </a:lnTo>
                <a:lnTo>
                  <a:pt x="179" y="654"/>
                </a:lnTo>
                <a:lnTo>
                  <a:pt x="151" y="661"/>
                </a:lnTo>
                <a:lnTo>
                  <a:pt x="127" y="669"/>
                </a:lnTo>
                <a:lnTo>
                  <a:pt x="106" y="674"/>
                </a:lnTo>
                <a:lnTo>
                  <a:pt x="85" y="679"/>
                </a:lnTo>
                <a:lnTo>
                  <a:pt x="63" y="684"/>
                </a:lnTo>
                <a:lnTo>
                  <a:pt x="46" y="686"/>
                </a:lnTo>
                <a:lnTo>
                  <a:pt x="32" y="689"/>
                </a:lnTo>
                <a:lnTo>
                  <a:pt x="18" y="691"/>
                </a:lnTo>
                <a:lnTo>
                  <a:pt x="14" y="691"/>
                </a:lnTo>
                <a:lnTo>
                  <a:pt x="4" y="689"/>
                </a:lnTo>
                <a:lnTo>
                  <a:pt x="0" y="686"/>
                </a:lnTo>
                <a:lnTo>
                  <a:pt x="14" y="681"/>
                </a:lnTo>
                <a:lnTo>
                  <a:pt x="35" y="674"/>
                </a:lnTo>
                <a:lnTo>
                  <a:pt x="60" y="669"/>
                </a:lnTo>
                <a:lnTo>
                  <a:pt x="81" y="661"/>
                </a:lnTo>
                <a:lnTo>
                  <a:pt x="106" y="654"/>
                </a:lnTo>
                <a:lnTo>
                  <a:pt x="127" y="646"/>
                </a:lnTo>
                <a:lnTo>
                  <a:pt x="151" y="639"/>
                </a:lnTo>
                <a:lnTo>
                  <a:pt x="172" y="631"/>
                </a:lnTo>
                <a:lnTo>
                  <a:pt x="193" y="623"/>
                </a:lnTo>
                <a:lnTo>
                  <a:pt x="183" y="621"/>
                </a:lnTo>
                <a:lnTo>
                  <a:pt x="169" y="616"/>
                </a:lnTo>
                <a:lnTo>
                  <a:pt x="151" y="608"/>
                </a:lnTo>
                <a:lnTo>
                  <a:pt x="134" y="603"/>
                </a:lnTo>
                <a:lnTo>
                  <a:pt x="116" y="596"/>
                </a:lnTo>
                <a:lnTo>
                  <a:pt x="95" y="588"/>
                </a:lnTo>
                <a:lnTo>
                  <a:pt x="78" y="583"/>
                </a:lnTo>
                <a:lnTo>
                  <a:pt x="63" y="578"/>
                </a:lnTo>
                <a:lnTo>
                  <a:pt x="35" y="563"/>
                </a:lnTo>
                <a:lnTo>
                  <a:pt x="32" y="553"/>
                </a:lnTo>
                <a:lnTo>
                  <a:pt x="42" y="553"/>
                </a:lnTo>
                <a:lnTo>
                  <a:pt x="67" y="561"/>
                </a:lnTo>
                <a:lnTo>
                  <a:pt x="88" y="568"/>
                </a:lnTo>
                <a:lnTo>
                  <a:pt x="109" y="573"/>
                </a:lnTo>
                <a:lnTo>
                  <a:pt x="130" y="581"/>
                </a:lnTo>
                <a:lnTo>
                  <a:pt x="151" y="583"/>
                </a:lnTo>
                <a:lnTo>
                  <a:pt x="172" y="588"/>
                </a:lnTo>
                <a:lnTo>
                  <a:pt x="193" y="593"/>
                </a:lnTo>
                <a:lnTo>
                  <a:pt x="211" y="596"/>
                </a:lnTo>
                <a:lnTo>
                  <a:pt x="229" y="601"/>
                </a:lnTo>
                <a:lnTo>
                  <a:pt x="232" y="603"/>
                </a:lnTo>
                <a:lnTo>
                  <a:pt x="239" y="603"/>
                </a:lnTo>
                <a:lnTo>
                  <a:pt x="243" y="603"/>
                </a:lnTo>
                <a:lnTo>
                  <a:pt x="246" y="606"/>
                </a:lnTo>
                <a:lnTo>
                  <a:pt x="271" y="598"/>
                </a:lnTo>
                <a:lnTo>
                  <a:pt x="295" y="591"/>
                </a:lnTo>
                <a:lnTo>
                  <a:pt x="317" y="583"/>
                </a:lnTo>
                <a:lnTo>
                  <a:pt x="341" y="573"/>
                </a:lnTo>
                <a:lnTo>
                  <a:pt x="334" y="568"/>
                </a:lnTo>
                <a:lnTo>
                  <a:pt x="324" y="566"/>
                </a:lnTo>
                <a:lnTo>
                  <a:pt x="313" y="561"/>
                </a:lnTo>
                <a:lnTo>
                  <a:pt x="299" y="556"/>
                </a:lnTo>
                <a:lnTo>
                  <a:pt x="285" y="548"/>
                </a:lnTo>
                <a:lnTo>
                  <a:pt x="267" y="543"/>
                </a:lnTo>
                <a:lnTo>
                  <a:pt x="250" y="538"/>
                </a:lnTo>
                <a:lnTo>
                  <a:pt x="232" y="530"/>
                </a:lnTo>
                <a:lnTo>
                  <a:pt x="211" y="518"/>
                </a:lnTo>
                <a:lnTo>
                  <a:pt x="204" y="508"/>
                </a:lnTo>
                <a:lnTo>
                  <a:pt x="218" y="503"/>
                </a:lnTo>
                <a:lnTo>
                  <a:pt x="250" y="505"/>
                </a:lnTo>
                <a:lnTo>
                  <a:pt x="267" y="510"/>
                </a:lnTo>
                <a:lnTo>
                  <a:pt x="285" y="515"/>
                </a:lnTo>
                <a:lnTo>
                  <a:pt x="302" y="520"/>
                </a:lnTo>
                <a:lnTo>
                  <a:pt x="320" y="528"/>
                </a:lnTo>
                <a:lnTo>
                  <a:pt x="338" y="533"/>
                </a:lnTo>
                <a:lnTo>
                  <a:pt x="355" y="541"/>
                </a:lnTo>
                <a:lnTo>
                  <a:pt x="373" y="548"/>
                </a:lnTo>
                <a:lnTo>
                  <a:pt x="390" y="556"/>
                </a:lnTo>
                <a:lnTo>
                  <a:pt x="415" y="546"/>
                </a:lnTo>
                <a:lnTo>
                  <a:pt x="443" y="538"/>
                </a:lnTo>
                <a:lnTo>
                  <a:pt x="468" y="528"/>
                </a:lnTo>
                <a:lnTo>
                  <a:pt x="492" y="520"/>
                </a:lnTo>
                <a:lnTo>
                  <a:pt x="513" y="513"/>
                </a:lnTo>
                <a:lnTo>
                  <a:pt x="538" y="505"/>
                </a:lnTo>
                <a:lnTo>
                  <a:pt x="563" y="498"/>
                </a:lnTo>
                <a:lnTo>
                  <a:pt x="584" y="490"/>
                </a:lnTo>
                <a:lnTo>
                  <a:pt x="584" y="488"/>
                </a:lnTo>
                <a:lnTo>
                  <a:pt x="580" y="488"/>
                </a:lnTo>
                <a:lnTo>
                  <a:pt x="573" y="483"/>
                </a:lnTo>
                <a:lnTo>
                  <a:pt x="563" y="478"/>
                </a:lnTo>
                <a:lnTo>
                  <a:pt x="548" y="470"/>
                </a:lnTo>
                <a:lnTo>
                  <a:pt x="534" y="460"/>
                </a:lnTo>
                <a:lnTo>
                  <a:pt x="517" y="452"/>
                </a:lnTo>
                <a:lnTo>
                  <a:pt x="496" y="440"/>
                </a:lnTo>
                <a:lnTo>
                  <a:pt x="475" y="430"/>
                </a:lnTo>
                <a:lnTo>
                  <a:pt x="454" y="417"/>
                </a:lnTo>
                <a:lnTo>
                  <a:pt x="436" y="417"/>
                </a:lnTo>
                <a:lnTo>
                  <a:pt x="415" y="417"/>
                </a:lnTo>
                <a:lnTo>
                  <a:pt x="394" y="415"/>
                </a:lnTo>
                <a:lnTo>
                  <a:pt x="369" y="410"/>
                </a:lnTo>
                <a:lnTo>
                  <a:pt x="345" y="405"/>
                </a:lnTo>
                <a:lnTo>
                  <a:pt x="324" y="402"/>
                </a:lnTo>
                <a:lnTo>
                  <a:pt x="302" y="400"/>
                </a:lnTo>
                <a:lnTo>
                  <a:pt x="285" y="397"/>
                </a:lnTo>
                <a:lnTo>
                  <a:pt x="278" y="395"/>
                </a:lnTo>
                <a:lnTo>
                  <a:pt x="271" y="390"/>
                </a:lnTo>
                <a:lnTo>
                  <a:pt x="271" y="385"/>
                </a:lnTo>
                <a:lnTo>
                  <a:pt x="285" y="385"/>
                </a:lnTo>
                <a:lnTo>
                  <a:pt x="299" y="385"/>
                </a:lnTo>
                <a:lnTo>
                  <a:pt x="309" y="385"/>
                </a:lnTo>
                <a:lnTo>
                  <a:pt x="324" y="385"/>
                </a:lnTo>
                <a:lnTo>
                  <a:pt x="341" y="385"/>
                </a:lnTo>
                <a:lnTo>
                  <a:pt x="355" y="385"/>
                </a:lnTo>
                <a:lnTo>
                  <a:pt x="369" y="385"/>
                </a:lnTo>
                <a:lnTo>
                  <a:pt x="383" y="385"/>
                </a:lnTo>
                <a:lnTo>
                  <a:pt x="397" y="385"/>
                </a:lnTo>
                <a:lnTo>
                  <a:pt x="383" y="377"/>
                </a:lnTo>
                <a:lnTo>
                  <a:pt x="369" y="370"/>
                </a:lnTo>
                <a:lnTo>
                  <a:pt x="355" y="362"/>
                </a:lnTo>
                <a:lnTo>
                  <a:pt x="341" y="352"/>
                </a:lnTo>
                <a:lnTo>
                  <a:pt x="327" y="344"/>
                </a:lnTo>
                <a:lnTo>
                  <a:pt x="313" y="337"/>
                </a:lnTo>
                <a:lnTo>
                  <a:pt x="299" y="329"/>
                </a:lnTo>
                <a:lnTo>
                  <a:pt x="285" y="322"/>
                </a:lnTo>
                <a:lnTo>
                  <a:pt x="264" y="317"/>
                </a:lnTo>
                <a:lnTo>
                  <a:pt x="243" y="312"/>
                </a:lnTo>
                <a:lnTo>
                  <a:pt x="222" y="307"/>
                </a:lnTo>
                <a:lnTo>
                  <a:pt x="201" y="302"/>
                </a:lnTo>
                <a:lnTo>
                  <a:pt x="179" y="299"/>
                </a:lnTo>
                <a:lnTo>
                  <a:pt x="155" y="297"/>
                </a:lnTo>
                <a:lnTo>
                  <a:pt x="134" y="294"/>
                </a:lnTo>
                <a:lnTo>
                  <a:pt x="113" y="292"/>
                </a:lnTo>
                <a:lnTo>
                  <a:pt x="102" y="289"/>
                </a:lnTo>
                <a:lnTo>
                  <a:pt x="102" y="284"/>
                </a:lnTo>
                <a:lnTo>
                  <a:pt x="106" y="282"/>
                </a:lnTo>
                <a:lnTo>
                  <a:pt x="113" y="279"/>
                </a:lnTo>
                <a:lnTo>
                  <a:pt x="127" y="276"/>
                </a:lnTo>
                <a:lnTo>
                  <a:pt x="141" y="276"/>
                </a:lnTo>
                <a:lnTo>
                  <a:pt x="155" y="276"/>
                </a:lnTo>
                <a:lnTo>
                  <a:pt x="169" y="279"/>
                </a:lnTo>
                <a:lnTo>
                  <a:pt x="183" y="282"/>
                </a:lnTo>
                <a:lnTo>
                  <a:pt x="197" y="284"/>
                </a:lnTo>
                <a:lnTo>
                  <a:pt x="211" y="287"/>
                </a:lnTo>
                <a:lnTo>
                  <a:pt x="225" y="289"/>
                </a:lnTo>
                <a:lnTo>
                  <a:pt x="204" y="276"/>
                </a:lnTo>
                <a:lnTo>
                  <a:pt x="186" y="266"/>
                </a:lnTo>
                <a:lnTo>
                  <a:pt x="169" y="256"/>
                </a:lnTo>
                <a:lnTo>
                  <a:pt x="155" y="246"/>
                </a:lnTo>
                <a:lnTo>
                  <a:pt x="141" y="239"/>
                </a:lnTo>
                <a:lnTo>
                  <a:pt x="130" y="234"/>
                </a:lnTo>
                <a:lnTo>
                  <a:pt x="123" y="229"/>
                </a:lnTo>
                <a:lnTo>
                  <a:pt x="116" y="226"/>
                </a:lnTo>
                <a:lnTo>
                  <a:pt x="102" y="211"/>
                </a:lnTo>
                <a:lnTo>
                  <a:pt x="102" y="204"/>
                </a:lnTo>
                <a:lnTo>
                  <a:pt x="109" y="201"/>
                </a:lnTo>
                <a:lnTo>
                  <a:pt x="127" y="206"/>
                </a:lnTo>
                <a:lnTo>
                  <a:pt x="134" y="209"/>
                </a:lnTo>
                <a:lnTo>
                  <a:pt x="144" y="214"/>
                </a:lnTo>
                <a:lnTo>
                  <a:pt x="158" y="219"/>
                </a:lnTo>
                <a:lnTo>
                  <a:pt x="176" y="229"/>
                </a:lnTo>
                <a:lnTo>
                  <a:pt x="193" y="239"/>
                </a:lnTo>
                <a:lnTo>
                  <a:pt x="218" y="249"/>
                </a:lnTo>
                <a:lnTo>
                  <a:pt x="243" y="264"/>
                </a:lnTo>
                <a:lnTo>
                  <a:pt x="267" y="276"/>
                </a:lnTo>
                <a:lnTo>
                  <a:pt x="264" y="259"/>
                </a:lnTo>
                <a:lnTo>
                  <a:pt x="257" y="236"/>
                </a:lnTo>
                <a:lnTo>
                  <a:pt x="253" y="214"/>
                </a:lnTo>
                <a:lnTo>
                  <a:pt x="250" y="193"/>
                </a:lnTo>
                <a:lnTo>
                  <a:pt x="253" y="171"/>
                </a:lnTo>
                <a:lnTo>
                  <a:pt x="264" y="161"/>
                </a:lnTo>
                <a:lnTo>
                  <a:pt x="278" y="166"/>
                </a:lnTo>
                <a:lnTo>
                  <a:pt x="285" y="186"/>
                </a:lnTo>
                <a:lnTo>
                  <a:pt x="292" y="221"/>
                </a:lnTo>
                <a:lnTo>
                  <a:pt x="302" y="254"/>
                </a:lnTo>
                <a:lnTo>
                  <a:pt x="317" y="284"/>
                </a:lnTo>
                <a:lnTo>
                  <a:pt x="327" y="309"/>
                </a:lnTo>
                <a:lnTo>
                  <a:pt x="341" y="317"/>
                </a:lnTo>
                <a:lnTo>
                  <a:pt x="355" y="324"/>
                </a:lnTo>
                <a:lnTo>
                  <a:pt x="369" y="332"/>
                </a:lnTo>
                <a:lnTo>
                  <a:pt x="383" y="337"/>
                </a:lnTo>
                <a:lnTo>
                  <a:pt x="397" y="344"/>
                </a:lnTo>
                <a:lnTo>
                  <a:pt x="411" y="352"/>
                </a:lnTo>
                <a:lnTo>
                  <a:pt x="425" y="359"/>
                </a:lnTo>
                <a:lnTo>
                  <a:pt x="440" y="367"/>
                </a:lnTo>
                <a:lnTo>
                  <a:pt x="440" y="344"/>
                </a:lnTo>
                <a:lnTo>
                  <a:pt x="440" y="327"/>
                </a:lnTo>
                <a:lnTo>
                  <a:pt x="440" y="307"/>
                </a:lnTo>
                <a:lnTo>
                  <a:pt x="436" y="287"/>
                </a:lnTo>
                <a:lnTo>
                  <a:pt x="440" y="271"/>
                </a:lnTo>
                <a:lnTo>
                  <a:pt x="447" y="271"/>
                </a:lnTo>
                <a:lnTo>
                  <a:pt x="454" y="279"/>
                </a:lnTo>
                <a:lnTo>
                  <a:pt x="464" y="294"/>
                </a:lnTo>
                <a:lnTo>
                  <a:pt x="475" y="324"/>
                </a:lnTo>
                <a:lnTo>
                  <a:pt x="478" y="347"/>
                </a:lnTo>
                <a:lnTo>
                  <a:pt x="482" y="370"/>
                </a:lnTo>
                <a:lnTo>
                  <a:pt x="489" y="395"/>
                </a:lnTo>
                <a:lnTo>
                  <a:pt x="510" y="405"/>
                </a:lnTo>
                <a:lnTo>
                  <a:pt x="527" y="417"/>
                </a:lnTo>
                <a:lnTo>
                  <a:pt x="545" y="425"/>
                </a:lnTo>
                <a:lnTo>
                  <a:pt x="563" y="435"/>
                </a:lnTo>
                <a:lnTo>
                  <a:pt x="577" y="442"/>
                </a:lnTo>
                <a:lnTo>
                  <a:pt x="591" y="450"/>
                </a:lnTo>
                <a:lnTo>
                  <a:pt x="601" y="455"/>
                </a:lnTo>
                <a:lnTo>
                  <a:pt x="608" y="460"/>
                </a:lnTo>
                <a:lnTo>
                  <a:pt x="608" y="458"/>
                </a:lnTo>
                <a:lnTo>
                  <a:pt x="608" y="455"/>
                </a:lnTo>
                <a:lnTo>
                  <a:pt x="615" y="435"/>
                </a:lnTo>
                <a:lnTo>
                  <a:pt x="622" y="405"/>
                </a:lnTo>
                <a:lnTo>
                  <a:pt x="629" y="367"/>
                </a:lnTo>
                <a:lnTo>
                  <a:pt x="640" y="322"/>
                </a:lnTo>
                <a:lnTo>
                  <a:pt x="629" y="299"/>
                </a:lnTo>
                <a:lnTo>
                  <a:pt x="615" y="271"/>
                </a:lnTo>
                <a:lnTo>
                  <a:pt x="601" y="246"/>
                </a:lnTo>
                <a:lnTo>
                  <a:pt x="591" y="229"/>
                </a:lnTo>
                <a:lnTo>
                  <a:pt x="587" y="219"/>
                </a:lnTo>
                <a:lnTo>
                  <a:pt x="587" y="216"/>
                </a:lnTo>
                <a:lnTo>
                  <a:pt x="598" y="219"/>
                </a:lnTo>
                <a:lnTo>
                  <a:pt x="605" y="224"/>
                </a:lnTo>
                <a:lnTo>
                  <a:pt x="612" y="231"/>
                </a:lnTo>
                <a:lnTo>
                  <a:pt x="622" y="244"/>
                </a:lnTo>
                <a:lnTo>
                  <a:pt x="636" y="256"/>
                </a:lnTo>
                <a:lnTo>
                  <a:pt x="650" y="274"/>
                </a:lnTo>
                <a:lnTo>
                  <a:pt x="654" y="254"/>
                </a:lnTo>
                <a:lnTo>
                  <a:pt x="661" y="231"/>
                </a:lnTo>
                <a:lnTo>
                  <a:pt x="664" y="209"/>
                </a:lnTo>
                <a:lnTo>
                  <a:pt x="668" y="186"/>
                </a:lnTo>
                <a:lnTo>
                  <a:pt x="654" y="168"/>
                </a:lnTo>
                <a:lnTo>
                  <a:pt x="636" y="141"/>
                </a:lnTo>
                <a:lnTo>
                  <a:pt x="619" y="111"/>
                </a:lnTo>
                <a:lnTo>
                  <a:pt x="605" y="78"/>
                </a:lnTo>
                <a:lnTo>
                  <a:pt x="605" y="75"/>
                </a:lnTo>
                <a:lnTo>
                  <a:pt x="608" y="73"/>
                </a:lnTo>
                <a:lnTo>
                  <a:pt x="615" y="78"/>
                </a:lnTo>
                <a:lnTo>
                  <a:pt x="626" y="85"/>
                </a:lnTo>
                <a:lnTo>
                  <a:pt x="636" y="98"/>
                </a:lnTo>
                <a:lnTo>
                  <a:pt x="647" y="111"/>
                </a:lnTo>
                <a:lnTo>
                  <a:pt x="664" y="128"/>
                </a:lnTo>
                <a:lnTo>
                  <a:pt x="678" y="146"/>
                </a:lnTo>
                <a:lnTo>
                  <a:pt x="686" y="113"/>
                </a:lnTo>
                <a:lnTo>
                  <a:pt x="693" y="80"/>
                </a:lnTo>
                <a:lnTo>
                  <a:pt x="700" y="48"/>
                </a:lnTo>
                <a:lnTo>
                  <a:pt x="707" y="17"/>
                </a:lnTo>
                <a:lnTo>
                  <a:pt x="714" y="5"/>
                </a:lnTo>
                <a:lnTo>
                  <a:pt x="721" y="0"/>
                </a:lnTo>
                <a:lnTo>
                  <a:pt x="728" y="2"/>
                </a:lnTo>
                <a:lnTo>
                  <a:pt x="735" y="12"/>
                </a:lnTo>
                <a:lnTo>
                  <a:pt x="735" y="35"/>
                </a:lnTo>
                <a:lnTo>
                  <a:pt x="735" y="68"/>
                </a:lnTo>
                <a:lnTo>
                  <a:pt x="731" y="108"/>
                </a:lnTo>
                <a:lnTo>
                  <a:pt x="724" y="156"/>
                </a:lnTo>
                <a:lnTo>
                  <a:pt x="745" y="143"/>
                </a:lnTo>
                <a:lnTo>
                  <a:pt x="770" y="133"/>
                </a:lnTo>
                <a:lnTo>
                  <a:pt x="794" y="126"/>
                </a:lnTo>
                <a:lnTo>
                  <a:pt x="823" y="113"/>
                </a:lnTo>
                <a:lnTo>
                  <a:pt x="844" y="108"/>
                </a:lnTo>
                <a:lnTo>
                  <a:pt x="858" y="108"/>
                </a:lnTo>
                <a:lnTo>
                  <a:pt x="865" y="116"/>
                </a:lnTo>
                <a:lnTo>
                  <a:pt x="861" y="121"/>
                </a:lnTo>
                <a:lnTo>
                  <a:pt x="833" y="133"/>
                </a:lnTo>
                <a:lnTo>
                  <a:pt x="809" y="146"/>
                </a:lnTo>
                <a:lnTo>
                  <a:pt x="787" y="161"/>
                </a:lnTo>
                <a:lnTo>
                  <a:pt x="766" y="171"/>
                </a:lnTo>
                <a:lnTo>
                  <a:pt x="752" y="181"/>
                </a:lnTo>
                <a:lnTo>
                  <a:pt x="742" y="191"/>
                </a:lnTo>
                <a:lnTo>
                  <a:pt x="731" y="199"/>
                </a:lnTo>
                <a:lnTo>
                  <a:pt x="724" y="204"/>
                </a:lnTo>
                <a:lnTo>
                  <a:pt x="721" y="204"/>
                </a:lnTo>
                <a:lnTo>
                  <a:pt x="717" y="206"/>
                </a:lnTo>
                <a:lnTo>
                  <a:pt x="714" y="226"/>
                </a:lnTo>
                <a:lnTo>
                  <a:pt x="710" y="246"/>
                </a:lnTo>
                <a:lnTo>
                  <a:pt x="707" y="266"/>
                </a:lnTo>
                <a:lnTo>
                  <a:pt x="703" y="287"/>
                </a:lnTo>
                <a:lnTo>
                  <a:pt x="728" y="274"/>
                </a:lnTo>
                <a:lnTo>
                  <a:pt x="752" y="261"/>
                </a:lnTo>
                <a:lnTo>
                  <a:pt x="777" y="246"/>
                </a:lnTo>
                <a:lnTo>
                  <a:pt x="791" y="236"/>
                </a:lnTo>
                <a:lnTo>
                  <a:pt x="809" y="229"/>
                </a:lnTo>
                <a:lnTo>
                  <a:pt x="823" y="231"/>
                </a:lnTo>
                <a:lnTo>
                  <a:pt x="826" y="239"/>
                </a:lnTo>
                <a:lnTo>
                  <a:pt x="819" y="249"/>
                </a:lnTo>
                <a:lnTo>
                  <a:pt x="809" y="256"/>
                </a:lnTo>
                <a:lnTo>
                  <a:pt x="794" y="266"/>
                </a:lnTo>
                <a:lnTo>
                  <a:pt x="780" y="279"/>
                </a:lnTo>
                <a:lnTo>
                  <a:pt x="759" y="292"/>
                </a:lnTo>
                <a:lnTo>
                  <a:pt x="742" y="304"/>
                </a:lnTo>
                <a:lnTo>
                  <a:pt x="721" y="317"/>
                </a:lnTo>
                <a:lnTo>
                  <a:pt x="707" y="327"/>
                </a:lnTo>
                <a:lnTo>
                  <a:pt x="693" y="334"/>
                </a:lnTo>
                <a:lnTo>
                  <a:pt x="682" y="380"/>
                </a:lnTo>
                <a:lnTo>
                  <a:pt x="675" y="417"/>
                </a:lnTo>
                <a:lnTo>
                  <a:pt x="664" y="447"/>
                </a:lnTo>
                <a:lnTo>
                  <a:pt x="657" y="468"/>
                </a:lnTo>
                <a:lnTo>
                  <a:pt x="682" y="460"/>
                </a:lnTo>
                <a:lnTo>
                  <a:pt x="710" y="450"/>
                </a:lnTo>
                <a:lnTo>
                  <a:pt x="738" y="442"/>
                </a:lnTo>
                <a:lnTo>
                  <a:pt x="766" y="432"/>
                </a:lnTo>
                <a:lnTo>
                  <a:pt x="798" y="422"/>
                </a:lnTo>
                <a:lnTo>
                  <a:pt x="830" y="415"/>
                </a:lnTo>
                <a:lnTo>
                  <a:pt x="861" y="405"/>
                </a:lnTo>
                <a:lnTo>
                  <a:pt x="893" y="397"/>
                </a:lnTo>
                <a:lnTo>
                  <a:pt x="914" y="372"/>
                </a:lnTo>
                <a:lnTo>
                  <a:pt x="935" y="344"/>
                </a:lnTo>
                <a:lnTo>
                  <a:pt x="953" y="317"/>
                </a:lnTo>
                <a:lnTo>
                  <a:pt x="967" y="297"/>
                </a:lnTo>
                <a:lnTo>
                  <a:pt x="981" y="284"/>
                </a:lnTo>
                <a:lnTo>
                  <a:pt x="995" y="282"/>
                </a:lnTo>
                <a:lnTo>
                  <a:pt x="1009" y="289"/>
                </a:lnTo>
                <a:lnTo>
                  <a:pt x="1012" y="304"/>
                </a:lnTo>
                <a:lnTo>
                  <a:pt x="1012" y="317"/>
                </a:lnTo>
                <a:lnTo>
                  <a:pt x="1002" y="334"/>
                </a:lnTo>
                <a:lnTo>
                  <a:pt x="988" y="354"/>
                </a:lnTo>
                <a:lnTo>
                  <a:pt x="967" y="375"/>
                </a:lnTo>
                <a:lnTo>
                  <a:pt x="984" y="370"/>
                </a:lnTo>
                <a:lnTo>
                  <a:pt x="1002" y="364"/>
                </a:lnTo>
                <a:lnTo>
                  <a:pt x="1016" y="362"/>
                </a:lnTo>
                <a:lnTo>
                  <a:pt x="1033" y="357"/>
                </a:lnTo>
                <a:lnTo>
                  <a:pt x="1037" y="354"/>
                </a:lnTo>
                <a:lnTo>
                  <a:pt x="1040" y="352"/>
                </a:lnTo>
                <a:lnTo>
                  <a:pt x="1069" y="332"/>
                </a:lnTo>
                <a:lnTo>
                  <a:pt x="1097" y="304"/>
                </a:lnTo>
                <a:lnTo>
                  <a:pt x="1125" y="276"/>
                </a:lnTo>
                <a:lnTo>
                  <a:pt x="1139" y="254"/>
                </a:lnTo>
                <a:lnTo>
                  <a:pt x="1153" y="244"/>
                </a:lnTo>
                <a:lnTo>
                  <a:pt x="1163" y="244"/>
                </a:lnTo>
                <a:lnTo>
                  <a:pt x="1170" y="254"/>
                </a:lnTo>
                <a:lnTo>
                  <a:pt x="1167" y="274"/>
                </a:lnTo>
                <a:lnTo>
                  <a:pt x="1160" y="287"/>
                </a:lnTo>
                <a:lnTo>
                  <a:pt x="1149" y="302"/>
                </a:lnTo>
                <a:lnTo>
                  <a:pt x="1132" y="319"/>
                </a:lnTo>
                <a:lnTo>
                  <a:pt x="1111" y="337"/>
                </a:lnTo>
                <a:lnTo>
                  <a:pt x="1142" y="329"/>
                </a:lnTo>
                <a:lnTo>
                  <a:pt x="1170" y="322"/>
                </a:lnTo>
                <a:lnTo>
                  <a:pt x="1199" y="314"/>
                </a:lnTo>
                <a:lnTo>
                  <a:pt x="1220" y="307"/>
                </a:lnTo>
                <a:lnTo>
                  <a:pt x="1237" y="302"/>
                </a:lnTo>
                <a:lnTo>
                  <a:pt x="1251" y="299"/>
                </a:lnTo>
                <a:lnTo>
                  <a:pt x="1262" y="297"/>
                </a:lnTo>
                <a:lnTo>
                  <a:pt x="1265" y="294"/>
                </a:lnTo>
                <a:lnTo>
                  <a:pt x="1272" y="294"/>
                </a:lnTo>
                <a:lnTo>
                  <a:pt x="1283" y="297"/>
                </a:lnTo>
                <a:lnTo>
                  <a:pt x="1283" y="302"/>
                </a:lnTo>
                <a:lnTo>
                  <a:pt x="1269" y="307"/>
                </a:lnTo>
                <a:lnTo>
                  <a:pt x="1262" y="309"/>
                </a:lnTo>
                <a:lnTo>
                  <a:pt x="1251" y="314"/>
                </a:lnTo>
                <a:lnTo>
                  <a:pt x="1234" y="319"/>
                </a:lnTo>
                <a:lnTo>
                  <a:pt x="1216" y="324"/>
                </a:lnTo>
                <a:lnTo>
                  <a:pt x="1195" y="332"/>
                </a:lnTo>
                <a:lnTo>
                  <a:pt x="1170" y="342"/>
                </a:lnTo>
                <a:lnTo>
                  <a:pt x="1142" y="352"/>
                </a:lnTo>
                <a:lnTo>
                  <a:pt x="1114" y="362"/>
                </a:lnTo>
                <a:lnTo>
                  <a:pt x="1146" y="375"/>
                </a:lnTo>
                <a:lnTo>
                  <a:pt x="1174" y="387"/>
                </a:lnTo>
                <a:lnTo>
                  <a:pt x="1199" y="400"/>
                </a:lnTo>
                <a:lnTo>
                  <a:pt x="1213" y="405"/>
                </a:lnTo>
                <a:lnTo>
                  <a:pt x="1220" y="410"/>
                </a:lnTo>
                <a:lnTo>
                  <a:pt x="1223" y="417"/>
                </a:lnTo>
                <a:lnTo>
                  <a:pt x="1220" y="420"/>
                </a:lnTo>
                <a:lnTo>
                  <a:pt x="1209" y="417"/>
                </a:lnTo>
                <a:lnTo>
                  <a:pt x="1199" y="415"/>
                </a:lnTo>
                <a:lnTo>
                  <a:pt x="1185" y="410"/>
                </a:lnTo>
                <a:lnTo>
                  <a:pt x="1163" y="402"/>
                </a:lnTo>
                <a:lnTo>
                  <a:pt x="1142" y="397"/>
                </a:lnTo>
                <a:lnTo>
                  <a:pt x="1118" y="392"/>
                </a:lnTo>
                <a:lnTo>
                  <a:pt x="1100" y="387"/>
                </a:lnTo>
                <a:lnTo>
                  <a:pt x="1083" y="382"/>
                </a:lnTo>
                <a:lnTo>
                  <a:pt x="1069" y="380"/>
                </a:lnTo>
                <a:lnTo>
                  <a:pt x="1044" y="387"/>
                </a:lnTo>
                <a:lnTo>
                  <a:pt x="1019" y="397"/>
                </a:lnTo>
                <a:lnTo>
                  <a:pt x="991" y="405"/>
                </a:lnTo>
                <a:lnTo>
                  <a:pt x="967" y="415"/>
                </a:lnTo>
                <a:lnTo>
                  <a:pt x="995" y="422"/>
                </a:lnTo>
                <a:lnTo>
                  <a:pt x="1019" y="430"/>
                </a:lnTo>
                <a:lnTo>
                  <a:pt x="1040" y="440"/>
                </a:lnTo>
                <a:lnTo>
                  <a:pt x="1055" y="450"/>
                </a:lnTo>
                <a:lnTo>
                  <a:pt x="1062" y="463"/>
                </a:lnTo>
                <a:lnTo>
                  <a:pt x="1058" y="468"/>
                </a:lnTo>
                <a:lnTo>
                  <a:pt x="1047" y="468"/>
                </a:lnTo>
                <a:lnTo>
                  <a:pt x="1030" y="460"/>
                </a:lnTo>
                <a:lnTo>
                  <a:pt x="1016" y="452"/>
                </a:lnTo>
                <a:lnTo>
                  <a:pt x="1005" y="447"/>
                </a:lnTo>
                <a:lnTo>
                  <a:pt x="988" y="445"/>
                </a:lnTo>
                <a:lnTo>
                  <a:pt x="974" y="442"/>
                </a:lnTo>
                <a:lnTo>
                  <a:pt x="960" y="440"/>
                </a:lnTo>
                <a:lnTo>
                  <a:pt x="942" y="437"/>
                </a:lnTo>
                <a:lnTo>
                  <a:pt x="928" y="435"/>
                </a:lnTo>
                <a:lnTo>
                  <a:pt x="910" y="432"/>
                </a:lnTo>
                <a:lnTo>
                  <a:pt x="882" y="442"/>
                </a:lnTo>
                <a:lnTo>
                  <a:pt x="851" y="452"/>
                </a:lnTo>
                <a:lnTo>
                  <a:pt x="823" y="463"/>
                </a:lnTo>
                <a:lnTo>
                  <a:pt x="794" y="470"/>
                </a:lnTo>
                <a:lnTo>
                  <a:pt x="766" y="480"/>
                </a:lnTo>
                <a:lnTo>
                  <a:pt x="738" y="488"/>
                </a:lnTo>
                <a:lnTo>
                  <a:pt x="714" y="495"/>
                </a:lnTo>
                <a:lnTo>
                  <a:pt x="689" y="503"/>
                </a:lnTo>
                <a:lnTo>
                  <a:pt x="703" y="510"/>
                </a:lnTo>
                <a:lnTo>
                  <a:pt x="721" y="520"/>
                </a:lnTo>
                <a:lnTo>
                  <a:pt x="738" y="530"/>
                </a:lnTo>
                <a:lnTo>
                  <a:pt x="763" y="543"/>
                </a:lnTo>
                <a:lnTo>
                  <a:pt x="787" y="556"/>
                </a:lnTo>
                <a:lnTo>
                  <a:pt x="812" y="568"/>
                </a:lnTo>
                <a:lnTo>
                  <a:pt x="840" y="583"/>
                </a:lnTo>
                <a:lnTo>
                  <a:pt x="868" y="598"/>
                </a:lnTo>
                <a:lnTo>
                  <a:pt x="882" y="596"/>
                </a:lnTo>
                <a:lnTo>
                  <a:pt x="900" y="593"/>
                </a:lnTo>
                <a:lnTo>
                  <a:pt x="924" y="588"/>
                </a:lnTo>
                <a:lnTo>
                  <a:pt x="949" y="583"/>
                </a:lnTo>
                <a:lnTo>
                  <a:pt x="970" y="578"/>
                </a:lnTo>
                <a:lnTo>
                  <a:pt x="995" y="573"/>
                </a:lnTo>
                <a:lnTo>
                  <a:pt x="1012" y="568"/>
                </a:lnTo>
                <a:lnTo>
                  <a:pt x="1026" y="563"/>
                </a:lnTo>
                <a:lnTo>
                  <a:pt x="1044" y="561"/>
                </a:lnTo>
                <a:lnTo>
                  <a:pt x="1051" y="563"/>
                </a:lnTo>
                <a:lnTo>
                  <a:pt x="1051" y="571"/>
                </a:lnTo>
                <a:lnTo>
                  <a:pt x="1040" y="578"/>
                </a:lnTo>
                <a:lnTo>
                  <a:pt x="1033" y="583"/>
                </a:lnTo>
                <a:lnTo>
                  <a:pt x="1019" y="586"/>
                </a:lnTo>
                <a:lnTo>
                  <a:pt x="1005" y="593"/>
                </a:lnTo>
                <a:lnTo>
                  <a:pt x="988" y="598"/>
                </a:lnTo>
                <a:lnTo>
                  <a:pt x="967" y="603"/>
                </a:lnTo>
                <a:lnTo>
                  <a:pt x="949" y="608"/>
                </a:lnTo>
                <a:lnTo>
                  <a:pt x="928" y="616"/>
                </a:lnTo>
                <a:lnTo>
                  <a:pt x="910" y="621"/>
                </a:lnTo>
                <a:lnTo>
                  <a:pt x="928" y="631"/>
                </a:lnTo>
                <a:lnTo>
                  <a:pt x="949" y="641"/>
                </a:lnTo>
                <a:lnTo>
                  <a:pt x="967" y="651"/>
                </a:lnTo>
                <a:lnTo>
                  <a:pt x="984" y="661"/>
                </a:lnTo>
                <a:lnTo>
                  <a:pt x="988" y="661"/>
                </a:lnTo>
                <a:lnTo>
                  <a:pt x="991" y="661"/>
                </a:lnTo>
                <a:lnTo>
                  <a:pt x="998" y="661"/>
                </a:lnTo>
                <a:lnTo>
                  <a:pt x="1005" y="661"/>
                </a:lnTo>
                <a:lnTo>
                  <a:pt x="1026" y="661"/>
                </a:lnTo>
                <a:lnTo>
                  <a:pt x="1047" y="661"/>
                </a:lnTo>
                <a:lnTo>
                  <a:pt x="1072" y="659"/>
                </a:lnTo>
                <a:lnTo>
                  <a:pt x="1097" y="656"/>
                </a:lnTo>
                <a:lnTo>
                  <a:pt x="1118" y="656"/>
                </a:lnTo>
                <a:lnTo>
                  <a:pt x="1139" y="654"/>
                </a:lnTo>
                <a:lnTo>
                  <a:pt x="1156" y="651"/>
                </a:lnTo>
                <a:lnTo>
                  <a:pt x="1170" y="651"/>
                </a:lnTo>
                <a:lnTo>
                  <a:pt x="1192" y="654"/>
                </a:lnTo>
                <a:lnTo>
                  <a:pt x="1199" y="659"/>
                </a:lnTo>
                <a:lnTo>
                  <a:pt x="1195" y="666"/>
                </a:lnTo>
                <a:lnTo>
                  <a:pt x="1181" y="671"/>
                </a:lnTo>
                <a:lnTo>
                  <a:pt x="1167" y="674"/>
                </a:lnTo>
                <a:lnTo>
                  <a:pt x="1149" y="676"/>
                </a:lnTo>
                <a:lnTo>
                  <a:pt x="1125" y="679"/>
                </a:lnTo>
                <a:lnTo>
                  <a:pt x="1097" y="681"/>
                </a:lnTo>
                <a:lnTo>
                  <a:pt x="1072" y="684"/>
                </a:lnTo>
                <a:lnTo>
                  <a:pt x="1051" y="684"/>
                </a:lnTo>
                <a:lnTo>
                  <a:pt x="1037" y="686"/>
                </a:lnTo>
                <a:lnTo>
                  <a:pt x="1030" y="686"/>
                </a:lnTo>
                <a:lnTo>
                  <a:pt x="1030" y="689"/>
                </a:lnTo>
                <a:lnTo>
                  <a:pt x="1058" y="704"/>
                </a:lnTo>
                <a:lnTo>
                  <a:pt x="1083" y="717"/>
                </a:lnTo>
                <a:lnTo>
                  <a:pt x="1104" y="732"/>
                </a:lnTo>
                <a:lnTo>
                  <a:pt x="1125" y="742"/>
                </a:lnTo>
                <a:lnTo>
                  <a:pt x="1142" y="752"/>
                </a:lnTo>
                <a:lnTo>
                  <a:pt x="1156" y="762"/>
                </a:lnTo>
                <a:lnTo>
                  <a:pt x="1167" y="767"/>
                </a:lnTo>
                <a:lnTo>
                  <a:pt x="1174" y="772"/>
                </a:lnTo>
                <a:lnTo>
                  <a:pt x="1188" y="789"/>
                </a:lnTo>
                <a:lnTo>
                  <a:pt x="1192" y="800"/>
                </a:lnTo>
                <a:lnTo>
                  <a:pt x="1178" y="797"/>
                </a:lnTo>
                <a:lnTo>
                  <a:pt x="1153" y="784"/>
                </a:lnTo>
                <a:lnTo>
                  <a:pt x="1146" y="782"/>
                </a:lnTo>
                <a:lnTo>
                  <a:pt x="1139" y="777"/>
                </a:lnTo>
                <a:lnTo>
                  <a:pt x="1128" y="772"/>
                </a:lnTo>
                <a:lnTo>
                  <a:pt x="1114" y="764"/>
                </a:lnTo>
                <a:lnTo>
                  <a:pt x="1100" y="757"/>
                </a:lnTo>
                <a:lnTo>
                  <a:pt x="1083" y="747"/>
                </a:lnTo>
                <a:lnTo>
                  <a:pt x="1065" y="737"/>
                </a:lnTo>
                <a:lnTo>
                  <a:pt x="1044" y="727"/>
                </a:lnTo>
                <a:lnTo>
                  <a:pt x="1047" y="744"/>
                </a:lnTo>
                <a:lnTo>
                  <a:pt x="1055" y="759"/>
                </a:lnTo>
                <a:lnTo>
                  <a:pt x="1058" y="772"/>
                </a:lnTo>
                <a:lnTo>
                  <a:pt x="1058" y="779"/>
                </a:lnTo>
                <a:lnTo>
                  <a:pt x="1058" y="789"/>
                </a:lnTo>
                <a:lnTo>
                  <a:pt x="1055" y="792"/>
                </a:lnTo>
                <a:lnTo>
                  <a:pt x="1047" y="792"/>
                </a:lnTo>
                <a:lnTo>
                  <a:pt x="1040" y="782"/>
                </a:lnTo>
                <a:lnTo>
                  <a:pt x="1030" y="762"/>
                </a:lnTo>
                <a:lnTo>
                  <a:pt x="1016" y="742"/>
                </a:lnTo>
                <a:lnTo>
                  <a:pt x="1002" y="719"/>
                </a:lnTo>
                <a:lnTo>
                  <a:pt x="991" y="699"/>
                </a:lnTo>
                <a:lnTo>
                  <a:pt x="970" y="689"/>
                </a:lnTo>
                <a:lnTo>
                  <a:pt x="953" y="679"/>
                </a:lnTo>
                <a:lnTo>
                  <a:pt x="932" y="669"/>
                </a:lnTo>
                <a:lnTo>
                  <a:pt x="910" y="659"/>
                </a:lnTo>
                <a:lnTo>
                  <a:pt x="910" y="676"/>
                </a:lnTo>
                <a:lnTo>
                  <a:pt x="907" y="694"/>
                </a:lnTo>
                <a:lnTo>
                  <a:pt x="903" y="711"/>
                </a:lnTo>
                <a:lnTo>
                  <a:pt x="903" y="729"/>
                </a:lnTo>
                <a:lnTo>
                  <a:pt x="900" y="732"/>
                </a:lnTo>
                <a:lnTo>
                  <a:pt x="896" y="734"/>
                </a:lnTo>
                <a:lnTo>
                  <a:pt x="889" y="734"/>
                </a:lnTo>
                <a:lnTo>
                  <a:pt x="886" y="732"/>
                </a:lnTo>
                <a:lnTo>
                  <a:pt x="875" y="706"/>
                </a:lnTo>
                <a:lnTo>
                  <a:pt x="868" y="681"/>
                </a:lnTo>
                <a:lnTo>
                  <a:pt x="861" y="656"/>
                </a:lnTo>
                <a:lnTo>
                  <a:pt x="854" y="639"/>
                </a:lnTo>
                <a:lnTo>
                  <a:pt x="854" y="636"/>
                </a:lnTo>
                <a:lnTo>
                  <a:pt x="854" y="634"/>
                </a:lnTo>
                <a:lnTo>
                  <a:pt x="851" y="631"/>
                </a:lnTo>
                <a:lnTo>
                  <a:pt x="851" y="629"/>
                </a:lnTo>
                <a:lnTo>
                  <a:pt x="826" y="616"/>
                </a:lnTo>
                <a:lnTo>
                  <a:pt x="801" y="603"/>
                </a:lnTo>
                <a:lnTo>
                  <a:pt x="777" y="591"/>
                </a:lnTo>
                <a:lnTo>
                  <a:pt x="756" y="578"/>
                </a:lnTo>
                <a:lnTo>
                  <a:pt x="731" y="566"/>
                </a:lnTo>
                <a:lnTo>
                  <a:pt x="707" y="553"/>
                </a:lnTo>
                <a:lnTo>
                  <a:pt x="682" y="543"/>
                </a:lnTo>
                <a:lnTo>
                  <a:pt x="657" y="530"/>
                </a:lnTo>
                <a:lnTo>
                  <a:pt x="657" y="561"/>
                </a:lnTo>
                <a:lnTo>
                  <a:pt x="654" y="593"/>
                </a:lnTo>
                <a:lnTo>
                  <a:pt x="647" y="626"/>
                </a:lnTo>
                <a:lnTo>
                  <a:pt x="643" y="659"/>
                </a:lnTo>
                <a:lnTo>
                  <a:pt x="650" y="669"/>
                </a:lnTo>
                <a:lnTo>
                  <a:pt x="661" y="681"/>
                </a:lnTo>
                <a:lnTo>
                  <a:pt x="671" y="696"/>
                </a:lnTo>
                <a:lnTo>
                  <a:pt x="686" y="714"/>
                </a:lnTo>
                <a:lnTo>
                  <a:pt x="703" y="732"/>
                </a:lnTo>
                <a:lnTo>
                  <a:pt x="717" y="749"/>
                </a:lnTo>
                <a:lnTo>
                  <a:pt x="735" y="767"/>
                </a:lnTo>
                <a:lnTo>
                  <a:pt x="749" y="782"/>
                </a:lnTo>
                <a:lnTo>
                  <a:pt x="749" y="787"/>
                </a:lnTo>
                <a:lnTo>
                  <a:pt x="742" y="789"/>
                </a:lnTo>
                <a:lnTo>
                  <a:pt x="728" y="787"/>
                </a:lnTo>
                <a:lnTo>
                  <a:pt x="710" y="774"/>
                </a:lnTo>
                <a:lnTo>
                  <a:pt x="693" y="759"/>
                </a:lnTo>
                <a:lnTo>
                  <a:pt x="675" y="742"/>
                </a:lnTo>
                <a:lnTo>
                  <a:pt x="654" y="727"/>
                </a:lnTo>
                <a:lnTo>
                  <a:pt x="636" y="711"/>
                </a:lnTo>
                <a:lnTo>
                  <a:pt x="633" y="732"/>
                </a:lnTo>
                <a:lnTo>
                  <a:pt x="629" y="752"/>
                </a:lnTo>
                <a:lnTo>
                  <a:pt x="622" y="772"/>
                </a:lnTo>
                <a:lnTo>
                  <a:pt x="619" y="792"/>
                </a:lnTo>
                <a:lnTo>
                  <a:pt x="619" y="794"/>
                </a:lnTo>
                <a:lnTo>
                  <a:pt x="622" y="794"/>
                </a:lnTo>
                <a:lnTo>
                  <a:pt x="636" y="817"/>
                </a:lnTo>
                <a:lnTo>
                  <a:pt x="654" y="847"/>
                </a:lnTo>
                <a:lnTo>
                  <a:pt x="675" y="877"/>
                </a:lnTo>
                <a:lnTo>
                  <a:pt x="696" y="900"/>
                </a:lnTo>
                <a:lnTo>
                  <a:pt x="714" y="920"/>
                </a:lnTo>
                <a:lnTo>
                  <a:pt x="710" y="928"/>
                </a:lnTo>
                <a:lnTo>
                  <a:pt x="693" y="923"/>
                </a:lnTo>
                <a:lnTo>
                  <a:pt x="668" y="910"/>
                </a:lnTo>
                <a:lnTo>
                  <a:pt x="650" y="895"/>
                </a:lnTo>
                <a:lnTo>
                  <a:pt x="636" y="877"/>
                </a:lnTo>
                <a:lnTo>
                  <a:pt x="622" y="860"/>
                </a:lnTo>
                <a:lnTo>
                  <a:pt x="608" y="840"/>
                </a:lnTo>
                <a:lnTo>
                  <a:pt x="601" y="865"/>
                </a:lnTo>
                <a:lnTo>
                  <a:pt x="594" y="890"/>
                </a:lnTo>
                <a:lnTo>
                  <a:pt x="591" y="913"/>
                </a:lnTo>
                <a:lnTo>
                  <a:pt x="584" y="933"/>
                </a:lnTo>
                <a:lnTo>
                  <a:pt x="552" y="933"/>
                </a:lnTo>
                <a:close/>
              </a:path>
            </a:pathLst>
          </a:custGeom>
          <a:solidFill>
            <a:srgbClr val="C0C0C0">
              <a:alpha val="35001"/>
            </a:srgb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48730" name="文本框 58369"/>
          <p:cNvSpPr txBox="1">
            <a:spLocks noChangeArrowheads="1"/>
          </p:cNvSpPr>
          <p:nvPr/>
        </p:nvSpPr>
        <p:spPr bwMode="auto">
          <a:xfrm>
            <a:off x="1042988" y="404813"/>
            <a:ext cx="6121400" cy="9550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600">
                <a:solidFill>
                  <a:srgbClr val="CC0000"/>
                </a:solidFill>
                <a:ea typeface="隶书" pitchFamily="49" charset="-122"/>
              </a:rPr>
              <a:t>华连卡姐弟在别里科夫的生命历程里扮演什么样的角色</a:t>
            </a:r>
            <a:r>
              <a:rPr lang="zh-CN" altLang="en-US" sz="3600">
                <a:solidFill>
                  <a:srgbClr val="CC0000"/>
                </a:solidFill>
                <a:ea typeface="华文隶书" pitchFamily="2" charset="-122"/>
              </a:rPr>
              <a:t>　</a:t>
            </a:r>
            <a:r>
              <a:rPr lang="zh-CN" altLang="en-US" sz="4800">
                <a:solidFill>
                  <a:srgbClr val="CC0000"/>
                </a:solidFill>
                <a:ea typeface="华文隶书" pitchFamily="2" charset="-122"/>
              </a:rPr>
              <a:t>　</a:t>
            </a:r>
          </a:p>
        </p:txBody>
      </p:sp>
      <p:sp>
        <p:nvSpPr>
          <p:cNvPr id="1048731" name="矩形 58370"/>
          <p:cNvSpPr>
            <a:spLocks noChangeArrowheads="1" noChangeShapeType="1" noTextEdit="1"/>
          </p:cNvSpPr>
          <p:nvPr/>
        </p:nvSpPr>
        <p:spPr bwMode="auto">
          <a:xfrm>
            <a:off x="6948488" y="404813"/>
            <a:ext cx="685800" cy="962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5400">
                <a:ln w="9525">
                  <a:noFill/>
                  <a:rou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Arial Black"/>
              </a:rPr>
              <a:t>？</a:t>
            </a:r>
          </a:p>
        </p:txBody>
      </p:sp>
      <p:sp>
        <p:nvSpPr>
          <p:cNvPr id="1048732" name="文本框 58371"/>
          <p:cNvSpPr txBox="1">
            <a:spLocks noChangeArrowheads="1"/>
          </p:cNvSpPr>
          <p:nvPr/>
        </p:nvSpPr>
        <p:spPr bwMode="auto">
          <a:xfrm>
            <a:off x="539750" y="5300663"/>
            <a:ext cx="8064500" cy="1005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  <a:ea typeface="华文中宋" pitchFamily="2" charset="-122"/>
              </a:rPr>
              <a:t>　华连卡姐弟是有新思想，向往自由，敢说敢为的年轻人，代表了一种新生的进步的力量。</a:t>
            </a:r>
          </a:p>
        </p:txBody>
      </p:sp>
      <p:pic>
        <p:nvPicPr>
          <p:cNvPr id="2097178" name="图片 58372" descr="mCU1GX">
            <a:hlinkClick r:id="rId3"/>
          </p:cNvPr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rot="-1073001">
            <a:off x="6084888" y="2997200"/>
            <a:ext cx="2665412" cy="2111375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048733" name="文本框 58373"/>
          <p:cNvSpPr txBox="1">
            <a:spLocks noChangeArrowheads="1"/>
          </p:cNvSpPr>
          <p:nvPr/>
        </p:nvSpPr>
        <p:spPr bwMode="auto">
          <a:xfrm>
            <a:off x="395288" y="1628775"/>
            <a:ext cx="8208962" cy="14335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ea typeface="华文新魏" pitchFamily="2" charset="-122"/>
              </a:rPr>
              <a:t>柯瓦连卡：</a:t>
            </a:r>
            <a:r>
              <a:rPr lang="zh-CN" altLang="en-US" sz="2800" b="1">
                <a:ea typeface="楷体_GB2312" pitchFamily="49" charset="-122"/>
              </a:rPr>
              <a:t>向往自由、光明正大、敢作敢为、仇视憎恨反动保守势力，向往自由光明的新势力的代表人物。</a:t>
            </a:r>
          </a:p>
        </p:txBody>
      </p:sp>
      <p:sp>
        <p:nvSpPr>
          <p:cNvPr id="1048734" name="文本框 58374"/>
          <p:cNvSpPr txBox="1">
            <a:spLocks noChangeArrowheads="1"/>
          </p:cNvSpPr>
          <p:nvPr/>
        </p:nvSpPr>
        <p:spPr bwMode="auto">
          <a:xfrm>
            <a:off x="468313" y="3284538"/>
            <a:ext cx="5040312" cy="18313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ea typeface="华文新魏" pitchFamily="2" charset="-122"/>
              </a:rPr>
              <a:t>华连卡：</a:t>
            </a:r>
            <a:r>
              <a:rPr lang="zh-CN" altLang="en-US" sz="2800" b="1">
                <a:ea typeface="楷体_GB2312" pitchFamily="49" charset="-122"/>
              </a:rPr>
              <a:t>在婚姻问题上先前有些糊涂，为人率真、爽朗、明净、纯洁，活泼可爱、向往自由。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48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487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48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48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48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732" grpId="0"/>
      <p:bldP spid="1048733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r="http://schemas.openxmlformats.org/officeDocument/2006/relationships"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r="http://schemas.openxmlformats.org/officeDocument/2006/relationships"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r="http://schemas.openxmlformats.org/officeDocument/2006/relationships"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149</Paragraphs>
  <Slides>24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42">
      <vt:lpstr>Arial</vt:lpstr>
      <vt:lpstr>宋体</vt:lpstr>
      <vt:lpstr>Wingdings</vt:lpstr>
      <vt:lpstr>Cambria</vt:lpstr>
      <vt:lpstr>Calibri</vt:lpstr>
      <vt:lpstr>黑体</vt:lpstr>
      <vt:lpstr>幼圆</vt:lpstr>
      <vt:lpstr>楷体_GB2312</vt:lpstr>
      <vt:lpstr>文鼎粗钢笔行楷</vt:lpstr>
      <vt:lpstr>华文新魏</vt:lpstr>
      <vt:lpstr>隶书</vt:lpstr>
      <vt:lpstr>华文行楷</vt:lpstr>
      <vt:lpstr>Arial Black</vt:lpstr>
      <vt:lpstr>华文隶书</vt:lpstr>
      <vt:lpstr>华文中宋</vt:lpstr>
      <vt:lpstr>Times New Roman</vt:lpstr>
      <vt:lpstr>Courier New</vt:lpstr>
      <vt:lpstr>默认设计模板</vt:lpstr>
      <vt:lpstr>“老掌柜”难舍芭蕉扇（讽刺诗）（陈显荣）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★合作讨论：请你想一想我们的生活中有没有 “套子”， 如果有， 我们该怎样对待？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2021-03-15T14:26:09.927</cp:lastPrinted>
  <dcterms:created xsi:type="dcterms:W3CDTF">2021-03-15T14:26:09Z</dcterms:created>
  <dcterms:modified xsi:type="dcterms:W3CDTF">2021-03-15T06:26:12Z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