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7" r:id="rId3"/>
    <p:sldMasterId id="2147483680" r:id="rId4"/>
    <p:sldMasterId id="2147483699" r:id="rId5"/>
  </p:sldMasterIdLst>
  <p:notesMasterIdLst>
    <p:notesMasterId r:id="rId6"/>
  </p:notesMasterIdLst>
  <p:sldIdLst>
    <p:sldId id="900" r:id="rId7"/>
    <p:sldId id="1031" r:id="rId8"/>
    <p:sldId id="1003" r:id="rId9"/>
    <p:sldId id="947" r:id="rId10"/>
    <p:sldId id="948" r:id="rId11"/>
    <p:sldId id="949" r:id="rId12"/>
    <p:sldId id="951" r:id="rId13"/>
    <p:sldId id="1030" r:id="rId14"/>
    <p:sldId id="903" r:id="rId15"/>
    <p:sldId id="904" r:id="rId16"/>
    <p:sldId id="905" r:id="rId17"/>
    <p:sldId id="1029" r:id="rId18"/>
    <p:sldId id="953" r:id="rId19"/>
    <p:sldId id="956" r:id="rId20"/>
    <p:sldId id="971" r:id="rId21"/>
    <p:sldId id="957" r:id="rId22"/>
    <p:sldId id="1032" r:id="rId23"/>
    <p:sldId id="959" r:id="rId24"/>
    <p:sldId id="970" r:id="rId25"/>
    <p:sldId id="963" r:id="rId26"/>
    <p:sldId id="964" r:id="rId27"/>
    <p:sldId id="965" r:id="rId28"/>
    <p:sldId id="974" r:id="rId29"/>
    <p:sldId id="913" r:id="rId30"/>
    <p:sldId id="976" r:id="rId31"/>
    <p:sldId id="1058" r:id="rId32"/>
    <p:sldId id="1059" r:id="rId33"/>
    <p:sldId id="1033" r:id="rId34"/>
  </p:sldIdLst>
  <p:sldSz cx="12192000" cy="6858000"/>
  <p:notesSz cx="6858000" cy="9144000"/>
  <p:custDataLst>
    <p:tags r:id="rId3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1">
          <p15:clr>
            <a:srgbClr val="A4A3A4"/>
          </p15:clr>
        </p15:guide>
        <p15:guide id="2" pos="3875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User" initials="U" lastIdx="0" clrIdx="0"/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/>
    <p:restoredTop sz="94674"/>
  </p:normalViewPr>
  <p:slideViewPr>
    <p:cSldViewPr snapToGrid="0" snapToObjects="1">
      <p:cViewPr varScale="1">
        <p:scale>
          <a:sx n="109" d="100"/>
          <a:sy n="109" d="100"/>
        </p:scale>
        <p:origin x="642" y="114"/>
      </p:cViewPr>
      <p:guideLst>
        <p:guide orient="horz" pos="2041"/>
        <p:guide pos="387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4.xml" /><Relationship Id="rId11" Type="http://schemas.openxmlformats.org/officeDocument/2006/relationships/slide" Target="slides/slide5.xml" /><Relationship Id="rId12" Type="http://schemas.openxmlformats.org/officeDocument/2006/relationships/slide" Target="slides/slide6.xml" /><Relationship Id="rId13" Type="http://schemas.openxmlformats.org/officeDocument/2006/relationships/slide" Target="slides/slide7.xml" /><Relationship Id="rId14" Type="http://schemas.openxmlformats.org/officeDocument/2006/relationships/slide" Target="slides/slide8.xml" /><Relationship Id="rId15" Type="http://schemas.openxmlformats.org/officeDocument/2006/relationships/slide" Target="slides/slide9.xml" /><Relationship Id="rId16" Type="http://schemas.openxmlformats.org/officeDocument/2006/relationships/slide" Target="slides/slide10.xml" /><Relationship Id="rId17" Type="http://schemas.openxmlformats.org/officeDocument/2006/relationships/slide" Target="slides/slide11.xml" /><Relationship Id="rId18" Type="http://schemas.openxmlformats.org/officeDocument/2006/relationships/slide" Target="slides/slide12.xml" /><Relationship Id="rId19" Type="http://schemas.openxmlformats.org/officeDocument/2006/relationships/slide" Target="slides/slide13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4.xml" /><Relationship Id="rId21" Type="http://schemas.openxmlformats.org/officeDocument/2006/relationships/slide" Target="slides/slide15.xml" /><Relationship Id="rId22" Type="http://schemas.openxmlformats.org/officeDocument/2006/relationships/slide" Target="slides/slide16.xml" /><Relationship Id="rId23" Type="http://schemas.openxmlformats.org/officeDocument/2006/relationships/slide" Target="slides/slide17.xml" /><Relationship Id="rId24" Type="http://schemas.openxmlformats.org/officeDocument/2006/relationships/slide" Target="slides/slide18.xml" /><Relationship Id="rId25" Type="http://schemas.openxmlformats.org/officeDocument/2006/relationships/slide" Target="slides/slide19.xml" /><Relationship Id="rId26" Type="http://schemas.openxmlformats.org/officeDocument/2006/relationships/slide" Target="slides/slide20.xml" /><Relationship Id="rId27" Type="http://schemas.openxmlformats.org/officeDocument/2006/relationships/slide" Target="slides/slide21.xml" /><Relationship Id="rId28" Type="http://schemas.openxmlformats.org/officeDocument/2006/relationships/slide" Target="slides/slide22.xml" /><Relationship Id="rId29" Type="http://schemas.openxmlformats.org/officeDocument/2006/relationships/slide" Target="slides/slide23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4.xml" /><Relationship Id="rId31" Type="http://schemas.openxmlformats.org/officeDocument/2006/relationships/slide" Target="slides/slide25.xml" /><Relationship Id="rId32" Type="http://schemas.openxmlformats.org/officeDocument/2006/relationships/slide" Target="slides/slide26.xml" /><Relationship Id="rId33" Type="http://schemas.openxmlformats.org/officeDocument/2006/relationships/slide" Target="slides/slide27.xml" /><Relationship Id="rId34" Type="http://schemas.openxmlformats.org/officeDocument/2006/relationships/slide" Target="slides/slide28.xml" /><Relationship Id="rId35" Type="http://schemas.openxmlformats.org/officeDocument/2006/relationships/tags" Target="tags/tag557.xml" /><Relationship Id="rId36" Type="http://schemas.openxmlformats.org/officeDocument/2006/relationships/presProps" Target="presProps.xml" /><Relationship Id="rId37" Type="http://schemas.openxmlformats.org/officeDocument/2006/relationships/viewProps" Target="viewProps.xml" /><Relationship Id="rId38" Type="http://schemas.openxmlformats.org/officeDocument/2006/relationships/theme" Target="theme/theme1.xml" /><Relationship Id="rId39" Type="http://schemas.openxmlformats.org/officeDocument/2006/relationships/tableStyles" Target="tableStyles.xml" /><Relationship Id="rId4" Type="http://schemas.openxmlformats.org/officeDocument/2006/relationships/slideMaster" Target="slideMasters/slideMaster3.xml" /><Relationship Id="rId5" Type="http://schemas.openxmlformats.org/officeDocument/2006/relationships/slideMaster" Target="slideMasters/slideMaster4.xml" /><Relationship Id="rId6" Type="http://schemas.openxmlformats.org/officeDocument/2006/relationships/notesMaster" Target="notesMasters/notesMaster1.xml" /><Relationship Id="rId7" Type="http://schemas.openxmlformats.org/officeDocument/2006/relationships/slide" Target="slides/slide1.xml" /><Relationship Id="rId8" Type="http://schemas.openxmlformats.org/officeDocument/2006/relationships/slide" Target="slides/slide2.xml" /><Relationship Id="rId9" Type="http://schemas.openxmlformats.org/officeDocument/2006/relationships/slide" Target="slides/slide3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5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E710AE-3092-CF45-98C1-FFF4610A341A}" type="datetimeFigureOut">
              <a:rPr kumimoji="1" lang="zh-CN" altLang="en-US" smtClean="0"/>
              <a:t>2021/4/15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467CCD-ACBA-BD4D-8BB7-A8298987D07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79501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3938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102214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720427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572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75179549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pic_sup.png" TargetMode="External" /><Relationship Id="rId2" Type="http://schemas.openxmlformats.org/officeDocument/2006/relationships/image" Target="../media/image1.png" /><Relationship Id="rId3" Type="http://schemas.openxmlformats.org/officeDocument/2006/relationships/tags" Target="../tags/tag1.xml" /><Relationship Id="rId4" Type="http://schemas.openxmlformats.org/officeDocument/2006/relationships/tags" Target="../tags/tag2.xml" /><Relationship Id="rId5" Type="http://schemas.openxmlformats.org/officeDocument/2006/relationships/tags" Target="../tags/tag3.xml" /><Relationship Id="rId6" Type="http://schemas.openxmlformats.org/officeDocument/2006/relationships/tags" Target="../tags/tag4.xml" /><Relationship Id="rId7" Type="http://schemas.openxmlformats.org/officeDocument/2006/relationships/tags" Target="../tags/tag5.xml" /><Relationship Id="rId8" Type="http://schemas.openxmlformats.org/officeDocument/2006/relationships/tags" Target="../tags/tag6.xml" /><Relationship Id="rId9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right_up.png" TargetMode="External" /><Relationship Id="rId10" Type="http://schemas.openxmlformats.org/officeDocument/2006/relationships/tags" Target="../tags/tag66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61.xml" /><Relationship Id="rId4" Type="http://schemas.openxmlformats.org/officeDocument/2006/relationships/image" Target="file:///C:\Users\1V994W2\PycharmProjects\PPT_Background_Generation/pic_temp/1_pic_quater_right_up.png" TargetMode="External" /><Relationship Id="rId5" Type="http://schemas.openxmlformats.org/officeDocument/2006/relationships/image" Target="../media/image3.png" /><Relationship Id="rId6" Type="http://schemas.openxmlformats.org/officeDocument/2006/relationships/tags" Target="../tags/tag62.xml" /><Relationship Id="rId7" Type="http://schemas.openxmlformats.org/officeDocument/2006/relationships/tags" Target="../tags/tag63.xml" /><Relationship Id="rId8" Type="http://schemas.openxmlformats.org/officeDocument/2006/relationships/tags" Target="../tags/tag64.xml" /><Relationship Id="rId9" Type="http://schemas.openxmlformats.org/officeDocument/2006/relationships/tags" Target="../tags/tag65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pic_sup.png" TargetMode="External" /><Relationship Id="rId2" Type="http://schemas.openxmlformats.org/officeDocument/2006/relationships/image" Target="../media/image1.png" /><Relationship Id="rId3" Type="http://schemas.openxmlformats.org/officeDocument/2006/relationships/tags" Target="../tags/tag67.xml" /><Relationship Id="rId4" Type="http://schemas.openxmlformats.org/officeDocument/2006/relationships/tags" Target="../tags/tag68.xml" /><Relationship Id="rId5" Type="http://schemas.openxmlformats.org/officeDocument/2006/relationships/tags" Target="../tags/tag69.xml" /><Relationship Id="rId6" Type="http://schemas.openxmlformats.org/officeDocument/2006/relationships/tags" Target="../tags/tag70.xml" /><Relationship Id="rId7" Type="http://schemas.openxmlformats.org/officeDocument/2006/relationships/tags" Target="../tags/tag71.xml" /><Relationship Id="rId8" Type="http://schemas.openxmlformats.org/officeDocument/2006/relationships/tags" Target="../tags/tag72.xml" /><Relationship Id="rId9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right_up.png" TargetMode="External" /><Relationship Id="rId10" Type="http://schemas.openxmlformats.org/officeDocument/2006/relationships/tags" Target="../tags/tag78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73.xml" /><Relationship Id="rId4" Type="http://schemas.openxmlformats.org/officeDocument/2006/relationships/image" Target="file:///C:\Users\1V994W2\PycharmProjects\PPT_Background_Generation/pic_temp/1_pic_quater_right_up.png" TargetMode="External" /><Relationship Id="rId5" Type="http://schemas.openxmlformats.org/officeDocument/2006/relationships/image" Target="../media/image3.png" /><Relationship Id="rId6" Type="http://schemas.openxmlformats.org/officeDocument/2006/relationships/tags" Target="../tags/tag74.xml" /><Relationship Id="rId7" Type="http://schemas.openxmlformats.org/officeDocument/2006/relationships/tags" Target="../tags/tag75.xml" /><Relationship Id="rId8" Type="http://schemas.openxmlformats.org/officeDocument/2006/relationships/tags" Target="../tags/tag76.xml" /><Relationship Id="rId9" Type="http://schemas.openxmlformats.org/officeDocument/2006/relationships/tags" Target="../tags/tag77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9.xml" /><Relationship Id="rId10" Type="http://schemas.openxmlformats.org/officeDocument/2006/relationships/tags" Target="../tags/tag84.xml" /><Relationship Id="rId11" Type="http://schemas.openxmlformats.org/officeDocument/2006/relationships/tags" Target="../tags/tag85.xml" /><Relationship Id="rId12" Type="http://schemas.openxmlformats.org/officeDocument/2006/relationships/tags" Target="../tags/tag86.xml" /><Relationship Id="rId13" Type="http://schemas.openxmlformats.org/officeDocument/2006/relationships/slideMaster" Target="../slideMasters/slideMaster1.xml" /><Relationship Id="rId2" Type="http://schemas.openxmlformats.org/officeDocument/2006/relationships/image" Target="file:///C:\Users\1V994W2\PycharmProjects\PPT_Background_Generation/pic_temp/0_pic_quater_righ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80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81.xml" /><Relationship Id="rId8" Type="http://schemas.openxmlformats.org/officeDocument/2006/relationships/tags" Target="../tags/tag82.xml" /><Relationship Id="rId9" Type="http://schemas.openxmlformats.org/officeDocument/2006/relationships/tags" Target="../tags/tag83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7.xml" /><Relationship Id="rId10" Type="http://schemas.openxmlformats.org/officeDocument/2006/relationships/tags" Target="../tags/tag94.xml" /><Relationship Id="rId11" Type="http://schemas.openxmlformats.org/officeDocument/2006/relationships/slideMaster" Target="../slideMasters/slideMaster1.xml" /><Relationship Id="rId2" Type="http://schemas.openxmlformats.org/officeDocument/2006/relationships/image" Target="file:///C:\Users\1V994W2\PycharmProjects\PPT_Background_Generation/pic_temp/0_pic_quater_righ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88.xml" /><Relationship Id="rId5" Type="http://schemas.openxmlformats.org/officeDocument/2006/relationships/tags" Target="../tags/tag89.xml" /><Relationship Id="rId6" Type="http://schemas.openxmlformats.org/officeDocument/2006/relationships/tags" Target="../tags/tag90.xml" /><Relationship Id="rId7" Type="http://schemas.openxmlformats.org/officeDocument/2006/relationships/tags" Target="../tags/tag91.xml" /><Relationship Id="rId8" Type="http://schemas.openxmlformats.org/officeDocument/2006/relationships/tags" Target="../tags/tag92.xml" /><Relationship Id="rId9" Type="http://schemas.openxmlformats.org/officeDocument/2006/relationships/tags" Target="../tags/tag93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5.xml" /><Relationship Id="rId10" Type="http://schemas.openxmlformats.org/officeDocument/2006/relationships/tags" Target="../tags/tag100.xml" /><Relationship Id="rId11" Type="http://schemas.openxmlformats.org/officeDocument/2006/relationships/tags" Target="../tags/tag101.xml" /><Relationship Id="rId12" Type="http://schemas.openxmlformats.org/officeDocument/2006/relationships/tags" Target="../tags/tag102.xml" /><Relationship Id="rId13" Type="http://schemas.openxmlformats.org/officeDocument/2006/relationships/tags" Target="../tags/tag103.xml" /><Relationship Id="rId14" Type="http://schemas.openxmlformats.org/officeDocument/2006/relationships/slideMaster" Target="../slideMasters/slideMaster1.xml" /><Relationship Id="rId2" Type="http://schemas.openxmlformats.org/officeDocument/2006/relationships/image" Target="file:///C:\Users\1V994W2\PycharmProjects\PPT_Background_Generation/pic_temp/0_pic_quater_righ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96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97.xml" /><Relationship Id="rId8" Type="http://schemas.openxmlformats.org/officeDocument/2006/relationships/tags" Target="../tags/tag98.xml" /><Relationship Id="rId9" Type="http://schemas.openxmlformats.org/officeDocument/2006/relationships/tags" Target="../tags/tag99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4.xml" /><Relationship Id="rId10" Type="http://schemas.openxmlformats.org/officeDocument/2006/relationships/tags" Target="../tags/tag109.xml" /><Relationship Id="rId11" Type="http://schemas.openxmlformats.org/officeDocument/2006/relationships/tags" Target="../tags/tag110.xml" /><Relationship Id="rId12" Type="http://schemas.openxmlformats.org/officeDocument/2006/relationships/tags" Target="../tags/tag111.xml" /><Relationship Id="rId13" Type="http://schemas.openxmlformats.org/officeDocument/2006/relationships/tags" Target="../tags/tag112.xml" /><Relationship Id="rId14" Type="http://schemas.openxmlformats.org/officeDocument/2006/relationships/slideMaster" Target="../slideMasters/slideMaster1.xml" /><Relationship Id="rId2" Type="http://schemas.openxmlformats.org/officeDocument/2006/relationships/image" Target="file:///C:\Users\1V994W2\PycharmProjects\PPT_Background_Generation/pic_temp/0_pic_quater_righ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105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106.xml" /><Relationship Id="rId8" Type="http://schemas.openxmlformats.org/officeDocument/2006/relationships/tags" Target="../tags/tag107.xml" /><Relationship Id="rId9" Type="http://schemas.openxmlformats.org/officeDocument/2006/relationships/tags" Target="../tags/tag108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3.xml" /><Relationship Id="rId10" Type="http://schemas.openxmlformats.org/officeDocument/2006/relationships/tags" Target="../tags/tag118.xml" /><Relationship Id="rId11" Type="http://schemas.openxmlformats.org/officeDocument/2006/relationships/tags" Target="../tags/tag119.xml" /><Relationship Id="rId12" Type="http://schemas.openxmlformats.org/officeDocument/2006/relationships/tags" Target="../tags/tag120.xml" /><Relationship Id="rId13" Type="http://schemas.openxmlformats.org/officeDocument/2006/relationships/tags" Target="../tags/tag121.xml" /><Relationship Id="rId14" Type="http://schemas.openxmlformats.org/officeDocument/2006/relationships/tags" Target="../tags/tag122.xml" /><Relationship Id="rId15" Type="http://schemas.openxmlformats.org/officeDocument/2006/relationships/tags" Target="../tags/tag123.xml" /><Relationship Id="rId16" Type="http://schemas.openxmlformats.org/officeDocument/2006/relationships/slideMaster" Target="../slideMasters/slideMaster1.xml" /><Relationship Id="rId2" Type="http://schemas.openxmlformats.org/officeDocument/2006/relationships/image" Target="file:///C:\Users\1V994W2\PycharmProjects\PPT_Background_Generation/pic_temp/0_pic_quater_right_up.png" TargetMode="External" /><Relationship Id="rId3" Type="http://schemas.openxmlformats.org/officeDocument/2006/relationships/image" Target="../media/image2.png" /><Relationship Id="rId4" Type="http://schemas.openxmlformats.org/officeDocument/2006/relationships/tags" Target="../tags/tag114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3.png" /><Relationship Id="rId7" Type="http://schemas.openxmlformats.org/officeDocument/2006/relationships/tags" Target="../tags/tag115.xml" /><Relationship Id="rId8" Type="http://schemas.openxmlformats.org/officeDocument/2006/relationships/tags" Target="../tags/tag116.xml" /><Relationship Id="rId9" Type="http://schemas.openxmlformats.org/officeDocument/2006/relationships/tags" Target="../tags/tag117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4.xml" /><Relationship Id="rId10" Type="http://schemas.openxmlformats.org/officeDocument/2006/relationships/tags" Target="../tags/tag129.xml" /><Relationship Id="rId11" Type="http://schemas.openxmlformats.org/officeDocument/2006/relationships/tags" Target="../tags/tag130.xml" /><Relationship Id="rId12" Type="http://schemas.openxmlformats.org/officeDocument/2006/relationships/tags" Target="../tags/tag131.xml" /><Relationship Id="rId13" Type="http://schemas.openxmlformats.org/officeDocument/2006/relationships/slideMaster" Target="../slideMasters/slideMaster1.xml" /><Relationship Id="rId2" Type="http://schemas.openxmlformats.org/officeDocument/2006/relationships/image" Target="file:///C:\Users\1V994W2\PycharmProjects\PPT_Background_Generation/pic_temp/0_pic_quater_right_down.png" TargetMode="External" /><Relationship Id="rId3" Type="http://schemas.openxmlformats.org/officeDocument/2006/relationships/image" Target="../media/image6.png" /><Relationship Id="rId4" Type="http://schemas.openxmlformats.org/officeDocument/2006/relationships/tags" Target="../tags/tag125.xml" /><Relationship Id="rId5" Type="http://schemas.openxmlformats.org/officeDocument/2006/relationships/image" Target="file:///C:\Users\1V994W2\PycharmProjects\PPT_Background_Generation/pic_temp/1_pic_quater_left_down.png" TargetMode="External" /><Relationship Id="rId6" Type="http://schemas.openxmlformats.org/officeDocument/2006/relationships/image" Target="../media/image7.png" /><Relationship Id="rId7" Type="http://schemas.openxmlformats.org/officeDocument/2006/relationships/tags" Target="../tags/tag126.xml" /><Relationship Id="rId8" Type="http://schemas.openxmlformats.org/officeDocument/2006/relationships/tags" Target="../tags/tag127.xml" /><Relationship Id="rId9" Type="http://schemas.openxmlformats.org/officeDocument/2006/relationships/tags" Target="../tags/tag128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microsoft.com/office/2007/relationships/hdphoto" Target="../media/image9.wdp" /><Relationship Id="rId3" Type="http://schemas.openxmlformats.org/officeDocument/2006/relationships/image" Target="../media/image10.png" /><Relationship Id="rId4" Type="http://schemas.microsoft.com/office/2007/relationships/hdphoto" Target="../media/image11.wdp" /><Relationship Id="rId5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right_up.png" TargetMode="External" /><Relationship Id="rId10" Type="http://schemas.openxmlformats.org/officeDocument/2006/relationships/tags" Target="../tags/tag12.xml" /><Relationship Id="rId11" Type="http://schemas.openxmlformats.org/officeDocument/2006/relationships/tags" Target="../tags/tag13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7.xml" /><Relationship Id="rId4" Type="http://schemas.openxmlformats.org/officeDocument/2006/relationships/image" Target="file:///C:\Users\1V994W2\PycharmProjects\PPT_Background_Generation/pic_temp/1_pic_quater_right_up.png" TargetMode="External" /><Relationship Id="rId5" Type="http://schemas.openxmlformats.org/officeDocument/2006/relationships/image" Target="../media/image3.png" /><Relationship Id="rId6" Type="http://schemas.openxmlformats.org/officeDocument/2006/relationships/tags" Target="../tags/tag8.xml" /><Relationship Id="rId7" Type="http://schemas.openxmlformats.org/officeDocument/2006/relationships/tags" Target="../tags/tag9.xml" /><Relationship Id="rId8" Type="http://schemas.openxmlformats.org/officeDocument/2006/relationships/tags" Target="../tags/tag10.xml" /><Relationship Id="rId9" Type="http://schemas.openxmlformats.org/officeDocument/2006/relationships/tags" Target="../tags/tag1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microsoft.com/office/2007/relationships/hdphoto" Target="../media/image9.wdp" /><Relationship Id="rId3" Type="http://schemas.openxmlformats.org/officeDocument/2006/relationships/image" Target="../media/image10.png" /><Relationship Id="rId4" Type="http://schemas.microsoft.com/office/2007/relationships/hdphoto" Target="../media/image11.wdp" /><Relationship Id="rId5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microsoft.com/office/2007/relationships/hdphoto" Target="../media/image9.wdp" /><Relationship Id="rId3" Type="http://schemas.openxmlformats.org/officeDocument/2006/relationships/image" Target="../media/image12.png" /><Relationship Id="rId4" Type="http://schemas.microsoft.com/office/2007/relationships/hdphoto" Target="../media/image11.wdp" /><Relationship Id="rId5" Type="http://schemas.openxmlformats.org/officeDocument/2006/relationships/slideMaster" Target="../slideMasters/slideMaster2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microsoft.com/office/2007/relationships/hdphoto" Target="../media/image9.wdp" /><Relationship Id="rId3" Type="http://schemas.openxmlformats.org/officeDocument/2006/relationships/image" Target="../media/image12.png" /><Relationship Id="rId4" Type="http://schemas.microsoft.com/office/2007/relationships/hdphoto" Target="../media/image11.wdp" /><Relationship Id="rId5" Type="http://schemas.openxmlformats.org/officeDocument/2006/relationships/slideMaster" Target="../slideMasters/slideMaster2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pic_half_down.png" TargetMode="External" /><Relationship Id="rId2" Type="http://schemas.openxmlformats.org/officeDocument/2006/relationships/image" Target="../media/image4.png" /><Relationship Id="rId3" Type="http://schemas.openxmlformats.org/officeDocument/2006/relationships/tags" Target="../tags/tag14.xml" /><Relationship Id="rId4" Type="http://schemas.openxmlformats.org/officeDocument/2006/relationships/tags" Target="../tags/tag15.xml" /><Relationship Id="rId5" Type="http://schemas.openxmlformats.org/officeDocument/2006/relationships/tags" Target="../tags/tag16.xml" /><Relationship Id="rId6" Type="http://schemas.openxmlformats.org/officeDocument/2006/relationships/tags" Target="../tags/tag17.xml" /><Relationship Id="rId7" Type="http://schemas.openxmlformats.org/officeDocument/2006/relationships/tags" Target="../tags/tag18.xml" /><Relationship Id="rId8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pic_sup.png" TargetMode="External" /><Relationship Id="rId2" Type="http://schemas.openxmlformats.org/officeDocument/2006/relationships/image" Target="../media/image15.png" /><Relationship Id="rId3" Type="http://schemas.openxmlformats.org/officeDocument/2006/relationships/tags" Target="../tags/tag138.xml" /><Relationship Id="rId4" Type="http://schemas.openxmlformats.org/officeDocument/2006/relationships/tags" Target="../tags/tag139.xml" /><Relationship Id="rId5" Type="http://schemas.openxmlformats.org/officeDocument/2006/relationships/tags" Target="../tags/tag140.xml" /><Relationship Id="rId6" Type="http://schemas.openxmlformats.org/officeDocument/2006/relationships/tags" Target="../tags/tag141.xml" /><Relationship Id="rId7" Type="http://schemas.openxmlformats.org/officeDocument/2006/relationships/tags" Target="../tags/tag142.xml" /><Relationship Id="rId8" Type="http://schemas.openxmlformats.org/officeDocument/2006/relationships/tags" Target="../tags/tag143.xml" /><Relationship Id="rId9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right_up.png" TargetMode="External" /><Relationship Id="rId10" Type="http://schemas.openxmlformats.org/officeDocument/2006/relationships/tags" Target="../tags/tag149.xml" /><Relationship Id="rId11" Type="http://schemas.openxmlformats.org/officeDocument/2006/relationships/tags" Target="../tags/tag150.xml" /><Relationship Id="rId12" Type="http://schemas.openxmlformats.org/officeDocument/2006/relationships/slideMaster" Target="../slideMasters/slideMaster3.xml" /><Relationship Id="rId2" Type="http://schemas.openxmlformats.org/officeDocument/2006/relationships/image" Target="../media/image16.png" /><Relationship Id="rId3" Type="http://schemas.openxmlformats.org/officeDocument/2006/relationships/tags" Target="../tags/tag144.xml" /><Relationship Id="rId4" Type="http://schemas.openxmlformats.org/officeDocument/2006/relationships/image" Target="file:///C:\Users\1V994W2\PycharmProjects\PPT_Background_Generation/pic_temp/1_pic_quater_right_up.png" TargetMode="External" /><Relationship Id="rId5" Type="http://schemas.openxmlformats.org/officeDocument/2006/relationships/image" Target="../media/image17.png" /><Relationship Id="rId6" Type="http://schemas.openxmlformats.org/officeDocument/2006/relationships/tags" Target="../tags/tag145.xml" /><Relationship Id="rId7" Type="http://schemas.openxmlformats.org/officeDocument/2006/relationships/tags" Target="../tags/tag146.xml" /><Relationship Id="rId8" Type="http://schemas.openxmlformats.org/officeDocument/2006/relationships/tags" Target="../tags/tag147.xml" /><Relationship Id="rId9" Type="http://schemas.openxmlformats.org/officeDocument/2006/relationships/tags" Target="../tags/tag148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pic_half_down.png" TargetMode="External" /><Relationship Id="rId2" Type="http://schemas.openxmlformats.org/officeDocument/2006/relationships/image" Target="../media/image18.png" /><Relationship Id="rId3" Type="http://schemas.openxmlformats.org/officeDocument/2006/relationships/tags" Target="../tags/tag151.xml" /><Relationship Id="rId4" Type="http://schemas.openxmlformats.org/officeDocument/2006/relationships/tags" Target="../tags/tag152.xml" /><Relationship Id="rId5" Type="http://schemas.openxmlformats.org/officeDocument/2006/relationships/tags" Target="../tags/tag153.xml" /><Relationship Id="rId6" Type="http://schemas.openxmlformats.org/officeDocument/2006/relationships/tags" Target="../tags/tag154.xml" /><Relationship Id="rId7" Type="http://schemas.openxmlformats.org/officeDocument/2006/relationships/tags" Target="../tags/tag155.xml" /><Relationship Id="rId8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right_up.png" TargetMode="External" /><Relationship Id="rId10" Type="http://schemas.openxmlformats.org/officeDocument/2006/relationships/tags" Target="../tags/tag161.xml" /><Relationship Id="rId11" Type="http://schemas.openxmlformats.org/officeDocument/2006/relationships/tags" Target="../tags/tag162.xml" /><Relationship Id="rId12" Type="http://schemas.openxmlformats.org/officeDocument/2006/relationships/tags" Target="../tags/tag163.xml" /><Relationship Id="rId13" Type="http://schemas.openxmlformats.org/officeDocument/2006/relationships/slideMaster" Target="../slideMasters/slideMaster3.xml" /><Relationship Id="rId2" Type="http://schemas.openxmlformats.org/officeDocument/2006/relationships/image" Target="../media/image16.png" /><Relationship Id="rId3" Type="http://schemas.openxmlformats.org/officeDocument/2006/relationships/tags" Target="../tags/tag156.xml" /><Relationship Id="rId4" Type="http://schemas.openxmlformats.org/officeDocument/2006/relationships/image" Target="file:///C:\Users\1V994W2\PycharmProjects\PPT_Background_Generation/pic_temp/1_pic_quater_right_up.png" TargetMode="External" /><Relationship Id="rId5" Type="http://schemas.openxmlformats.org/officeDocument/2006/relationships/image" Target="../media/image17.png" /><Relationship Id="rId6" Type="http://schemas.openxmlformats.org/officeDocument/2006/relationships/tags" Target="../tags/tag157.xml" /><Relationship Id="rId7" Type="http://schemas.openxmlformats.org/officeDocument/2006/relationships/tags" Target="../tags/tag158.xml" /><Relationship Id="rId8" Type="http://schemas.openxmlformats.org/officeDocument/2006/relationships/tags" Target="../tags/tag159.xml" /><Relationship Id="rId9" Type="http://schemas.openxmlformats.org/officeDocument/2006/relationships/tags" Target="../tags/tag160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right_up.png" TargetMode="External" /><Relationship Id="rId10" Type="http://schemas.openxmlformats.org/officeDocument/2006/relationships/tags" Target="../tags/tag169.xml" /><Relationship Id="rId11" Type="http://schemas.openxmlformats.org/officeDocument/2006/relationships/tags" Target="../tags/tag170.xml" /><Relationship Id="rId12" Type="http://schemas.openxmlformats.org/officeDocument/2006/relationships/tags" Target="../tags/tag171.xml" /><Relationship Id="rId13" Type="http://schemas.openxmlformats.org/officeDocument/2006/relationships/tags" Target="../tags/tag172.xml" /><Relationship Id="rId14" Type="http://schemas.openxmlformats.org/officeDocument/2006/relationships/tags" Target="../tags/tag173.xml" /><Relationship Id="rId15" Type="http://schemas.openxmlformats.org/officeDocument/2006/relationships/slideMaster" Target="../slideMasters/slideMaster3.xml" /><Relationship Id="rId2" Type="http://schemas.openxmlformats.org/officeDocument/2006/relationships/image" Target="../media/image16.png" /><Relationship Id="rId3" Type="http://schemas.openxmlformats.org/officeDocument/2006/relationships/tags" Target="../tags/tag164.xml" /><Relationship Id="rId4" Type="http://schemas.openxmlformats.org/officeDocument/2006/relationships/image" Target="file:///C:\Users\1V994W2\PycharmProjects\PPT_Background_Generation/pic_temp/1_pic_quater_right_up.png" TargetMode="External" /><Relationship Id="rId5" Type="http://schemas.openxmlformats.org/officeDocument/2006/relationships/image" Target="../media/image17.png" /><Relationship Id="rId6" Type="http://schemas.openxmlformats.org/officeDocument/2006/relationships/tags" Target="../tags/tag165.xml" /><Relationship Id="rId7" Type="http://schemas.openxmlformats.org/officeDocument/2006/relationships/tags" Target="../tags/tag166.xml" /><Relationship Id="rId8" Type="http://schemas.openxmlformats.org/officeDocument/2006/relationships/tags" Target="../tags/tag167.xml" /><Relationship Id="rId9" Type="http://schemas.openxmlformats.org/officeDocument/2006/relationships/tags" Target="../tags/tag168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image" Target="file:////Users/1V994W2/Documents/Tencent%20Files/574576071/FileRecv/&#25340;&#35013;&#32032;&#26448;/&#31616;&#32422;&#28385;&#29256;-28//21/subject_holdleft_165,150,134_0_staid_full_0.png" TargetMode="External" /><Relationship Id="rId10" Type="http://schemas.openxmlformats.org/officeDocument/2006/relationships/tags" Target="../tags/tag179.xml" /><Relationship Id="rId11" Type="http://schemas.openxmlformats.org/officeDocument/2006/relationships/slideMaster" Target="../slideMasters/slideMaster3.xml" /><Relationship Id="rId2" Type="http://schemas.openxmlformats.org/officeDocument/2006/relationships/image" Target="../media/image19.png" /><Relationship Id="rId3" Type="http://schemas.openxmlformats.org/officeDocument/2006/relationships/tags" Target="../tags/tag174.xml" /><Relationship Id="rId4" Type="http://schemas.openxmlformats.org/officeDocument/2006/relationships/image" Target="file:///C:\Users\1V994W2\PycharmProjects\PPT_Background_Generation/pic_temp/1_pic_quater_right_up.png" TargetMode="External" /><Relationship Id="rId5" Type="http://schemas.openxmlformats.org/officeDocument/2006/relationships/image" Target="../media/image17.png" /><Relationship Id="rId6" Type="http://schemas.openxmlformats.org/officeDocument/2006/relationships/tags" Target="../tags/tag175.xml" /><Relationship Id="rId7" Type="http://schemas.openxmlformats.org/officeDocument/2006/relationships/tags" Target="../tags/tag176.xml" /><Relationship Id="rId8" Type="http://schemas.openxmlformats.org/officeDocument/2006/relationships/tags" Target="../tags/tag177.xml" /><Relationship Id="rId9" Type="http://schemas.openxmlformats.org/officeDocument/2006/relationships/tags" Target="../tags/tag178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0.xml" /><Relationship Id="rId2" Type="http://schemas.openxmlformats.org/officeDocument/2006/relationships/tags" Target="../tags/tag181.xml" /><Relationship Id="rId3" Type="http://schemas.openxmlformats.org/officeDocument/2006/relationships/tags" Target="../tags/tag182.xml" /><Relationship Id="rId4" Type="http://schemas.openxmlformats.org/officeDocument/2006/relationships/slideMaster" Target="../slideMasters/slideMaster3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right_up.png" TargetMode="External" /><Relationship Id="rId10" Type="http://schemas.openxmlformats.org/officeDocument/2006/relationships/tags" Target="../tags/tag188.xml" /><Relationship Id="rId11" Type="http://schemas.openxmlformats.org/officeDocument/2006/relationships/tags" Target="../tags/tag189.xml" /><Relationship Id="rId12" Type="http://schemas.openxmlformats.org/officeDocument/2006/relationships/tags" Target="../tags/tag190.xml" /><Relationship Id="rId13" Type="http://schemas.openxmlformats.org/officeDocument/2006/relationships/slideMaster" Target="../slideMasters/slideMaster3.xml" /><Relationship Id="rId2" Type="http://schemas.openxmlformats.org/officeDocument/2006/relationships/image" Target="../media/image16.png" /><Relationship Id="rId3" Type="http://schemas.openxmlformats.org/officeDocument/2006/relationships/tags" Target="../tags/tag183.xml" /><Relationship Id="rId4" Type="http://schemas.openxmlformats.org/officeDocument/2006/relationships/image" Target="file:///C:\Users\1V994W2\PycharmProjects\PPT_Background_Generation/pic_temp/1_pic_quater_right_up.png" TargetMode="External" /><Relationship Id="rId5" Type="http://schemas.openxmlformats.org/officeDocument/2006/relationships/image" Target="../media/image17.png" /><Relationship Id="rId6" Type="http://schemas.openxmlformats.org/officeDocument/2006/relationships/tags" Target="../tags/tag184.xml" /><Relationship Id="rId7" Type="http://schemas.openxmlformats.org/officeDocument/2006/relationships/tags" Target="../tags/tag185.xml" /><Relationship Id="rId8" Type="http://schemas.openxmlformats.org/officeDocument/2006/relationships/tags" Target="../tags/tag186.xml" /><Relationship Id="rId9" Type="http://schemas.openxmlformats.org/officeDocument/2006/relationships/tags" Target="../tags/tag187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right_up.png" TargetMode="External" /><Relationship Id="rId10" Type="http://schemas.openxmlformats.org/officeDocument/2006/relationships/tags" Target="../tags/tag196.xml" /><Relationship Id="rId11" Type="http://schemas.openxmlformats.org/officeDocument/2006/relationships/tags" Target="../tags/tag197.xml" /><Relationship Id="rId12" Type="http://schemas.openxmlformats.org/officeDocument/2006/relationships/slideMaster" Target="../slideMasters/slideMaster3.xml" /><Relationship Id="rId2" Type="http://schemas.openxmlformats.org/officeDocument/2006/relationships/image" Target="../media/image16.png" /><Relationship Id="rId3" Type="http://schemas.openxmlformats.org/officeDocument/2006/relationships/tags" Target="../tags/tag191.xml" /><Relationship Id="rId4" Type="http://schemas.openxmlformats.org/officeDocument/2006/relationships/image" Target="file:///C:\Users\1V994W2\PycharmProjects\PPT_Background_Generation/pic_temp/1_pic_quater_right_up.png" TargetMode="External" /><Relationship Id="rId5" Type="http://schemas.openxmlformats.org/officeDocument/2006/relationships/image" Target="../media/image17.png" /><Relationship Id="rId6" Type="http://schemas.openxmlformats.org/officeDocument/2006/relationships/tags" Target="../tags/tag192.xml" /><Relationship Id="rId7" Type="http://schemas.openxmlformats.org/officeDocument/2006/relationships/tags" Target="../tags/tag193.xml" /><Relationship Id="rId8" Type="http://schemas.openxmlformats.org/officeDocument/2006/relationships/tags" Target="../tags/tag194.xml" /><Relationship Id="rId9" Type="http://schemas.openxmlformats.org/officeDocument/2006/relationships/tags" Target="../tags/tag195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right_up.png" TargetMode="External" /><Relationship Id="rId10" Type="http://schemas.openxmlformats.org/officeDocument/2006/relationships/tags" Target="../tags/tag24.xml" /><Relationship Id="rId11" Type="http://schemas.openxmlformats.org/officeDocument/2006/relationships/tags" Target="../tags/tag25.xml" /><Relationship Id="rId12" Type="http://schemas.openxmlformats.org/officeDocument/2006/relationships/tags" Target="../tags/tag26.xml" /><Relationship Id="rId13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19.xml" /><Relationship Id="rId4" Type="http://schemas.openxmlformats.org/officeDocument/2006/relationships/image" Target="file:///C:\Users\1V994W2\PycharmProjects\PPT_Background_Generation/pic_temp/1_pic_quater_right_up.png" TargetMode="External" /><Relationship Id="rId5" Type="http://schemas.openxmlformats.org/officeDocument/2006/relationships/image" Target="../media/image3.png" /><Relationship Id="rId6" Type="http://schemas.openxmlformats.org/officeDocument/2006/relationships/tags" Target="../tags/tag20.xml" /><Relationship Id="rId7" Type="http://schemas.openxmlformats.org/officeDocument/2006/relationships/tags" Target="../tags/tag21.xml" /><Relationship Id="rId8" Type="http://schemas.openxmlformats.org/officeDocument/2006/relationships/tags" Target="../tags/tag22.xml" /><Relationship Id="rId9" Type="http://schemas.openxmlformats.org/officeDocument/2006/relationships/tags" Target="../tags/tag23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right_up.png" TargetMode="External" /><Relationship Id="rId10" Type="http://schemas.openxmlformats.org/officeDocument/2006/relationships/tags" Target="../tags/tag203.xml" /><Relationship Id="rId11" Type="http://schemas.openxmlformats.org/officeDocument/2006/relationships/slideMaster" Target="../slideMasters/slideMaster3.xml" /><Relationship Id="rId2" Type="http://schemas.openxmlformats.org/officeDocument/2006/relationships/image" Target="../media/image16.png" /><Relationship Id="rId3" Type="http://schemas.openxmlformats.org/officeDocument/2006/relationships/tags" Target="../tags/tag198.xml" /><Relationship Id="rId4" Type="http://schemas.openxmlformats.org/officeDocument/2006/relationships/image" Target="file:///C:\Users\1V994W2\PycharmProjects\PPT_Background_Generation/pic_temp/1_pic_quater_right_up.png" TargetMode="External" /><Relationship Id="rId5" Type="http://schemas.openxmlformats.org/officeDocument/2006/relationships/image" Target="../media/image17.png" /><Relationship Id="rId6" Type="http://schemas.openxmlformats.org/officeDocument/2006/relationships/tags" Target="../tags/tag199.xml" /><Relationship Id="rId7" Type="http://schemas.openxmlformats.org/officeDocument/2006/relationships/tags" Target="../tags/tag200.xml" /><Relationship Id="rId8" Type="http://schemas.openxmlformats.org/officeDocument/2006/relationships/tags" Target="../tags/tag201.xml" /><Relationship Id="rId9" Type="http://schemas.openxmlformats.org/officeDocument/2006/relationships/tags" Target="../tags/tag202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pic_sup.png" TargetMode="External" /><Relationship Id="rId2" Type="http://schemas.openxmlformats.org/officeDocument/2006/relationships/image" Target="../media/image15.png" /><Relationship Id="rId3" Type="http://schemas.openxmlformats.org/officeDocument/2006/relationships/tags" Target="../tags/tag204.xml" /><Relationship Id="rId4" Type="http://schemas.openxmlformats.org/officeDocument/2006/relationships/tags" Target="../tags/tag205.xml" /><Relationship Id="rId5" Type="http://schemas.openxmlformats.org/officeDocument/2006/relationships/tags" Target="../tags/tag206.xml" /><Relationship Id="rId6" Type="http://schemas.openxmlformats.org/officeDocument/2006/relationships/tags" Target="../tags/tag207.xml" /><Relationship Id="rId7" Type="http://schemas.openxmlformats.org/officeDocument/2006/relationships/tags" Target="../tags/tag208.xml" /><Relationship Id="rId8" Type="http://schemas.openxmlformats.org/officeDocument/2006/relationships/tags" Target="../tags/tag209.xml" /><Relationship Id="rId9" Type="http://schemas.openxmlformats.org/officeDocument/2006/relationships/slideMaster" Target="../slideMasters/slideMaster3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right_up.png" TargetMode="External" /><Relationship Id="rId10" Type="http://schemas.openxmlformats.org/officeDocument/2006/relationships/tags" Target="../tags/tag215.xml" /><Relationship Id="rId11" Type="http://schemas.openxmlformats.org/officeDocument/2006/relationships/slideMaster" Target="../slideMasters/slideMaster3.xml" /><Relationship Id="rId2" Type="http://schemas.openxmlformats.org/officeDocument/2006/relationships/image" Target="../media/image16.png" /><Relationship Id="rId3" Type="http://schemas.openxmlformats.org/officeDocument/2006/relationships/tags" Target="../tags/tag210.xml" /><Relationship Id="rId4" Type="http://schemas.openxmlformats.org/officeDocument/2006/relationships/image" Target="file:///C:\Users\1V994W2\PycharmProjects\PPT_Background_Generation/pic_temp/1_pic_quater_right_up.png" TargetMode="External" /><Relationship Id="rId5" Type="http://schemas.openxmlformats.org/officeDocument/2006/relationships/image" Target="../media/image17.png" /><Relationship Id="rId6" Type="http://schemas.openxmlformats.org/officeDocument/2006/relationships/tags" Target="../tags/tag211.xml" /><Relationship Id="rId7" Type="http://schemas.openxmlformats.org/officeDocument/2006/relationships/tags" Target="../tags/tag212.xml" /><Relationship Id="rId8" Type="http://schemas.openxmlformats.org/officeDocument/2006/relationships/tags" Target="../tags/tag213.xml" /><Relationship Id="rId9" Type="http://schemas.openxmlformats.org/officeDocument/2006/relationships/tags" Target="../tags/tag21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6.xml" /><Relationship Id="rId10" Type="http://schemas.openxmlformats.org/officeDocument/2006/relationships/tags" Target="../tags/tag221.xml" /><Relationship Id="rId11" Type="http://schemas.openxmlformats.org/officeDocument/2006/relationships/tags" Target="../tags/tag222.xml" /><Relationship Id="rId12" Type="http://schemas.openxmlformats.org/officeDocument/2006/relationships/tags" Target="../tags/tag223.xml" /><Relationship Id="rId13" Type="http://schemas.openxmlformats.org/officeDocument/2006/relationships/slideMaster" Target="../slideMasters/slideMaster3.xml" /><Relationship Id="rId2" Type="http://schemas.openxmlformats.org/officeDocument/2006/relationships/image" Target="file:///C:\Users\1V994W2\PycharmProjects\PPT_Background_Generation/pic_temp/0_pic_quater_right_up.png" TargetMode="External" /><Relationship Id="rId3" Type="http://schemas.openxmlformats.org/officeDocument/2006/relationships/image" Target="../media/image16.png" /><Relationship Id="rId4" Type="http://schemas.openxmlformats.org/officeDocument/2006/relationships/tags" Target="../tags/tag217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7.png" /><Relationship Id="rId7" Type="http://schemas.openxmlformats.org/officeDocument/2006/relationships/tags" Target="../tags/tag218.xml" /><Relationship Id="rId8" Type="http://schemas.openxmlformats.org/officeDocument/2006/relationships/tags" Target="../tags/tag219.xml" /><Relationship Id="rId9" Type="http://schemas.openxmlformats.org/officeDocument/2006/relationships/tags" Target="../tags/tag220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4.xml" /><Relationship Id="rId10" Type="http://schemas.openxmlformats.org/officeDocument/2006/relationships/tags" Target="../tags/tag231.xml" /><Relationship Id="rId11" Type="http://schemas.openxmlformats.org/officeDocument/2006/relationships/slideMaster" Target="../slideMasters/slideMaster3.xml" /><Relationship Id="rId2" Type="http://schemas.openxmlformats.org/officeDocument/2006/relationships/image" Target="file:///C:\Users\1V994W2\PycharmProjects\PPT_Background_Generation/pic_temp/0_pic_quater_right_up.png" TargetMode="External" /><Relationship Id="rId3" Type="http://schemas.openxmlformats.org/officeDocument/2006/relationships/image" Target="../media/image16.png" /><Relationship Id="rId4" Type="http://schemas.openxmlformats.org/officeDocument/2006/relationships/tags" Target="../tags/tag225.xml" /><Relationship Id="rId5" Type="http://schemas.openxmlformats.org/officeDocument/2006/relationships/tags" Target="../tags/tag226.xml" /><Relationship Id="rId6" Type="http://schemas.openxmlformats.org/officeDocument/2006/relationships/tags" Target="../tags/tag227.xml" /><Relationship Id="rId7" Type="http://schemas.openxmlformats.org/officeDocument/2006/relationships/tags" Target="../tags/tag228.xml" /><Relationship Id="rId8" Type="http://schemas.openxmlformats.org/officeDocument/2006/relationships/tags" Target="../tags/tag229.xml" /><Relationship Id="rId9" Type="http://schemas.openxmlformats.org/officeDocument/2006/relationships/tags" Target="../tags/tag230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2.xml" /><Relationship Id="rId10" Type="http://schemas.openxmlformats.org/officeDocument/2006/relationships/tags" Target="../tags/tag237.xml" /><Relationship Id="rId11" Type="http://schemas.openxmlformats.org/officeDocument/2006/relationships/tags" Target="../tags/tag238.xml" /><Relationship Id="rId12" Type="http://schemas.openxmlformats.org/officeDocument/2006/relationships/tags" Target="../tags/tag239.xml" /><Relationship Id="rId13" Type="http://schemas.openxmlformats.org/officeDocument/2006/relationships/tags" Target="../tags/tag240.xml" /><Relationship Id="rId14" Type="http://schemas.openxmlformats.org/officeDocument/2006/relationships/slideMaster" Target="../slideMasters/slideMaster3.xml" /><Relationship Id="rId2" Type="http://schemas.openxmlformats.org/officeDocument/2006/relationships/image" Target="file:///C:\Users\1V994W2\PycharmProjects\PPT_Background_Generation/pic_temp/0_pic_quater_right_up.png" TargetMode="External" /><Relationship Id="rId3" Type="http://schemas.openxmlformats.org/officeDocument/2006/relationships/image" Target="../media/image16.png" /><Relationship Id="rId4" Type="http://schemas.openxmlformats.org/officeDocument/2006/relationships/tags" Target="../tags/tag233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7.png" /><Relationship Id="rId7" Type="http://schemas.openxmlformats.org/officeDocument/2006/relationships/tags" Target="../tags/tag234.xml" /><Relationship Id="rId8" Type="http://schemas.openxmlformats.org/officeDocument/2006/relationships/tags" Target="../tags/tag235.xml" /><Relationship Id="rId9" Type="http://schemas.openxmlformats.org/officeDocument/2006/relationships/tags" Target="../tags/tag236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1.xml" /><Relationship Id="rId10" Type="http://schemas.openxmlformats.org/officeDocument/2006/relationships/tags" Target="../tags/tag246.xml" /><Relationship Id="rId11" Type="http://schemas.openxmlformats.org/officeDocument/2006/relationships/tags" Target="../tags/tag247.xml" /><Relationship Id="rId12" Type="http://schemas.openxmlformats.org/officeDocument/2006/relationships/tags" Target="../tags/tag248.xml" /><Relationship Id="rId13" Type="http://schemas.openxmlformats.org/officeDocument/2006/relationships/tags" Target="../tags/tag249.xml" /><Relationship Id="rId14" Type="http://schemas.openxmlformats.org/officeDocument/2006/relationships/slideMaster" Target="../slideMasters/slideMaster3.xml" /><Relationship Id="rId2" Type="http://schemas.openxmlformats.org/officeDocument/2006/relationships/image" Target="file:///C:\Users\1V994W2\PycharmProjects\PPT_Background_Generation/pic_temp/0_pic_quater_right_up.png" TargetMode="External" /><Relationship Id="rId3" Type="http://schemas.openxmlformats.org/officeDocument/2006/relationships/image" Target="../media/image16.png" /><Relationship Id="rId4" Type="http://schemas.openxmlformats.org/officeDocument/2006/relationships/tags" Target="../tags/tag242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7.png" /><Relationship Id="rId7" Type="http://schemas.openxmlformats.org/officeDocument/2006/relationships/tags" Target="../tags/tag243.xml" /><Relationship Id="rId8" Type="http://schemas.openxmlformats.org/officeDocument/2006/relationships/tags" Target="../tags/tag244.xml" /><Relationship Id="rId9" Type="http://schemas.openxmlformats.org/officeDocument/2006/relationships/tags" Target="../tags/tag245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0.xml" /><Relationship Id="rId10" Type="http://schemas.openxmlformats.org/officeDocument/2006/relationships/tags" Target="../tags/tag255.xml" /><Relationship Id="rId11" Type="http://schemas.openxmlformats.org/officeDocument/2006/relationships/tags" Target="../tags/tag256.xml" /><Relationship Id="rId12" Type="http://schemas.openxmlformats.org/officeDocument/2006/relationships/tags" Target="../tags/tag257.xml" /><Relationship Id="rId13" Type="http://schemas.openxmlformats.org/officeDocument/2006/relationships/tags" Target="../tags/tag258.xml" /><Relationship Id="rId14" Type="http://schemas.openxmlformats.org/officeDocument/2006/relationships/tags" Target="../tags/tag259.xml" /><Relationship Id="rId15" Type="http://schemas.openxmlformats.org/officeDocument/2006/relationships/tags" Target="../tags/tag260.xml" /><Relationship Id="rId16" Type="http://schemas.openxmlformats.org/officeDocument/2006/relationships/slideMaster" Target="../slideMasters/slideMaster3.xml" /><Relationship Id="rId2" Type="http://schemas.openxmlformats.org/officeDocument/2006/relationships/image" Target="file:///C:\Users\1V994W2\PycharmProjects\PPT_Background_Generation/pic_temp/0_pic_quater_right_up.png" TargetMode="External" /><Relationship Id="rId3" Type="http://schemas.openxmlformats.org/officeDocument/2006/relationships/image" Target="../media/image16.png" /><Relationship Id="rId4" Type="http://schemas.openxmlformats.org/officeDocument/2006/relationships/tags" Target="../tags/tag251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7.png" /><Relationship Id="rId7" Type="http://schemas.openxmlformats.org/officeDocument/2006/relationships/tags" Target="../tags/tag252.xml" /><Relationship Id="rId8" Type="http://schemas.openxmlformats.org/officeDocument/2006/relationships/tags" Target="../tags/tag253.xml" /><Relationship Id="rId9" Type="http://schemas.openxmlformats.org/officeDocument/2006/relationships/tags" Target="../tags/tag254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1.xml" /><Relationship Id="rId10" Type="http://schemas.openxmlformats.org/officeDocument/2006/relationships/tags" Target="../tags/tag266.xml" /><Relationship Id="rId11" Type="http://schemas.openxmlformats.org/officeDocument/2006/relationships/tags" Target="../tags/tag267.xml" /><Relationship Id="rId12" Type="http://schemas.openxmlformats.org/officeDocument/2006/relationships/tags" Target="../tags/tag268.xml" /><Relationship Id="rId13" Type="http://schemas.openxmlformats.org/officeDocument/2006/relationships/slideMaster" Target="../slideMasters/slideMaster3.xml" /><Relationship Id="rId2" Type="http://schemas.openxmlformats.org/officeDocument/2006/relationships/image" Target="file:///C:\Users\1V994W2\PycharmProjects\PPT_Background_Generation/pic_temp/0_pic_quater_right_down.png" TargetMode="External" /><Relationship Id="rId3" Type="http://schemas.openxmlformats.org/officeDocument/2006/relationships/image" Target="../media/image6.png" /><Relationship Id="rId4" Type="http://schemas.openxmlformats.org/officeDocument/2006/relationships/tags" Target="../tags/tag262.xml" /><Relationship Id="rId5" Type="http://schemas.openxmlformats.org/officeDocument/2006/relationships/image" Target="file:///C:\Users\1V994W2\PycharmProjects\PPT_Background_Generation/pic_temp/1_pic_quater_left_down.png" TargetMode="External" /><Relationship Id="rId6" Type="http://schemas.openxmlformats.org/officeDocument/2006/relationships/image" Target="../media/image7.png" /><Relationship Id="rId7" Type="http://schemas.openxmlformats.org/officeDocument/2006/relationships/tags" Target="../tags/tag263.xml" /><Relationship Id="rId8" Type="http://schemas.openxmlformats.org/officeDocument/2006/relationships/tags" Target="../tags/tag264.xml" /><Relationship Id="rId9" Type="http://schemas.openxmlformats.org/officeDocument/2006/relationships/tags" Target="../tags/tag265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pic_sup.png" TargetMode="External" /><Relationship Id="rId2" Type="http://schemas.openxmlformats.org/officeDocument/2006/relationships/image" Target="../media/image15.png" /><Relationship Id="rId3" Type="http://schemas.openxmlformats.org/officeDocument/2006/relationships/tags" Target="../tags/tag275.xml" /><Relationship Id="rId4" Type="http://schemas.openxmlformats.org/officeDocument/2006/relationships/tags" Target="../tags/tag276.xml" /><Relationship Id="rId5" Type="http://schemas.openxmlformats.org/officeDocument/2006/relationships/tags" Target="../tags/tag277.xml" /><Relationship Id="rId6" Type="http://schemas.openxmlformats.org/officeDocument/2006/relationships/tags" Target="../tags/tag278.xml" /><Relationship Id="rId7" Type="http://schemas.openxmlformats.org/officeDocument/2006/relationships/tags" Target="../tags/tag279.xml" /><Relationship Id="rId8" Type="http://schemas.openxmlformats.org/officeDocument/2006/relationships/tags" Target="../tags/tag280.xml" /><Relationship Id="rId9" Type="http://schemas.openxmlformats.org/officeDocument/2006/relationships/slideMaster" Target="../slideMasters/slideMaster4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right_up.png" TargetMode="External" /><Relationship Id="rId10" Type="http://schemas.openxmlformats.org/officeDocument/2006/relationships/tags" Target="../tags/tag32.xml" /><Relationship Id="rId11" Type="http://schemas.openxmlformats.org/officeDocument/2006/relationships/tags" Target="../tags/tag33.xml" /><Relationship Id="rId12" Type="http://schemas.openxmlformats.org/officeDocument/2006/relationships/tags" Target="../tags/tag34.xml" /><Relationship Id="rId13" Type="http://schemas.openxmlformats.org/officeDocument/2006/relationships/tags" Target="../tags/tag35.xml" /><Relationship Id="rId14" Type="http://schemas.openxmlformats.org/officeDocument/2006/relationships/tags" Target="../tags/tag36.xml" /><Relationship Id="rId15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27.xml" /><Relationship Id="rId4" Type="http://schemas.openxmlformats.org/officeDocument/2006/relationships/image" Target="file:///C:\Users\1V994W2\PycharmProjects\PPT_Background_Generation/pic_temp/1_pic_quater_right_up.png" TargetMode="External" /><Relationship Id="rId5" Type="http://schemas.openxmlformats.org/officeDocument/2006/relationships/image" Target="../media/image3.png" /><Relationship Id="rId6" Type="http://schemas.openxmlformats.org/officeDocument/2006/relationships/tags" Target="../tags/tag28.xml" /><Relationship Id="rId7" Type="http://schemas.openxmlformats.org/officeDocument/2006/relationships/tags" Target="../tags/tag29.xml" /><Relationship Id="rId8" Type="http://schemas.openxmlformats.org/officeDocument/2006/relationships/tags" Target="../tags/tag30.xml" /><Relationship Id="rId9" Type="http://schemas.openxmlformats.org/officeDocument/2006/relationships/tags" Target="../tags/tag3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right_up.png" TargetMode="External" /><Relationship Id="rId10" Type="http://schemas.openxmlformats.org/officeDocument/2006/relationships/tags" Target="../tags/tag286.xml" /><Relationship Id="rId11" Type="http://schemas.openxmlformats.org/officeDocument/2006/relationships/tags" Target="../tags/tag287.xml" /><Relationship Id="rId12" Type="http://schemas.openxmlformats.org/officeDocument/2006/relationships/slideMaster" Target="../slideMasters/slideMaster4.xml" /><Relationship Id="rId2" Type="http://schemas.openxmlformats.org/officeDocument/2006/relationships/image" Target="../media/image16.png" /><Relationship Id="rId3" Type="http://schemas.openxmlformats.org/officeDocument/2006/relationships/tags" Target="../tags/tag281.xml" /><Relationship Id="rId4" Type="http://schemas.openxmlformats.org/officeDocument/2006/relationships/image" Target="file:///C:\Users\1V994W2\PycharmProjects\PPT_Background_Generation/pic_temp/1_pic_quater_right_up.png" TargetMode="External" /><Relationship Id="rId5" Type="http://schemas.openxmlformats.org/officeDocument/2006/relationships/image" Target="../media/image17.png" /><Relationship Id="rId6" Type="http://schemas.openxmlformats.org/officeDocument/2006/relationships/tags" Target="../tags/tag282.xml" /><Relationship Id="rId7" Type="http://schemas.openxmlformats.org/officeDocument/2006/relationships/tags" Target="../tags/tag283.xml" /><Relationship Id="rId8" Type="http://schemas.openxmlformats.org/officeDocument/2006/relationships/tags" Target="../tags/tag284.xml" /><Relationship Id="rId9" Type="http://schemas.openxmlformats.org/officeDocument/2006/relationships/tags" Target="../tags/tag285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pic_half_down.png" TargetMode="External" /><Relationship Id="rId2" Type="http://schemas.openxmlformats.org/officeDocument/2006/relationships/image" Target="../media/image18.png" /><Relationship Id="rId3" Type="http://schemas.openxmlformats.org/officeDocument/2006/relationships/tags" Target="../tags/tag288.xml" /><Relationship Id="rId4" Type="http://schemas.openxmlformats.org/officeDocument/2006/relationships/tags" Target="../tags/tag289.xml" /><Relationship Id="rId5" Type="http://schemas.openxmlformats.org/officeDocument/2006/relationships/tags" Target="../tags/tag290.xml" /><Relationship Id="rId6" Type="http://schemas.openxmlformats.org/officeDocument/2006/relationships/tags" Target="../tags/tag291.xml" /><Relationship Id="rId7" Type="http://schemas.openxmlformats.org/officeDocument/2006/relationships/tags" Target="../tags/tag292.xml" /><Relationship Id="rId8" Type="http://schemas.openxmlformats.org/officeDocument/2006/relationships/slideMaster" Target="../slideMasters/slideMaster4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right_up.png" TargetMode="External" /><Relationship Id="rId10" Type="http://schemas.openxmlformats.org/officeDocument/2006/relationships/tags" Target="../tags/tag298.xml" /><Relationship Id="rId11" Type="http://schemas.openxmlformats.org/officeDocument/2006/relationships/tags" Target="../tags/tag299.xml" /><Relationship Id="rId12" Type="http://schemas.openxmlformats.org/officeDocument/2006/relationships/tags" Target="../tags/tag300.xml" /><Relationship Id="rId13" Type="http://schemas.openxmlformats.org/officeDocument/2006/relationships/slideMaster" Target="../slideMasters/slideMaster4.xml" /><Relationship Id="rId2" Type="http://schemas.openxmlformats.org/officeDocument/2006/relationships/image" Target="../media/image16.png" /><Relationship Id="rId3" Type="http://schemas.openxmlformats.org/officeDocument/2006/relationships/tags" Target="../tags/tag293.xml" /><Relationship Id="rId4" Type="http://schemas.openxmlformats.org/officeDocument/2006/relationships/image" Target="file:///C:\Users\1V994W2\PycharmProjects\PPT_Background_Generation/pic_temp/1_pic_quater_right_up.png" TargetMode="External" /><Relationship Id="rId5" Type="http://schemas.openxmlformats.org/officeDocument/2006/relationships/image" Target="../media/image17.png" /><Relationship Id="rId6" Type="http://schemas.openxmlformats.org/officeDocument/2006/relationships/tags" Target="../tags/tag294.xml" /><Relationship Id="rId7" Type="http://schemas.openxmlformats.org/officeDocument/2006/relationships/tags" Target="../tags/tag295.xml" /><Relationship Id="rId8" Type="http://schemas.openxmlformats.org/officeDocument/2006/relationships/tags" Target="../tags/tag296.xml" /><Relationship Id="rId9" Type="http://schemas.openxmlformats.org/officeDocument/2006/relationships/tags" Target="../tags/tag297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right_up.png" TargetMode="External" /><Relationship Id="rId10" Type="http://schemas.openxmlformats.org/officeDocument/2006/relationships/tags" Target="../tags/tag306.xml" /><Relationship Id="rId11" Type="http://schemas.openxmlformats.org/officeDocument/2006/relationships/tags" Target="../tags/tag307.xml" /><Relationship Id="rId12" Type="http://schemas.openxmlformats.org/officeDocument/2006/relationships/tags" Target="../tags/tag308.xml" /><Relationship Id="rId13" Type="http://schemas.openxmlformats.org/officeDocument/2006/relationships/tags" Target="../tags/tag309.xml" /><Relationship Id="rId14" Type="http://schemas.openxmlformats.org/officeDocument/2006/relationships/tags" Target="../tags/tag310.xml" /><Relationship Id="rId15" Type="http://schemas.openxmlformats.org/officeDocument/2006/relationships/slideMaster" Target="../slideMasters/slideMaster4.xml" /><Relationship Id="rId2" Type="http://schemas.openxmlformats.org/officeDocument/2006/relationships/image" Target="../media/image16.png" /><Relationship Id="rId3" Type="http://schemas.openxmlformats.org/officeDocument/2006/relationships/tags" Target="../tags/tag301.xml" /><Relationship Id="rId4" Type="http://schemas.openxmlformats.org/officeDocument/2006/relationships/image" Target="file:///C:\Users\1V994W2\PycharmProjects\PPT_Background_Generation/pic_temp/1_pic_quater_right_up.png" TargetMode="External" /><Relationship Id="rId5" Type="http://schemas.openxmlformats.org/officeDocument/2006/relationships/image" Target="../media/image17.png" /><Relationship Id="rId6" Type="http://schemas.openxmlformats.org/officeDocument/2006/relationships/tags" Target="../tags/tag302.xml" /><Relationship Id="rId7" Type="http://schemas.openxmlformats.org/officeDocument/2006/relationships/tags" Target="../tags/tag303.xml" /><Relationship Id="rId8" Type="http://schemas.openxmlformats.org/officeDocument/2006/relationships/tags" Target="../tags/tag304.xml" /><Relationship Id="rId9" Type="http://schemas.openxmlformats.org/officeDocument/2006/relationships/tags" Target="../tags/tag305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image" Target="file:////Users/1V994W2/Documents/Tencent%20Files/574576071/FileRecv/&#25340;&#35013;&#32032;&#26448;/&#31616;&#32422;&#28385;&#29256;-28//21/subject_holdleft_165,150,134_0_staid_full_0.png" TargetMode="External" /><Relationship Id="rId10" Type="http://schemas.openxmlformats.org/officeDocument/2006/relationships/tags" Target="../tags/tag316.xml" /><Relationship Id="rId11" Type="http://schemas.openxmlformats.org/officeDocument/2006/relationships/slideMaster" Target="../slideMasters/slideMaster4.xml" /><Relationship Id="rId2" Type="http://schemas.openxmlformats.org/officeDocument/2006/relationships/image" Target="../media/image19.png" /><Relationship Id="rId3" Type="http://schemas.openxmlformats.org/officeDocument/2006/relationships/tags" Target="../tags/tag311.xml" /><Relationship Id="rId4" Type="http://schemas.openxmlformats.org/officeDocument/2006/relationships/image" Target="file:///C:\Users\1V994W2\PycharmProjects\PPT_Background_Generation/pic_temp/1_pic_quater_right_up.png" TargetMode="External" /><Relationship Id="rId5" Type="http://schemas.openxmlformats.org/officeDocument/2006/relationships/image" Target="../media/image17.png" /><Relationship Id="rId6" Type="http://schemas.openxmlformats.org/officeDocument/2006/relationships/tags" Target="../tags/tag312.xml" /><Relationship Id="rId7" Type="http://schemas.openxmlformats.org/officeDocument/2006/relationships/tags" Target="../tags/tag313.xml" /><Relationship Id="rId8" Type="http://schemas.openxmlformats.org/officeDocument/2006/relationships/tags" Target="../tags/tag314.xml" /><Relationship Id="rId9" Type="http://schemas.openxmlformats.org/officeDocument/2006/relationships/tags" Target="../tags/tag315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7.xml" /><Relationship Id="rId2" Type="http://schemas.openxmlformats.org/officeDocument/2006/relationships/tags" Target="../tags/tag318.xml" /><Relationship Id="rId3" Type="http://schemas.openxmlformats.org/officeDocument/2006/relationships/tags" Target="../tags/tag319.xml" /><Relationship Id="rId4" Type="http://schemas.openxmlformats.org/officeDocument/2006/relationships/slideMaster" Target="../slideMasters/slideMaster4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right_up.png" TargetMode="External" /><Relationship Id="rId10" Type="http://schemas.openxmlformats.org/officeDocument/2006/relationships/tags" Target="../tags/tag325.xml" /><Relationship Id="rId11" Type="http://schemas.openxmlformats.org/officeDocument/2006/relationships/tags" Target="../tags/tag326.xml" /><Relationship Id="rId12" Type="http://schemas.openxmlformats.org/officeDocument/2006/relationships/tags" Target="../tags/tag327.xml" /><Relationship Id="rId13" Type="http://schemas.openxmlformats.org/officeDocument/2006/relationships/slideMaster" Target="../slideMasters/slideMaster4.xml" /><Relationship Id="rId2" Type="http://schemas.openxmlformats.org/officeDocument/2006/relationships/image" Target="../media/image16.png" /><Relationship Id="rId3" Type="http://schemas.openxmlformats.org/officeDocument/2006/relationships/tags" Target="../tags/tag320.xml" /><Relationship Id="rId4" Type="http://schemas.openxmlformats.org/officeDocument/2006/relationships/image" Target="file:///C:\Users\1V994W2\PycharmProjects\PPT_Background_Generation/pic_temp/1_pic_quater_right_up.png" TargetMode="External" /><Relationship Id="rId5" Type="http://schemas.openxmlformats.org/officeDocument/2006/relationships/image" Target="../media/image17.png" /><Relationship Id="rId6" Type="http://schemas.openxmlformats.org/officeDocument/2006/relationships/tags" Target="../tags/tag321.xml" /><Relationship Id="rId7" Type="http://schemas.openxmlformats.org/officeDocument/2006/relationships/tags" Target="../tags/tag322.xml" /><Relationship Id="rId8" Type="http://schemas.openxmlformats.org/officeDocument/2006/relationships/tags" Target="../tags/tag323.xml" /><Relationship Id="rId9" Type="http://schemas.openxmlformats.org/officeDocument/2006/relationships/tags" Target="../tags/tag324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right_up.png" TargetMode="External" /><Relationship Id="rId10" Type="http://schemas.openxmlformats.org/officeDocument/2006/relationships/tags" Target="../tags/tag333.xml" /><Relationship Id="rId11" Type="http://schemas.openxmlformats.org/officeDocument/2006/relationships/tags" Target="../tags/tag334.xml" /><Relationship Id="rId12" Type="http://schemas.openxmlformats.org/officeDocument/2006/relationships/slideMaster" Target="../slideMasters/slideMaster4.xml" /><Relationship Id="rId2" Type="http://schemas.openxmlformats.org/officeDocument/2006/relationships/image" Target="../media/image16.png" /><Relationship Id="rId3" Type="http://schemas.openxmlformats.org/officeDocument/2006/relationships/tags" Target="../tags/tag328.xml" /><Relationship Id="rId4" Type="http://schemas.openxmlformats.org/officeDocument/2006/relationships/image" Target="file:///C:\Users\1V994W2\PycharmProjects\PPT_Background_Generation/pic_temp/1_pic_quater_right_up.png" TargetMode="External" /><Relationship Id="rId5" Type="http://schemas.openxmlformats.org/officeDocument/2006/relationships/image" Target="../media/image17.png" /><Relationship Id="rId6" Type="http://schemas.openxmlformats.org/officeDocument/2006/relationships/tags" Target="../tags/tag329.xml" /><Relationship Id="rId7" Type="http://schemas.openxmlformats.org/officeDocument/2006/relationships/tags" Target="../tags/tag330.xml" /><Relationship Id="rId8" Type="http://schemas.openxmlformats.org/officeDocument/2006/relationships/tags" Target="../tags/tag331.xml" /><Relationship Id="rId9" Type="http://schemas.openxmlformats.org/officeDocument/2006/relationships/tags" Target="../tags/tag332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right_up.png" TargetMode="External" /><Relationship Id="rId10" Type="http://schemas.openxmlformats.org/officeDocument/2006/relationships/tags" Target="../tags/tag340.xml" /><Relationship Id="rId11" Type="http://schemas.openxmlformats.org/officeDocument/2006/relationships/slideMaster" Target="../slideMasters/slideMaster4.xml" /><Relationship Id="rId2" Type="http://schemas.openxmlformats.org/officeDocument/2006/relationships/image" Target="../media/image16.png" /><Relationship Id="rId3" Type="http://schemas.openxmlformats.org/officeDocument/2006/relationships/tags" Target="../tags/tag335.xml" /><Relationship Id="rId4" Type="http://schemas.openxmlformats.org/officeDocument/2006/relationships/image" Target="file:///C:\Users\1V994W2\PycharmProjects\PPT_Background_Generation/pic_temp/1_pic_quater_right_up.png" TargetMode="External" /><Relationship Id="rId5" Type="http://schemas.openxmlformats.org/officeDocument/2006/relationships/image" Target="../media/image17.png" /><Relationship Id="rId6" Type="http://schemas.openxmlformats.org/officeDocument/2006/relationships/tags" Target="../tags/tag336.xml" /><Relationship Id="rId7" Type="http://schemas.openxmlformats.org/officeDocument/2006/relationships/tags" Target="../tags/tag337.xml" /><Relationship Id="rId8" Type="http://schemas.openxmlformats.org/officeDocument/2006/relationships/tags" Target="../tags/tag338.xml" /><Relationship Id="rId9" Type="http://schemas.openxmlformats.org/officeDocument/2006/relationships/tags" Target="../tags/tag339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pic_sup.png" TargetMode="External" /><Relationship Id="rId2" Type="http://schemas.openxmlformats.org/officeDocument/2006/relationships/image" Target="../media/image15.png" /><Relationship Id="rId3" Type="http://schemas.openxmlformats.org/officeDocument/2006/relationships/tags" Target="../tags/tag341.xml" /><Relationship Id="rId4" Type="http://schemas.openxmlformats.org/officeDocument/2006/relationships/tags" Target="../tags/tag342.xml" /><Relationship Id="rId5" Type="http://schemas.openxmlformats.org/officeDocument/2006/relationships/tags" Target="../tags/tag343.xml" /><Relationship Id="rId6" Type="http://schemas.openxmlformats.org/officeDocument/2006/relationships/tags" Target="../tags/tag344.xml" /><Relationship Id="rId7" Type="http://schemas.openxmlformats.org/officeDocument/2006/relationships/tags" Target="../tags/tag345.xml" /><Relationship Id="rId8" Type="http://schemas.openxmlformats.org/officeDocument/2006/relationships/tags" Target="../tags/tag346.xml" /><Relationship Id="rId9" Type="http://schemas.openxmlformats.org/officeDocument/2006/relationships/slideMaster" Target="../slideMasters/slideMaster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file:////Users/1V994W2/Documents/Tencent%20Files/574576071/FileRecv/&#25340;&#35013;&#32032;&#26448;/&#31616;&#32422;&#28385;&#29256;-28//21/subject_holdleft_165,150,134_0_staid_full_0.png" TargetMode="External" /><Relationship Id="rId10" Type="http://schemas.openxmlformats.org/officeDocument/2006/relationships/tags" Target="../tags/tag42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5.png" /><Relationship Id="rId3" Type="http://schemas.openxmlformats.org/officeDocument/2006/relationships/tags" Target="../tags/tag37.xml" /><Relationship Id="rId4" Type="http://schemas.openxmlformats.org/officeDocument/2006/relationships/image" Target="file:///C:\Users\1V994W2\PycharmProjects\PPT_Background_Generation/pic_temp/1_pic_quater_right_up.png" TargetMode="External" /><Relationship Id="rId5" Type="http://schemas.openxmlformats.org/officeDocument/2006/relationships/image" Target="../media/image3.png" /><Relationship Id="rId6" Type="http://schemas.openxmlformats.org/officeDocument/2006/relationships/tags" Target="../tags/tag38.xml" /><Relationship Id="rId7" Type="http://schemas.openxmlformats.org/officeDocument/2006/relationships/tags" Target="../tags/tag39.xml" /><Relationship Id="rId8" Type="http://schemas.openxmlformats.org/officeDocument/2006/relationships/tags" Target="../tags/tag40.xml" /><Relationship Id="rId9" Type="http://schemas.openxmlformats.org/officeDocument/2006/relationships/tags" Target="../tags/tag4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right_up.png" TargetMode="External" /><Relationship Id="rId10" Type="http://schemas.openxmlformats.org/officeDocument/2006/relationships/tags" Target="../tags/tag352.xml" /><Relationship Id="rId11" Type="http://schemas.openxmlformats.org/officeDocument/2006/relationships/slideMaster" Target="../slideMasters/slideMaster4.xml" /><Relationship Id="rId2" Type="http://schemas.openxmlformats.org/officeDocument/2006/relationships/image" Target="../media/image16.png" /><Relationship Id="rId3" Type="http://schemas.openxmlformats.org/officeDocument/2006/relationships/tags" Target="../tags/tag347.xml" /><Relationship Id="rId4" Type="http://schemas.openxmlformats.org/officeDocument/2006/relationships/image" Target="file:///C:\Users\1V994W2\PycharmProjects\PPT_Background_Generation/pic_temp/1_pic_quater_right_up.png" TargetMode="External" /><Relationship Id="rId5" Type="http://schemas.openxmlformats.org/officeDocument/2006/relationships/image" Target="../media/image17.png" /><Relationship Id="rId6" Type="http://schemas.openxmlformats.org/officeDocument/2006/relationships/tags" Target="../tags/tag348.xml" /><Relationship Id="rId7" Type="http://schemas.openxmlformats.org/officeDocument/2006/relationships/tags" Target="../tags/tag349.xml" /><Relationship Id="rId8" Type="http://schemas.openxmlformats.org/officeDocument/2006/relationships/tags" Target="../tags/tag350.xml" /><Relationship Id="rId9" Type="http://schemas.openxmlformats.org/officeDocument/2006/relationships/tags" Target="../tags/tag351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3.xml" /><Relationship Id="rId10" Type="http://schemas.openxmlformats.org/officeDocument/2006/relationships/tags" Target="../tags/tag358.xml" /><Relationship Id="rId11" Type="http://schemas.openxmlformats.org/officeDocument/2006/relationships/tags" Target="../tags/tag359.xml" /><Relationship Id="rId12" Type="http://schemas.openxmlformats.org/officeDocument/2006/relationships/tags" Target="../tags/tag360.xml" /><Relationship Id="rId13" Type="http://schemas.openxmlformats.org/officeDocument/2006/relationships/slideMaster" Target="../slideMasters/slideMaster4.xml" /><Relationship Id="rId2" Type="http://schemas.openxmlformats.org/officeDocument/2006/relationships/image" Target="file:///C:\Users\1V994W2\PycharmProjects\PPT_Background_Generation/pic_temp/0_pic_quater_right_up.png" TargetMode="External" /><Relationship Id="rId3" Type="http://schemas.openxmlformats.org/officeDocument/2006/relationships/image" Target="../media/image16.png" /><Relationship Id="rId4" Type="http://schemas.openxmlformats.org/officeDocument/2006/relationships/tags" Target="../tags/tag354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7.png" /><Relationship Id="rId7" Type="http://schemas.openxmlformats.org/officeDocument/2006/relationships/tags" Target="../tags/tag355.xml" /><Relationship Id="rId8" Type="http://schemas.openxmlformats.org/officeDocument/2006/relationships/tags" Target="../tags/tag356.xml" /><Relationship Id="rId9" Type="http://schemas.openxmlformats.org/officeDocument/2006/relationships/tags" Target="../tags/tag357.xml" /></Relationships>
</file>

<file path=ppt/slideLayouts/_rels/slideLayout6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1.xml" /><Relationship Id="rId10" Type="http://schemas.openxmlformats.org/officeDocument/2006/relationships/tags" Target="../tags/tag368.xml" /><Relationship Id="rId11" Type="http://schemas.openxmlformats.org/officeDocument/2006/relationships/slideMaster" Target="../slideMasters/slideMaster4.xml" /><Relationship Id="rId2" Type="http://schemas.openxmlformats.org/officeDocument/2006/relationships/image" Target="file:///C:\Users\1V994W2\PycharmProjects\PPT_Background_Generation/pic_temp/0_pic_quater_right_up.png" TargetMode="External" /><Relationship Id="rId3" Type="http://schemas.openxmlformats.org/officeDocument/2006/relationships/image" Target="../media/image16.png" /><Relationship Id="rId4" Type="http://schemas.openxmlformats.org/officeDocument/2006/relationships/tags" Target="../tags/tag362.xml" /><Relationship Id="rId5" Type="http://schemas.openxmlformats.org/officeDocument/2006/relationships/tags" Target="../tags/tag363.xml" /><Relationship Id="rId6" Type="http://schemas.openxmlformats.org/officeDocument/2006/relationships/tags" Target="../tags/tag364.xml" /><Relationship Id="rId7" Type="http://schemas.openxmlformats.org/officeDocument/2006/relationships/tags" Target="../tags/tag365.xml" /><Relationship Id="rId8" Type="http://schemas.openxmlformats.org/officeDocument/2006/relationships/tags" Target="../tags/tag366.xml" /><Relationship Id="rId9" Type="http://schemas.openxmlformats.org/officeDocument/2006/relationships/tags" Target="../tags/tag367.xml" /></Relationships>
</file>

<file path=ppt/slideLayouts/_rels/slideLayout6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9.xml" /><Relationship Id="rId10" Type="http://schemas.openxmlformats.org/officeDocument/2006/relationships/tags" Target="../tags/tag374.xml" /><Relationship Id="rId11" Type="http://schemas.openxmlformats.org/officeDocument/2006/relationships/tags" Target="../tags/tag375.xml" /><Relationship Id="rId12" Type="http://schemas.openxmlformats.org/officeDocument/2006/relationships/tags" Target="../tags/tag376.xml" /><Relationship Id="rId13" Type="http://schemas.openxmlformats.org/officeDocument/2006/relationships/tags" Target="../tags/tag377.xml" /><Relationship Id="rId14" Type="http://schemas.openxmlformats.org/officeDocument/2006/relationships/slideMaster" Target="../slideMasters/slideMaster4.xml" /><Relationship Id="rId2" Type="http://schemas.openxmlformats.org/officeDocument/2006/relationships/image" Target="file:///C:\Users\1V994W2\PycharmProjects\PPT_Background_Generation/pic_temp/0_pic_quater_right_up.png" TargetMode="External" /><Relationship Id="rId3" Type="http://schemas.openxmlformats.org/officeDocument/2006/relationships/image" Target="../media/image16.png" /><Relationship Id="rId4" Type="http://schemas.openxmlformats.org/officeDocument/2006/relationships/tags" Target="../tags/tag370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7.png" /><Relationship Id="rId7" Type="http://schemas.openxmlformats.org/officeDocument/2006/relationships/tags" Target="../tags/tag371.xml" /><Relationship Id="rId8" Type="http://schemas.openxmlformats.org/officeDocument/2006/relationships/tags" Target="../tags/tag372.xml" /><Relationship Id="rId9" Type="http://schemas.openxmlformats.org/officeDocument/2006/relationships/tags" Target="../tags/tag373.xml" /></Relationships>
</file>

<file path=ppt/slideLayouts/_rels/slideLayout6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8.xml" /><Relationship Id="rId10" Type="http://schemas.openxmlformats.org/officeDocument/2006/relationships/tags" Target="../tags/tag383.xml" /><Relationship Id="rId11" Type="http://schemas.openxmlformats.org/officeDocument/2006/relationships/tags" Target="../tags/tag384.xml" /><Relationship Id="rId12" Type="http://schemas.openxmlformats.org/officeDocument/2006/relationships/tags" Target="../tags/tag385.xml" /><Relationship Id="rId13" Type="http://schemas.openxmlformats.org/officeDocument/2006/relationships/tags" Target="../tags/tag386.xml" /><Relationship Id="rId14" Type="http://schemas.openxmlformats.org/officeDocument/2006/relationships/slideMaster" Target="../slideMasters/slideMaster4.xml" /><Relationship Id="rId2" Type="http://schemas.openxmlformats.org/officeDocument/2006/relationships/image" Target="file:///C:\Users\1V994W2\PycharmProjects\PPT_Background_Generation/pic_temp/0_pic_quater_right_up.png" TargetMode="External" /><Relationship Id="rId3" Type="http://schemas.openxmlformats.org/officeDocument/2006/relationships/image" Target="../media/image16.png" /><Relationship Id="rId4" Type="http://schemas.openxmlformats.org/officeDocument/2006/relationships/tags" Target="../tags/tag379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7.png" /><Relationship Id="rId7" Type="http://schemas.openxmlformats.org/officeDocument/2006/relationships/tags" Target="../tags/tag380.xml" /><Relationship Id="rId8" Type="http://schemas.openxmlformats.org/officeDocument/2006/relationships/tags" Target="../tags/tag381.xml" /><Relationship Id="rId9" Type="http://schemas.openxmlformats.org/officeDocument/2006/relationships/tags" Target="../tags/tag382.xml" /></Relationships>
</file>

<file path=ppt/slideLayouts/_rels/slideLayout6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7.xml" /><Relationship Id="rId10" Type="http://schemas.openxmlformats.org/officeDocument/2006/relationships/tags" Target="../tags/tag392.xml" /><Relationship Id="rId11" Type="http://schemas.openxmlformats.org/officeDocument/2006/relationships/tags" Target="../tags/tag393.xml" /><Relationship Id="rId12" Type="http://schemas.openxmlformats.org/officeDocument/2006/relationships/tags" Target="../tags/tag394.xml" /><Relationship Id="rId13" Type="http://schemas.openxmlformats.org/officeDocument/2006/relationships/tags" Target="../tags/tag395.xml" /><Relationship Id="rId14" Type="http://schemas.openxmlformats.org/officeDocument/2006/relationships/tags" Target="../tags/tag396.xml" /><Relationship Id="rId15" Type="http://schemas.openxmlformats.org/officeDocument/2006/relationships/tags" Target="../tags/tag397.xml" /><Relationship Id="rId16" Type="http://schemas.openxmlformats.org/officeDocument/2006/relationships/slideMaster" Target="../slideMasters/slideMaster4.xml" /><Relationship Id="rId2" Type="http://schemas.openxmlformats.org/officeDocument/2006/relationships/image" Target="file:///C:\Users\1V994W2\PycharmProjects\PPT_Background_Generation/pic_temp/0_pic_quater_right_up.png" TargetMode="External" /><Relationship Id="rId3" Type="http://schemas.openxmlformats.org/officeDocument/2006/relationships/image" Target="../media/image16.png" /><Relationship Id="rId4" Type="http://schemas.openxmlformats.org/officeDocument/2006/relationships/tags" Target="../tags/tag388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7.png" /><Relationship Id="rId7" Type="http://schemas.openxmlformats.org/officeDocument/2006/relationships/tags" Target="../tags/tag389.xml" /><Relationship Id="rId8" Type="http://schemas.openxmlformats.org/officeDocument/2006/relationships/tags" Target="../tags/tag390.xml" /><Relationship Id="rId9" Type="http://schemas.openxmlformats.org/officeDocument/2006/relationships/tags" Target="../tags/tag391.xml" /></Relationships>
</file>

<file path=ppt/slideLayouts/_rels/slideLayout6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98.xml" /><Relationship Id="rId10" Type="http://schemas.openxmlformats.org/officeDocument/2006/relationships/tags" Target="../tags/tag403.xml" /><Relationship Id="rId11" Type="http://schemas.openxmlformats.org/officeDocument/2006/relationships/tags" Target="../tags/tag404.xml" /><Relationship Id="rId12" Type="http://schemas.openxmlformats.org/officeDocument/2006/relationships/tags" Target="../tags/tag405.xml" /><Relationship Id="rId13" Type="http://schemas.openxmlformats.org/officeDocument/2006/relationships/slideMaster" Target="../slideMasters/slideMaster4.xml" /><Relationship Id="rId2" Type="http://schemas.openxmlformats.org/officeDocument/2006/relationships/image" Target="file:///C:\Users\1V994W2\PycharmProjects\PPT_Background_Generation/pic_temp/0_pic_quater_right_down.png" TargetMode="External" /><Relationship Id="rId3" Type="http://schemas.openxmlformats.org/officeDocument/2006/relationships/image" Target="../media/image6.png" /><Relationship Id="rId4" Type="http://schemas.openxmlformats.org/officeDocument/2006/relationships/tags" Target="../tags/tag399.xml" /><Relationship Id="rId5" Type="http://schemas.openxmlformats.org/officeDocument/2006/relationships/image" Target="file:///C:\Users\1V994W2\PycharmProjects\PPT_Background_Generation/pic_temp/1_pic_quater_left_down.png" TargetMode="External" /><Relationship Id="rId6" Type="http://schemas.openxmlformats.org/officeDocument/2006/relationships/image" Target="../media/image7.png" /><Relationship Id="rId7" Type="http://schemas.openxmlformats.org/officeDocument/2006/relationships/tags" Target="../tags/tag400.xml" /><Relationship Id="rId8" Type="http://schemas.openxmlformats.org/officeDocument/2006/relationships/tags" Target="../tags/tag401.xml" /><Relationship Id="rId9" Type="http://schemas.openxmlformats.org/officeDocument/2006/relationships/tags" Target="../tags/tag402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right_up.png" TargetMode="External" /><Relationship Id="rId10" Type="http://schemas.openxmlformats.org/officeDocument/2006/relationships/tags" Target="../tags/tag51.xml" /><Relationship Id="rId11" Type="http://schemas.openxmlformats.org/officeDocument/2006/relationships/tags" Target="../tags/tag52.xml" /><Relationship Id="rId12" Type="http://schemas.openxmlformats.org/officeDocument/2006/relationships/tags" Target="../tags/tag53.xml" /><Relationship Id="rId13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46.xml" /><Relationship Id="rId4" Type="http://schemas.openxmlformats.org/officeDocument/2006/relationships/image" Target="file:///C:\Users\1V994W2\PycharmProjects\PPT_Background_Generation/pic_temp/1_pic_quater_right_up.png" TargetMode="External" /><Relationship Id="rId5" Type="http://schemas.openxmlformats.org/officeDocument/2006/relationships/image" Target="../media/image3.png" /><Relationship Id="rId6" Type="http://schemas.openxmlformats.org/officeDocument/2006/relationships/tags" Target="../tags/tag47.xml" /><Relationship Id="rId7" Type="http://schemas.openxmlformats.org/officeDocument/2006/relationships/tags" Target="../tags/tag48.xml" /><Relationship Id="rId8" Type="http://schemas.openxmlformats.org/officeDocument/2006/relationships/tags" Target="../tags/tag49.xml" /><Relationship Id="rId9" Type="http://schemas.openxmlformats.org/officeDocument/2006/relationships/tags" Target="../tags/tag50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1V994W2\PycharmProjects\PPT_Background_Generation/pic_temp/0_pic_quater_right_up.png" TargetMode="External" /><Relationship Id="rId10" Type="http://schemas.openxmlformats.org/officeDocument/2006/relationships/tags" Target="../tags/tag59.xml" /><Relationship Id="rId11" Type="http://schemas.openxmlformats.org/officeDocument/2006/relationships/tags" Target="../tags/tag60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54.xml" /><Relationship Id="rId4" Type="http://schemas.openxmlformats.org/officeDocument/2006/relationships/image" Target="file:///C:\Users\1V994W2\PycharmProjects\PPT_Background_Generation/pic_temp/1_pic_quater_right_up.png" TargetMode="External" /><Relationship Id="rId5" Type="http://schemas.openxmlformats.org/officeDocument/2006/relationships/image" Target="../media/image3.png" /><Relationship Id="rId6" Type="http://schemas.openxmlformats.org/officeDocument/2006/relationships/tags" Target="../tags/tag55.xml" /><Relationship Id="rId7" Type="http://schemas.openxmlformats.org/officeDocument/2006/relationships/tags" Target="../tags/tag56.xml" /><Relationship Id="rId8" Type="http://schemas.openxmlformats.org/officeDocument/2006/relationships/tags" Target="../tags/tag57.xml" /><Relationship Id="rId9" Type="http://schemas.openxmlformats.org/officeDocument/2006/relationships/tags" Target="../tags/tag58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7"/>
            </p:custDataLst>
          </p:nvPr>
        </p:nvSpPr>
        <p:spPr>
          <a:xfrm>
            <a:off x="2921000" y="2393316"/>
            <a:ext cx="6350000" cy="1398905"/>
          </a:xfrm>
        </p:spPr>
        <p:txBody>
          <a:bodyPr vert="horz" wrap="square" lIns="0" tIns="0" rIns="0" bIns="0" rtlCol="0" anchor="b" anchorCtr="0">
            <a:normAutofit/>
          </a:bodyPr>
          <a:lstStyle>
            <a:lvl1pPr>
              <a:defRPr lang="zh-CN" altLang="en-US" sz="7200" b="0" spc="7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marL="0" lvl="0" algn="dist"/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4" hasCustomPrompt="1"/>
            <p:custDataLst>
              <p:tags r:id="rId8"/>
            </p:custDataLst>
          </p:nvPr>
        </p:nvSpPr>
        <p:spPr>
          <a:xfrm>
            <a:off x="2921000" y="4031616"/>
            <a:ext cx="6350000" cy="361315"/>
          </a:xfrm>
        </p:spPr>
        <p:txBody>
          <a:bodyPr vert="horz" wrap="square" lIns="0" tIns="0" rIns="0" bIns="0" rtlCol="0" anchor="t" anchorCtr="0">
            <a:normAutofit/>
          </a:bodyPr>
          <a:lstStyle>
            <a:lvl1pPr>
              <a:defRPr lang="zh-CN" altLang="en-US" sz="200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微软雅黑"/>
                <a:cs typeface="微软雅黑" panose="020b0503020204020204" charset="-122"/>
              </a:defRPr>
            </a:lvl1pPr>
          </a:lstStyle>
          <a:p>
            <a:pPr marL="0" lvl="0" indent="0" algn="ctr">
              <a:lnSpc>
                <a:spcPct val="100000"/>
              </a:lnSpc>
              <a:spcAft>
                <a:spcPct val="0"/>
              </a:spcAft>
              <a:buClrTx/>
              <a:buSzTx/>
              <a:buNone/>
            </a:pPr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7"/>
            </p:custDataLst>
          </p:nvPr>
        </p:nvSpPr>
        <p:spPr>
          <a:xfrm>
            <a:off x="3412490" y="3055302"/>
            <a:ext cx="5365750" cy="1398905"/>
          </a:xfrm>
        </p:spPr>
        <p:txBody>
          <a:bodyPr vert="horz" wrap="square" lIns="0" tIns="0" rIns="0" bIns="0" rtlCol="0" anchor="t" anchorCtr="0">
            <a:normAutofit/>
          </a:bodyPr>
          <a:lstStyle>
            <a:lvl1pPr>
              <a:defRPr lang="zh-CN" altLang="en-US" sz="8000" b="0" spc="1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marL="0" lvl="0" algn="dist"/>
            <a:r>
              <a:rPr lang="zh-CN" altLang="en-US"/>
              <a:t>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8"/>
            </p:custDataLst>
          </p:nvPr>
        </p:nvSpPr>
        <p:spPr>
          <a:xfrm>
            <a:off x="3413760" y="2421572"/>
            <a:ext cx="5364480" cy="448945"/>
          </a:xfrm>
        </p:spPr>
        <p:txBody>
          <a:bodyPr vert="horz" wrap="square" lIns="0" tIns="0" rIns="0" bIns="0" rtlCol="0" anchor="b" anchorCtr="0">
            <a:normAutofit/>
          </a:bodyPr>
          <a:lstStyle>
            <a:lvl1pPr>
              <a:defRPr lang="zh-CN" altLang="en-US" sz="200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微软雅黑"/>
                <a:cs typeface="微软雅黑" panose="020b0503020204020204" charset="-122"/>
              </a:defRPr>
            </a:lvl1pPr>
          </a:lstStyle>
          <a:p>
            <a:pPr marL="0" lvl="0" indent="0" algn="dist">
              <a:lnSpc>
                <a:spcPct val="100000"/>
              </a:lnSpc>
              <a:spcAft>
                <a:spcPct val="0"/>
              </a:spcAft>
              <a:buClrTx/>
              <a:buSzTx/>
              <a:buNone/>
            </a:pPr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34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284547"/>
            <a:ext cx="720090" cy="573454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6359"/>
            <a:ext cx="720090" cy="5716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797" y="5567730"/>
            <a:ext cx="1620202" cy="129027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1808"/>
            <a:ext cx="1620202" cy="128619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1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1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1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3"/>
                  <a:tile tx="6350" ty="-127000" sx="65000" sy="64000" flip="none" algn="tl"/>
                </a:blip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1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1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-40000" contrast="20000"/>
                        </a14:imgEffect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1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smtClean="0"/>
              <a:t>4/15/2021</a:t>
            </a:fld>
            <a:endParaRPr lang="en-US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-40000" contrast="20000"/>
                        </a14:imgEffect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0"/>
            <a:ext cx="4064000" cy="1617366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7"/>
            </p:custDataLst>
          </p:nvPr>
        </p:nvSpPr>
        <p:spPr>
          <a:xfrm>
            <a:off x="4815205" y="2888298"/>
            <a:ext cx="4880610" cy="1081405"/>
          </a:xfrm>
        </p:spPr>
        <p:txBody>
          <a:bodyPr vert="horz" wrap="square" lIns="0" tIns="0" rIns="0" bIns="0" rtlCol="0" anchor="ctr" anchorCtr="0">
            <a:normAutofit/>
          </a:bodyPr>
          <a:lstStyle>
            <a:lvl1pPr>
              <a:defRPr lang="zh-CN" altLang="en-US" sz="4800" b="0" spc="50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marL="0" lvl="0">
              <a:spcAft>
                <a:spcPct val="0"/>
              </a:spcAft>
              <a:buClrTx/>
              <a:buSzTx/>
              <a:buFontTx/>
            </a:pPr>
            <a:r>
              <a:rPr lang="zh-CN" altLang="en-US"/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07584" y="65088"/>
            <a:ext cx="10610849" cy="1011237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7"/>
            </p:custDataLst>
          </p:nvPr>
        </p:nvSpPr>
        <p:spPr>
          <a:xfrm>
            <a:off x="2921000" y="2393316"/>
            <a:ext cx="6350000" cy="1398905"/>
          </a:xfrm>
        </p:spPr>
        <p:txBody>
          <a:bodyPr vert="horz" wrap="square" lIns="90170" tIns="46990" rIns="90170" bIns="46990" rtlCol="0" anchor="b" anchorCtr="0">
            <a:normAutofit/>
          </a:bodyPr>
          <a:lstStyle>
            <a:lvl1pPr>
              <a:defRPr lang="zh-CN" altLang="en-US" sz="7200" b="0" spc="7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marL="0" lvl="0" algn="dist"/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4" hasCustomPrompt="1"/>
            <p:custDataLst>
              <p:tags r:id="rId8"/>
            </p:custDataLst>
          </p:nvPr>
        </p:nvSpPr>
        <p:spPr>
          <a:xfrm>
            <a:off x="2921000" y="3879215"/>
            <a:ext cx="6350000" cy="513715"/>
          </a:xfrm>
        </p:spPr>
        <p:txBody>
          <a:bodyPr vert="horz" wrap="square" lIns="90170" tIns="46990" rIns="90170" bIns="46990" rtlCol="0" anchor="t" anchorCtr="0">
            <a:normAutofit/>
          </a:bodyPr>
          <a:lstStyle>
            <a:lvl1pPr>
              <a:defRPr lang="zh-CN" altLang="en-US" sz="200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微软雅黑"/>
                <a:cs typeface="微软雅黑" panose="020b0503020204020204" charset="-122"/>
              </a:defRPr>
            </a:lvl1pPr>
          </a:lstStyle>
          <a:p>
            <a:pPr marL="0" lvl="0" indent="0" algn="ctr">
              <a:lnSpc>
                <a:spcPct val="100000"/>
              </a:lnSpc>
              <a:spcAft>
                <a:spcPct val="0"/>
              </a:spcAft>
              <a:buClrTx/>
              <a:buSzTx/>
              <a:buNone/>
            </a:pPr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0"/>
            <a:ext cx="4064000" cy="1617366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7"/>
            </p:custDataLst>
          </p:nvPr>
        </p:nvSpPr>
        <p:spPr>
          <a:xfrm>
            <a:off x="4815205" y="2888298"/>
            <a:ext cx="4880610" cy="1081405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>
              <a:defRPr lang="zh-CN" altLang="en-US" sz="4800" b="0" spc="50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marL="0" lvl="0">
              <a:spcAft>
                <a:spcPct val="0"/>
              </a:spcAft>
              <a:buClrTx/>
              <a:buSzTx/>
              <a:buFontTx/>
            </a:pPr>
            <a:r>
              <a:rPr lang="zh-CN" altLang="en-US"/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8080" y="1683832"/>
            <a:ext cx="4389120" cy="349033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6359"/>
            <a:ext cx="720090" cy="5716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8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9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9EFD9D74-47D9-4702-A33C-335B63B48DBF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FABC47A4-756D-490B-A52F-7D9E2C9FC05F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7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8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7"/>
            </p:custDataLst>
          </p:nvPr>
        </p:nvSpPr>
        <p:spPr>
          <a:xfrm>
            <a:off x="3412490" y="3055302"/>
            <a:ext cx="5365750" cy="1398905"/>
          </a:xfrm>
        </p:spPr>
        <p:txBody>
          <a:bodyPr vert="horz" wrap="square" lIns="90170" tIns="0" rIns="90170" bIns="46990" rtlCol="0" anchor="t" anchorCtr="0">
            <a:normAutofit/>
          </a:bodyPr>
          <a:lstStyle>
            <a:lvl1pPr>
              <a:defRPr lang="zh-CN" altLang="en-US" sz="8000" b="0" spc="1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marL="0" lvl="0" algn="dist"/>
            <a:r>
              <a:rPr lang="zh-CN" altLang="en-US"/>
              <a:t>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8"/>
            </p:custDataLst>
          </p:nvPr>
        </p:nvSpPr>
        <p:spPr>
          <a:xfrm>
            <a:off x="3413760" y="2421255"/>
            <a:ext cx="5364480" cy="547370"/>
          </a:xfrm>
        </p:spPr>
        <p:txBody>
          <a:bodyPr vert="horz" wrap="square" lIns="90170" tIns="46990" rIns="90170" bIns="46990" rtlCol="0" anchor="b" anchorCtr="0">
            <a:normAutofit/>
          </a:bodyPr>
          <a:lstStyle>
            <a:lvl1pPr>
              <a:defRPr lang="zh-CN" altLang="en-US" sz="200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微软雅黑"/>
                <a:cs typeface="微软雅黑" panose="020b0503020204020204" charset="-122"/>
              </a:defRPr>
            </a:lvl1pPr>
          </a:lstStyle>
          <a:p>
            <a:pPr marL="0" lvl="0" indent="0" algn="dist">
              <a:lnSpc>
                <a:spcPct val="100000"/>
              </a:lnSpc>
              <a:spcAft>
                <a:spcPct val="0"/>
              </a:spcAft>
              <a:buClrTx/>
              <a:buSzTx/>
              <a:buNone/>
            </a:pPr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34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284547"/>
            <a:ext cx="720090" cy="573454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6359"/>
            <a:ext cx="720090" cy="5716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797" y="5567730"/>
            <a:ext cx="1620202" cy="129027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1808"/>
            <a:ext cx="1620202" cy="128619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7"/>
            </p:custDataLst>
          </p:nvPr>
        </p:nvSpPr>
        <p:spPr>
          <a:xfrm>
            <a:off x="2921000" y="2393316"/>
            <a:ext cx="6350000" cy="1398905"/>
          </a:xfrm>
        </p:spPr>
        <p:txBody>
          <a:bodyPr vert="horz" wrap="square" lIns="90170" tIns="46990" rIns="90170" bIns="46990" rtlCol="0" anchor="b" anchorCtr="0">
            <a:normAutofit/>
          </a:bodyPr>
          <a:lstStyle>
            <a:lvl1pPr>
              <a:defRPr lang="zh-CN" altLang="en-US" sz="7200" b="0" spc="7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marL="0" lvl="0" algn="dist"/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4" hasCustomPrompt="1"/>
            <p:custDataLst>
              <p:tags r:id="rId8"/>
            </p:custDataLst>
          </p:nvPr>
        </p:nvSpPr>
        <p:spPr>
          <a:xfrm>
            <a:off x="2921000" y="3879215"/>
            <a:ext cx="6350000" cy="513715"/>
          </a:xfrm>
        </p:spPr>
        <p:txBody>
          <a:bodyPr vert="horz" wrap="square" lIns="90170" tIns="46990" rIns="90170" bIns="46990" rtlCol="0" anchor="t" anchorCtr="0">
            <a:normAutofit/>
          </a:bodyPr>
          <a:lstStyle>
            <a:lvl1pPr>
              <a:defRPr lang="zh-CN" altLang="en-US" sz="200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微软雅黑"/>
                <a:cs typeface="微软雅黑" panose="020b0503020204020204" charset="-122"/>
              </a:defRPr>
            </a:lvl1pPr>
          </a:lstStyle>
          <a:p>
            <a:pPr marL="0" lvl="0" indent="0" algn="ctr">
              <a:lnSpc>
                <a:spcPct val="100000"/>
              </a:lnSpc>
              <a:spcAft>
                <a:spcPct val="0"/>
              </a:spcAft>
              <a:buClrTx/>
              <a:buSzTx/>
              <a:buNone/>
            </a:pPr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0"/>
            <a:ext cx="4064000" cy="1617366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7"/>
            </p:custDataLst>
          </p:nvPr>
        </p:nvSpPr>
        <p:spPr>
          <a:xfrm>
            <a:off x="4815205" y="2888298"/>
            <a:ext cx="4880610" cy="1081405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>
              <a:defRPr lang="zh-CN" altLang="en-US" sz="4800" b="0" spc="50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marL="0" lvl="0">
              <a:spcAft>
                <a:spcPct val="0"/>
              </a:spcAft>
              <a:buClrTx/>
              <a:buSzTx/>
              <a:buFontTx/>
            </a:pPr>
            <a:r>
              <a:rPr lang="zh-CN" altLang="en-US"/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8080" y="1683832"/>
            <a:ext cx="4389120" cy="349033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6359"/>
            <a:ext cx="720090" cy="5716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8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9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9EFD9D74-47D9-4702-A33C-335B63B48DBF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FABC47A4-756D-490B-A52F-7D9E2C9FC05F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7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8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7"/>
            </p:custDataLst>
          </p:nvPr>
        </p:nvSpPr>
        <p:spPr>
          <a:xfrm>
            <a:off x="3412490" y="3055302"/>
            <a:ext cx="5365750" cy="1398905"/>
          </a:xfrm>
        </p:spPr>
        <p:txBody>
          <a:bodyPr vert="horz" wrap="square" lIns="90170" tIns="0" rIns="90170" bIns="46990" rtlCol="0" anchor="t" anchorCtr="0">
            <a:normAutofit/>
          </a:bodyPr>
          <a:lstStyle>
            <a:lvl1pPr>
              <a:defRPr lang="zh-CN" altLang="en-US" sz="8000" b="0" spc="1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pPr marL="0" lvl="0" algn="dist"/>
            <a:r>
              <a:rPr lang="zh-CN" altLang="en-US"/>
              <a:t>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8"/>
            </p:custDataLst>
          </p:nvPr>
        </p:nvSpPr>
        <p:spPr>
          <a:xfrm>
            <a:off x="3413760" y="2421255"/>
            <a:ext cx="5364480" cy="547370"/>
          </a:xfrm>
        </p:spPr>
        <p:txBody>
          <a:bodyPr vert="horz" wrap="square" lIns="90170" tIns="46990" rIns="90170" bIns="46990" rtlCol="0" anchor="b" anchorCtr="0">
            <a:normAutofit/>
          </a:bodyPr>
          <a:lstStyle>
            <a:lvl1pPr>
              <a:defRPr lang="zh-CN" altLang="en-US" sz="200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微软雅黑"/>
                <a:cs typeface="微软雅黑" panose="020b0503020204020204" charset="-122"/>
              </a:defRPr>
            </a:lvl1pPr>
          </a:lstStyle>
          <a:p>
            <a:pPr marL="0" lvl="0" indent="0" algn="dist">
              <a:lnSpc>
                <a:spcPct val="100000"/>
              </a:lnSpc>
              <a:spcAft>
                <a:spcPct val="0"/>
              </a:spcAft>
              <a:buClrTx/>
              <a:buSzTx/>
              <a:buNone/>
            </a:pPr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8080" y="1683832"/>
            <a:ext cx="4389120" cy="3490335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6359"/>
            <a:ext cx="720090" cy="5716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34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284547"/>
            <a:ext cx="720090" cy="573454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6359"/>
            <a:ext cx="720090" cy="5716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797" y="5567730"/>
            <a:ext cx="1620202" cy="129027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71808"/>
            <a:ext cx="1620202" cy="128619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8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9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9EFD9D74-47D9-4702-A33C-335B63B48DBF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FABC47A4-756D-490B-A52F-7D9E2C9FC05F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6"/>
            </p:custDataLst>
          </p:nvPr>
        </p:nvPicPr>
        <p:blipFill>
          <a:blip r:embed="rId5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7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8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ags" Target="../tags/tag132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33.xml" /><Relationship Id="rId21" Type="http://schemas.openxmlformats.org/officeDocument/2006/relationships/tags" Target="../tags/tag134.xml" /><Relationship Id="rId22" Type="http://schemas.openxmlformats.org/officeDocument/2006/relationships/tags" Target="../tags/tag135.xml" /><Relationship Id="rId23" Type="http://schemas.openxmlformats.org/officeDocument/2006/relationships/tags" Target="../tags/tag136.xml" /><Relationship Id="rId24" Type="http://schemas.openxmlformats.org/officeDocument/2006/relationships/tags" Target="../tags/tag137.xml" /><Relationship Id="rId25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slideLayout" Target="../slideLayouts/slideLayout28.xml" /><Relationship Id="rId11" Type="http://schemas.openxmlformats.org/officeDocument/2006/relationships/slideLayout" Target="../slideLayouts/slideLayout29.xml" /><Relationship Id="rId12" Type="http://schemas.openxmlformats.org/officeDocument/2006/relationships/slideLayout" Target="../slideLayouts/slideLayout30.xml" /><Relationship Id="rId13" Type="http://schemas.openxmlformats.org/officeDocument/2006/relationships/image" Target="../media/image13.png" /><Relationship Id="rId14" Type="http://schemas.microsoft.com/office/2007/relationships/hdphoto" Target="../media/image11.wdp" /><Relationship Id="rId15" Type="http://schemas.openxmlformats.org/officeDocument/2006/relationships/image" Target="../media/image10.png" /><Relationship Id="rId16" Type="http://schemas.openxmlformats.org/officeDocument/2006/relationships/theme" Target="../theme/theme2.xml" /><Relationship Id="rId2" Type="http://schemas.openxmlformats.org/officeDocument/2006/relationships/slideLayout" Target="../slideLayouts/slideLayout20.xml" /><Relationship Id="rId3" Type="http://schemas.openxmlformats.org/officeDocument/2006/relationships/slideLayout" Target="../slideLayouts/slideLayout21.xml" /><Relationship Id="rId4" Type="http://schemas.openxmlformats.org/officeDocument/2006/relationships/slideLayout" Target="../slideLayouts/slideLayout22.xml" /><Relationship Id="rId5" Type="http://schemas.openxmlformats.org/officeDocument/2006/relationships/slideLayout" Target="../slideLayouts/slideLayout23.xml" /><Relationship Id="rId6" Type="http://schemas.openxmlformats.org/officeDocument/2006/relationships/slideLayout" Target="../slideLayouts/slideLayout24.xml" /><Relationship Id="rId7" Type="http://schemas.openxmlformats.org/officeDocument/2006/relationships/slideLayout" Target="../slideLayouts/slideLayout25.xml" /><Relationship Id="rId8" Type="http://schemas.openxmlformats.org/officeDocument/2006/relationships/slideLayout" Target="../slideLayouts/slideLayout26.xml" /><Relationship Id="rId9" Type="http://schemas.openxmlformats.org/officeDocument/2006/relationships/slideLayout" Target="../slideLayouts/slideLayout27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10" Type="http://schemas.openxmlformats.org/officeDocument/2006/relationships/slideLayout" Target="../slideLayouts/slideLayout40.xml" /><Relationship Id="rId11" Type="http://schemas.openxmlformats.org/officeDocument/2006/relationships/slideLayout" Target="../slideLayouts/slideLayout41.xml" /><Relationship Id="rId12" Type="http://schemas.openxmlformats.org/officeDocument/2006/relationships/slideLayout" Target="../slideLayouts/slideLayout42.xml" /><Relationship Id="rId13" Type="http://schemas.openxmlformats.org/officeDocument/2006/relationships/slideLayout" Target="../slideLayouts/slideLayout43.xml" /><Relationship Id="rId14" Type="http://schemas.openxmlformats.org/officeDocument/2006/relationships/slideLayout" Target="../slideLayouts/slideLayout44.xml" /><Relationship Id="rId15" Type="http://schemas.openxmlformats.org/officeDocument/2006/relationships/slideLayout" Target="../slideLayouts/slideLayout45.xml" /><Relationship Id="rId16" Type="http://schemas.openxmlformats.org/officeDocument/2006/relationships/slideLayout" Target="../slideLayouts/slideLayout46.xml" /><Relationship Id="rId17" Type="http://schemas.openxmlformats.org/officeDocument/2006/relationships/slideLayout" Target="../slideLayouts/slideLayout47.xml" /><Relationship Id="rId18" Type="http://schemas.openxmlformats.org/officeDocument/2006/relationships/slideLayout" Target="../slideLayouts/slideLayout48.xml" /><Relationship Id="rId19" Type="http://schemas.openxmlformats.org/officeDocument/2006/relationships/tags" Target="../tags/tag269.xml" /><Relationship Id="rId2" Type="http://schemas.openxmlformats.org/officeDocument/2006/relationships/slideLayout" Target="../slideLayouts/slideLayout32.xml" /><Relationship Id="rId20" Type="http://schemas.openxmlformats.org/officeDocument/2006/relationships/tags" Target="../tags/tag270.xml" /><Relationship Id="rId21" Type="http://schemas.openxmlformats.org/officeDocument/2006/relationships/tags" Target="../tags/tag271.xml" /><Relationship Id="rId22" Type="http://schemas.openxmlformats.org/officeDocument/2006/relationships/tags" Target="../tags/tag272.xml" /><Relationship Id="rId23" Type="http://schemas.openxmlformats.org/officeDocument/2006/relationships/tags" Target="../tags/tag273.xml" /><Relationship Id="rId24" Type="http://schemas.openxmlformats.org/officeDocument/2006/relationships/tags" Target="../tags/tag274.xml" /><Relationship Id="rId25" Type="http://schemas.openxmlformats.org/officeDocument/2006/relationships/theme" Target="../theme/theme3.xml" /><Relationship Id="rId3" Type="http://schemas.openxmlformats.org/officeDocument/2006/relationships/slideLayout" Target="../slideLayouts/slideLayout33.xml" /><Relationship Id="rId4" Type="http://schemas.openxmlformats.org/officeDocument/2006/relationships/slideLayout" Target="../slideLayouts/slideLayout34.xml" /><Relationship Id="rId5" Type="http://schemas.openxmlformats.org/officeDocument/2006/relationships/slideLayout" Target="../slideLayouts/slideLayout35.xml" /><Relationship Id="rId6" Type="http://schemas.openxmlformats.org/officeDocument/2006/relationships/slideLayout" Target="../slideLayouts/slideLayout36.xml" /><Relationship Id="rId7" Type="http://schemas.openxmlformats.org/officeDocument/2006/relationships/slideLayout" Target="../slideLayouts/slideLayout37.xml" /><Relationship Id="rId8" Type="http://schemas.openxmlformats.org/officeDocument/2006/relationships/slideLayout" Target="../slideLayouts/slideLayout38.xml" /><Relationship Id="rId9" Type="http://schemas.openxmlformats.org/officeDocument/2006/relationships/slideLayout" Target="../slideLayouts/slideLayout39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9.xml" /><Relationship Id="rId10" Type="http://schemas.openxmlformats.org/officeDocument/2006/relationships/slideLayout" Target="../slideLayouts/slideLayout58.xml" /><Relationship Id="rId11" Type="http://schemas.openxmlformats.org/officeDocument/2006/relationships/slideLayout" Target="../slideLayouts/slideLayout59.xml" /><Relationship Id="rId12" Type="http://schemas.openxmlformats.org/officeDocument/2006/relationships/slideLayout" Target="../slideLayouts/slideLayout60.xml" /><Relationship Id="rId13" Type="http://schemas.openxmlformats.org/officeDocument/2006/relationships/slideLayout" Target="../slideLayouts/slideLayout61.xml" /><Relationship Id="rId14" Type="http://schemas.openxmlformats.org/officeDocument/2006/relationships/slideLayout" Target="../slideLayouts/slideLayout62.xml" /><Relationship Id="rId15" Type="http://schemas.openxmlformats.org/officeDocument/2006/relationships/slideLayout" Target="../slideLayouts/slideLayout63.xml" /><Relationship Id="rId16" Type="http://schemas.openxmlformats.org/officeDocument/2006/relationships/slideLayout" Target="../slideLayouts/slideLayout64.xml" /><Relationship Id="rId17" Type="http://schemas.openxmlformats.org/officeDocument/2006/relationships/slideLayout" Target="../slideLayouts/slideLayout65.xml" /><Relationship Id="rId18" Type="http://schemas.openxmlformats.org/officeDocument/2006/relationships/slideLayout" Target="../slideLayouts/slideLayout66.xml" /><Relationship Id="rId19" Type="http://schemas.openxmlformats.org/officeDocument/2006/relationships/tags" Target="../tags/tag406.xml" /><Relationship Id="rId2" Type="http://schemas.openxmlformats.org/officeDocument/2006/relationships/slideLayout" Target="../slideLayouts/slideLayout50.xml" /><Relationship Id="rId20" Type="http://schemas.openxmlformats.org/officeDocument/2006/relationships/tags" Target="../tags/tag407.xml" /><Relationship Id="rId21" Type="http://schemas.openxmlformats.org/officeDocument/2006/relationships/tags" Target="../tags/tag408.xml" /><Relationship Id="rId22" Type="http://schemas.openxmlformats.org/officeDocument/2006/relationships/tags" Target="../tags/tag409.xml" /><Relationship Id="rId23" Type="http://schemas.openxmlformats.org/officeDocument/2006/relationships/tags" Target="../tags/tag410.xml" /><Relationship Id="rId24" Type="http://schemas.openxmlformats.org/officeDocument/2006/relationships/tags" Target="../tags/tag411.xml" /><Relationship Id="rId25" Type="http://schemas.openxmlformats.org/officeDocument/2006/relationships/theme" Target="../theme/theme4.xml" /><Relationship Id="rId3" Type="http://schemas.openxmlformats.org/officeDocument/2006/relationships/slideLayout" Target="../slideLayouts/slideLayout51.xml" /><Relationship Id="rId4" Type="http://schemas.openxmlformats.org/officeDocument/2006/relationships/slideLayout" Target="../slideLayouts/slideLayout52.xml" /><Relationship Id="rId5" Type="http://schemas.openxmlformats.org/officeDocument/2006/relationships/slideLayout" Target="../slideLayouts/slideLayout53.xml" /><Relationship Id="rId6" Type="http://schemas.openxmlformats.org/officeDocument/2006/relationships/slideLayout" Target="../slideLayouts/slideLayout54.xml" /><Relationship Id="rId7" Type="http://schemas.openxmlformats.org/officeDocument/2006/relationships/slideLayout" Target="../slideLayouts/slideLayout55.xml" /><Relationship Id="rId8" Type="http://schemas.openxmlformats.org/officeDocument/2006/relationships/slideLayout" Target="../slideLayouts/slideLayout56.xml" /><Relationship Id="rId9" Type="http://schemas.openxmlformats.org/officeDocument/2006/relationships/slideLayout" Target="../slideLayouts/slideLayout57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flip="none"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flip="none"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smtClean="0"/>
              <a:t>4/15/2021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brightnessContrast bright="-40000" contrast="20000"/>
                        </a14:imgEffect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9992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275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99995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14" r:id="rId15"/>
    <p:sldLayoutId id="2147483715" r:id="rId16"/>
    <p:sldLayoutId id="2147483716" r:id="rId17"/>
    <p:sldLayoutId id="2147483717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0.jpeg" /><Relationship Id="rId4" Type="http://schemas.openxmlformats.org/officeDocument/2006/relationships/image" Target="../media/image21.jpeg" /><Relationship Id="rId5" Type="http://schemas.openxmlformats.org/officeDocument/2006/relationships/image" Target="../media/image22.jpeg" /><Relationship Id="rId6" Type="http://schemas.openxmlformats.org/officeDocument/2006/relationships/image" Target="../media/image23.jpeg" /><Relationship Id="rId7" Type="http://schemas.openxmlformats.org/officeDocument/2006/relationships/image" Target="../media/image24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0.png" /><Relationship Id="rId3" Type="http://schemas.openxmlformats.org/officeDocument/2006/relationships/tags" Target="../tags/tag457.xml" /><Relationship Id="rId4" Type="http://schemas.openxmlformats.org/officeDocument/2006/relationships/image" Target="../media/image31.png" /><Relationship Id="rId5" Type="http://schemas.openxmlformats.org/officeDocument/2006/relationships/tags" Target="../tags/tag45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462.xml" /><Relationship Id="rId11" Type="http://schemas.openxmlformats.org/officeDocument/2006/relationships/tags" Target="../tags/tag463.xml" /><Relationship Id="rId2" Type="http://schemas.openxmlformats.org/officeDocument/2006/relationships/image" Target="file:///C:\Users\1V994W2\PycharmProjects\PPT_Background_Generation/pic_temp/0_pic_quater_right_up.png" TargetMode="External" /><Relationship Id="rId3" Type="http://schemas.openxmlformats.org/officeDocument/2006/relationships/image" Target="../media/image16.png" /><Relationship Id="rId4" Type="http://schemas.openxmlformats.org/officeDocument/2006/relationships/tags" Target="../tags/tag459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7.png" /><Relationship Id="rId7" Type="http://schemas.openxmlformats.org/officeDocument/2006/relationships/tags" Target="../tags/tag460.xml" /><Relationship Id="rId8" Type="http://schemas.openxmlformats.org/officeDocument/2006/relationships/image" Target="../media/image32.png" /><Relationship Id="rId9" Type="http://schemas.openxmlformats.org/officeDocument/2006/relationships/tags" Target="../tags/tag46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467.xml" /><Relationship Id="rId11" Type="http://schemas.openxmlformats.org/officeDocument/2006/relationships/tags" Target="../tags/tag468.xml" /><Relationship Id="rId12" Type="http://schemas.openxmlformats.org/officeDocument/2006/relationships/tags" Target="../tags/tag469.xml" /><Relationship Id="rId13" Type="http://schemas.openxmlformats.org/officeDocument/2006/relationships/tags" Target="../tags/tag470.xml" /><Relationship Id="rId14" Type="http://schemas.openxmlformats.org/officeDocument/2006/relationships/tags" Target="../tags/tag471.xml" /><Relationship Id="rId15" Type="http://schemas.openxmlformats.org/officeDocument/2006/relationships/image" Target="../media/image33.jpeg" /><Relationship Id="rId16" Type="http://schemas.openxmlformats.org/officeDocument/2006/relationships/tags" Target="../tags/tag472.xml" /><Relationship Id="rId17" Type="http://schemas.openxmlformats.org/officeDocument/2006/relationships/tags" Target="../tags/tag473.xml" /><Relationship Id="rId2" Type="http://schemas.openxmlformats.org/officeDocument/2006/relationships/notesSlide" Target="../notesSlides/notesSlide3.xml" /><Relationship Id="rId3" Type="http://schemas.openxmlformats.org/officeDocument/2006/relationships/image" Target="file:///C:\Users\1V994W2\PycharmProjects\PPT_Background_Generation/pic_temp/0_pic_quater_right_up.png" TargetMode="External" /><Relationship Id="rId4" Type="http://schemas.openxmlformats.org/officeDocument/2006/relationships/image" Target="../media/image16.png" /><Relationship Id="rId5" Type="http://schemas.openxmlformats.org/officeDocument/2006/relationships/tags" Target="../tags/tag464.xml" /><Relationship Id="rId6" Type="http://schemas.openxmlformats.org/officeDocument/2006/relationships/image" Target="file:///C:\Users\1V994W2\PycharmProjects\PPT_Background_Generation/pic_temp/1_pic_quater_right_up.png" TargetMode="External" /><Relationship Id="rId7" Type="http://schemas.openxmlformats.org/officeDocument/2006/relationships/image" Target="../media/image17.png" /><Relationship Id="rId8" Type="http://schemas.openxmlformats.org/officeDocument/2006/relationships/tags" Target="../tags/tag465.xml" /><Relationship Id="rId9" Type="http://schemas.openxmlformats.org/officeDocument/2006/relationships/tags" Target="../tags/tag46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4.png" /><Relationship Id="rId3" Type="http://schemas.openxmlformats.org/officeDocument/2006/relationships/tags" Target="../tags/tag47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5.png" /><Relationship Id="rId3" Type="http://schemas.openxmlformats.org/officeDocument/2006/relationships/tags" Target="../tags/tag47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478.xml" /><Relationship Id="rId11" Type="http://schemas.openxmlformats.org/officeDocument/2006/relationships/tags" Target="../tags/tag479.xml" /><Relationship Id="rId2" Type="http://schemas.openxmlformats.org/officeDocument/2006/relationships/notesSlide" Target="../notesSlides/notesSlide4.xml" /><Relationship Id="rId3" Type="http://schemas.openxmlformats.org/officeDocument/2006/relationships/hyperlink" Target="&#36731;&#20113;&#34109;&#26376;&#21149;&#21531;&#23398;.docx" TargetMode="External" /><Relationship Id="rId4" Type="http://schemas.openxmlformats.org/officeDocument/2006/relationships/image" Target="../media/image36.png" /><Relationship Id="rId5" Type="http://schemas.openxmlformats.org/officeDocument/2006/relationships/image" Target="../media/image37.png" /><Relationship Id="rId6" Type="http://schemas.openxmlformats.org/officeDocument/2006/relationships/tags" Target="../tags/tag476.xml" /><Relationship Id="rId7" Type="http://schemas.openxmlformats.org/officeDocument/2006/relationships/image" Target="../media/image38.png" /><Relationship Id="rId8" Type="http://schemas.openxmlformats.org/officeDocument/2006/relationships/tags" Target="../tags/tag477.xml" /><Relationship Id="rId9" Type="http://schemas.openxmlformats.org/officeDocument/2006/relationships/image" Target="../media/image39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hyperlink" Target="&#20154;&#20043;&#25152;&#24735;&#65292;&#24863;&#20110;&#20146;&#30519;.docx" TargetMode="External" /><Relationship Id="rId3" Type="http://schemas.openxmlformats.org/officeDocument/2006/relationships/image" Target="../media/image40.png" /><Relationship Id="rId4" Type="http://schemas.openxmlformats.org/officeDocument/2006/relationships/hyperlink" Target="&#36731;&#20113;&#34109;&#26376;&#21149;&#21531;&#23398;.docx" TargetMode="External" /><Relationship Id="rId5" Type="http://schemas.openxmlformats.org/officeDocument/2006/relationships/tags" Target="../tags/tag480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484.xml" /><Relationship Id="rId11" Type="http://schemas.openxmlformats.org/officeDocument/2006/relationships/tags" Target="../tags/tag485.xml" /><Relationship Id="rId12" Type="http://schemas.openxmlformats.org/officeDocument/2006/relationships/tags" Target="../tags/tag486.xml" /><Relationship Id="rId13" Type="http://schemas.openxmlformats.org/officeDocument/2006/relationships/tags" Target="../tags/tag487.xml" /><Relationship Id="rId14" Type="http://schemas.openxmlformats.org/officeDocument/2006/relationships/tags" Target="../tags/tag488.xml" /><Relationship Id="rId15" Type="http://schemas.openxmlformats.org/officeDocument/2006/relationships/image" Target="../media/image41.jpeg" /><Relationship Id="rId16" Type="http://schemas.openxmlformats.org/officeDocument/2006/relationships/tags" Target="../tags/tag489.xml" /><Relationship Id="rId17" Type="http://schemas.openxmlformats.org/officeDocument/2006/relationships/tags" Target="../tags/tag490.xml" /><Relationship Id="rId2" Type="http://schemas.openxmlformats.org/officeDocument/2006/relationships/notesSlide" Target="../notesSlides/notesSlide5.xml" /><Relationship Id="rId3" Type="http://schemas.openxmlformats.org/officeDocument/2006/relationships/image" Target="file:///C:\Users\1V994W2\PycharmProjects\PPT_Background_Generation/pic_temp/0_pic_quater_right_up.png" TargetMode="External" /><Relationship Id="rId4" Type="http://schemas.openxmlformats.org/officeDocument/2006/relationships/image" Target="../media/image16.png" /><Relationship Id="rId5" Type="http://schemas.openxmlformats.org/officeDocument/2006/relationships/tags" Target="../tags/tag481.xml" /><Relationship Id="rId6" Type="http://schemas.openxmlformats.org/officeDocument/2006/relationships/image" Target="file:///C:\Users\1V994W2\PycharmProjects\PPT_Background_Generation/pic_temp/1_pic_quater_right_up.png" TargetMode="External" /><Relationship Id="rId7" Type="http://schemas.openxmlformats.org/officeDocument/2006/relationships/image" Target="../media/image17.png" /><Relationship Id="rId8" Type="http://schemas.openxmlformats.org/officeDocument/2006/relationships/tags" Target="../tags/tag482.xml" /><Relationship Id="rId9" Type="http://schemas.openxmlformats.org/officeDocument/2006/relationships/tags" Target="../tags/tag48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5.xml" /><Relationship Id="rId2" Type="http://schemas.openxmlformats.org/officeDocument/2006/relationships/tags" Target="../tags/tag49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5.xml" /><Relationship Id="rId2" Type="http://schemas.openxmlformats.org/officeDocument/2006/relationships/tags" Target="../tags/tag49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416.xml" /><Relationship Id="rId11" Type="http://schemas.openxmlformats.org/officeDocument/2006/relationships/tags" Target="../tags/tag417.xml" /><Relationship Id="rId12" Type="http://schemas.openxmlformats.org/officeDocument/2006/relationships/tags" Target="../tags/tag418.xml" /><Relationship Id="rId13" Type="http://schemas.openxmlformats.org/officeDocument/2006/relationships/tags" Target="../tags/tag419.xml" /><Relationship Id="rId14" Type="http://schemas.openxmlformats.org/officeDocument/2006/relationships/image" Target="../media/image25.png" /><Relationship Id="rId15" Type="http://schemas.openxmlformats.org/officeDocument/2006/relationships/tags" Target="../tags/tag420.xml" /><Relationship Id="rId16" Type="http://schemas.openxmlformats.org/officeDocument/2006/relationships/tags" Target="../tags/tag421.xml" /><Relationship Id="rId2" Type="http://schemas.openxmlformats.org/officeDocument/2006/relationships/image" Target="file:///C:\Users\1V994W2\PycharmProjects\PPT_Background_Generation/pic_temp/0_pic_quater_right_up.png" TargetMode="External" /><Relationship Id="rId3" Type="http://schemas.openxmlformats.org/officeDocument/2006/relationships/image" Target="../media/image16.png" /><Relationship Id="rId4" Type="http://schemas.openxmlformats.org/officeDocument/2006/relationships/tags" Target="../tags/tag412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7.png" /><Relationship Id="rId7" Type="http://schemas.openxmlformats.org/officeDocument/2006/relationships/tags" Target="../tags/tag413.xml" /><Relationship Id="rId8" Type="http://schemas.openxmlformats.org/officeDocument/2006/relationships/tags" Target="../tags/tag414.xml" /><Relationship Id="rId9" Type="http://schemas.openxmlformats.org/officeDocument/2006/relationships/tags" Target="../tags/tag415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image" Target="../media/image42.jpeg" /><Relationship Id="rId11" Type="http://schemas.openxmlformats.org/officeDocument/2006/relationships/tags" Target="../tags/tag497.xml" /><Relationship Id="rId12" Type="http://schemas.openxmlformats.org/officeDocument/2006/relationships/tags" Target="../tags/tag498.xml" /><Relationship Id="rId13" Type="http://schemas.openxmlformats.org/officeDocument/2006/relationships/tags" Target="../tags/tag499.xml" /><Relationship Id="rId14" Type="http://schemas.openxmlformats.org/officeDocument/2006/relationships/tags" Target="../tags/tag500.xml" /><Relationship Id="rId15" Type="http://schemas.openxmlformats.org/officeDocument/2006/relationships/tags" Target="../tags/tag501.xml" /><Relationship Id="rId16" Type="http://schemas.openxmlformats.org/officeDocument/2006/relationships/tags" Target="../tags/tag502.xml" /><Relationship Id="rId2" Type="http://schemas.openxmlformats.org/officeDocument/2006/relationships/image" Target="file:///C:\Users\1V994W2\PycharmProjects\PPT_Background_Generation/pic_temp/0_pic_quater_right_up.png" TargetMode="External" /><Relationship Id="rId3" Type="http://schemas.openxmlformats.org/officeDocument/2006/relationships/image" Target="../media/image16.png" /><Relationship Id="rId4" Type="http://schemas.openxmlformats.org/officeDocument/2006/relationships/tags" Target="../tags/tag493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7.png" /><Relationship Id="rId7" Type="http://schemas.openxmlformats.org/officeDocument/2006/relationships/tags" Target="../tags/tag494.xml" /><Relationship Id="rId8" Type="http://schemas.openxmlformats.org/officeDocument/2006/relationships/tags" Target="../tags/tag495.xml" /><Relationship Id="rId9" Type="http://schemas.openxmlformats.org/officeDocument/2006/relationships/tags" Target="../tags/tag496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507.xml" /><Relationship Id="rId11" Type="http://schemas.openxmlformats.org/officeDocument/2006/relationships/tags" Target="../tags/tag508.xml" /><Relationship Id="rId12" Type="http://schemas.openxmlformats.org/officeDocument/2006/relationships/tags" Target="../tags/tag509.xml" /><Relationship Id="rId13" Type="http://schemas.openxmlformats.org/officeDocument/2006/relationships/tags" Target="../tags/tag510.xml" /><Relationship Id="rId14" Type="http://schemas.openxmlformats.org/officeDocument/2006/relationships/image" Target="../media/image43.jpeg" /><Relationship Id="rId15" Type="http://schemas.openxmlformats.org/officeDocument/2006/relationships/tags" Target="../tags/tag511.xml" /><Relationship Id="rId16" Type="http://schemas.openxmlformats.org/officeDocument/2006/relationships/tags" Target="../tags/tag512.xml" /><Relationship Id="rId2" Type="http://schemas.openxmlformats.org/officeDocument/2006/relationships/image" Target="file:///C:\Users\1V994W2\PycharmProjects\PPT_Background_Generation/pic_temp/0_pic_quater_right_up.png" TargetMode="External" /><Relationship Id="rId3" Type="http://schemas.openxmlformats.org/officeDocument/2006/relationships/image" Target="../media/image16.png" /><Relationship Id="rId4" Type="http://schemas.openxmlformats.org/officeDocument/2006/relationships/tags" Target="../tags/tag503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7.png" /><Relationship Id="rId7" Type="http://schemas.openxmlformats.org/officeDocument/2006/relationships/tags" Target="../tags/tag504.xml" /><Relationship Id="rId8" Type="http://schemas.openxmlformats.org/officeDocument/2006/relationships/tags" Target="../tags/tag505.xml" /><Relationship Id="rId9" Type="http://schemas.openxmlformats.org/officeDocument/2006/relationships/tags" Target="../tags/tag506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517.xml" /><Relationship Id="rId11" Type="http://schemas.openxmlformats.org/officeDocument/2006/relationships/tags" Target="../tags/tag518.xml" /><Relationship Id="rId12" Type="http://schemas.openxmlformats.org/officeDocument/2006/relationships/tags" Target="../tags/tag519.xml" /><Relationship Id="rId13" Type="http://schemas.openxmlformats.org/officeDocument/2006/relationships/tags" Target="../tags/tag520.xml" /><Relationship Id="rId14" Type="http://schemas.openxmlformats.org/officeDocument/2006/relationships/image" Target="../media/image43.jpeg" /><Relationship Id="rId15" Type="http://schemas.openxmlformats.org/officeDocument/2006/relationships/tags" Target="../tags/tag521.xml" /><Relationship Id="rId16" Type="http://schemas.openxmlformats.org/officeDocument/2006/relationships/image" Target="../media/image42.jpeg" /><Relationship Id="rId17" Type="http://schemas.openxmlformats.org/officeDocument/2006/relationships/tags" Target="../tags/tag522.xml" /><Relationship Id="rId18" Type="http://schemas.openxmlformats.org/officeDocument/2006/relationships/tags" Target="../tags/tag523.xml" /><Relationship Id="rId2" Type="http://schemas.openxmlformats.org/officeDocument/2006/relationships/image" Target="file:///C:\Users\1V994W2\PycharmProjects\PPT_Background_Generation/pic_temp/0_pic_quater_right_up.png" TargetMode="External" /><Relationship Id="rId3" Type="http://schemas.openxmlformats.org/officeDocument/2006/relationships/image" Target="../media/image16.png" /><Relationship Id="rId4" Type="http://schemas.openxmlformats.org/officeDocument/2006/relationships/tags" Target="../tags/tag513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7.png" /><Relationship Id="rId7" Type="http://schemas.openxmlformats.org/officeDocument/2006/relationships/tags" Target="../tags/tag514.xml" /><Relationship Id="rId8" Type="http://schemas.openxmlformats.org/officeDocument/2006/relationships/tags" Target="../tags/tag515.xml" /><Relationship Id="rId9" Type="http://schemas.openxmlformats.org/officeDocument/2006/relationships/tags" Target="../tags/tag516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528.xml" /><Relationship Id="rId11" Type="http://schemas.openxmlformats.org/officeDocument/2006/relationships/tags" Target="../tags/tag529.xml" /><Relationship Id="rId12" Type="http://schemas.openxmlformats.org/officeDocument/2006/relationships/image" Target="../media/image44.jpeg" /><Relationship Id="rId13" Type="http://schemas.openxmlformats.org/officeDocument/2006/relationships/tags" Target="../tags/tag530.xml" /><Relationship Id="rId14" Type="http://schemas.openxmlformats.org/officeDocument/2006/relationships/tags" Target="../tags/tag531.xml" /><Relationship Id="rId2" Type="http://schemas.openxmlformats.org/officeDocument/2006/relationships/image" Target="file:///C:\Users\1V994W2\PycharmProjects\PPT_Background_Generation/pic_temp/0_pic_quater_right_up.png" TargetMode="External" /><Relationship Id="rId3" Type="http://schemas.openxmlformats.org/officeDocument/2006/relationships/image" Target="../media/image16.png" /><Relationship Id="rId4" Type="http://schemas.openxmlformats.org/officeDocument/2006/relationships/tags" Target="../tags/tag524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7.png" /><Relationship Id="rId7" Type="http://schemas.openxmlformats.org/officeDocument/2006/relationships/tags" Target="../tags/tag525.xml" /><Relationship Id="rId8" Type="http://schemas.openxmlformats.org/officeDocument/2006/relationships/tags" Target="../tags/tag526.xml" /><Relationship Id="rId9" Type="http://schemas.openxmlformats.org/officeDocument/2006/relationships/tags" Target="../tags/tag52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5.png" /><Relationship Id="rId3" Type="http://schemas.openxmlformats.org/officeDocument/2006/relationships/tags" Target="../tags/tag53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image" Target="../media/image47.jpeg" /><Relationship Id="rId11" Type="http://schemas.openxmlformats.org/officeDocument/2006/relationships/tags" Target="../tags/tag536.xml" /><Relationship Id="rId12" Type="http://schemas.openxmlformats.org/officeDocument/2006/relationships/image" Target="../media/image48.png" /><Relationship Id="rId13" Type="http://schemas.openxmlformats.org/officeDocument/2006/relationships/image" Target="../media/image49.png" /><Relationship Id="rId14" Type="http://schemas.openxmlformats.org/officeDocument/2006/relationships/tags" Target="../tags/tag537.xml" /><Relationship Id="rId15" Type="http://schemas.openxmlformats.org/officeDocument/2006/relationships/image" Target="../media/image50.png" /><Relationship Id="rId16" Type="http://schemas.openxmlformats.org/officeDocument/2006/relationships/image" Target="../media/image51.jpeg" /><Relationship Id="rId17" Type="http://schemas.openxmlformats.org/officeDocument/2006/relationships/tags" Target="../tags/tag538.xml" /><Relationship Id="rId18" Type="http://schemas.openxmlformats.org/officeDocument/2006/relationships/hyperlink" Target="&#33457;&#27668;&#34989;&#20154;&#30693;&#26172;&#26262;.docx" TargetMode="External" /><Relationship Id="rId19" Type="http://schemas.openxmlformats.org/officeDocument/2006/relationships/tags" Target="../tags/tag539.xml" /><Relationship Id="rId2" Type="http://schemas.openxmlformats.org/officeDocument/2006/relationships/image" Target="file:///C:\Users\1V994W2\PycharmProjects\PPT_Background_Generation/pic_temp/0_pic_quater_right_up.png" TargetMode="External" /><Relationship Id="rId3" Type="http://schemas.openxmlformats.org/officeDocument/2006/relationships/image" Target="../media/image16.png" /><Relationship Id="rId4" Type="http://schemas.openxmlformats.org/officeDocument/2006/relationships/tags" Target="../tags/tag533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7.png" /><Relationship Id="rId7" Type="http://schemas.openxmlformats.org/officeDocument/2006/relationships/tags" Target="../tags/tag534.xml" /><Relationship Id="rId8" Type="http://schemas.openxmlformats.org/officeDocument/2006/relationships/tags" Target="../tags/tag535.xml" /><Relationship Id="rId9" Type="http://schemas.openxmlformats.org/officeDocument/2006/relationships/image" Target="../media/image46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544.xml" /><Relationship Id="rId11" Type="http://schemas.openxmlformats.org/officeDocument/2006/relationships/tags" Target="../tags/tag545.xml" /><Relationship Id="rId12" Type="http://schemas.openxmlformats.org/officeDocument/2006/relationships/image" Target="../media/image52.jpeg" /><Relationship Id="rId13" Type="http://schemas.openxmlformats.org/officeDocument/2006/relationships/tags" Target="../tags/tag546.xml" /><Relationship Id="rId14" Type="http://schemas.openxmlformats.org/officeDocument/2006/relationships/tags" Target="../tags/tag547.xml" /><Relationship Id="rId2" Type="http://schemas.openxmlformats.org/officeDocument/2006/relationships/image" Target="file:///C:\Users\1V994W2\PycharmProjects\PPT_Background_Generation/pic_temp/0_pic_quater_right_up.png" TargetMode="External" /><Relationship Id="rId3" Type="http://schemas.openxmlformats.org/officeDocument/2006/relationships/image" Target="../media/image16.png" /><Relationship Id="rId4" Type="http://schemas.openxmlformats.org/officeDocument/2006/relationships/tags" Target="../tags/tag540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7.png" /><Relationship Id="rId7" Type="http://schemas.openxmlformats.org/officeDocument/2006/relationships/tags" Target="../tags/tag541.xml" /><Relationship Id="rId8" Type="http://schemas.openxmlformats.org/officeDocument/2006/relationships/tags" Target="../tags/tag542.xml" /><Relationship Id="rId9" Type="http://schemas.openxmlformats.org/officeDocument/2006/relationships/tags" Target="../tags/tag543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552.xml" /><Relationship Id="rId11" Type="http://schemas.openxmlformats.org/officeDocument/2006/relationships/tags" Target="../tags/tag553.xml" /><Relationship Id="rId12" Type="http://schemas.openxmlformats.org/officeDocument/2006/relationships/image" Target="../media/image52.jpeg" /><Relationship Id="rId13" Type="http://schemas.openxmlformats.org/officeDocument/2006/relationships/tags" Target="../tags/tag554.xml" /><Relationship Id="rId14" Type="http://schemas.openxmlformats.org/officeDocument/2006/relationships/tags" Target="../tags/tag555.xml" /><Relationship Id="rId2" Type="http://schemas.openxmlformats.org/officeDocument/2006/relationships/image" Target="file:///C:\Users\1V994W2\PycharmProjects\PPT_Background_Generation/pic_temp/0_pic_quater_right_up.png" TargetMode="External" /><Relationship Id="rId3" Type="http://schemas.openxmlformats.org/officeDocument/2006/relationships/image" Target="../media/image16.png" /><Relationship Id="rId4" Type="http://schemas.openxmlformats.org/officeDocument/2006/relationships/tags" Target="../tags/tag548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7.png" /><Relationship Id="rId7" Type="http://schemas.openxmlformats.org/officeDocument/2006/relationships/tags" Target="../tags/tag549.xml" /><Relationship Id="rId8" Type="http://schemas.openxmlformats.org/officeDocument/2006/relationships/tags" Target="../tags/tag550.xml" /><Relationship Id="rId9" Type="http://schemas.openxmlformats.org/officeDocument/2006/relationships/tags" Target="../tags/tag551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slide" Target="slide7.xml" TargetMode="Internal" /><Relationship Id="rId3" Type="http://schemas.openxmlformats.org/officeDocument/2006/relationships/image" Target="../media/image53.png" /><Relationship Id="rId4" Type="http://schemas.openxmlformats.org/officeDocument/2006/relationships/tags" Target="../tags/tag55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425.xml" /><Relationship Id="rId11" Type="http://schemas.openxmlformats.org/officeDocument/2006/relationships/tags" Target="../tags/tag426.xml" /><Relationship Id="rId12" Type="http://schemas.openxmlformats.org/officeDocument/2006/relationships/tags" Target="../tags/tag427.xml" /><Relationship Id="rId13" Type="http://schemas.openxmlformats.org/officeDocument/2006/relationships/tags" Target="../tags/tag428.xml" /><Relationship Id="rId14" Type="http://schemas.openxmlformats.org/officeDocument/2006/relationships/tags" Target="../tags/tag429.xml" /><Relationship Id="rId15" Type="http://schemas.openxmlformats.org/officeDocument/2006/relationships/tags" Target="../tags/tag430.xml" /><Relationship Id="rId16" Type="http://schemas.openxmlformats.org/officeDocument/2006/relationships/tags" Target="../tags/tag431.xml" /><Relationship Id="rId2" Type="http://schemas.openxmlformats.org/officeDocument/2006/relationships/image" Target="file:///C:\Users\1V994W2\PycharmProjects\PPT_Background_Generation/pic_temp/0_pic_quater_right_up.png" TargetMode="External" /><Relationship Id="rId3" Type="http://schemas.openxmlformats.org/officeDocument/2006/relationships/image" Target="../media/image16.png" /><Relationship Id="rId4" Type="http://schemas.openxmlformats.org/officeDocument/2006/relationships/tags" Target="../tags/tag422.xml" /><Relationship Id="rId5" Type="http://schemas.openxmlformats.org/officeDocument/2006/relationships/image" Target="file:///C:\Users\1V994W2\PycharmProjects\PPT_Background_Generation/pic_temp/1_pic_quater_right_up.png" TargetMode="External" /><Relationship Id="rId6" Type="http://schemas.openxmlformats.org/officeDocument/2006/relationships/image" Target="../media/image17.png" /><Relationship Id="rId7" Type="http://schemas.openxmlformats.org/officeDocument/2006/relationships/tags" Target="../tags/tag423.xml" /><Relationship Id="rId8" Type="http://schemas.openxmlformats.org/officeDocument/2006/relationships/tags" Target="../tags/tag424.xml" /><Relationship Id="rId9" Type="http://schemas.openxmlformats.org/officeDocument/2006/relationships/image" Target="../media/image26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tags" Target="../tags/tag43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tags" Target="../tags/tag433.xml" /><Relationship Id="rId3" Type="http://schemas.openxmlformats.org/officeDocument/2006/relationships/tags" Target="../tags/tag43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tags" Target="../tags/tag43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439.xml" /><Relationship Id="rId11" Type="http://schemas.openxmlformats.org/officeDocument/2006/relationships/tags" Target="../tags/tag440.xml" /><Relationship Id="rId12" Type="http://schemas.openxmlformats.org/officeDocument/2006/relationships/slide" Target="slide28.xml" TargetMode="Internal" /><Relationship Id="rId13" Type="http://schemas.openxmlformats.org/officeDocument/2006/relationships/tags" Target="../tags/tag441.xml" /><Relationship Id="rId2" Type="http://schemas.openxmlformats.org/officeDocument/2006/relationships/tags" Target="../tags/tag436.xml" /><Relationship Id="rId3" Type="http://schemas.openxmlformats.org/officeDocument/2006/relationships/image" Target="file:///C:\Users\1V994W2\PycharmProjects\PPT_Background_Generation/pic_temp/0_pic_quater_right_up.png" TargetMode="External" /><Relationship Id="rId4" Type="http://schemas.openxmlformats.org/officeDocument/2006/relationships/image" Target="../media/image16.png" /><Relationship Id="rId5" Type="http://schemas.openxmlformats.org/officeDocument/2006/relationships/tags" Target="../tags/tag437.xml" /><Relationship Id="rId6" Type="http://schemas.openxmlformats.org/officeDocument/2006/relationships/image" Target="file:///C:\Users\1V994W2\PycharmProjects\PPT_Background_Generation/pic_temp/1_pic_quater_right_up.png" TargetMode="External" /><Relationship Id="rId7" Type="http://schemas.openxmlformats.org/officeDocument/2006/relationships/image" Target="../media/image17.png" /><Relationship Id="rId8" Type="http://schemas.openxmlformats.org/officeDocument/2006/relationships/tags" Target="../tags/tag438.xml" /><Relationship Id="rId9" Type="http://schemas.openxmlformats.org/officeDocument/2006/relationships/image" Target="../media/image27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tags" Target="../tags/tag445.xml" /><Relationship Id="rId11" Type="http://schemas.openxmlformats.org/officeDocument/2006/relationships/tags" Target="../tags/tag446.xml" /><Relationship Id="rId12" Type="http://schemas.openxmlformats.org/officeDocument/2006/relationships/tags" Target="../tags/tag447.xml" /><Relationship Id="rId13" Type="http://schemas.openxmlformats.org/officeDocument/2006/relationships/tags" Target="../tags/tag448.xml" /><Relationship Id="rId14" Type="http://schemas.openxmlformats.org/officeDocument/2006/relationships/tags" Target="../tags/tag449.xml" /><Relationship Id="rId15" Type="http://schemas.openxmlformats.org/officeDocument/2006/relationships/image" Target="../media/image28.jpeg" /><Relationship Id="rId16" Type="http://schemas.openxmlformats.org/officeDocument/2006/relationships/tags" Target="../tags/tag450.xml" /><Relationship Id="rId17" Type="http://schemas.openxmlformats.org/officeDocument/2006/relationships/tags" Target="../tags/tag451.xml" /><Relationship Id="rId2" Type="http://schemas.openxmlformats.org/officeDocument/2006/relationships/notesSlide" Target="../notesSlides/notesSlide2.xml" /><Relationship Id="rId3" Type="http://schemas.openxmlformats.org/officeDocument/2006/relationships/image" Target="file:///C:\Users\1V994W2\PycharmProjects\PPT_Background_Generation/pic_temp/0_pic_quater_right_up.png" TargetMode="External" /><Relationship Id="rId4" Type="http://schemas.openxmlformats.org/officeDocument/2006/relationships/image" Target="../media/image16.png" /><Relationship Id="rId5" Type="http://schemas.openxmlformats.org/officeDocument/2006/relationships/tags" Target="../tags/tag442.xml" /><Relationship Id="rId6" Type="http://schemas.openxmlformats.org/officeDocument/2006/relationships/image" Target="file:///C:\Users\1V994W2\PycharmProjects\PPT_Background_Generation/pic_temp/1_pic_quater_right_up.png" TargetMode="External" /><Relationship Id="rId7" Type="http://schemas.openxmlformats.org/officeDocument/2006/relationships/image" Target="../media/image17.png" /><Relationship Id="rId8" Type="http://schemas.openxmlformats.org/officeDocument/2006/relationships/tags" Target="../tags/tag443.xml" /><Relationship Id="rId9" Type="http://schemas.openxmlformats.org/officeDocument/2006/relationships/tags" Target="../tags/tag44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29.jpeg" /><Relationship Id="rId11" Type="http://schemas.openxmlformats.org/officeDocument/2006/relationships/tags" Target="../tags/tag456.xml" /><Relationship Id="rId2" Type="http://schemas.openxmlformats.org/officeDocument/2006/relationships/tags" Target="../tags/tag452.xml" /><Relationship Id="rId3" Type="http://schemas.openxmlformats.org/officeDocument/2006/relationships/image" Target="file:///C:\Users\1V994W2\PycharmProjects\PPT_Background_Generation/pic_temp/0_pic_quater_right_up.png" TargetMode="External" /><Relationship Id="rId4" Type="http://schemas.openxmlformats.org/officeDocument/2006/relationships/image" Target="../media/image2.png" /><Relationship Id="rId5" Type="http://schemas.openxmlformats.org/officeDocument/2006/relationships/tags" Target="../tags/tag453.xml" /><Relationship Id="rId6" Type="http://schemas.openxmlformats.org/officeDocument/2006/relationships/image" Target="file:///C:\Users\1V994W2\PycharmProjects\PPT_Background_Generation/pic_temp/1_pic_quater_right_up.png" TargetMode="External" /><Relationship Id="rId7" Type="http://schemas.openxmlformats.org/officeDocument/2006/relationships/image" Target="../media/image3.png" /><Relationship Id="rId8" Type="http://schemas.openxmlformats.org/officeDocument/2006/relationships/tags" Target="../tags/tag454.xml" /><Relationship Id="rId9" Type="http://schemas.openxmlformats.org/officeDocument/2006/relationships/tags" Target="../tags/tag45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051ce369efe34e05dd559f224b08f8ec9042b402.png@1222w_858h.web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2225" y="-3810"/>
            <a:ext cx="5819775" cy="4086225"/>
          </a:xfrm>
          <a:prstGeom prst="rect">
            <a:avLst/>
          </a:prstGeom>
        </p:spPr>
      </p:pic>
      <p:pic>
        <p:nvPicPr>
          <p:cNvPr id="5" name="图片 4" descr="下载 (12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7745" y="0"/>
            <a:ext cx="7573645" cy="5814060"/>
          </a:xfrm>
          <a:prstGeom prst="rect">
            <a:avLst/>
          </a:prstGeom>
        </p:spPr>
      </p:pic>
      <p:pic>
        <p:nvPicPr>
          <p:cNvPr id="20" name="图片 19" descr="fcaf3fdebf9042969eb40cd3d42ffb61_th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7970" y="3536315"/>
            <a:ext cx="5734050" cy="3867150"/>
          </a:xfrm>
          <a:prstGeom prst="rect">
            <a:avLst/>
          </a:prstGeom>
          <a:solidFill>
            <a:schemeClr val="bg1">
              <a:alpha val="74000"/>
            </a:schemeClr>
          </a:solidFill>
        </p:spPr>
      </p:pic>
      <p:pic>
        <p:nvPicPr>
          <p:cNvPr id="22" name="图片 21" descr="Img398937070"/>
          <p:cNvPicPr>
            <a:picLocks noChangeAspect="1"/>
          </p:cNvPicPr>
          <p:nvPr/>
        </p:nvPicPr>
        <p:blipFill>
          <a:blip r:embed="rId6"/>
          <a:srcRect l="41008" t="-2568" b="0"/>
          <a:stretch>
            <a:fillRect/>
          </a:stretch>
        </p:blipFill>
        <p:spPr>
          <a:xfrm>
            <a:off x="-17780" y="-90805"/>
            <a:ext cx="2743200" cy="362712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3536315"/>
            <a:ext cx="6540500" cy="336296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007110" y="2614295"/>
            <a:ext cx="10397490" cy="9220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54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803ED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大观园里起了社   谁劝宝玉苦读书</a:t>
            </a:r>
          </a:p>
        </p:txBody>
      </p:sp>
      <p:sp>
        <p:nvSpPr>
          <p:cNvPr id="2" name="矩形 1"/>
          <p:cNvSpPr/>
          <p:nvPr/>
        </p:nvSpPr>
        <p:spPr>
          <a:xfrm>
            <a:off x="2263776" y="3536315"/>
            <a:ext cx="7884160" cy="7067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0803ED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——把握《红楼梦》中的人物关系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9440" y="3016250"/>
            <a:ext cx="6572250" cy="3743325"/>
          </a:xfrm>
          <a:prstGeom prst="rect">
            <a:avLst/>
          </a:prstGeom>
        </p:spPr>
      </p:pic>
      <p:sp>
        <p:nvSpPr>
          <p:cNvPr id="2" name="Title 6"/>
          <p:cNvSpPr txBox="1"/>
          <p:nvPr>
            <p:custDataLst>
              <p:tags r:id="rId3"/>
            </p:custDataLst>
          </p:nvPr>
        </p:nvSpPr>
        <p:spPr>
          <a:xfrm>
            <a:off x="786130" y="645160"/>
            <a:ext cx="10620375" cy="7835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just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50">
                <a:ln w="3175">
                  <a:noFill/>
                  <a:prstDash val="dash"/>
                </a:ln>
                <a:solidFill>
                  <a:srgbClr val="262626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王蒙说“《红楼梦》是一本最经得住读，经得住分析，经得住折腾的书”，书中的人物关系就是“经得住分析”和“折腾”的重要方面。小说通过对诸多人物之间关系的精妙描写，在人物的互动中展现其身份地位、性格气质，描摹出一幅幅封建社会晚期社会生活的图画。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016250"/>
            <a:ext cx="6572250" cy="374332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4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6" name="图片 5"/>
          <p:cNvPicPr/>
          <p:nvPr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rcRect t="13838" b="13838"/>
          <a:stretch>
            <a:fillRect/>
          </a:stretch>
        </p:blipFill>
        <p:spPr>
          <a:xfrm>
            <a:off x="0" y="0"/>
            <a:ext cx="7141029" cy="6883568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7461804" y="254139"/>
            <a:ext cx="4432299" cy="634972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-285750" algn="l" font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Pct val="130000"/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本专题在通读全书的基础上，精读第二回、略读第四回，理清主要人物之间的关系并绘制图表。围绕“大观园里“起了社”，谁劝宝玉苦读书”这个情境任务，欣赏作者对人物形象及人物关系的细腻描写，把握人物复杂的经格和丰富的内心世界，能更好地理解作品的内涵和主旨。</a:t>
            </a: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>
            <p:custDataLst>
              <p:tags r:id="rId5"/>
            </p:custDataLst>
          </p:nvPr>
        </p:nvPicPr>
        <p:blipFill>
          <a:blip r:embed="rId4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4" name="图片 3"/>
          <p:cNvPicPr/>
          <p:nvPr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64" name="Right Triangle 1"/>
          <p:cNvSpPr/>
          <p:nvPr>
            <p:custDataLst>
              <p:tags r:id="rId9"/>
            </p:custDataLst>
          </p:nvPr>
        </p:nvSpPr>
        <p:spPr>
          <a:xfrm>
            <a:off x="5156202" y="4160896"/>
            <a:ext cx="7035797" cy="2697102"/>
          </a:xfrm>
          <a:custGeom>
            <a:gdLst>
              <a:gd name="connsiteX0" fmla="*/ 7035796 w 7035797"/>
              <a:gd name="connsiteY0" fmla="*/ 0 h 2697102"/>
              <a:gd name="connsiteX1" fmla="*/ 7035797 w 7035797"/>
              <a:gd name="connsiteY1" fmla="*/ 2697101 h 2697102"/>
              <a:gd name="connsiteX2" fmla="*/ 0 w 7035797"/>
              <a:gd name="connsiteY2" fmla="*/ 2697102 h 269710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35797" h="2697102">
                <a:moveTo>
                  <a:pt x="7035796" y="0"/>
                </a:moveTo>
                <a:lnTo>
                  <a:pt x="7035797" y="2697101"/>
                </a:lnTo>
                <a:lnTo>
                  <a:pt x="0" y="26971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0" name="Right Triangle 18"/>
          <p:cNvSpPr/>
          <p:nvPr>
            <p:custDataLst>
              <p:tags r:id="rId10"/>
            </p:custDataLst>
          </p:nvPr>
        </p:nvSpPr>
        <p:spPr>
          <a:xfrm>
            <a:off x="26" y="8"/>
            <a:ext cx="7035793" cy="2697104"/>
          </a:xfrm>
          <a:custGeom>
            <a:gdLst>
              <a:gd name="connsiteX0" fmla="*/ 0 w 7035793"/>
              <a:gd name="connsiteY0" fmla="*/ 0 h 2697104"/>
              <a:gd name="connsiteX1" fmla="*/ 7035793 w 7035793"/>
              <a:gd name="connsiteY1" fmla="*/ 1 h 2697104"/>
              <a:gd name="connsiteX2" fmla="*/ 1 w 7035793"/>
              <a:gd name="connsiteY2" fmla="*/ 2697104 h 269710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35793" h="2697104">
                <a:moveTo>
                  <a:pt x="0" y="0"/>
                </a:moveTo>
                <a:lnTo>
                  <a:pt x="7035793" y="1"/>
                </a:lnTo>
                <a:lnTo>
                  <a:pt x="1" y="2697104"/>
                </a:lnTo>
                <a:close/>
              </a:path>
            </a:pathLst>
          </a:custGeom>
          <a:solidFill>
            <a:schemeClr val="accent5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矩形 2"/>
          <p:cNvSpPr/>
          <p:nvPr>
            <p:custDataLst>
              <p:tags r:id="rId11"/>
            </p:custDataLst>
          </p:nvPr>
        </p:nvSpPr>
        <p:spPr>
          <a:xfrm>
            <a:off x="457204" y="6367871"/>
            <a:ext cx="11226890" cy="105319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6" name="矩形 5"/>
          <p:cNvSpPr/>
          <p:nvPr>
            <p:custDataLst>
              <p:tags r:id="rId12"/>
            </p:custDataLst>
          </p:nvPr>
        </p:nvSpPr>
        <p:spPr>
          <a:xfrm>
            <a:off x="457200" y="457200"/>
            <a:ext cx="11226890" cy="1988820"/>
          </a:xfrm>
          <a:prstGeom prst="rect">
            <a:avLst/>
          </a:prstGeom>
          <a:solidFill>
            <a:schemeClr val="lt2"/>
          </a:solidFill>
          <a:ln w="19050">
            <a:solidFill>
              <a:schemeClr val="dk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矩形 6"/>
          <p:cNvSpPr/>
          <p:nvPr>
            <p:custDataLst>
              <p:tags r:id="rId13"/>
            </p:custDataLst>
          </p:nvPr>
        </p:nvSpPr>
        <p:spPr>
          <a:xfrm>
            <a:off x="457204" y="2438420"/>
            <a:ext cx="11226890" cy="3784630"/>
          </a:xfrm>
          <a:prstGeom prst="rect">
            <a:avLst/>
          </a:prstGeom>
          <a:solidFill>
            <a:schemeClr val="dk2"/>
          </a:solidFill>
          <a:ln w="19050">
            <a:solidFill>
              <a:schemeClr val="dk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文本框 1"/>
          <p:cNvSpPr txBox="1"/>
          <p:nvPr>
            <p:custDataLst>
              <p:tags r:id="rId14"/>
            </p:custDataLst>
          </p:nvPr>
        </p:nvSpPr>
        <p:spPr>
          <a:xfrm>
            <a:off x="1219210" y="762006"/>
            <a:ext cx="9753676" cy="1371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altLang="zh-CN" sz="8000" b="1" spc="64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自主阅读成果分享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rcRect t="21090" b="21090"/>
          <a:stretch>
            <a:fillRect/>
          </a:stretch>
        </p:blipFill>
        <p:spPr>
          <a:xfrm>
            <a:off x="1219200" y="2743222"/>
            <a:ext cx="9753676" cy="3200425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5360" h="5040">
                <a:moveTo>
                  <a:pt x="0" y="0"/>
                </a:moveTo>
                <a:lnTo>
                  <a:pt x="15360" y="0"/>
                </a:lnTo>
                <a:lnTo>
                  <a:pt x="15360" y="5040"/>
                </a:lnTo>
                <a:lnTo>
                  <a:pt x="0" y="504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605" y="553085"/>
            <a:ext cx="8794115" cy="737870"/>
          </a:xfrm>
        </p:spPr>
        <p:txBody>
          <a:bodyPr>
            <a:normAutofit fontScale="90000"/>
          </a:bodyPr>
          <a:lstStyle/>
          <a:p>
            <a:r>
              <a:rPr lang="zh-CN" altLang="en-US" sz="3555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任务1：理清《红楼梦》主要人物关系，</a:t>
            </a:r>
            <a:br>
              <a:rPr lang="zh-CN" altLang="en-US" sz="3555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3555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绘制荣、宁二府主要人物的关系图。</a:t>
            </a:r>
          </a:p>
        </p:txBody>
      </p:sp>
      <p:pic>
        <p:nvPicPr>
          <p:cNvPr id="3" name="图片 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605" y="1561465"/>
            <a:ext cx="8199755" cy="497332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9410" y="1527175"/>
            <a:ext cx="8932545" cy="513143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" name="标题 1"/>
          <p:cNvSpPr>
            <a:spLocks noGrp="1"/>
          </p:cNvSpPr>
          <p:nvPr/>
        </p:nvSpPr>
        <p:spPr>
          <a:xfrm>
            <a:off x="1792605" y="553085"/>
            <a:ext cx="8794115" cy="737870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任务1：理清《红楼梦》主要人物关系，</a:t>
            </a:r>
            <a:b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绘制荣、宁二府主要人物的关系图。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>
            <a:hlinkClick r:id="rId3" action="ppaction://hlinkfile"/>
          </p:cNvPr>
          <p:cNvSpPr txBox="1"/>
          <p:nvPr/>
        </p:nvSpPr>
        <p:spPr>
          <a:xfrm>
            <a:off x="1030605" y="897890"/>
            <a:ext cx="94107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800" b="1" spc="2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阅读任务2：谁的劝学效果最好？</a:t>
            </a:r>
          </a:p>
        </p:txBody>
      </p:sp>
      <p:pic>
        <p:nvPicPr>
          <p:cNvPr id="19" name="图片 18" descr="C:\Users\2GGTFQ2\Desktop\小米图片\新建文件夹 (2)\43\TIM截图20181228114137_副本.jpgTIM截图20181228114137_副本"/>
          <p:cNvPicPr preferRelativeResize="0"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l="15396" t="-620" r="8321" b="3861"/>
          <a:stretch>
            <a:fillRect/>
          </a:stretch>
        </p:blipFill>
        <p:spPr>
          <a:xfrm>
            <a:off x="1312545" y="3690620"/>
            <a:ext cx="2916555" cy="250952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effectLst>
            <a:outerShdw blurRad="317500" dist="76200" dir="5400000" sx="102000" sy="102000" algn="t" rotWithShape="0">
              <a:prstClr val="black">
                <a:alpha val="11000"/>
              </a:prstClr>
            </a:outerShdw>
          </a:effectLst>
        </p:spPr>
      </p:pic>
      <p:pic>
        <p:nvPicPr>
          <p:cNvPr id="5122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/>
          <a:srcRect l="19141" r="19141"/>
          <a:stretch>
            <a:fillRect/>
          </a:stretch>
        </p:blipFill>
        <p:spPr bwMode="auto">
          <a:xfrm>
            <a:off x="5046309" y="3690621"/>
            <a:ext cx="2544447" cy="25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9"/>
          <a:srcRect l="17238" r="17238"/>
          <a:stretch>
            <a:fillRect/>
          </a:stretch>
        </p:blipFill>
        <p:spPr bwMode="auto">
          <a:xfrm>
            <a:off x="8298145" y="3633472"/>
            <a:ext cx="2544447" cy="2566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51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"/>
                            </p:stCondLst>
                            <p:childTnLst>
                              <p:par>
                                <p:cTn id="17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51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162685" y="767080"/>
            <a:ext cx="972629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6070" fontAlgn="auto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2、任务2⑵如果你是贾宝玉，谁的劝说你能听进去，谁的劝说让你反感？</a:t>
            </a:r>
            <a:r>
              <a:rPr lang="zh-CN" sz="2800" b="1">
                <a:latin typeface="微软雅黑" panose="020b0503020204020204" charset="-122"/>
                <a:ea typeface="微软雅黑"/>
                <a:cs typeface="微软雅黑" panose="020b0503020204020204" charset="-122"/>
                <a:hlinkClick r:id="rId2" action="ppaction://hlinkfile"/>
              </a:rPr>
              <a:t>请根据自己的标准给大观园人物劝学举措进行排序，并说明理由。</a:t>
            </a:r>
            <a:endParaRPr lang="zh-CN" altLang="en-US" sz="28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2095" y="3536950"/>
            <a:ext cx="3808730" cy="2634615"/>
          </a:xfrm>
          <a:prstGeom prst="rect">
            <a:avLst/>
          </a:prstGeom>
        </p:spPr>
      </p:pic>
      <p:sp>
        <p:nvSpPr>
          <p:cNvPr id="2" name="文本框 1">
            <a:hlinkClick r:id="rId2" action="ppaction://hlinkfile"/>
          </p:cNvPr>
          <p:cNvSpPr txBox="1"/>
          <p:nvPr/>
        </p:nvSpPr>
        <p:spPr>
          <a:xfrm>
            <a:off x="803275" y="3084195"/>
            <a:ext cx="93243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algn="l"/>
            <a:r>
              <a:rPr lang="zh-CN" sz="2800" b="1" u="sng">
                <a:solidFill>
                  <a:srgbClr val="0070C0"/>
                </a:solidFill>
                <a:latin typeface="微软雅黑" panose="020b0503020204020204" charset="-122"/>
                <a:ea typeface="微软雅黑"/>
              </a:rPr>
              <a:t>示例：人之所悟，感于亲眷（点击打开文章）</a:t>
            </a:r>
            <a:endParaRPr lang="zh-CN" altLang="en-US" sz="2800" b="1" u="sng">
              <a:solidFill>
                <a:srgbClr val="0070C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文本框 2">
            <a:hlinkClick r:id="rId2" action="ppaction://hlinkfile"/>
          </p:cNvPr>
          <p:cNvSpPr txBox="1"/>
          <p:nvPr/>
        </p:nvSpPr>
        <p:spPr>
          <a:xfrm>
            <a:off x="803275" y="4130040"/>
            <a:ext cx="93243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algn="l"/>
            <a:r>
              <a:rPr lang="zh-CN" sz="2800" b="1" u="sng">
                <a:solidFill>
                  <a:srgbClr val="0070C0"/>
                </a:solidFill>
                <a:latin typeface="微软雅黑" panose="020b0503020204020204" charset="-122"/>
                <a:ea typeface="微软雅黑"/>
                <a:hlinkClick r:id="rId4" action="ppaction://hlinkfile"/>
              </a:rPr>
              <a:t>示例：轻云蔽月劝君学（点击打开文章）</a:t>
            </a:r>
            <a:endParaRPr lang="zh-CN" altLang="en-US" sz="2800" b="1" u="sng">
              <a:solidFill>
                <a:srgbClr val="0070C0"/>
              </a:solidFill>
              <a:latin typeface="微软雅黑" panose="020b0503020204020204" charset="-122"/>
              <a:ea typeface="微软雅黑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/>
          <p:nvPr>
            <p:custDataLst>
              <p:tags r:id="rId5"/>
            </p:custDataLst>
          </p:nvPr>
        </p:nvPicPr>
        <p:blipFill>
          <a:blip r:embed="rId4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9" name="图片 8"/>
          <p:cNvPicPr/>
          <p:nvPr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64" name="Right Triangle 1"/>
          <p:cNvSpPr/>
          <p:nvPr>
            <p:custDataLst>
              <p:tags r:id="rId9"/>
            </p:custDataLst>
          </p:nvPr>
        </p:nvSpPr>
        <p:spPr>
          <a:xfrm>
            <a:off x="5156202" y="4160896"/>
            <a:ext cx="7035797" cy="2697102"/>
          </a:xfrm>
          <a:custGeom>
            <a:gdLst>
              <a:gd name="connsiteX0" fmla="*/ 7035796 w 7035797"/>
              <a:gd name="connsiteY0" fmla="*/ 0 h 2697102"/>
              <a:gd name="connsiteX1" fmla="*/ 7035797 w 7035797"/>
              <a:gd name="connsiteY1" fmla="*/ 2697101 h 2697102"/>
              <a:gd name="connsiteX2" fmla="*/ 0 w 7035797"/>
              <a:gd name="connsiteY2" fmla="*/ 2697102 h 269710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35797" h="2697102">
                <a:moveTo>
                  <a:pt x="7035796" y="0"/>
                </a:moveTo>
                <a:lnTo>
                  <a:pt x="7035797" y="2697101"/>
                </a:lnTo>
                <a:lnTo>
                  <a:pt x="0" y="26971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0" name="Right Triangle 18"/>
          <p:cNvSpPr/>
          <p:nvPr>
            <p:custDataLst>
              <p:tags r:id="rId10"/>
            </p:custDataLst>
          </p:nvPr>
        </p:nvSpPr>
        <p:spPr>
          <a:xfrm>
            <a:off x="26" y="8"/>
            <a:ext cx="7035793" cy="2697104"/>
          </a:xfrm>
          <a:custGeom>
            <a:gdLst>
              <a:gd name="connsiteX0" fmla="*/ 0 w 7035793"/>
              <a:gd name="connsiteY0" fmla="*/ 0 h 2697104"/>
              <a:gd name="connsiteX1" fmla="*/ 7035793 w 7035793"/>
              <a:gd name="connsiteY1" fmla="*/ 1 h 2697104"/>
              <a:gd name="connsiteX2" fmla="*/ 1 w 7035793"/>
              <a:gd name="connsiteY2" fmla="*/ 2697104 h 269710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35793" h="2697104">
                <a:moveTo>
                  <a:pt x="0" y="0"/>
                </a:moveTo>
                <a:lnTo>
                  <a:pt x="7035793" y="1"/>
                </a:lnTo>
                <a:lnTo>
                  <a:pt x="1" y="2697104"/>
                </a:lnTo>
                <a:close/>
              </a:path>
            </a:pathLst>
          </a:custGeom>
          <a:solidFill>
            <a:schemeClr val="accent5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矩形 2"/>
          <p:cNvSpPr/>
          <p:nvPr>
            <p:custDataLst>
              <p:tags r:id="rId11"/>
            </p:custDataLst>
          </p:nvPr>
        </p:nvSpPr>
        <p:spPr>
          <a:xfrm>
            <a:off x="457204" y="6367871"/>
            <a:ext cx="11226890" cy="105319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6" name="矩形 5"/>
          <p:cNvSpPr/>
          <p:nvPr>
            <p:custDataLst>
              <p:tags r:id="rId12"/>
            </p:custDataLst>
          </p:nvPr>
        </p:nvSpPr>
        <p:spPr>
          <a:xfrm>
            <a:off x="457200" y="457200"/>
            <a:ext cx="11226890" cy="1988820"/>
          </a:xfrm>
          <a:prstGeom prst="rect">
            <a:avLst/>
          </a:prstGeom>
          <a:solidFill>
            <a:schemeClr val="lt2"/>
          </a:solidFill>
          <a:ln w="19050">
            <a:solidFill>
              <a:schemeClr val="dk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矩形 6"/>
          <p:cNvSpPr/>
          <p:nvPr>
            <p:custDataLst>
              <p:tags r:id="rId13"/>
            </p:custDataLst>
          </p:nvPr>
        </p:nvSpPr>
        <p:spPr>
          <a:xfrm>
            <a:off x="457204" y="2438420"/>
            <a:ext cx="11226890" cy="3784630"/>
          </a:xfrm>
          <a:prstGeom prst="rect">
            <a:avLst/>
          </a:prstGeom>
          <a:solidFill>
            <a:schemeClr val="dk2"/>
          </a:solidFill>
          <a:ln w="19050">
            <a:solidFill>
              <a:schemeClr val="dk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文本框 4"/>
          <p:cNvSpPr txBox="1"/>
          <p:nvPr>
            <p:custDataLst>
              <p:tags r:id="rId14"/>
            </p:custDataLst>
          </p:nvPr>
        </p:nvSpPr>
        <p:spPr>
          <a:xfrm>
            <a:off x="1219210" y="762006"/>
            <a:ext cx="9753676" cy="1371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altLang="zh-CN" sz="8000" b="1" spc="64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课堂阅读推进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rcRect t="26450" b="26450"/>
          <a:stretch>
            <a:fillRect/>
          </a:stretch>
        </p:blipFill>
        <p:spPr>
          <a:xfrm>
            <a:off x="1219200" y="2743222"/>
            <a:ext cx="9753676" cy="3200425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5360" h="5040">
                <a:moveTo>
                  <a:pt x="0" y="0"/>
                </a:moveTo>
                <a:lnTo>
                  <a:pt x="15360" y="0"/>
                </a:lnTo>
                <a:lnTo>
                  <a:pt x="15360" y="5040"/>
                </a:lnTo>
                <a:lnTo>
                  <a:pt x="0" y="504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727710" y="311785"/>
            <a:ext cx="1006284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1</a:t>
            </a:r>
            <a:r>
              <a:rPr lang="zh-CN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、</a:t>
            </a:r>
            <a:r>
              <a:rPr lang="zh-CN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阅读下面节选文段，赏析宝钗、黛玉和宝玉的对话，体察情感互动的复杂微妙，品读小说对人物之间关系的精妙描写。</a:t>
            </a:r>
            <a:endParaRPr lang="zh-CN" altLang="en-US" sz="2800" b="1">
              <a:solidFill>
                <a:srgbClr val="C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7405" y="1380490"/>
            <a:ext cx="10397490" cy="5077460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304800" algn="just" fontAlgn="auto">
              <a:lnSpc>
                <a:spcPct val="150000"/>
              </a:lnSpc>
            </a:pPr>
            <a:r>
              <a:rPr lang="en-US" altLang="zh-CN" sz="2000" b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</a:t>
            </a:r>
            <a:r>
              <a:rPr lang="zh-CN" sz="2800" b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只见宝钗手里托着一丸药走进来，向袭人说道：“晚上把这药用酒研开，替他敷上，把那淤血的热毒散开，可以就好了。”说毕，递与袭人。又问道：“这会子可好些？”宝玉一面道谢，说好了，又让坐。宝钗见他睁开眼说话，不像先时，心中也宽慰了好些，便点头叹道：“早听人一句话，也不至今日。别说老太太，太太心疼，就是我们看着，心里也疼。”刚说了半句又忙咽住，自悔说的话急了，不觉的就红了脸，低下头来……</a:t>
            </a:r>
          </a:p>
          <a:p>
            <a:pPr indent="304800" algn="just" fontAlgn="auto">
              <a:lnSpc>
                <a:spcPct val="150000"/>
              </a:lnSpc>
            </a:pPr>
            <a:r>
              <a:rPr lang="zh-CN" sz="2000" b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</a:t>
            </a:r>
            <a:r>
              <a:rPr lang="zh-CN" sz="2000" b="0">
                <a:ea typeface="宋体" panose="02010600030101010101" pitchFamily="2" charset="-122"/>
                <a:cs typeface="Times New Roman" panose="02020603050405020304" charset="0"/>
              </a:rPr>
              <a:t>                      </a:t>
            </a:r>
            <a:endParaRPr lang="zh-CN" altLang="en-US" sz="2400" b="0"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727710" y="311785"/>
            <a:ext cx="955865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阅读下面节选文段，赏析宝钗、黛玉和宝玉的对话，体察情感互动的复杂微妙，品读小说对人物之间关系的精妙描写。</a:t>
            </a:r>
            <a:endParaRPr lang="zh-CN" altLang="en-US" sz="2800" b="1">
              <a:solidFill>
                <a:srgbClr val="C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7405" y="1380490"/>
            <a:ext cx="10645140" cy="5408295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304800" algn="just" fontAlgn="auto">
              <a:lnSpc>
                <a:spcPct val="120000"/>
              </a:lnSpc>
            </a:pPr>
            <a:r>
              <a:rPr lang="en-US" altLang="zh-CN" sz="2000" b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</a:t>
            </a:r>
            <a:r>
              <a:rPr lang="zh-CN" sz="2000" b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  <a:r>
              <a:rPr lang="zh-CN" sz="2400" b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忽又觉有人推他，恍恍惚惚，听得有人悲戚之声。宝玉从梦中惊醒，睁眼一看，不是别人，却是林黛玉。宝玉犹恐是梦，忙又将身子欠起来，向脸上细细一认，只见他两个眼睛肿的桃儿一般，满面泪光，不是黛玉，却是那个。宝玉还欲看时，怎奈下半截疼痛难忍，支持不住，便嗳哟一声，仍就倒下，叹了一声，说道：“你又做什么跑来！虽说太阳落下去，那地上的余热未散，走两趟，又要受了暑。我虽然捱了打，并不觉疼痛。我这个样儿，只装出来哄他们，好在外头布散与老爷听，其实是假的。你不可认真。”此时林黛玉虽不是嚎啕大哭，然越是这等无声之泣，气噎喉堵，更觉得利害。听了宝玉这番话，心中虽然有万句言语，只是不能说得半句，半日方抽抽噎噎的说道：“你从此可都改了罢。”宝玉听说，便长叹一声道：“你放心，别说这样话。就便为这些人死了，也是情愿的！”</a:t>
            </a:r>
          </a:p>
          <a:p>
            <a:pPr indent="304800" algn="just" fontAlgn="auto">
              <a:lnSpc>
                <a:spcPct val="120000"/>
              </a:lnSpc>
            </a:pPr>
            <a:r>
              <a:rPr lang="zh-CN" sz="2000" b="0">
                <a:ea typeface="宋体" panose="02010600030101010101" pitchFamily="2" charset="-122"/>
                <a:cs typeface="Times New Roman" panose="02020603050405020304" charset="0"/>
              </a:rPr>
              <a:t>                            </a:t>
            </a:r>
            <a:r>
              <a:rPr lang="zh-CN" sz="2400" b="0">
                <a:ea typeface="宋体" panose="02010600030101010101" pitchFamily="2" charset="-122"/>
                <a:cs typeface="Times New Roman" panose="02020603050405020304" charset="0"/>
              </a:rPr>
              <a:t> ——摘自第33回《手足眈眈小动唇舌，不肖种种大承笞挞》</a:t>
            </a:r>
            <a:endParaRPr lang="zh-CN" altLang="en-US" sz="2400" b="0"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9" name="图片 28"/>
          <p:cNvPicPr/>
          <p:nvPr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28" name="图片 27"/>
          <p:cNvPicPr/>
          <p:nvPr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64" name="Right Triangle 1"/>
          <p:cNvSpPr/>
          <p:nvPr>
            <p:custDataLst>
              <p:tags r:id="rId8"/>
            </p:custDataLst>
          </p:nvPr>
        </p:nvSpPr>
        <p:spPr>
          <a:xfrm>
            <a:off x="5156202" y="4160896"/>
            <a:ext cx="7035797" cy="2697102"/>
          </a:xfrm>
          <a:custGeom>
            <a:gdLst>
              <a:gd name="connsiteX0" fmla="*/ 7035796 w 7035797"/>
              <a:gd name="connsiteY0" fmla="*/ 0 h 2697102"/>
              <a:gd name="connsiteX1" fmla="*/ 7035797 w 7035797"/>
              <a:gd name="connsiteY1" fmla="*/ 2697101 h 2697102"/>
              <a:gd name="connsiteX2" fmla="*/ 0 w 7035797"/>
              <a:gd name="connsiteY2" fmla="*/ 2697102 h 269710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35797" h="2697102">
                <a:moveTo>
                  <a:pt x="7035796" y="0"/>
                </a:moveTo>
                <a:lnTo>
                  <a:pt x="7035797" y="2697101"/>
                </a:lnTo>
                <a:lnTo>
                  <a:pt x="0" y="26971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0" name="Right Triangle 18"/>
          <p:cNvSpPr/>
          <p:nvPr>
            <p:custDataLst>
              <p:tags r:id="rId9"/>
            </p:custDataLst>
          </p:nvPr>
        </p:nvSpPr>
        <p:spPr>
          <a:xfrm>
            <a:off x="26" y="8"/>
            <a:ext cx="7035793" cy="2697104"/>
          </a:xfrm>
          <a:custGeom>
            <a:gdLst>
              <a:gd name="connsiteX0" fmla="*/ 0 w 7035793"/>
              <a:gd name="connsiteY0" fmla="*/ 0 h 2697104"/>
              <a:gd name="connsiteX1" fmla="*/ 7035793 w 7035793"/>
              <a:gd name="connsiteY1" fmla="*/ 1 h 2697104"/>
              <a:gd name="connsiteX2" fmla="*/ 1 w 7035793"/>
              <a:gd name="connsiteY2" fmla="*/ 2697104 h 269710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35793" h="2697104">
                <a:moveTo>
                  <a:pt x="0" y="0"/>
                </a:moveTo>
                <a:lnTo>
                  <a:pt x="7035793" y="1"/>
                </a:lnTo>
                <a:lnTo>
                  <a:pt x="1" y="2697104"/>
                </a:lnTo>
                <a:close/>
              </a:path>
            </a:pathLst>
          </a:custGeom>
          <a:solidFill>
            <a:schemeClr val="accent5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矩形 2"/>
          <p:cNvSpPr/>
          <p:nvPr>
            <p:custDataLst>
              <p:tags r:id="rId10"/>
            </p:custDataLst>
          </p:nvPr>
        </p:nvSpPr>
        <p:spPr>
          <a:xfrm>
            <a:off x="457204" y="6367871"/>
            <a:ext cx="11226890" cy="105319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矩形 1"/>
          <p:cNvSpPr/>
          <p:nvPr>
            <p:custDataLst>
              <p:tags r:id="rId11"/>
            </p:custDataLst>
          </p:nvPr>
        </p:nvSpPr>
        <p:spPr>
          <a:xfrm>
            <a:off x="457200" y="457200"/>
            <a:ext cx="11226890" cy="1988820"/>
          </a:xfrm>
          <a:prstGeom prst="rect">
            <a:avLst/>
          </a:prstGeom>
          <a:solidFill>
            <a:schemeClr val="lt2"/>
          </a:solidFill>
          <a:ln w="19050">
            <a:solidFill>
              <a:schemeClr val="dk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5" name="矩形 24"/>
          <p:cNvSpPr/>
          <p:nvPr>
            <p:custDataLst>
              <p:tags r:id="rId12"/>
            </p:custDataLst>
          </p:nvPr>
        </p:nvSpPr>
        <p:spPr>
          <a:xfrm>
            <a:off x="457204" y="2438420"/>
            <a:ext cx="11226890" cy="3784630"/>
          </a:xfrm>
          <a:prstGeom prst="rect">
            <a:avLst/>
          </a:prstGeom>
          <a:solidFill>
            <a:schemeClr val="dk2"/>
          </a:solidFill>
          <a:ln w="19050">
            <a:solidFill>
              <a:schemeClr val="dk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6" name="文本框 25"/>
          <p:cNvSpPr txBox="1"/>
          <p:nvPr>
            <p:custDataLst>
              <p:tags r:id="rId13"/>
            </p:custDataLst>
          </p:nvPr>
        </p:nvSpPr>
        <p:spPr>
          <a:xfrm>
            <a:off x="1219210" y="762006"/>
            <a:ext cx="9753676" cy="1371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8000" b="1" spc="64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情境阅读任务</a:t>
            </a:r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rcRect t="21122" b="21122"/>
          <a:stretch>
            <a:fillRect/>
          </a:stretch>
        </p:blipFill>
        <p:spPr>
          <a:xfrm>
            <a:off x="1219200" y="2743222"/>
            <a:ext cx="9753676" cy="3200425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5360" h="5040">
                <a:moveTo>
                  <a:pt x="0" y="0"/>
                </a:moveTo>
                <a:lnTo>
                  <a:pt x="15360" y="0"/>
                </a:lnTo>
                <a:lnTo>
                  <a:pt x="15360" y="5040"/>
                </a:lnTo>
                <a:lnTo>
                  <a:pt x="0" y="504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/>
          <p:nvPr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9" name="Freeform 53"/>
          <p:cNvSpPr/>
          <p:nvPr>
            <p:custDataLst>
              <p:tags r:id="rId8"/>
            </p:custDataLst>
          </p:nvPr>
        </p:nvSpPr>
        <p:spPr bwMode="auto">
          <a:xfrm flipH="1">
            <a:off x="0" y="786213"/>
            <a:ext cx="2920608" cy="5837968"/>
          </a:xfrm>
          <a:custGeom>
            <a:gdLst>
              <a:gd name="T0" fmla="*/ 1798 w 1798"/>
              <a:gd name="T1" fmla="*/ 0 h 3594"/>
              <a:gd name="T2" fmla="*/ 0 w 1798"/>
              <a:gd name="T3" fmla="*/ 1797 h 3594"/>
              <a:gd name="T4" fmla="*/ 1798 w 1798"/>
              <a:gd name="T5" fmla="*/ 3594 h 3594"/>
              <a:gd name="T6" fmla="*/ 1798 w 1798"/>
              <a:gd name="T7" fmla="*/ 2866 h 3594"/>
              <a:gd name="T8" fmla="*/ 729 w 1798"/>
              <a:gd name="T9" fmla="*/ 1797 h 3594"/>
              <a:gd name="T10" fmla="*/ 1798 w 1798"/>
              <a:gd name="T11" fmla="*/ 728 h 3594"/>
              <a:gd name="T12" fmla="*/ 1798 w 1798"/>
              <a:gd name="T13" fmla="*/ 0 h 359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98" h="3593">
                <a:moveTo>
                  <a:pt x="1798" y="0"/>
                </a:moveTo>
                <a:lnTo>
                  <a:pt x="0" y="1797"/>
                </a:lnTo>
                <a:lnTo>
                  <a:pt x="1798" y="3594"/>
                </a:lnTo>
                <a:lnTo>
                  <a:pt x="1798" y="2866"/>
                </a:lnTo>
                <a:lnTo>
                  <a:pt x="729" y="1797"/>
                </a:lnTo>
                <a:lnTo>
                  <a:pt x="1798" y="728"/>
                </a:lnTo>
                <a:lnTo>
                  <a:pt x="1798" y="0"/>
                </a:lnTo>
                <a:close/>
              </a:path>
            </a:pathLst>
          </a:custGeom>
          <a:solidFill>
            <a:schemeClr val="lt1">
              <a:lumMod val="95000"/>
              <a:alpha val="43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>
            <p:custDataLst>
              <p:tags r:id="rId9"/>
            </p:custDataLst>
          </p:nvPr>
        </p:nvSpPr>
        <p:spPr>
          <a:xfrm>
            <a:off x="1028312" y="2251816"/>
            <a:ext cx="3553047" cy="3499704"/>
          </a:xfrm>
          <a:prstGeom prst="rect">
            <a:avLst/>
          </a:prstGeom>
          <a:solidFill>
            <a:schemeClr val="lt1"/>
          </a:solidFill>
          <a:ln w="3175">
            <a:solidFill>
              <a:schemeClr val="accent1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rcRect t="4013" b="4013"/>
          <a:stretch>
            <a:fillRect/>
          </a:stretch>
        </p:blipFill>
        <p:spPr>
          <a:xfrm>
            <a:off x="1156584" y="2370490"/>
            <a:ext cx="3296503" cy="3262357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12"/>
            </p:custDataLst>
          </p:nvPr>
        </p:nvSpPr>
        <p:spPr>
          <a:xfrm>
            <a:off x="5099050" y="0"/>
            <a:ext cx="6698615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13"/>
            </p:custDataLst>
          </p:nvPr>
        </p:nvSpPr>
        <p:spPr>
          <a:xfrm>
            <a:off x="1361440" y="981710"/>
            <a:ext cx="2885440" cy="52451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R="0" algn="ctr" fontAlgn="auto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+mj-cs"/>
                <a:sym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100" b="1" i="0" u="none" strike="noStrike" kern="1200" cap="none" spc="300" normalizeH="0" baseline="0" noProof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sym typeface="Arial" panose="020b0604020202020204" pitchFamily="34" charset="0"/>
              </a:rPr>
              <a:t>示例</a:t>
            </a:r>
          </a:p>
        </p:txBody>
      </p:sp>
      <p:sp>
        <p:nvSpPr>
          <p:cNvPr id="6" name="流程图: 接点 2"/>
          <p:cNvSpPr/>
          <p:nvPr>
            <p:custDataLst>
              <p:tags r:id="rId14"/>
            </p:custDataLst>
          </p:nvPr>
        </p:nvSpPr>
        <p:spPr>
          <a:xfrm>
            <a:off x="1029140" y="1121021"/>
            <a:ext cx="246187" cy="246187"/>
          </a:xfrm>
          <a:prstGeom prst="flowChart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15"/>
            </p:custDataLst>
          </p:nvPr>
        </p:nvSpPr>
        <p:spPr>
          <a:xfrm>
            <a:off x="5297170" y="114300"/>
            <a:ext cx="6303010" cy="66198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vert="horz" lIns="90000" tIns="46800" rIns="90000" bIns="46800" rtlCol="0" anchor="ctr">
            <a:noAutofit/>
          </a:bodyPr>
          <a:lstStyle>
            <a:lvl1pPr marL="285750" marR="0" lvl="0" indent="-285750" fontAlgn="auto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Font typeface="+mj-ea"/>
              <a:buAutoNum type="ea1JpnChsDbPeriod"/>
              <a:defRPr kumimoji="0" lang="zh-CN" altLang="en-US" sz="1100" b="0" i="0" u="none" strike="noStrike" cap="none" spc="150" normalizeH="0" baseline="0" noProof="1">
                <a:solidFill>
                  <a:schemeClr val="bg1"/>
                </a:solidFill>
                <a:uFillTx/>
                <a:latin typeface="微软雅黑" panose="020b0503020204020204" charset="-122"/>
                <a:ea typeface="微软雅黑"/>
                <a:sym typeface="+mn-ea"/>
              </a:defRPr>
            </a:lvl1pPr>
            <a:lvl2pPr marL="685800" marR="0" lvl="1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2pPr>
            <a:lvl3pPr marL="1143000" marR="0" lvl="2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3pPr>
            <a:lvl4pPr marL="1600200" marR="0" lvl="3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4pPr>
            <a:lvl5pPr marL="2057400" marR="0" lvl="4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381000" lvl="1" indent="0" algn="l">
              <a:lnSpc>
                <a:spcPct val="150000"/>
              </a:lnSpc>
              <a:spcAft>
                <a:spcPct val="0"/>
              </a:spcAft>
              <a:buClr>
                <a:schemeClr val="bg1"/>
              </a:buClr>
              <a:buSzTx/>
              <a:buNone/>
              <a:tabLst>
                <a:tab pos="1609725"/>
              </a:tabLst>
            </a:pPr>
            <a:r>
              <a:rPr lang="zh-CN" sz="24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宝钗与宝玉的对话中，宝钗罕有流露真情。她没有说出口的，就是“心疼”二字。宝钗非常理智，马上也就“自悔”了，因为她意识到这种话语与自己所秉持的“藏愚”“守拙”相悖，不适合自己的身份。从“早听人一句话，也不至今日”可知宝钗对宝玉有过劝谏，如果是宝钗不重视的人，以宝钗清冷之性，又如何会开这个口呢？无论宝玉是否接纳，宝钗之劝谏都是出于善意。她是通过自我对社会的认知，来对宝玉进行劝导，想让宝玉成为她希望的人。</a:t>
            </a: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/>
          <p:nvPr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9" name="Freeform 53"/>
          <p:cNvSpPr/>
          <p:nvPr>
            <p:custDataLst>
              <p:tags r:id="rId8"/>
            </p:custDataLst>
          </p:nvPr>
        </p:nvSpPr>
        <p:spPr bwMode="auto">
          <a:xfrm flipH="1">
            <a:off x="0" y="786213"/>
            <a:ext cx="2920608" cy="5837968"/>
          </a:xfrm>
          <a:custGeom>
            <a:gdLst>
              <a:gd name="T0" fmla="*/ 1798 w 1798"/>
              <a:gd name="T1" fmla="*/ 0 h 3594"/>
              <a:gd name="T2" fmla="*/ 0 w 1798"/>
              <a:gd name="T3" fmla="*/ 1797 h 3594"/>
              <a:gd name="T4" fmla="*/ 1798 w 1798"/>
              <a:gd name="T5" fmla="*/ 3594 h 3594"/>
              <a:gd name="T6" fmla="*/ 1798 w 1798"/>
              <a:gd name="T7" fmla="*/ 2866 h 3594"/>
              <a:gd name="T8" fmla="*/ 729 w 1798"/>
              <a:gd name="T9" fmla="*/ 1797 h 3594"/>
              <a:gd name="T10" fmla="*/ 1798 w 1798"/>
              <a:gd name="T11" fmla="*/ 728 h 3594"/>
              <a:gd name="T12" fmla="*/ 1798 w 1798"/>
              <a:gd name="T13" fmla="*/ 0 h 359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98" h="3593">
                <a:moveTo>
                  <a:pt x="1798" y="0"/>
                </a:moveTo>
                <a:lnTo>
                  <a:pt x="0" y="1797"/>
                </a:lnTo>
                <a:lnTo>
                  <a:pt x="1798" y="3594"/>
                </a:lnTo>
                <a:lnTo>
                  <a:pt x="1798" y="2866"/>
                </a:lnTo>
                <a:lnTo>
                  <a:pt x="729" y="1797"/>
                </a:lnTo>
                <a:lnTo>
                  <a:pt x="1798" y="728"/>
                </a:lnTo>
                <a:lnTo>
                  <a:pt x="1798" y="0"/>
                </a:lnTo>
                <a:close/>
              </a:path>
            </a:pathLst>
          </a:custGeom>
          <a:solidFill>
            <a:schemeClr val="lt1">
              <a:lumMod val="95000"/>
              <a:alpha val="43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>
            <p:custDataLst>
              <p:tags r:id="rId9"/>
            </p:custDataLst>
          </p:nvPr>
        </p:nvSpPr>
        <p:spPr>
          <a:xfrm>
            <a:off x="1028312" y="2251816"/>
            <a:ext cx="3553047" cy="3499704"/>
          </a:xfrm>
          <a:prstGeom prst="rect">
            <a:avLst/>
          </a:prstGeom>
          <a:solidFill>
            <a:schemeClr val="lt1"/>
          </a:solidFill>
          <a:ln w="3175">
            <a:solidFill>
              <a:schemeClr val="accent1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10"/>
            </p:custDataLst>
          </p:nvPr>
        </p:nvSpPr>
        <p:spPr>
          <a:xfrm>
            <a:off x="5099050" y="0"/>
            <a:ext cx="6698615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11"/>
            </p:custDataLst>
          </p:nvPr>
        </p:nvSpPr>
        <p:spPr>
          <a:xfrm>
            <a:off x="1361440" y="981710"/>
            <a:ext cx="2885440" cy="52451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R="0" algn="ctr" fontAlgn="auto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+mj-cs"/>
                <a:sym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300" normalizeH="0" baseline="0" noProof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sym typeface="Arial" panose="020b0604020202020204" pitchFamily="34" charset="0"/>
              </a:rPr>
              <a:t>示例</a:t>
            </a:r>
          </a:p>
        </p:txBody>
      </p:sp>
      <p:sp>
        <p:nvSpPr>
          <p:cNvPr id="6" name="流程图: 接点 2"/>
          <p:cNvSpPr/>
          <p:nvPr>
            <p:custDataLst>
              <p:tags r:id="rId12"/>
            </p:custDataLst>
          </p:nvPr>
        </p:nvSpPr>
        <p:spPr>
          <a:xfrm>
            <a:off x="1029140" y="1121021"/>
            <a:ext cx="246187" cy="246187"/>
          </a:xfrm>
          <a:prstGeom prst="flowChart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13"/>
            </p:custDataLst>
          </p:nvPr>
        </p:nvSpPr>
        <p:spPr>
          <a:xfrm>
            <a:off x="5297170" y="390525"/>
            <a:ext cx="6303010" cy="60769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vert="horz" lIns="90000" tIns="46800" rIns="90000" bIns="46800" rtlCol="0" anchor="ctr">
            <a:noAutofit/>
          </a:bodyPr>
          <a:lstStyle>
            <a:lvl1pPr marL="285750" marR="0" lvl="0" indent="-285750" fontAlgn="auto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Font typeface="+mj-ea"/>
              <a:buAutoNum type="ea1JpnChsDbPeriod"/>
              <a:defRPr kumimoji="0" lang="zh-CN" altLang="en-US" sz="1100" b="0" i="0" u="none" strike="noStrike" cap="none" spc="150" normalizeH="0" baseline="0" noProof="1">
                <a:solidFill>
                  <a:schemeClr val="bg1"/>
                </a:solidFill>
                <a:uFillTx/>
                <a:latin typeface="微软雅黑" panose="020b0503020204020204" charset="-122"/>
                <a:ea typeface="微软雅黑"/>
                <a:sym typeface="+mn-ea"/>
              </a:defRPr>
            </a:lvl1pPr>
            <a:lvl2pPr marL="685800" marR="0" lvl="1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2pPr>
            <a:lvl3pPr marL="1143000" marR="0" lvl="2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3pPr>
            <a:lvl4pPr marL="1600200" marR="0" lvl="3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4pPr>
            <a:lvl5pPr marL="2057400" marR="0" lvl="4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381000" lvl="1" indent="0" algn="l">
              <a:lnSpc>
                <a:spcPct val="150000"/>
              </a:lnSpc>
              <a:spcAft>
                <a:spcPct val="0"/>
              </a:spcAft>
              <a:buClr>
                <a:schemeClr val="bg1"/>
              </a:buClr>
              <a:buSzTx/>
              <a:buNone/>
              <a:tabLst>
                <a:tab pos="1609725"/>
              </a:tabLst>
            </a:pPr>
            <a:r>
              <a:rPr lang="zh-CN" sz="28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黛玉“两个眼睛肿的桃儿一般”，可见哭了很长时间，对于宝玉的受笞，黛玉只有心疼，也只剩了哭泣。黛玉也在劝宝玉，让宝玉改，但这种劝谏的出发点并不是想让宝玉真的去埋身于世俗经济之道，为的是让宝玉不要再受笞打。她没想过去改变宝玉，改变了的宝玉，也不会是她的知己。</a:t>
            </a:r>
          </a:p>
        </p:txBody>
      </p:sp>
      <p:pic>
        <p:nvPicPr>
          <p:cNvPr id="15" name="图片 14" descr="408eeec1453024e6215f4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rcRect l="25376" t="-968" r="-6787" b="-1672"/>
          <a:stretch>
            <a:fillRect/>
          </a:stretch>
        </p:blipFill>
        <p:spPr>
          <a:xfrm>
            <a:off x="1469390" y="2520315"/>
            <a:ext cx="2856230" cy="2962275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/>
          <p:nvPr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9" name="Freeform 53"/>
          <p:cNvSpPr/>
          <p:nvPr>
            <p:custDataLst>
              <p:tags r:id="rId8"/>
            </p:custDataLst>
          </p:nvPr>
        </p:nvSpPr>
        <p:spPr bwMode="auto">
          <a:xfrm flipH="1">
            <a:off x="0" y="786213"/>
            <a:ext cx="2920608" cy="5837968"/>
          </a:xfrm>
          <a:custGeom>
            <a:gdLst>
              <a:gd name="T0" fmla="*/ 1798 w 1798"/>
              <a:gd name="T1" fmla="*/ 0 h 3594"/>
              <a:gd name="T2" fmla="*/ 0 w 1798"/>
              <a:gd name="T3" fmla="*/ 1797 h 3594"/>
              <a:gd name="T4" fmla="*/ 1798 w 1798"/>
              <a:gd name="T5" fmla="*/ 3594 h 3594"/>
              <a:gd name="T6" fmla="*/ 1798 w 1798"/>
              <a:gd name="T7" fmla="*/ 2866 h 3594"/>
              <a:gd name="T8" fmla="*/ 729 w 1798"/>
              <a:gd name="T9" fmla="*/ 1797 h 3594"/>
              <a:gd name="T10" fmla="*/ 1798 w 1798"/>
              <a:gd name="T11" fmla="*/ 728 h 3594"/>
              <a:gd name="T12" fmla="*/ 1798 w 1798"/>
              <a:gd name="T13" fmla="*/ 0 h 359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98" h="3593">
                <a:moveTo>
                  <a:pt x="1798" y="0"/>
                </a:moveTo>
                <a:lnTo>
                  <a:pt x="0" y="1797"/>
                </a:lnTo>
                <a:lnTo>
                  <a:pt x="1798" y="3594"/>
                </a:lnTo>
                <a:lnTo>
                  <a:pt x="1798" y="2866"/>
                </a:lnTo>
                <a:lnTo>
                  <a:pt x="729" y="1797"/>
                </a:lnTo>
                <a:lnTo>
                  <a:pt x="1798" y="728"/>
                </a:lnTo>
                <a:lnTo>
                  <a:pt x="1798" y="0"/>
                </a:lnTo>
                <a:close/>
              </a:path>
            </a:pathLst>
          </a:custGeom>
          <a:solidFill>
            <a:schemeClr val="lt1">
              <a:lumMod val="95000"/>
              <a:alpha val="43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>
            <p:custDataLst>
              <p:tags r:id="rId9"/>
            </p:custDataLst>
          </p:nvPr>
        </p:nvSpPr>
        <p:spPr>
          <a:xfrm>
            <a:off x="1028065" y="914400"/>
            <a:ext cx="3552825" cy="5647690"/>
          </a:xfrm>
          <a:prstGeom prst="rect">
            <a:avLst/>
          </a:prstGeom>
          <a:solidFill>
            <a:schemeClr val="lt1"/>
          </a:solidFill>
          <a:ln w="3175">
            <a:solidFill>
              <a:schemeClr val="accent1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10"/>
            </p:custDataLst>
          </p:nvPr>
        </p:nvSpPr>
        <p:spPr>
          <a:xfrm>
            <a:off x="5099050" y="0"/>
            <a:ext cx="6698615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11"/>
            </p:custDataLst>
          </p:nvPr>
        </p:nvSpPr>
        <p:spPr>
          <a:xfrm>
            <a:off x="1440180" y="390525"/>
            <a:ext cx="2885440" cy="52451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R="0" algn="ctr" fontAlgn="auto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+mj-cs"/>
                <a:sym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100" b="1" i="0" u="none" strike="noStrike" kern="1200" cap="none" spc="300" normalizeH="0" baseline="0" noProof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sym typeface="Arial" panose="020b0604020202020204" pitchFamily="34" charset="0"/>
              </a:rPr>
              <a:t>示例</a:t>
            </a:r>
          </a:p>
        </p:txBody>
      </p:sp>
      <p:sp>
        <p:nvSpPr>
          <p:cNvPr id="6" name="流程图: 接点 2"/>
          <p:cNvSpPr/>
          <p:nvPr>
            <p:custDataLst>
              <p:tags r:id="rId12"/>
            </p:custDataLst>
          </p:nvPr>
        </p:nvSpPr>
        <p:spPr>
          <a:xfrm>
            <a:off x="1127565" y="529836"/>
            <a:ext cx="246187" cy="246187"/>
          </a:xfrm>
          <a:prstGeom prst="flowChart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13"/>
            </p:custDataLst>
          </p:nvPr>
        </p:nvSpPr>
        <p:spPr>
          <a:xfrm>
            <a:off x="5297170" y="228600"/>
            <a:ext cx="6303010" cy="63957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vert="horz" lIns="90000" tIns="46800" rIns="90000" bIns="46800" rtlCol="0" anchor="ctr">
            <a:noAutofit/>
          </a:bodyPr>
          <a:lstStyle>
            <a:lvl1pPr marL="285750" marR="0" lvl="0" indent="-285750" fontAlgn="auto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Font typeface="+mj-ea"/>
              <a:buAutoNum type="ea1JpnChsDbPeriod"/>
              <a:defRPr kumimoji="0" lang="zh-CN" altLang="en-US" sz="1100" b="0" i="0" u="none" strike="noStrike" cap="none" spc="150" normalizeH="0" baseline="0" noProof="1">
                <a:solidFill>
                  <a:schemeClr val="bg1"/>
                </a:solidFill>
                <a:uFillTx/>
                <a:latin typeface="微软雅黑" panose="020b0503020204020204" charset="-122"/>
                <a:ea typeface="微软雅黑"/>
                <a:sym typeface="+mn-ea"/>
              </a:defRPr>
            </a:lvl1pPr>
            <a:lvl2pPr marL="685800" marR="0" lvl="1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2pPr>
            <a:lvl3pPr marL="1143000" marR="0" lvl="2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3pPr>
            <a:lvl4pPr marL="1600200" marR="0" lvl="3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4pPr>
            <a:lvl5pPr marL="2057400" marR="0" lvl="4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sym typeface="+mn-ea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381000" lvl="1" indent="0" algn="l">
              <a:lnSpc>
                <a:spcPct val="150000"/>
              </a:lnSpc>
              <a:spcAft>
                <a:spcPct val="0"/>
              </a:spcAft>
              <a:buClr>
                <a:schemeClr val="bg1"/>
              </a:buClr>
              <a:buSzTx/>
              <a:buNone/>
              <a:tabLst>
                <a:tab pos="1609725"/>
              </a:tabLst>
            </a:pPr>
            <a:r>
              <a:rPr lang="zh-CN" sz="28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曹雪芹惯用对比。宝钗是人情练达之人，托着药丸来看望宝玉，黛玉是执于情之人，看望宝玉只是因为她想来；宝钗来时，有丫鬟在宝玉身边，而黛玉来时，宝玉身边是没有人的；与宝钗的长篇大论相比，黛玉的话语非常简短；与宝钗的强装出来的平静相比，黛玉是非常的不平静；再与宝钗的笑着说话相比，黛玉只剩下哭了。</a:t>
            </a:r>
          </a:p>
        </p:txBody>
      </p:sp>
      <p:pic>
        <p:nvPicPr>
          <p:cNvPr id="15" name="图片 14" descr="408eeec1453024e6215f4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rcRect l="25376" t="-968" r="-6787" b="-1672"/>
          <a:stretch>
            <a:fillRect/>
          </a:stretch>
        </p:blipFill>
        <p:spPr>
          <a:xfrm>
            <a:off x="1489075" y="3533775"/>
            <a:ext cx="2856230" cy="29622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/>
          <a:srcRect t="4013" b="4013"/>
          <a:stretch>
            <a:fillRect/>
          </a:stretch>
        </p:blipFill>
        <p:spPr>
          <a:xfrm>
            <a:off x="1489075" y="1004570"/>
            <a:ext cx="2631440" cy="2606040"/>
          </a:xfrm>
          <a:prstGeom prst="rect">
            <a:avLst/>
          </a:prstGeom>
        </p:spPr>
      </p:pic>
    </p:spTree>
    <p:custDataLst>
      <p:tags r:id="rId1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/>
          <p:nvPr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9" name="图片 8"/>
          <p:cNvPicPr/>
          <p:nvPr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8"/>
            </p:custDataLst>
          </p:nvPr>
        </p:nvSpPr>
        <p:spPr>
          <a:xfrm>
            <a:off x="680396" y="340823"/>
            <a:ext cx="2546430" cy="2496274"/>
          </a:xfrm>
          <a:prstGeom prst="rect">
            <a:avLst/>
          </a:prstGeom>
          <a:solidFill>
            <a:schemeClr val="lt1"/>
          </a:solidFill>
          <a:ln w="3175">
            <a:solidFill>
              <a:schemeClr val="accent1"/>
            </a:solidFill>
          </a:ln>
          <a:effectLst>
            <a:outerShdw blurRad="50800" dist="38100" dir="5400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  <a:sym typeface="Arial" panose="020b0604020202020204" pitchFamily="34" charset="0"/>
            </a:endParaRPr>
          </a:p>
        </p:txBody>
      </p:sp>
      <p:cxnSp>
        <p:nvCxnSpPr>
          <p:cNvPr id="6" name="直接连接符 5"/>
          <p:cNvCxnSpPr/>
          <p:nvPr>
            <p:custDataLst>
              <p:tags r:id="rId9"/>
            </p:custDataLst>
          </p:nvPr>
        </p:nvCxnSpPr>
        <p:spPr>
          <a:xfrm>
            <a:off x="3476653" y="2124093"/>
            <a:ext cx="7924864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3547110" y="914409"/>
            <a:ext cx="7924864" cy="9144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u="none" strike="noStrike" spc="240" baseline="0">
                <a:solidFill>
                  <a:schemeClr val="accent1">
                    <a:lumMod val="75000"/>
                  </a:schemeClr>
                </a:solidFill>
                <a:uLnTx/>
                <a:uFillTx/>
                <a:latin typeface="微软雅黑" panose="020b0503020204020204" charset="-122"/>
                <a:ea typeface="微软雅黑"/>
                <a:sym typeface="Arial" panose="020b0604020202020204" pitchFamily="34" charset="0"/>
              </a:rPr>
              <a:t>示例</a:t>
            </a:r>
          </a:p>
        </p:txBody>
      </p:sp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720090" y="2512060"/>
            <a:ext cx="10820400" cy="405638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面对黛玉的眼泪，宝玉是慌张的。他安慰黛玉，忘却了痛楚的。在同黛玉的对话中，宝玉提到了死：“你放心，别说这样话。就便为这些人死了，也是情愿的！”这份心意，在面对着宝钗的时候，他是未说出的。“这些人”都是宝玉的知己，当然也包含了黛玉。宝玉对宝钗、黛玉的话也就完全不同了。对宝钗的话是需要思考的，而对黛玉的话则是脱口而出的，这足以体现二者在宝玉心中的位置，也体现了宝玉的认知与坚持。在骨子里，他更倾向于黛玉的率真，虽然他并不反感宝钗的练达，毕竟宝钗也是善意的、关切的。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l="12500" r="12500"/>
          <a:stretch>
            <a:fillRect/>
          </a:stretch>
        </p:blipFill>
        <p:spPr>
          <a:xfrm>
            <a:off x="810602" y="445951"/>
            <a:ext cx="2286013" cy="2286013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600" h="3600">
                <a:moveTo>
                  <a:pt x="0" y="0"/>
                </a:moveTo>
                <a:lnTo>
                  <a:pt x="3600" y="0"/>
                </a:lnTo>
                <a:lnTo>
                  <a:pt x="3600" y="3600"/>
                </a:lnTo>
                <a:lnTo>
                  <a:pt x="0" y="36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73075"/>
            <a:ext cx="10852150" cy="798195"/>
          </a:xfrm>
        </p:spPr>
        <p:txBody>
          <a:bodyPr>
            <a:normAutofit fontScale="90000"/>
          </a:bodyPr>
          <a:lstStyle/>
          <a:p>
            <a:r>
              <a:rPr lang="en-US" altLang="zh-CN" sz="311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sz="311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、以分享交流、研讨辩论的方式，完成情境阅读任3“⑴借用综艺节目中广受欢迎的‘选拔赛’形式进行发起人初选”。</a:t>
            </a:r>
          </a:p>
        </p:txBody>
      </p:sp>
      <p:pic>
        <p:nvPicPr>
          <p:cNvPr id="5" name="图片 4" descr="图片146"/>
          <p:cNvPicPr>
            <a:picLocks noChangeAspect="1"/>
          </p:cNvPicPr>
          <p:nvPr/>
        </p:nvPicPr>
        <p:blipFill>
          <a:blip r:embed="rId2"/>
          <a:srcRect t="-191" r="46826"/>
          <a:stretch>
            <a:fillRect/>
          </a:stretch>
        </p:blipFill>
        <p:spPr>
          <a:xfrm>
            <a:off x="9539605" y="1539240"/>
            <a:ext cx="2414905" cy="43300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44500" y="5374005"/>
            <a:ext cx="90951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三名入选者你认为谁最合适做“劝学社”发起人？请从她与宝玉的关系等角度阐述理由，写一篇300字左右的短文。</a:t>
            </a:r>
          </a:p>
        </p:txBody>
      </p:sp>
      <p:sp>
        <p:nvSpPr>
          <p:cNvPr id="4" name="矩形 3"/>
          <p:cNvSpPr/>
          <p:nvPr/>
        </p:nvSpPr>
        <p:spPr>
          <a:xfrm>
            <a:off x="551815" y="1609725"/>
            <a:ext cx="8627110" cy="393382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wrap="square" lIns="90170" tIns="46990" rIns="90170" bIns="46990" rtlCol="0">
            <a:noAutofit/>
          </a:bodyPr>
          <a:lstStyle/>
          <a:p>
            <a:pPr marL="228600" lvl="0" indent="-228600" algn="l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</a:pPr>
            <a:r>
              <a:rPr lang="zh-CN" altLang="en-US" sz="2400" spc="150"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①每位同学推荐一人来发起</a:t>
            </a:r>
            <a:r>
              <a:rPr lang="en-US" altLang="zh-CN" sz="2400" spc="150"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400" spc="150"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劝学社</a:t>
            </a:r>
            <a:r>
              <a:rPr lang="en-US" altLang="zh-CN" sz="2400" spc="150"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400" spc="150"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，并简要列举一两个证据（此为正票）。</a:t>
            </a:r>
            <a:endParaRPr lang="zh-CN" altLang="en-US"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228600" lvl="0" indent="-228600" algn="l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</a:pPr>
            <a:r>
              <a:rPr lang="zh-CN" altLang="en-US" sz="2400" spc="150"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②每位同学反对一人来发起“劝学社</a:t>
            </a:r>
            <a:r>
              <a:rPr lang="en-US" altLang="zh-CN" sz="2400" spc="150"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400" spc="150"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，并简要列举一两个证据（此为负票）。</a:t>
            </a:r>
            <a:endParaRPr lang="zh-CN" altLang="en-US"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228600" lvl="0" indent="-228600" algn="l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</a:pPr>
            <a:r>
              <a:rPr lang="zh-CN" altLang="en-US" sz="2400" spc="150"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③组建评委团评判投票是否有效。评判依据：列举的证据从《红楼梦》中能找到，概括准确，且证据与观点是否有因果逻辑关系，即事实、情理与逻辑是否具有一致性。</a:t>
            </a:r>
            <a:endParaRPr lang="zh-CN" altLang="en-US" sz="2400">
              <a:latin typeface="微软雅黑" panose="020b0503020204020204" charset="-122"/>
              <a:cs typeface="微软雅黑" panose="020b0503020204020204" charset="-122"/>
            </a:endParaRPr>
          </a:p>
          <a:p>
            <a:pPr marL="228600" lvl="0" indent="-228600" algn="l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</a:pPr>
            <a:r>
              <a:rPr lang="zh-CN" altLang="en-US" sz="2400" spc="150"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④有效正负票累加后为得票数，票数居前三位者入选。</a:t>
            </a:r>
            <a:endParaRPr lang="zh-CN" altLang="en-US" sz="2400" spc="150">
              <a:uFillTx/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4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/>
          <p:nvPr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9" name="图片 8"/>
          <p:cNvPicPr/>
          <p:nvPr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609562" y="883925"/>
            <a:ext cx="10972876" cy="1097267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240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阅读任务3：谁最合适做“劝学社”发起人？</a:t>
            </a:r>
          </a:p>
        </p:txBody>
      </p:sp>
      <p:pic>
        <p:nvPicPr>
          <p:cNvPr id="2" name="图片 1"/>
          <p:cNvPicPr preferRelativeResize="0"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rcRect t="-1930" b="-1930"/>
          <a:stretch>
            <a:fillRect/>
          </a:stretch>
        </p:blipFill>
        <p:spPr>
          <a:xfrm>
            <a:off x="609559" y="2468883"/>
            <a:ext cx="4019036" cy="3169958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640" h="5760">
                <a:moveTo>
                  <a:pt x="0" y="0"/>
                </a:moveTo>
                <a:lnTo>
                  <a:pt x="8640" y="0"/>
                </a:lnTo>
                <a:lnTo>
                  <a:pt x="8640" y="5760"/>
                </a:lnTo>
                <a:lnTo>
                  <a:pt x="0" y="576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/>
            <a:stretch>
              <a:fillRect/>
            </a:stretch>
          </a:blipFill>
        </p:spPr>
      </p:pic>
      <p:pic>
        <p:nvPicPr>
          <p:cNvPr id="5" name="图片 4"/>
          <p:cNvPicPr preferRelativeResize="0"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rcRect t="-17421" b="-17421"/>
          <a:stretch>
            <a:fillRect/>
          </a:stretch>
        </p:blipFill>
        <p:spPr>
          <a:xfrm>
            <a:off x="5085806" y="2468883"/>
            <a:ext cx="2713338" cy="3169958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600" h="5760">
                <a:moveTo>
                  <a:pt x="0" y="0"/>
                </a:moveTo>
                <a:lnTo>
                  <a:pt x="3600" y="0"/>
                </a:lnTo>
                <a:lnTo>
                  <a:pt x="3600" y="5760"/>
                </a:lnTo>
                <a:lnTo>
                  <a:pt x="0" y="576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2"/>
            <a:stretch>
              <a:fillRect/>
            </a:stretch>
          </a:blipFill>
        </p:spPr>
      </p:pic>
      <p:pic>
        <p:nvPicPr>
          <p:cNvPr id="7" name="图片 6"/>
          <p:cNvPicPr preferRelativeResize="0">
            <a:picLocks noChangeAspect="1"/>
          </p:cNvPicPr>
          <p:nvPr>
            <p:custDataLst>
              <p:tags r:id="rId17"/>
            </p:custDataLst>
          </p:nvPr>
        </p:nvPicPr>
        <p:blipFill>
          <a:blip r:embed="rId16"/>
          <a:srcRect l="-12564" r="-12564"/>
          <a:stretch>
            <a:fillRect/>
          </a:stretch>
        </p:blipFill>
        <p:spPr>
          <a:xfrm>
            <a:off x="8256353" y="2468883"/>
            <a:ext cx="3326088" cy="3169958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600" h="5760">
                <a:moveTo>
                  <a:pt x="0" y="0"/>
                </a:moveTo>
                <a:lnTo>
                  <a:pt x="3600" y="0"/>
                </a:lnTo>
                <a:lnTo>
                  <a:pt x="3600" y="5760"/>
                </a:lnTo>
                <a:lnTo>
                  <a:pt x="0" y="576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5"/>
            <a:stretch>
              <a:fillRect/>
            </a:stretch>
          </a:blipFill>
        </p:spPr>
      </p:pic>
      <p:sp>
        <p:nvSpPr>
          <p:cNvPr id="100" name="文本框 99"/>
          <p:cNvSpPr txBox="1"/>
          <p:nvPr/>
        </p:nvSpPr>
        <p:spPr>
          <a:xfrm>
            <a:off x="3251200" y="1724025"/>
            <a:ext cx="87960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6070" algn="l"/>
            <a:r>
              <a:rPr lang="zh-CN" sz="3200" b="1">
                <a:solidFill>
                  <a:srgbClr val="0070C0"/>
                </a:solidFill>
                <a:latin typeface="微软雅黑" panose="020b0503020204020204" charset="-122"/>
                <a:ea typeface="微软雅黑"/>
                <a:hlinkClick r:id="rId18" action="ppaction://hlinkfile"/>
              </a:rPr>
              <a:t>分析示例：花气袭人知昼暖（点击打开文章）</a:t>
            </a:r>
            <a:endParaRPr lang="zh-CN" altLang="en-US" sz="3200" b="1">
              <a:solidFill>
                <a:srgbClr val="0070C0"/>
              </a:solidFill>
              <a:latin typeface="微软雅黑" panose="020b0503020204020204" charset="-122"/>
              <a:ea typeface="微软雅黑"/>
            </a:endParaRPr>
          </a:p>
        </p:txBody>
      </p:sp>
    </p:spTree>
    <p:custDataLst>
      <p:tags r:id="rId1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/>
          <p:nvPr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9" name="图片 8"/>
          <p:cNvPicPr/>
          <p:nvPr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3" name="矩形 4"/>
          <p:cNvSpPr/>
          <p:nvPr>
            <p:custDataLst>
              <p:tags r:id="rId8"/>
            </p:custDataLst>
          </p:nvPr>
        </p:nvSpPr>
        <p:spPr>
          <a:xfrm>
            <a:off x="1828815" y="609605"/>
            <a:ext cx="9906079" cy="5638845"/>
          </a:xfrm>
          <a:prstGeom prst="rect">
            <a:avLst/>
          </a:prstGeom>
          <a:solidFill>
            <a:srgbClr val="FFFFFF"/>
          </a:solidFill>
          <a:ln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Object 901"/>
          <p:cNvSpPr txBox="1"/>
          <p:nvPr>
            <p:custDataLst>
              <p:tags r:id="rId9"/>
            </p:custDataLst>
          </p:nvPr>
        </p:nvSpPr>
        <p:spPr>
          <a:xfrm>
            <a:off x="4114833" y="892301"/>
            <a:ext cx="7162851" cy="789305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/>
          </a:bodyPr>
          <a:lstStyle/>
          <a:p>
            <a:pPr mar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i="0" spc="280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课后阅读指导</a:t>
            </a:r>
          </a:p>
        </p:txBody>
      </p:sp>
      <p:sp>
        <p:nvSpPr>
          <p:cNvPr id="5" name="Object 902"/>
          <p:cNvSpPr txBox="1"/>
          <p:nvPr>
            <p:custDataLst>
              <p:tags r:id="rId10"/>
            </p:custDataLst>
          </p:nvPr>
        </p:nvSpPr>
        <p:spPr>
          <a:xfrm>
            <a:off x="4114833" y="1776856"/>
            <a:ext cx="7162851" cy="701243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Autofit/>
          </a:bodyPr>
          <a:lstStyle/>
          <a:p>
            <a:pPr marL="0" indent="0" algn="l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sz="2800" b="1" spc="8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1.反思、总结本节课阅读情况，并用自己喜欢的方式整理学习成果。</a:t>
            </a:r>
          </a:p>
        </p:txBody>
      </p:sp>
      <p:sp>
        <p:nvSpPr>
          <p:cNvPr id="7" name="Title 6"/>
          <p:cNvSpPr txBox="1"/>
          <p:nvPr>
            <p:custDataLst>
              <p:tags r:id="rId11"/>
            </p:custDataLst>
          </p:nvPr>
        </p:nvSpPr>
        <p:spPr>
          <a:xfrm>
            <a:off x="4114833" y="3361868"/>
            <a:ext cx="7162851" cy="260065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fontScale="925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0" algn="l" font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Font typeface="+mj-ea"/>
            </a:pPr>
            <a:r>
              <a:rPr lang="zh-CN" sz="2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⑴根据自己的标准，从劝学效果的角度对大观园人物劝学举措进行排序，并说明理由。</a:t>
            </a:r>
          </a:p>
          <a:p>
            <a:pPr lvl="0" indent="0" algn="l" font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Font typeface="+mj-ea"/>
            </a:pPr>
            <a:r>
              <a:rPr lang="zh-CN" sz="2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⑵三名入选者你认为谁最合适做“劝学社”发起人？请从她与宝玉的关系等角度阐述理由，写一篇300字左右的短文。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l="21492" r="21492"/>
          <a:stretch>
            <a:fillRect/>
          </a:stretch>
        </p:blipFill>
        <p:spPr>
          <a:xfrm>
            <a:off x="609605" y="1428738"/>
            <a:ext cx="3048013" cy="4000525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130" h="5670">
                <a:moveTo>
                  <a:pt x="0" y="0"/>
                </a:moveTo>
                <a:lnTo>
                  <a:pt x="5130" y="0"/>
                </a:lnTo>
                <a:lnTo>
                  <a:pt x="5130" y="5670"/>
                </a:lnTo>
                <a:lnTo>
                  <a:pt x="0" y="567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/>
          <p:nvPr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9" name="图片 8"/>
          <p:cNvPicPr/>
          <p:nvPr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3" name="矩形 4"/>
          <p:cNvSpPr/>
          <p:nvPr>
            <p:custDataLst>
              <p:tags r:id="rId8"/>
            </p:custDataLst>
          </p:nvPr>
        </p:nvSpPr>
        <p:spPr>
          <a:xfrm>
            <a:off x="1828800" y="400685"/>
            <a:ext cx="9906000" cy="6132830"/>
          </a:xfrm>
          <a:prstGeom prst="rect">
            <a:avLst/>
          </a:prstGeom>
          <a:solidFill>
            <a:srgbClr val="FFFFFF"/>
          </a:solidFill>
          <a:ln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Object 901"/>
          <p:cNvSpPr txBox="1"/>
          <p:nvPr>
            <p:custDataLst>
              <p:tags r:id="rId9"/>
            </p:custDataLst>
          </p:nvPr>
        </p:nvSpPr>
        <p:spPr>
          <a:xfrm>
            <a:off x="4114833" y="571626"/>
            <a:ext cx="7162851" cy="789305"/>
          </a:xfrm>
          <a:prstGeom prst="rect">
            <a:avLst/>
          </a:prstGeom>
        </p:spPr>
        <p:txBody>
          <a:bodyPr vert="horz" lIns="63500" tIns="25400" rIns="63500" bIns="25400" rtlCol="0" anchor="b" anchorCtr="0">
            <a:normAutofit/>
          </a:bodyPr>
          <a:lstStyle/>
          <a:p>
            <a:pPr mar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i="0" spc="280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课后阅读指导</a:t>
            </a:r>
          </a:p>
        </p:txBody>
      </p:sp>
      <p:sp>
        <p:nvSpPr>
          <p:cNvPr id="5" name="Object 902"/>
          <p:cNvSpPr txBox="1"/>
          <p:nvPr>
            <p:custDataLst>
              <p:tags r:id="rId10"/>
            </p:custDataLst>
          </p:nvPr>
        </p:nvSpPr>
        <p:spPr>
          <a:xfrm>
            <a:off x="4114833" y="1428876"/>
            <a:ext cx="7162851" cy="701243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Autofit/>
          </a:bodyPr>
          <a:lstStyle/>
          <a:p>
            <a:pPr marL="0" indent="0" algn="l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2.</a:t>
            </a:r>
            <a:r>
              <a:rPr lang="zh-CN" sz="28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爱好《红楼梦》，且对本节课学习深有感悟的同学，请完成情境阅读任务4。</a:t>
            </a:r>
            <a:endParaRPr lang="en-US" sz="2800" b="1" spc="80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7" name="Title 6"/>
          <p:cNvSpPr txBox="1"/>
          <p:nvPr>
            <p:custDataLst>
              <p:tags r:id="rId11"/>
            </p:custDataLst>
          </p:nvPr>
        </p:nvSpPr>
        <p:spPr>
          <a:xfrm>
            <a:off x="4114800" y="2923540"/>
            <a:ext cx="7162800" cy="35515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0" algn="l" font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Font typeface="+mj-ea"/>
            </a:pPr>
            <a:r>
              <a:rPr altLang="zh-CN" sz="24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“</a:t>
            </a:r>
            <a:r>
              <a:rPr lang="zh-CN" sz="24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劝学社”要给贾政和贾宝玉分别写一封信，谈谈读书的问题。你认为谁来写信更合适？请你以这个人物的身份完成给贾政（或贾宝玉）的这封信。 </a:t>
            </a:r>
          </a:p>
          <a:p>
            <a:r>
              <a:rPr lang="zh-CN" sz="24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要求：注意写信人与贾政（或贾宝玉）的关系，行文要接近《红楼梦》语言风格，要联系自身生活实际，体现你的思考和认识。</a:t>
            </a:r>
            <a:endParaRPr lang="zh-CN" sz="24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l="21492" r="21492"/>
          <a:stretch>
            <a:fillRect/>
          </a:stretch>
        </p:blipFill>
        <p:spPr>
          <a:xfrm>
            <a:off x="609605" y="1428738"/>
            <a:ext cx="3048013" cy="4000525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130" h="5670">
                <a:moveTo>
                  <a:pt x="0" y="0"/>
                </a:moveTo>
                <a:lnTo>
                  <a:pt x="5130" y="0"/>
                </a:lnTo>
                <a:lnTo>
                  <a:pt x="5130" y="5670"/>
                </a:lnTo>
                <a:lnTo>
                  <a:pt x="0" y="567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301750" y="354330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27000"/>
            <a:r>
              <a:rPr lang="zh-CN" altLang="en-US" sz="3600" b="1" spc="200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课后阅读指导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79450" y="1062990"/>
            <a:ext cx="1083310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algn="just" fontAlgn="auto">
              <a:lnSpc>
                <a:spcPct val="150000"/>
              </a:lnSpc>
            </a:pPr>
            <a:r>
              <a:rPr lang="en-US" sz="2400" b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  <a:r>
              <a:rPr lang="en-US" sz="2800" b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2.</a:t>
            </a:r>
            <a:r>
              <a:rPr lang="zh-CN" sz="2800" b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爱好《红楼梦》，且对本节课学习深有感悟的同学，请完成情境阅读任务4。</a:t>
            </a:r>
          </a:p>
          <a:p>
            <a:r>
              <a:rPr lang="zh-CN" sz="2800" b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“劝学社”要给贾政和贾宝玉分别写一封信，谈谈读书的问题。你认为谁来写信更合适？请你以这个人物的身份完成给贾政（或贾宝玉）的这封信。 </a:t>
            </a:r>
          </a:p>
          <a:p>
            <a:r>
              <a:rPr lang="zh-CN" sz="2800" b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要求：注意写信人与贾政（或贾宝玉）的关系，行文要接近《红楼梦》语言风格，要联系自身生活实际，体现你的思考和认识。</a:t>
            </a:r>
            <a:endParaRPr lang="zh-CN" altLang="en-US" sz="2800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3" name="动作按钮: 后退或前一项 2">
            <a:hlinkClick r:id="rId2" action="ppaction://hlinksldjump"/>
          </p:cNvPr>
          <p:cNvSpPr/>
          <p:nvPr/>
        </p:nvSpPr>
        <p:spPr>
          <a:xfrm>
            <a:off x="6381750" y="6490970"/>
            <a:ext cx="523875" cy="3048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1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357100" y="12192000"/>
            <a:ext cx="355600" cy="2667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/>
          <p:nvPr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12" name="图片 11"/>
          <p:cNvPicPr/>
          <p:nvPr>
            <p:custDataLst>
              <p:tags r:id="rId7"/>
            </p:custDataLst>
          </p:nvPr>
        </p:nvPicPr>
        <p:blipFill>
          <a:blip r:embed="rId6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7426292" y="2161756"/>
            <a:ext cx="4166075" cy="3163304"/>
          </a:xfrm>
          <a:prstGeom prst="rect">
            <a:avLst/>
          </a:prstGeom>
          <a:solidFill>
            <a:schemeClr val="lt1"/>
          </a:solidFill>
          <a:ln w="3175">
            <a:solidFill>
              <a:schemeClr val="accent1">
                <a:shade val="50000"/>
              </a:schemeClr>
            </a:solidFill>
          </a:ln>
          <a:effectLst>
            <a:outerShdw blurRad="50800" dist="38100" dir="5400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rcRect l="12444" r="12444"/>
          <a:stretch>
            <a:fillRect/>
          </a:stretch>
        </p:blipFill>
        <p:spPr>
          <a:xfrm>
            <a:off x="7498565" y="2236674"/>
            <a:ext cx="4021531" cy="3016147"/>
          </a:xfrm>
          <a:prstGeom prst="rect">
            <a:avLst/>
          </a:prstGeom>
        </p:spPr>
      </p:pic>
      <p:sp>
        <p:nvSpPr>
          <p:cNvPr id="10" name="标题 1"/>
          <p:cNvSpPr>
            <a:spLocks noGrp="1"/>
          </p:cNvSpPr>
          <p:nvPr>
            <p:custDataLst>
              <p:tags r:id="rId11"/>
            </p:custDataLst>
          </p:nvPr>
        </p:nvSpPr>
        <p:spPr>
          <a:xfrm>
            <a:off x="665037" y="552450"/>
            <a:ext cx="10927450" cy="687755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800" spc="220">
                <a:solidFill>
                  <a:schemeClr val="accent1">
                    <a:lumMod val="75000"/>
                  </a:schemeClr>
                </a:solidFill>
                <a:cs typeface="微软雅黑" panose="020b0503020204020204" charset="-122"/>
              </a:rPr>
              <a:t>大观园里“起了社”，谁劝宝玉苦读书</a:t>
            </a:r>
          </a:p>
        </p:txBody>
      </p: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592646" y="1757529"/>
            <a:ext cx="6380913" cy="436069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vert="horz" lIns="90000" tIns="46800" rIns="90000" bIns="46800" rtlCol="0" anchor="ctr" anchorCtr="0">
            <a:noAutofit/>
          </a:bodyPr>
          <a:lstStyle>
            <a:lvl1pPr marL="285750" indent="-285750" fontAlgn="auto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Font typeface="+mj-ea"/>
              <a:buAutoNum type="ea1JpnChsDbPeriod"/>
              <a:defRPr sz="1100" u="none" strike="noStrike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/>
              </a:defRPr>
            </a:lvl1pPr>
            <a:lvl2pPr marL="685800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/>
              </a:defRPr>
            </a:lvl2pPr>
            <a:lvl3pPr marL="1143000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/>
              </a:defRPr>
            </a:lvl3pPr>
            <a:lvl4pPr marL="1600200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/>
              </a:defRPr>
            </a:lvl4pPr>
            <a:lvl5pPr marL="2057400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lvl="0" indent="0" algn="l">
              <a:lnSpc>
                <a:spcPct val="150000"/>
              </a:lnSpc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SzTx/>
              <a:buNone/>
            </a:pPr>
            <a:r>
              <a:rPr lang="zh-CN" altLang="en-US" sz="2400" spc="160">
                <a:solidFill>
                  <a:schemeClr val="dk1">
                    <a:lumMod val="75000"/>
                    <a:lumOff val="25000"/>
                  </a:schemeClr>
                </a:solidFill>
                <a:cs typeface="微软雅黑" panose="020b0503020204020204" charset="-122"/>
              </a:rPr>
              <a:t>第33回“宝玉挨打”表面上是因为“在外流荡优伶，表赠私物，在家荒废学业，淫辱母婢”，实际上因为贾宝玉不爱读书，鄙视功名，离经叛道，不重视仕途经济。“宝玉挨打”惊动了贾府的上上下下，大观园要“起”劝学社，来劝宝玉好好读书。请研读相关章回，并联系全书内容，完成以下任务。</a:t>
            </a:r>
          </a:p>
        </p:txBody>
      </p:sp>
      <p:cxnSp>
        <p:nvCxnSpPr>
          <p:cNvPr id="4" name="直接连接符 3"/>
          <p:cNvCxnSpPr/>
          <p:nvPr>
            <p:custDataLst>
              <p:tags r:id="rId13"/>
            </p:custDataLst>
          </p:nvPr>
        </p:nvCxnSpPr>
        <p:spPr>
          <a:xfrm>
            <a:off x="0" y="6467293"/>
            <a:ext cx="12192000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>
            <p:custDataLst>
              <p:tags r:id="rId14"/>
            </p:custDataLst>
          </p:nvPr>
        </p:nvSpPr>
        <p:spPr>
          <a:xfrm>
            <a:off x="0" y="6405679"/>
            <a:ext cx="592646" cy="1232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矩形 8"/>
          <p:cNvSpPr/>
          <p:nvPr>
            <p:custDataLst>
              <p:tags r:id="rId15"/>
            </p:custDataLst>
          </p:nvPr>
        </p:nvSpPr>
        <p:spPr>
          <a:xfrm>
            <a:off x="11727903" y="552674"/>
            <a:ext cx="464097" cy="622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574040" y="485775"/>
            <a:ext cx="11224260" cy="56775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l"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任务1</a:t>
            </a:r>
            <a:r>
              <a:rPr lang="en-US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.</a:t>
            </a:r>
            <a:r>
              <a:rPr lang="zh-CN" altLang="en-US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二回《贾夫人仙逝扬州城，冷子兴演说荣国府》借冷子兴之口大致介绍了荣、宁二府主要成员及其相互关系；第四回《薄命女偏逢薄命郎，葫芦僧判断葫芦案》一并托出四大家族盘根错节的关联。请阅读这两回，完成下面阅读任务。（完成其一即可）</a:t>
            </a:r>
            <a:endParaRPr lang="zh-CN" altLang="en-US" sz="2800" b="1">
              <a:solidFill>
                <a:srgbClr val="C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2800">
                <a:sym typeface="+mn-ea"/>
              </a:rPr>
              <a:t>⑴理清《红楼梦》主要人物关系，绘制荣、宁二府主要人物的关系图。</a:t>
            </a:r>
            <a:endParaRPr lang="zh-CN" altLang="en-US" sz="2800"/>
          </a:p>
          <a:p>
            <a:pPr lvl="0" algn="l">
              <a:lnSpc>
                <a:spcPct val="150000"/>
              </a:lnSpc>
            </a:pPr>
            <a:r>
              <a:rPr lang="zh-CN" altLang="en-US" sz="2800">
                <a:sym typeface="+mn-ea"/>
              </a:rPr>
              <a:t>⑵甄别、整理《红楼梦》主要人物关系图表的研究成果，简要记录相关情节，使之信息更丰富。</a:t>
            </a:r>
            <a:endParaRPr lang="zh-CN" altLang="en-US" sz="2800"/>
          </a:p>
          <a:p>
            <a:pPr lvl="0" algn="l">
              <a:lnSpc>
                <a:spcPct val="150000"/>
              </a:lnSpc>
            </a:pPr>
            <a:r>
              <a:rPr lang="zh-CN" altLang="en-US" sz="2800">
                <a:sym typeface="+mn-ea"/>
              </a:rPr>
              <a:t>⑶理清某贾宝玉的人物关系并绘成图表。</a:t>
            </a:r>
            <a:endParaRPr lang="zh-CN" altLang="en-US" sz="2800"/>
          </a:p>
          <a:p>
            <a:pPr lvl="0" algn="l">
              <a:lnSpc>
                <a:spcPct val="150000"/>
              </a:lnSpc>
            </a:pPr>
            <a:r>
              <a:rPr lang="zh-CN" altLang="en-US" sz="2800">
                <a:sym typeface="+mn-ea"/>
              </a:rPr>
              <a:t>⑷理清某一章回的人物关系图并绘成图表。（建议选第33回）</a:t>
            </a:r>
            <a:endParaRPr lang="zh-CN" altLang="en-US" sz="2800" b="1">
              <a:solidFill>
                <a:srgbClr val="C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74040" y="495300"/>
            <a:ext cx="11224260" cy="7200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任务2</a:t>
            </a:r>
            <a:r>
              <a:rPr lang="en-US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.</a:t>
            </a:r>
            <a:r>
              <a:rPr lang="zh-CN" altLang="en-US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阅读第33回《手足眈眈小动唇舌，不肖种种大承笞挞》和第34回《情中情因情感妹妹，错里错以错劝哥哥》， 理解情节，理清其中的人物关系。</a:t>
            </a:r>
            <a:endParaRPr lang="zh-CN" altLang="en-US" sz="2800" b="1">
              <a:solidFill>
                <a:srgbClr val="C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⑴这两回中哪些人劝过宝玉读书？请梳理信息，填写下表。</a:t>
            </a:r>
          </a:p>
          <a:p>
            <a:pPr fontAlgn="auto">
              <a:lnSpc>
                <a:spcPct val="150000"/>
              </a:lnSpc>
            </a:pPr>
            <a:endParaRPr lang="zh-CN" altLang="en-US" sz="2800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2800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2800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⑵如果你是贾宝玉，谁的劝说你能听进去，谁的劝说让你反感？请根据自己的标准给大观园人物劝学举措进行排序，并说明理由。</a:t>
            </a:r>
          </a:p>
          <a:p>
            <a:pPr fontAlgn="auto">
              <a:lnSpc>
                <a:spcPct val="150000"/>
              </a:lnSpc>
            </a:pPr>
            <a:endParaRPr lang="zh-CN" altLang="en-US" sz="28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28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87705" y="3190875"/>
          <a:ext cx="10712450" cy="198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0350"/>
                <a:gridCol w="1530350"/>
                <a:gridCol w="1530350"/>
                <a:gridCol w="1530350"/>
                <a:gridCol w="1530350"/>
                <a:gridCol w="1530350"/>
                <a:gridCol w="1530350"/>
              </a:tblGrid>
              <a:tr h="853440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/>
                          <a:cs typeface="新宋体" panose="02010609030101010101" charset="-122"/>
                        </a:rPr>
                        <a:t>章回</a:t>
                      </a:r>
                      <a:endParaRPr lang="en-US" altLang="en-US" sz="2800" b="1">
                        <a:latin typeface="微软雅黑" panose="020b0503020204020204" charset="-122"/>
                        <a:ea typeface="微软雅黑"/>
                        <a:cs typeface="新宋体" panose="02010609030101010101" charset="-122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/>
                          <a:cs typeface="新宋体" panose="02010609030101010101" charset="-122"/>
                        </a:rPr>
                        <a:t>劝说人</a:t>
                      </a:r>
                      <a:endParaRPr lang="en-US" altLang="en-US" sz="2800" b="1">
                        <a:latin typeface="微软雅黑" panose="020b0503020204020204" charset="-122"/>
                        <a:ea typeface="微软雅黑"/>
                        <a:cs typeface="新宋体" panose="02010609030101010101" charset="-122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/>
                          <a:cs typeface="新宋体" panose="02010609030101010101" charset="-122"/>
                        </a:rPr>
                        <a:t>与宝玉关系</a:t>
                      </a:r>
                      <a:endParaRPr lang="en-US" altLang="en-US" sz="2800" b="1">
                        <a:latin typeface="微软雅黑" panose="020b0503020204020204" charset="-122"/>
                        <a:ea typeface="微软雅黑"/>
                        <a:cs typeface="新宋体" panose="02010609030101010101" charset="-122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/>
                          <a:cs typeface="新宋体" panose="02010609030101010101" charset="-122"/>
                        </a:rPr>
                        <a:t>劝说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/>
                          <a:cs typeface="新宋体" panose="02010609030101010101" charset="-122"/>
                        </a:rPr>
                        <a:t>内容</a:t>
                      </a:r>
                      <a:endParaRPr lang="en-US" altLang="en-US" sz="2800" b="1">
                        <a:latin typeface="微软雅黑" panose="020b0503020204020204" charset="-122"/>
                        <a:ea typeface="微软雅黑"/>
                        <a:cs typeface="新宋体" panose="02010609030101010101" charset="-122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/>
                          <a:cs typeface="新宋体" panose="02010609030101010101" charset="-122"/>
                        </a:rPr>
                        <a:t>劝说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/>
                          <a:cs typeface="新宋体" panose="02010609030101010101" charset="-122"/>
                        </a:rPr>
                        <a:t>方式</a:t>
                      </a:r>
                      <a:endParaRPr lang="en-US" altLang="en-US" sz="2800" b="1">
                        <a:latin typeface="微软雅黑" panose="020b0503020204020204" charset="-122"/>
                        <a:ea typeface="微软雅黑"/>
                        <a:cs typeface="新宋体" panose="02010609030101010101" charset="-122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/>
                          <a:cs typeface="新宋体" panose="02010609030101010101" charset="-122"/>
                        </a:rPr>
                        <a:t>劝说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/>
                          <a:cs typeface="新宋体" panose="02010609030101010101" charset="-122"/>
                        </a:rPr>
                        <a:t>动机</a:t>
                      </a:r>
                      <a:endParaRPr lang="en-US" altLang="en-US" sz="2800" b="1">
                        <a:latin typeface="微软雅黑" panose="020b0503020204020204" charset="-122"/>
                        <a:ea typeface="微软雅黑"/>
                        <a:cs typeface="新宋体" panose="02010609030101010101" charset="-122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微软雅黑" panose="020b0503020204020204" charset="-122"/>
                          <a:ea typeface="微软雅黑"/>
                          <a:cs typeface="新宋体" panose="02010609030101010101" charset="-122"/>
                        </a:rPr>
                        <a:t>备注</a:t>
                      </a:r>
                      <a:endParaRPr lang="en-US" altLang="en-US" sz="2800" b="1">
                        <a:latin typeface="微软雅黑" panose="020b0503020204020204" charset="-122"/>
                        <a:ea typeface="微软雅黑"/>
                        <a:cs typeface="新宋体" panose="02010609030101010101" charset="-122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56642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56642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574040" y="485775"/>
            <a:ext cx="11224260" cy="60928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l"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任务3</a:t>
            </a:r>
            <a:r>
              <a:rPr lang="en-US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.</a:t>
            </a:r>
            <a:r>
              <a:rPr lang="zh-CN" altLang="en-US" sz="28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为了避免“宝玉挨打”的悲剧重演，大观园要“起个社”，来劝宝玉好好读书。你认为谁适合做“劝学社”的发起人？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⑴借用综艺节目中广受欢迎的“选拔赛”形式进行发起人初选。</a:t>
            </a:r>
            <a:endParaRPr lang="zh-CN" altLang="en-US" sz="2400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①每位同学推荐一人来发起“劝学社”，并简要列举一两个证据（此为正票）。</a:t>
            </a:r>
            <a:endParaRPr lang="zh-CN" altLang="en-US" sz="2400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②每位同学反对一人来发起“劝学社”，并简要列举一两个证据（此为负票）。</a:t>
            </a:r>
            <a:endParaRPr lang="zh-CN" altLang="en-US" sz="2400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③组建评委团评判投票是否有效。评判依据：列举的证据从《红楼梦》中能找到，概括准确，且证据与观点是否有因果逻辑关系，即事实、情理与逻辑是否具有一致性。</a:t>
            </a:r>
            <a:endParaRPr lang="zh-CN" altLang="en-US" sz="2400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④有效正负票累加后为得票数，票数居前三位者入选。</a:t>
            </a:r>
            <a:endParaRPr lang="zh-CN" altLang="en-US" sz="2400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⑵三名入选者你认为谁最合适做“劝学社”发起人？请从她与宝玉的关系等角度阐述理由，写一篇300字左右的短文。</a:t>
            </a:r>
            <a:endParaRPr lang="zh-CN" altLang="en-US" sz="2800" b="1">
              <a:solidFill>
                <a:srgbClr val="C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292100" y="293370"/>
            <a:ext cx="11607800" cy="6407785"/>
          </a:xfrm>
          <a:prstGeom prst="rect">
            <a:avLst/>
          </a:prstGeom>
          <a:solidFill>
            <a:schemeClr val="dk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9" name="图片 8"/>
          <p:cNvPicPr/>
          <p:nvPr>
            <p:custDataLst>
              <p:tags r:id="rId5"/>
            </p:custDataLst>
          </p:nvPr>
        </p:nvPicPr>
        <p:blipFill>
          <a:blip r:embed="rId4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rcRect t="33333" b="33333"/>
          <a:stretch>
            <a:fillRect/>
          </a:stretch>
        </p:blipFill>
        <p:spPr>
          <a:xfrm>
            <a:off x="2133600" y="808355"/>
            <a:ext cx="7924800" cy="198120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480" h="3120">
                <a:moveTo>
                  <a:pt x="0" y="0"/>
                </a:moveTo>
                <a:lnTo>
                  <a:pt x="12480" y="0"/>
                </a:lnTo>
                <a:lnTo>
                  <a:pt x="12480" y="3120"/>
                </a:lnTo>
                <a:lnTo>
                  <a:pt x="0" y="31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11"/>
            </p:custDataLst>
          </p:nvPr>
        </p:nvSpPr>
        <p:spPr>
          <a:xfrm>
            <a:off x="1945640" y="3207385"/>
            <a:ext cx="8350250" cy="31007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</a:pPr>
            <a:r>
              <a:rPr lang="zh-CN" altLang="en-US" sz="2800" b="1" spc="0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任务4</a:t>
            </a:r>
            <a:r>
              <a:rPr altLang="zh-CN" sz="2800" b="1" spc="0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.</a:t>
            </a:r>
            <a:r>
              <a:rPr lang="zh-CN" altLang="en-US" sz="2800" b="1" spc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“劝学社”要给贾政和贾宝玉分别写一封信，谈谈读书的问题。你认为谁来写信更合适？请你以这个人物的身份完成给贾政（或贾宝玉）的这封信。 </a:t>
            </a:r>
            <a:endParaRPr lang="zh-CN" altLang="en-US" sz="2700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lvl="1" algn="l" fontAlgn="auto">
              <a:lnSpc>
                <a:spcPct val="15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40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要求：注意写信人与贾政（或贾宝玉）的关系，行文要接近《红楼梦》语言风格，要联系自身生活实际，体现你的思考和认识。</a:t>
            </a:r>
          </a:p>
        </p:txBody>
      </p:sp>
      <p:sp>
        <p:nvSpPr>
          <p:cNvPr id="2" name="动作按钮: 前进或下一项 1">
            <a:hlinkClick r:id="rId12" action="ppaction://hlinksldjump"/>
          </p:cNvPr>
          <p:cNvSpPr/>
          <p:nvPr/>
        </p:nvSpPr>
        <p:spPr>
          <a:xfrm>
            <a:off x="11106150" y="6308090"/>
            <a:ext cx="365760" cy="39306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/>
          <p:nvPr>
            <p:custDataLst>
              <p:tags r:id="rId5"/>
            </p:custDataLst>
          </p:nvPr>
        </p:nvPicPr>
        <p:blipFill>
          <a:blip r:embed="rId4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9" name="图片 8"/>
          <p:cNvPicPr/>
          <p:nvPr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64" name="Right Triangle 1"/>
          <p:cNvSpPr/>
          <p:nvPr>
            <p:custDataLst>
              <p:tags r:id="rId9"/>
            </p:custDataLst>
          </p:nvPr>
        </p:nvSpPr>
        <p:spPr>
          <a:xfrm>
            <a:off x="5156202" y="4160896"/>
            <a:ext cx="7035797" cy="2697102"/>
          </a:xfrm>
          <a:custGeom>
            <a:gdLst>
              <a:gd name="connsiteX0" fmla="*/ 7035796 w 7035797"/>
              <a:gd name="connsiteY0" fmla="*/ 0 h 2697102"/>
              <a:gd name="connsiteX1" fmla="*/ 7035797 w 7035797"/>
              <a:gd name="connsiteY1" fmla="*/ 2697101 h 2697102"/>
              <a:gd name="connsiteX2" fmla="*/ 0 w 7035797"/>
              <a:gd name="connsiteY2" fmla="*/ 2697102 h 269710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35797" h="2697102">
                <a:moveTo>
                  <a:pt x="7035796" y="0"/>
                </a:moveTo>
                <a:lnTo>
                  <a:pt x="7035797" y="2697101"/>
                </a:lnTo>
                <a:lnTo>
                  <a:pt x="0" y="26971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0" name="Right Triangle 18"/>
          <p:cNvSpPr/>
          <p:nvPr>
            <p:custDataLst>
              <p:tags r:id="rId10"/>
            </p:custDataLst>
          </p:nvPr>
        </p:nvSpPr>
        <p:spPr>
          <a:xfrm>
            <a:off x="26" y="8"/>
            <a:ext cx="7035793" cy="2697104"/>
          </a:xfrm>
          <a:custGeom>
            <a:gdLst>
              <a:gd name="connsiteX0" fmla="*/ 0 w 7035793"/>
              <a:gd name="connsiteY0" fmla="*/ 0 h 2697104"/>
              <a:gd name="connsiteX1" fmla="*/ 7035793 w 7035793"/>
              <a:gd name="connsiteY1" fmla="*/ 1 h 2697104"/>
              <a:gd name="connsiteX2" fmla="*/ 1 w 7035793"/>
              <a:gd name="connsiteY2" fmla="*/ 2697104 h 269710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35793" h="2697104">
                <a:moveTo>
                  <a:pt x="0" y="0"/>
                </a:moveTo>
                <a:lnTo>
                  <a:pt x="7035793" y="1"/>
                </a:lnTo>
                <a:lnTo>
                  <a:pt x="1" y="2697104"/>
                </a:lnTo>
                <a:close/>
              </a:path>
            </a:pathLst>
          </a:custGeom>
          <a:solidFill>
            <a:schemeClr val="accent5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矩形 3"/>
          <p:cNvSpPr/>
          <p:nvPr>
            <p:custDataLst>
              <p:tags r:id="rId11"/>
            </p:custDataLst>
          </p:nvPr>
        </p:nvSpPr>
        <p:spPr>
          <a:xfrm>
            <a:off x="457204" y="6367871"/>
            <a:ext cx="11226890" cy="105319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6" name="矩形 5"/>
          <p:cNvSpPr/>
          <p:nvPr>
            <p:custDataLst>
              <p:tags r:id="rId12"/>
            </p:custDataLst>
          </p:nvPr>
        </p:nvSpPr>
        <p:spPr>
          <a:xfrm>
            <a:off x="457200" y="457200"/>
            <a:ext cx="11226890" cy="1988820"/>
          </a:xfrm>
          <a:prstGeom prst="rect">
            <a:avLst/>
          </a:prstGeom>
          <a:solidFill>
            <a:schemeClr val="lt2"/>
          </a:solidFill>
          <a:ln w="19050">
            <a:solidFill>
              <a:schemeClr val="dk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矩形 6"/>
          <p:cNvSpPr/>
          <p:nvPr>
            <p:custDataLst>
              <p:tags r:id="rId13"/>
            </p:custDataLst>
          </p:nvPr>
        </p:nvSpPr>
        <p:spPr>
          <a:xfrm>
            <a:off x="457204" y="2438420"/>
            <a:ext cx="11226890" cy="3784630"/>
          </a:xfrm>
          <a:prstGeom prst="rect">
            <a:avLst/>
          </a:prstGeom>
          <a:solidFill>
            <a:schemeClr val="dk2"/>
          </a:solidFill>
          <a:ln w="19050">
            <a:solidFill>
              <a:schemeClr val="dk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文本框 4"/>
          <p:cNvSpPr txBox="1"/>
          <p:nvPr>
            <p:custDataLst>
              <p:tags r:id="rId14"/>
            </p:custDataLst>
          </p:nvPr>
        </p:nvSpPr>
        <p:spPr>
          <a:xfrm>
            <a:off x="1219210" y="762006"/>
            <a:ext cx="9753676" cy="1371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8000" b="1" spc="64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导  读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rcRect t="21195" b="21195"/>
          <a:stretch>
            <a:fillRect/>
          </a:stretch>
        </p:blipFill>
        <p:spPr>
          <a:xfrm>
            <a:off x="1219200" y="2743222"/>
            <a:ext cx="9753676" cy="3200425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5360" h="5040">
                <a:moveTo>
                  <a:pt x="0" y="0"/>
                </a:moveTo>
                <a:lnTo>
                  <a:pt x="15360" y="0"/>
                </a:lnTo>
                <a:lnTo>
                  <a:pt x="15360" y="5040"/>
                </a:lnTo>
                <a:lnTo>
                  <a:pt x="0" y="504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rgbClr val="EFEDEC"/>
          </a:solidFill>
          <a:ln w="12700" cap="flat" cmpd="sng" algn="ctr">
            <a:solidFill>
              <a:srgbClr val="A59685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9" name="图片 8"/>
          <p:cNvPicPr/>
          <p:nvPr>
            <p:custDataLst>
              <p:tags r:id="rId5"/>
            </p:custDataLst>
          </p:nvPr>
        </p:nvPicPr>
        <p:blipFill>
          <a:blip r:embed="rId4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73454"/>
          </a:xfrm>
          <a:prstGeom prst="rect">
            <a:avLst/>
          </a:prstGeom>
        </p:spPr>
      </p:pic>
      <p:pic>
        <p:nvPicPr>
          <p:cNvPr id="4" name="图片 3"/>
          <p:cNvPicPr/>
          <p:nvPr>
            <p:custDataLst>
              <p:tags r:id="rId8"/>
            </p:custDataLst>
          </p:nvPr>
        </p:nvPicPr>
        <p:blipFill>
          <a:blip r:embed="rId7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71641"/>
          </a:xfrm>
          <a:prstGeom prst="rect">
            <a:avLst/>
          </a:prstGeom>
        </p:spPr>
      </p:pic>
      <p:sp>
        <p:nvSpPr>
          <p:cNvPr id="2" name="Title 6"/>
          <p:cNvSpPr txBox="1"/>
          <p:nvPr>
            <p:custDataLst>
              <p:tags r:id="rId9"/>
            </p:custDataLst>
          </p:nvPr>
        </p:nvSpPr>
        <p:spPr>
          <a:xfrm>
            <a:off x="607129" y="387869"/>
            <a:ext cx="10976400" cy="78358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just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sz="2400" b="1" spc="50">
                <a:ln w="3175">
                  <a:noFill/>
                  <a:prstDash val="dash"/>
                </a:ln>
                <a:solidFill>
                  <a:srgbClr val="262626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《红楼梦》规模宏大，情节复杂，人物众多。男女老少、尊贵卑微、仙子俗人等穿梭在贾府内外，社会关系错综纷繁，情感互动复杂微妙，组成了一个别开生面的世界。著名红学家徐恭时统计出《红楼梦》描写的人物总计男496人、女480人，合计975人；其中有姓名称谓的732人，无姓名称谓的243人。</a:t>
            </a:r>
          </a:p>
        </p:txBody>
      </p:sp>
      <p:pic>
        <p:nvPicPr>
          <p:cNvPr id="6" name="图片 5" descr="16pic_5065282_b (1)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54405" y="2438400"/>
            <a:ext cx="10058400" cy="441960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0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1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2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363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363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4363"/>
  <p:tag name="KSO_WM_TEMPLATE_MASTER_THUMB_INDEX" val="12"/>
  <p:tag name="KSO_WM_TEMPLATE_MASTER_TYPE" val="1"/>
  <p:tag name="KSO_WM_TEMPLATE_SUBCATEGORY" val="0"/>
  <p:tag name="KSO_WM_TEMPLATE_THUMBS_INDEX" val="1、6、7、8、9、12、13、17、20、22、26、31、34、36"/>
</p:tagLst>
</file>

<file path=ppt/tags/tag13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1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1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1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1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1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1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21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1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1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2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2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2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2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22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2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2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2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2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23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3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3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3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3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3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3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4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24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4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4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4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4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4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4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4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25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5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5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5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5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5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5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5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5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26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6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6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6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6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6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6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6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363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363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4363"/>
  <p:tag name="KSO_WM_TEMPLATE_MASTER_THUMB_INDEX" val="12"/>
  <p:tag name="KSO_WM_TEMPLATE_MASTER_TYPE" val="1"/>
  <p:tag name="KSO_WM_TEMPLATE_SUBCATEGORY" val="0"/>
  <p:tag name="KSO_WM_TEMPLATE_THUMBS_INDEX" val="1、4、7、9、12、13、17、20、21、22、23、26、31、34、36"/>
</p:tagLst>
</file>

<file path=ppt/tags/tag27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4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4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4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5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5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5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35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5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5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5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5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5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6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36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6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6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6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6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6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6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6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7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7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7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7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7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7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7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7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37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8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8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8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8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8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8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8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38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8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9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9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9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9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9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9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9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9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39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0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0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0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0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0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0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0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363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363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1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4363"/>
  <p:tag name="KSO_WM_TEMPLATE_MASTER_THUMB_INDEX" val="12"/>
  <p:tag name="KSO_WM_TEMPLATE_MASTER_TYPE" val="1"/>
  <p:tag name="KSO_WM_TEMPLATE_SUBCATEGORY" val="0"/>
  <p:tag name="KSO_WM_TEMPLATE_THUMBS_INDEX" val="1、4、7、9、12、13、17、20、21、22、23、26、31、34、36"/>
</p:tagLst>
</file>

<file path=ppt/tags/tag41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1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14.xml><?xml version="1.0" encoding="utf-8"?>
<p:tagLst xmlns:p="http://schemas.openxmlformats.org/presentationml/2006/main">
  <p:tag name="KSO_WM_CHIP_GROUPID" val="5efd969281ee359a788b1dd7"/>
  <p:tag name="KSO_WM_CHIP_XID" val="5efd969281ee359a788b1dd8"/>
  <p:tag name="KSO_WM_TEMPLATE_ASSEMBLE_GROUPID" val="5fd0aa3c1fa9d42129dd2221"/>
  <p:tag name="KSO_WM_TEMPLATE_ASSEMBLE_XID" val="5fd0aa3c1fa9d42129dd2221"/>
  <p:tag name="KSO_WM_TEMPLATE_CATEGORY" val="diagram"/>
  <p:tag name="KSO_WM_TEMPLATE_INDEX" val="20209041"/>
  <p:tag name="KSO_WM_UNIT_FILL_FORE_SCHEMECOLOR_INDEX" val="5"/>
  <p:tag name="KSO_WM_UNIT_FILL_FORE_SCHEMECOLOR_INDEX_BRIGHTNESS" val="0"/>
  <p:tag name="KSO_WM_UNIT_FILL_TYPE" val="1"/>
  <p:tag name="KSO_WM_UNIT_ID" val="diagram20209041_1**"/>
  <p:tag name="KSO_WM_UNIT_VALUE" val="374"/>
</p:tagLst>
</file>

<file path=ppt/tags/tag415.xml><?xml version="1.0" encoding="utf-8"?>
<p:tagLst xmlns:p="http://schemas.openxmlformats.org/presentationml/2006/main">
  <p:tag name="KSO_WM_CHIP_GROUPID" val="5efd969281ee359a788b1dd7"/>
  <p:tag name="KSO_WM_CHIP_XID" val="5efd969281ee359a788b1dd8"/>
  <p:tag name="KSO_WM_TEMPLATE_ASSEMBLE_GROUPID" val="5fd0aa3c1fa9d42129dd2221"/>
  <p:tag name="KSO_WM_TEMPLATE_ASSEMBLE_XID" val="5fd0aa3c1fa9d42129dd2221"/>
  <p:tag name="KSO_WM_TEMPLATE_CATEGORY" val="diagram"/>
  <p:tag name="KSO_WM_TEMPLATE_INDEX" val="20209041"/>
  <p:tag name="KSO_WM_UNIT_FILL_FORE_SCHEMECOLOR_INDEX" val="9"/>
  <p:tag name="KSO_WM_UNIT_FILL_FORE_SCHEMECOLOR_INDEX_BRIGHTNESS" val="0"/>
  <p:tag name="KSO_WM_UNIT_FILL_TYPE" val="1"/>
  <p:tag name="KSO_WM_UNIT_ID" val="diagram20209041_1**"/>
  <p:tag name="KSO_WM_UNIT_VALUE" val="374"/>
</p:tagLst>
</file>

<file path=ppt/tags/tag416.xml><?xml version="1.0" encoding="utf-8"?>
<p:tagLst xmlns:p="http://schemas.openxmlformats.org/presentationml/2006/main">
  <p:tag name="KSO_WM_BEAUTIFY_FLAG" val="#wm#"/>
  <p:tag name="KSO_WM_CHIP_GROUPID" val="5efd969281ee359a788b1dd7"/>
  <p:tag name="KSO_WM_CHIP_XID" val="5efd969281ee359a788b1dd8"/>
  <p:tag name="KSO_WM_TAG_VERSION" val="1.0"/>
  <p:tag name="KSO_WM_TEMPLATE_ASSEMBLE_GROUPID" val="5fd0aa3c1fa9d42129dd2221"/>
  <p:tag name="KSO_WM_TEMPLATE_ASSEMBLE_XID" val="5fd0aa3c1fa9d42129dd2221"/>
  <p:tag name="KSO_WM_TEMPLATE_CATEGORY" val="diagram"/>
  <p:tag name="KSO_WM_TEMPLATE_INDEX" val="20209041"/>
  <p:tag name="KSO_WM_UNIT_BLOCK" val="0"/>
  <p:tag name="KSO_WM_UNIT_COMPATIBLE" val="0"/>
  <p:tag name="KSO_WM_UNIT_DEC_AREA_ID" val="887bf7dd5d364742a00bd4c3de87f3fc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9041_1*i*1"/>
  <p:tag name="KSO_WM_UNIT_INDEX" val="1"/>
  <p:tag name="KSO_WM_UNIT_LAYERLEVEL" val="1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55"/>
</p:tagLst>
</file>

<file path=ppt/tags/tag417.xml><?xml version="1.0" encoding="utf-8"?>
<p:tagLst xmlns:p="http://schemas.openxmlformats.org/presentationml/2006/main">
  <p:tag name="KSO_WM_BEAUTIFY_FLAG" val="#wm#"/>
  <p:tag name="KSO_WM_CHIP_GROUPID" val="5efd969281ee359a788b1dd7"/>
  <p:tag name="KSO_WM_CHIP_XID" val="5efd969281ee359a788b1dd8"/>
  <p:tag name="KSO_WM_TAG_VERSION" val="1.0"/>
  <p:tag name="KSO_WM_TEMPLATE_ASSEMBLE_GROUPID" val="5fd0aa3c1fa9d42129dd2221"/>
  <p:tag name="KSO_WM_TEMPLATE_ASSEMBLE_XID" val="5fd0aa3c1fa9d42129dd2221"/>
  <p:tag name="KSO_WM_TEMPLATE_CATEGORY" val="diagram"/>
  <p:tag name="KSO_WM_TEMPLATE_INDEX" val="20209041"/>
  <p:tag name="KSO_WM_UNIT_BLOCK" val="0"/>
  <p:tag name="KSO_WM_UNIT_COMPATIBLE" val="0"/>
  <p:tag name="KSO_WM_UNIT_DEC_AREA_ID" val="df2adaf2ea8141688d2e6ab8fbefd46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c520767f089145788c1d6f50e8bc012b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9041_1*i*2"/>
  <p:tag name="KSO_WM_UNIT_INDEX" val="2"/>
  <p:tag name="KSO_WM_UNIT_LAYERLEVEL" val="1"/>
  <p:tag name="KSO_WM_UNIT_LINE_FILL_TYPE" val="2"/>
  <p:tag name="KSO_WM_UNIT_LINE_FORE_SCHEMECOLOR_INDEX" val="15"/>
  <p:tag name="KSO_WM_UNIT_LINE_FORE_SCHEMECOLOR_INDEX_BRIGHTNESS" val="0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440"/>
</p:tagLst>
</file>

<file path=ppt/tags/tag418.xml><?xml version="1.0" encoding="utf-8"?>
<p:tagLst xmlns:p="http://schemas.openxmlformats.org/presentationml/2006/main">
  <p:tag name="KSO_WM_BEAUTIFY_FLAG" val="#wm#"/>
  <p:tag name="KSO_WM_CHIP_GROUPID" val="5efd969281ee359a788b1dd7"/>
  <p:tag name="KSO_WM_CHIP_XID" val="5efd969281ee359a788b1dd8"/>
  <p:tag name="KSO_WM_TAG_VERSION" val="1.0"/>
  <p:tag name="KSO_WM_TEMPLATE_ASSEMBLE_GROUPID" val="5fd0aa3c1fa9d42129dd2221"/>
  <p:tag name="KSO_WM_TEMPLATE_ASSEMBLE_XID" val="5fd0aa3c1fa9d42129dd2221"/>
  <p:tag name="KSO_WM_TEMPLATE_CATEGORY" val="diagram"/>
  <p:tag name="KSO_WM_TEMPLATE_INDEX" val="20209041"/>
  <p:tag name="KSO_WM_UNIT_BLOCK" val="0"/>
  <p:tag name="KSO_WM_UNIT_COMPATIBLE" val="0"/>
  <p:tag name="KSO_WM_UNIT_DEC_AREA_ID" val="e3651df1213741d7bea2fca76cd520ac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3f1f1165a80d4ff0b9412709ebef9622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9041_1*i*3"/>
  <p:tag name="KSO_WM_UNIT_INDEX" val="3"/>
  <p:tag name="KSO_WM_UNIT_LAYERLEVEL" val="1"/>
  <p:tag name="KSO_WM_UNIT_LINE_FILL_TYPE" val="2"/>
  <p:tag name="KSO_WM_UNIT_LINE_FORE_SCHEMECOLOR_INDEX" val="15"/>
  <p:tag name="KSO_WM_UNIT_LINE_FORE_SCHEMECOLOR_INDEX_BRIGHTNESS" val="0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825"/>
</p:tagLst>
</file>

<file path=ppt/tags/tag419.xml><?xml version="1.0" encoding="utf-8"?>
<p:tagLst xmlns:p="http://schemas.openxmlformats.org/presentationml/2006/main">
  <p:tag name="KSO_WM_ASSEMBLE_CHIP_INDEX" val="7de6462bc3f94d5a98cd60169c3dd53c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aa3c1fa9d42129dd2221"/>
  <p:tag name="KSO_WM_TEMPLATE_ASSEMBLE_XID" val="5fd0aa3c1fa9d42129dd2221"/>
  <p:tag name="KSO_WM_TEMPLATE_CATEGORY" val="diagram"/>
  <p:tag name="KSO_WM_TEMPLATE_INDEX" val="20209041"/>
  <p:tag name="KSO_WM_UNIT_BLOCK" val="0"/>
  <p:tag name="KSO_WM_UNIT_COMPATIBLE" val="0"/>
  <p:tag name="KSO_WM_UNIT_DEC_AREA_ID" val="c520767f089145788c1d6f50e8bc012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904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8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0.xml><?xml version="1.0" encoding="utf-8"?>
<p:tagLst xmlns:p="http://schemas.openxmlformats.org/presentationml/2006/main">
  <p:tag name="KSO_WM_ASSEMBLE_CHIP_INDEX" val="9d85ce0f26394bfbb7a14c7cf3fe803c"/>
  <p:tag name="KSO_WM_BEAUTIFY_FLAG" val="#wm#"/>
  <p:tag name="KSO_WM_CHIP_FILLAREA_FILL_RULE" val="{&quot;fill_align&quot;:&quot;l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aa3c1fa9d42129dd2221"/>
  <p:tag name="KSO_WM_TEMPLATE_ASSEMBLE_XID" val="5fd0aa3c1fa9d42129dd2221"/>
  <p:tag name="KSO_WM_TEMPLATE_CATEGORY" val="diagram"/>
  <p:tag name="KSO_WM_TEMPLATE_INDEX" val="20209041"/>
  <p:tag name="KSO_WM_UNIT_COMPATIBLE" val="1"/>
  <p:tag name="KSO_WM_UNIT_DEC_AREA_ID" val="3f1f1165a80d4ff0b9412709ebef962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9041_1*d*1"/>
  <p:tag name="KSO_WM_UNIT_INDEX" val="1"/>
  <p:tag name="KSO_WM_UNIT_LAYERLEVEL" val="1"/>
  <p:tag name="KSO_WM_UNIT_PICTURE_CLIP_FLAG" val="0"/>
  <p:tag name="KSO_WM_UNIT_PLACING_PICTURE" val="9d85ce0f26394bfbb7a14c7cf3fe803c"/>
  <p:tag name="KSO_WM_UNIT_SM_LIMIT_TYPE" val="2"/>
  <p:tag name="KSO_WM_UNIT_SUPPORT_BIG_FONT" val="1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YPE" val="d"/>
  <p:tag name="KSO_WM_UNIT_VALUE" val="888*2707"/>
</p:tagLst>
</file>

<file path=ppt/tags/tag421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true,&quot;fill_id&quot;:&quot;89881773e3c341c1ab689e24c79864c5&quot;,&quot;fill_align&quot;:&quot;lm&quot;,&quot;chip_types&quot;:[&quot;text&quot;,&quot;header&quot;]},{&quot;text_align&quot;:&quot;lm&quot;,&quot;text_direction&quot;:&quot;horizontal&quot;,&quot;support_big_font&quot;:true,&quot;fill_id&quot;:&quot;7358526a601f4bc69a33a53d7bc8b819&quot;,&quot;fill_align&quot;:&quot;lm&quot;,&quot;chip_types&quot;:[&quot;diagram&quot;,&quot;pictext&quot;,&quot;text&quot;,&quot;picture&quot;,&quot;chart&quot;,&quot;table&quot;,&quot;video&quot;]}]]"/>
  <p:tag name="KSO_WM_CHIP_GROUPID" val="5efd969281ee359a788b1dd7"/>
  <p:tag name="KSO_WM_CHIP_INFOS" val="{&quot;type&quot;:0,&quot;layout_type&quot;:&quot;topbottom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d969281ee359a788b1dd8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41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18:43:08&quot;,&quot;maxSize&quot;:{&quot;size1&quot;:42.200000000000003},&quot;minSize&quot;:{&quot;size1&quot;:31.199999999999999},&quot;normalSize&quot;:{&quot;size1&quot;:31.199999999999999},&quot;subLayout&quot;:[{&quot;id&quot;:&quot;2020-12-09T18:43:08&quot;,&quot;margin&quot;:{&quot;bottom&quot;:0.026000002399086952,&quot;left&quot;:3.4570000171661377,&quot;right&quot;:3.3159999847412109,&quot;top&quot;:2.1170001029968262},&quot;type&quot;:0},{&quot;id&quot;:&quot;2020-12-09T18:43:08&quot;,&quot;margin&quot;:{&quot;bottom&quot;:2.5399999618530273,&quot;left&quot;:3.3870000839233398,&quot;right&quot;:3.3859999179840088,&quot;top&quot;:1.6670000553131104},&quot;type&quot;:0}],&quot;type&quot;:0}"/>
  <p:tag name="KSO_WM_SLIDE_POSITION" val="36*-170"/>
  <p:tag name="KSO_WM_SLIDE_RATIO" val="1.777778"/>
  <p:tag name="KSO_WM_SLIDE_SIZE" val="884*879"/>
  <p:tag name="KSO_WM_SLIDE_SUBTYPE" val="picTxt"/>
  <p:tag name="KSO_WM_SLIDE_SUPPORT_FEATURE_TYPE" val="0"/>
  <p:tag name="KSO_WM_SLIDE_TYPE" val="text"/>
  <p:tag name="KSO_WM_TAG_VERSION" val="1.0"/>
  <p:tag name="KSO_WM_TEMPLATE_ASSEMBLE_GROUPID" val="5fd0aa3c1fa9d42129dd2221"/>
  <p:tag name="KSO_WM_TEMPLATE_ASSEMBLE_XID" val="5fd0aa3c1fa9d42129dd2221"/>
  <p:tag name="KSO_WM_TEMPLATE_CATEGORY" val="diagram"/>
  <p:tag name="KSO_WM_TEMPLATE_COLOR_TYPE" val="1"/>
  <p:tag name="KSO_WM_TEMPLATE_INDEX" val="20209041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42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2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2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779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0779_1*i*4"/>
  <p:tag name="KSO_WM_UNIT_INDEX" val="4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2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779"/>
  <p:tag name="KSO_WM_UNIT_COMPATIBLE" val="0"/>
  <p:tag name="KSO_WM_UNIT_DIAGRAM_ISNUMVISUAL" val="0"/>
  <p:tag name="KSO_WM_UNIT_DIAGRAM_ISREFERUNIT" val="0"/>
  <p:tag name="KSO_WM_UNIT_HIGHLIGHT" val="0"/>
  <p:tag name="KSO_WM_UNIT_ID" val="diagram20200779_1*d*1"/>
  <p:tag name="KSO_WM_UNIT_INDEX" val="1"/>
  <p:tag name="KSO_WM_UNIT_LAYERLEVEL" val="1"/>
  <p:tag name="KSO_WM_UNIT_PICTURE_CLIP_FLAG" val="0"/>
  <p:tag name="KSO_WM_UNIT_SUPPORT_UNIT_TYPE" val="[&quot;d&quot;]"/>
  <p:tag name="KSO_WM_UNIT_TYPE" val="d"/>
  <p:tag name="KSO_WM_UNIT_VALUE" val="837*1116"/>
</p:tagLst>
</file>

<file path=ppt/tags/tag42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779"/>
  <p:tag name="KSO_WM_UNIT_COMPATIBLE" val="0"/>
  <p:tag name="KSO_WM_UNIT_DIAGRAM_ISNUMVISUAL" val="0"/>
  <p:tag name="KSO_WM_UNIT_DIAGRAM_ISREFERUNIT" val="0"/>
  <p:tag name="KSO_WM_UNIT_HIGHLIGHT" val="0"/>
  <p:tag name="KSO_WM_UNIT_ID" val="diagram2020077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30"/>
</p:tagLst>
</file>

<file path=ppt/tags/tag42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779"/>
  <p:tag name="KSO_WM_UNIT_COMPATIBLE" val="0"/>
  <p:tag name="KSO_WM_UNIT_DIAGRAM_ISNUMVISUAL" val="0"/>
  <p:tag name="KSO_WM_UNIT_DIAGRAM_ISREFERUNIT" val="0"/>
  <p:tag name="KSO_WM_UNIT_HIGHLIGHT" val="0"/>
  <p:tag name="KSO_WM_UNIT_ID" val="diagram20200779_1*f*1"/>
  <p:tag name="KSO_WM_UNIT_INDEX" val="1"/>
  <p:tag name="KSO_WM_UNIT_LAYERLEVEL" val="1"/>
  <p:tag name="KSO_WM_UNIT_NOCLEAR" val="0"/>
  <p:tag name="KSO_WM_UNIT_PRESET_TEXT" val="单击此处添加文本具体内容，简明扼要的阐述您的观点。&#10;单击此处添加文本具体内容，简明扼要的阐述您的观点。根据需要可酌情增减文字，以便观者准确的理解您传达的思想。单击此处添加文本具体内容，简明扼要的阐述您的观点。&#10;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单击此处添加文本具体内容，简明扼要的阐述您的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1012"/>
</p:tagLst>
</file>

<file path=ppt/tags/tag42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779"/>
  <p:tag name="KSO_WM_UNIT_COMPATIBLE" val="0"/>
  <p:tag name="KSO_WM_UNIT_DIAGRAM_ISNUMVISUAL" val="0"/>
  <p:tag name="KSO_WM_UNIT_DIAGRAM_ISREFERUNIT" val="0"/>
  <p:tag name="KSO_WM_UNIT_HIGHLIGHT" val="0"/>
  <p:tag name="KSO_WM_UNIT_ID" val="diagram20200779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.8"/>
  <p:tag name="KSO_WM_UNIT_TYPE" val="i"/>
</p:tagLst>
</file>

<file path=ppt/tags/tag42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77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0779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77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0779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3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0779_1"/>
  <p:tag name="KSO_WM_SLIDE_INDEX" val="1"/>
  <p:tag name="KSO_WM_SLIDE_ITEM_CNT" val="0"/>
  <p:tag name="KSO_WM_SLIDE_LAYOUT" val="a_d_f"/>
  <p:tag name="KSO_WM_SLIDE_LAYOUT_CNT" val="1_1_1"/>
  <p:tag name="KSO_WM_SLIDE_POSITION" val="0*43"/>
  <p:tag name="KSO_WM_SLIDE_SIZE" val="960*470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0779"/>
  <p:tag name="KSO_WM_TEMPLATE_MASTER_TYPE" val="0"/>
  <p:tag name="KSO_WM_TEMPLATE_SUBCATEGORY" val="0"/>
</p:tagLst>
</file>

<file path=ppt/tags/tag432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46"/>
</p:tagLst>
</file>

<file path=ppt/tags/tag433.xml><?xml version="1.0" encoding="utf-8"?>
<p:tagLst xmlns:p="http://schemas.openxmlformats.org/presentationml/2006/main">
  <p:tag name="KSO_WM_UNIT_TABLE_BEAUTIFY" val="smartTable{092d6695-b2fd-49d9-86c1-83d097cbad3d}"/>
  <p:tag name="TABLE_ENDDRAG_ORIGIN_RECT" val="843*153"/>
  <p:tag name="TABLE_ENDDRAG_RECT" val="54*251*843*153"/>
</p:tagLst>
</file>

<file path=ppt/tags/tag434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46"/>
</p:tagLst>
</file>

<file path=ppt/tags/tag435.xml><?xml version="1.0" encoding="utf-8"?>
<p:tagLst xmlns:p="http://schemas.openxmlformats.org/presentationml/2006/main">
  <p:tag name="KSO_WM_BEAUTIFY_FLAG" val="#wm#"/>
  <p:tag name="KSO_WM_TEMPLATE_CATEGORY" val="diagram"/>
  <p:tag name="KSO_WM_TEMPLATE_INDEX" val="20200646"/>
</p:tagLst>
</file>

<file path=ppt/tags/tag43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3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KSO_WM_UNIT_TYPE" val="i"/>
</p:tagLst>
</file>

<file path=ppt/tags/tag43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KSO_WM_UNIT_TYPE" val="i"/>
</p:tagLst>
</file>

<file path=ppt/tags/tag439.xml><?xml version="1.0" encoding="utf-8"?>
<p:tagLst xmlns:p="http://schemas.openxmlformats.org/presentationml/2006/main">
  <p:tag name="KSO_WM_ASSEMBLE_CHIP_INDEX" val="b570e6fe65264b38bf5e07bad1b98a4d"/>
  <p:tag name="KSO_WM_BEAUTIFY_FLAG" val="#wm#"/>
  <p:tag name="KSO_WM_CHIP_FILLAREA_FILL_RULE" val="{&quot;fill_align&quot;:&quot;cb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cb531fa9d42129dd7630"/>
  <p:tag name="KSO_WM_TEMPLATE_ASSEMBLE_XID" val="5fd0cb531fa9d42129dd7630"/>
  <p:tag name="KSO_WM_TEMPLATE_CATEGORY" val="diagram"/>
  <p:tag name="KSO_WM_TEMPLATE_INDEX" val="20211962"/>
  <p:tag name="KSO_WM_UNIT_COMPATIBLE" val="0"/>
  <p:tag name="KSO_WM_UNIT_DEC_AREA_ID" val="f96c94af5cd94348a38abf17f0e0d60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1962_1*d*1"/>
  <p:tag name="KSO_WM_UNIT_INDEX" val="1"/>
  <p:tag name="KSO_WM_UNIT_LAYERLEVEL" val="1"/>
  <p:tag name="KSO_WM_UNIT_PICTURE_CLIP_FLAG" val="0"/>
  <p:tag name="KSO_WM_UNIT_PLACING_PICTURE" val="b570e6fe65264b38bf5e07bad1b98a4d"/>
  <p:tag name="KSO_WM_UNIT_SM_LIMIT_TYPE" val="2"/>
  <p:tag name="KSO_WM_UNIT_SUPPORT_UNIT_TYPE" val="[&quot;d&quot;,&quot;α&quot;,&quot;β&quot;,&quot;θ&quot;]"/>
  <p:tag name="KSO_WM_UNIT_TYPE" val="d"/>
  <p:tag name="KSO_WM_UNIT_VALUE" val="550*2200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0.xml><?xml version="1.0" encoding="utf-8"?>
<p:tagLst xmlns:p="http://schemas.openxmlformats.org/presentationml/2006/main">
  <p:tag name="KSO_WM_ASSEMBLE_CHIP_INDEX" val="e9ba23f0ddfb4272b479fed4bc1bf2e7"/>
  <p:tag name="KSO_WM_BEAUTIFY_FLAG" val="#wm#"/>
  <p:tag name="KSO_WM_CHIP_FILLAREA_FILL_RULE" val="{&quot;fill_align&quot;:&quot;c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cb531fa9d42129dd7630"/>
  <p:tag name="KSO_WM_TEMPLATE_ASSEMBLE_XID" val="5fd0cb531fa9d42129dd7630"/>
  <p:tag name="KSO_WM_TEMPLATE_CATEGORY" val="diagram"/>
  <p:tag name="KSO_WM_TEMPLATE_INDEX" val="20211962"/>
  <p:tag name="KSO_WM_UNIT_BLOCK" val="0"/>
  <p:tag name="KSO_WM_UNIT_COMPATIBLE" val="0"/>
  <p:tag name="KSO_WM_UNIT_DEC_AREA_ID" val="ef10bb0638164fe9a3124633a1adb09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1962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。"/>
  <p:tag name="KSO_WM_UNIT_SHOW_EDIT_AREA_INDICATION" val="1"/>
  <p:tag name="KSO_WM_UNIT_SM_LIMIT_TYPE" val="2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04"/>
</p:tagLst>
</file>

<file path=ppt/tags/tag441.xml><?xml version="1.0" encoding="utf-8"?>
<p:tagLst xmlns:p="http://schemas.openxmlformats.org/presentationml/2006/main">
  <p:tag name="KSO_WM_BEAUTIFY_FLAG" val="#wm#"/>
  <p:tag name="KSO_WM_CHIP_FILLPROP" val="[[{&quot;fill_id&quot;:&quot;251232d91c404acc8facf0a25abba465&quot;,&quot;fill_align&quot;:&quot;lb&quot;,&quot;text_align&quot;:&quot;lb&quot;,&quot;text_direction&quot;:&quot;horizontal&quot;,&quot;chip_types&quot;:[&quot;text&quot;]},{&quot;fill_id&quot;:&quot;c86341e0359e401ea0b786310bd97fc1&quot;,&quot;fill_align&quot;:&quot;lt&quot;,&quot;text_align&quot;:&quot;lt&quot;,&quot;text_direction&quot;:&quot;horizontal&quot;,&quot;chip_types&quot;:[&quot;text&quot;]}],[{&quot;fill_id&quot;:&quot;251232d91c404acc8facf0a25abba465&quot;,&quot;fill_align&quot;:&quot;cb&quot;,&quot;text_align&quot;:&quot;lb&quot;,&quot;text_direction&quot;:&quot;horizontal&quot;,&quot;chip_types&quot;:[&quot;pictext&quot;,&quot;picture&quot;,&quot;chart&quot;,&quot;table&quot;,&quot;video&quot;],&quot;support_features&quot;:[&quot;collage&quot;]},{&quot;fill_id&quot;:&quot;c86341e0359e401ea0b786310bd97fc1&quot;,&quot;fill_align&quot;:&quot;ct&quot;,&quot;text_align&quot;:&quot;lt&quot;,&quot;text_direction&quot;:&quot;horizontal&quot;,&quot;chip_types&quot;:[&quot;pictext&quot;,&quot;text&quot;,&quot;picture&quot;,&quot;chart&quot;,&quot;table&quot;,&quot;video&quot;],&quot;support_features&quot;:[&quot;collage&quot;]}]]"/>
  <p:tag name="KSO_WM_CHIP_GROUPID" val="5eeadf6fa758c1ec0b7087d1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eadf6fa758c1ec0b7087d2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11962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id&quot;:&quot;2020-12-09T21:04:20&quot;,&quot;maxSize&quot;:{&quot;size1&quot;:58.899999999999999},&quot;minSize&quot;:{&quot;size1&quot;:38.899999999999999},&quot;normalSize&quot;:{&quot;size1&quot;:49.200000000000003},&quot;subLayout&quot;:[{&quot;id&quot;:&quot;2020-12-09T21:04:20&quot;,&quot;margin&quot;:{&quot;bottom&quot;:0.28200000524520874,&quot;left&quot;:1.690000057220459,&quot;right&quot;:1.690000057220459,&quot;top&quot;:1.690000057220459},&quot;type&quot;:0},{&quot;id&quot;:&quot;2020-12-09T21:04:20&quot;,&quot;margin&quot;:{&quot;bottom&quot;:1.690000057220459,&quot;left&quot;:1.690000057220459,&quot;right&quot;:1.690000057220459,&quot;top&quot;:0.3970000147819519},&quot;type&quot;:0}],&quot;type&quot;:0}"/>
  <p:tag name="KSO_WM_SLIDE_POSITION" val="168*102"/>
  <p:tag name="KSO_WM_SLIDE_RATIO" val="1.777778"/>
  <p:tag name="KSO_WM_SLIDE_SIZE" val="624*336"/>
  <p:tag name="KSO_WM_SLIDE_SUBTYPE" val="picTxt"/>
  <p:tag name="KSO_WM_SLIDE_SUPPORT_FEATURE_TYPE" val="1"/>
  <p:tag name="KSO_WM_SLIDE_TYPE" val="text"/>
  <p:tag name="KSO_WM_TAG_VERSION" val="1.0"/>
  <p:tag name="KSO_WM_TEMPLATE_ASSEMBLE_GROUPID" val="5fd0cb531fa9d42129dd7630"/>
  <p:tag name="KSO_WM_TEMPLATE_ASSEMBLE_XID" val="5fd0cb531fa9d42129dd7630"/>
  <p:tag name="KSO_WM_TEMPLATE_CATEGORY" val="diagram"/>
  <p:tag name="KSO_WM_TEMPLATE_COLOR_TYPE" val="1"/>
  <p:tag name="KSO_WM_TEMPLATE_INDEX" val="20211962"/>
  <p:tag name="KSO_WM_TEMPLATE_MASTER_TYPE" val="0"/>
  <p:tag name="KSO_WM_TEMPLATE_SUBCATEGORY" val="21"/>
</p:tagLst>
</file>

<file path=ppt/tags/tag44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4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44.xml><?xml version="1.0" encoding="utf-8"?>
<p:tagLst xmlns:p="http://schemas.openxmlformats.org/presentationml/2006/main">
  <p:tag name="KSO_WM_CHIP_GROUPID" val="5efd969281ee359a788b1dd7"/>
  <p:tag name="KSO_WM_CHIP_XID" val="5efd969281ee359a788b1dd8"/>
  <p:tag name="KSO_WM_TEMPLATE_ASSEMBLE_GROUPID" val="5fd0aa3c1fa9d42129dd2221"/>
  <p:tag name="KSO_WM_TEMPLATE_ASSEMBLE_XID" val="5fd0aa3c1fa9d42129dd2221"/>
  <p:tag name="KSO_WM_TEMPLATE_CATEGORY" val="diagram"/>
  <p:tag name="KSO_WM_TEMPLATE_INDEX" val="20209041"/>
  <p:tag name="KSO_WM_UNIT_FILL_FORE_SCHEMECOLOR_INDEX" val="5"/>
  <p:tag name="KSO_WM_UNIT_FILL_FORE_SCHEMECOLOR_INDEX_BRIGHTNESS" val="0"/>
  <p:tag name="KSO_WM_UNIT_FILL_TYPE" val="1"/>
  <p:tag name="KSO_WM_UNIT_ID" val="diagram20209041_1**"/>
  <p:tag name="KSO_WM_UNIT_VALUE" val="374"/>
</p:tagLst>
</file>

<file path=ppt/tags/tag445.xml><?xml version="1.0" encoding="utf-8"?>
<p:tagLst xmlns:p="http://schemas.openxmlformats.org/presentationml/2006/main">
  <p:tag name="KSO_WM_CHIP_GROUPID" val="5efd969281ee359a788b1dd7"/>
  <p:tag name="KSO_WM_CHIP_XID" val="5efd969281ee359a788b1dd8"/>
  <p:tag name="KSO_WM_TEMPLATE_ASSEMBLE_GROUPID" val="5fd0aa3c1fa9d42129dd2221"/>
  <p:tag name="KSO_WM_TEMPLATE_ASSEMBLE_XID" val="5fd0aa3c1fa9d42129dd2221"/>
  <p:tag name="KSO_WM_TEMPLATE_CATEGORY" val="diagram"/>
  <p:tag name="KSO_WM_TEMPLATE_INDEX" val="20209041"/>
  <p:tag name="KSO_WM_UNIT_FILL_FORE_SCHEMECOLOR_INDEX" val="9"/>
  <p:tag name="KSO_WM_UNIT_FILL_FORE_SCHEMECOLOR_INDEX_BRIGHTNESS" val="0"/>
  <p:tag name="KSO_WM_UNIT_FILL_TYPE" val="1"/>
  <p:tag name="KSO_WM_UNIT_ID" val="diagram20209041_1**"/>
  <p:tag name="KSO_WM_UNIT_VALUE" val="374"/>
</p:tagLst>
</file>

<file path=ppt/tags/tag446.xml><?xml version="1.0" encoding="utf-8"?>
<p:tagLst xmlns:p="http://schemas.openxmlformats.org/presentationml/2006/main">
  <p:tag name="KSO_WM_BEAUTIFY_FLAG" val="#wm#"/>
  <p:tag name="KSO_WM_CHIP_GROUPID" val="5efd969281ee359a788b1dd7"/>
  <p:tag name="KSO_WM_CHIP_XID" val="5efd969281ee359a788b1dd8"/>
  <p:tag name="KSO_WM_TAG_VERSION" val="1.0"/>
  <p:tag name="KSO_WM_TEMPLATE_ASSEMBLE_GROUPID" val="5fd0aa3c1fa9d42129dd2221"/>
  <p:tag name="KSO_WM_TEMPLATE_ASSEMBLE_XID" val="5fd0aa3c1fa9d42129dd2221"/>
  <p:tag name="KSO_WM_TEMPLATE_CATEGORY" val="diagram"/>
  <p:tag name="KSO_WM_TEMPLATE_INDEX" val="20209041"/>
  <p:tag name="KSO_WM_UNIT_BLOCK" val="0"/>
  <p:tag name="KSO_WM_UNIT_COMPATIBLE" val="0"/>
  <p:tag name="KSO_WM_UNIT_DEC_AREA_ID" val="887bf7dd5d364742a00bd4c3de87f3fc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9041_1*i*1"/>
  <p:tag name="KSO_WM_UNIT_INDEX" val="1"/>
  <p:tag name="KSO_WM_UNIT_LAYERLEVEL" val="1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55"/>
</p:tagLst>
</file>

<file path=ppt/tags/tag447.xml><?xml version="1.0" encoding="utf-8"?>
<p:tagLst xmlns:p="http://schemas.openxmlformats.org/presentationml/2006/main">
  <p:tag name="KSO_WM_BEAUTIFY_FLAG" val="#wm#"/>
  <p:tag name="KSO_WM_CHIP_GROUPID" val="5efd969281ee359a788b1dd7"/>
  <p:tag name="KSO_WM_CHIP_XID" val="5efd969281ee359a788b1dd8"/>
  <p:tag name="KSO_WM_TAG_VERSION" val="1.0"/>
  <p:tag name="KSO_WM_TEMPLATE_ASSEMBLE_GROUPID" val="5fd0aa3c1fa9d42129dd2221"/>
  <p:tag name="KSO_WM_TEMPLATE_ASSEMBLE_XID" val="5fd0aa3c1fa9d42129dd2221"/>
  <p:tag name="KSO_WM_TEMPLATE_CATEGORY" val="diagram"/>
  <p:tag name="KSO_WM_TEMPLATE_INDEX" val="20209041"/>
  <p:tag name="KSO_WM_UNIT_BLOCK" val="0"/>
  <p:tag name="KSO_WM_UNIT_COMPATIBLE" val="0"/>
  <p:tag name="KSO_WM_UNIT_DEC_AREA_ID" val="df2adaf2ea8141688d2e6ab8fbefd46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c520767f089145788c1d6f50e8bc012b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9041_1*i*2"/>
  <p:tag name="KSO_WM_UNIT_INDEX" val="2"/>
  <p:tag name="KSO_WM_UNIT_LAYERLEVEL" val="1"/>
  <p:tag name="KSO_WM_UNIT_LINE_FILL_TYPE" val="2"/>
  <p:tag name="KSO_WM_UNIT_LINE_FORE_SCHEMECOLOR_INDEX" val="15"/>
  <p:tag name="KSO_WM_UNIT_LINE_FORE_SCHEMECOLOR_INDEX_BRIGHTNESS" val="0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440"/>
</p:tagLst>
</file>

<file path=ppt/tags/tag448.xml><?xml version="1.0" encoding="utf-8"?>
<p:tagLst xmlns:p="http://schemas.openxmlformats.org/presentationml/2006/main">
  <p:tag name="KSO_WM_BEAUTIFY_FLAG" val="#wm#"/>
  <p:tag name="KSO_WM_CHIP_GROUPID" val="5efd969281ee359a788b1dd7"/>
  <p:tag name="KSO_WM_CHIP_XID" val="5efd969281ee359a788b1dd8"/>
  <p:tag name="KSO_WM_TAG_VERSION" val="1.0"/>
  <p:tag name="KSO_WM_TEMPLATE_ASSEMBLE_GROUPID" val="5fd0aa3c1fa9d42129dd2221"/>
  <p:tag name="KSO_WM_TEMPLATE_ASSEMBLE_XID" val="5fd0aa3c1fa9d42129dd2221"/>
  <p:tag name="KSO_WM_TEMPLATE_CATEGORY" val="diagram"/>
  <p:tag name="KSO_WM_TEMPLATE_INDEX" val="20209041"/>
  <p:tag name="KSO_WM_UNIT_BLOCK" val="0"/>
  <p:tag name="KSO_WM_UNIT_COMPATIBLE" val="0"/>
  <p:tag name="KSO_WM_UNIT_DEC_AREA_ID" val="e3651df1213741d7bea2fca76cd520ac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3f1f1165a80d4ff0b9412709ebef9622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9041_1*i*3"/>
  <p:tag name="KSO_WM_UNIT_INDEX" val="3"/>
  <p:tag name="KSO_WM_UNIT_LAYERLEVEL" val="1"/>
  <p:tag name="KSO_WM_UNIT_LINE_FILL_TYPE" val="2"/>
  <p:tag name="KSO_WM_UNIT_LINE_FORE_SCHEMECOLOR_INDEX" val="15"/>
  <p:tag name="KSO_WM_UNIT_LINE_FORE_SCHEMECOLOR_INDEX_BRIGHTNESS" val="0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825"/>
</p:tagLst>
</file>

<file path=ppt/tags/tag449.xml><?xml version="1.0" encoding="utf-8"?>
<p:tagLst xmlns:p="http://schemas.openxmlformats.org/presentationml/2006/main">
  <p:tag name="KSO_WM_ASSEMBLE_CHIP_INDEX" val="7de6462bc3f94d5a98cd60169c3dd53c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aa3c1fa9d42129dd2221"/>
  <p:tag name="KSO_WM_TEMPLATE_ASSEMBLE_XID" val="5fd0aa3c1fa9d42129dd2221"/>
  <p:tag name="KSO_WM_TEMPLATE_CATEGORY" val="diagram"/>
  <p:tag name="KSO_WM_TEMPLATE_INDEX" val="20209041"/>
  <p:tag name="KSO_WM_UNIT_BLOCK" val="0"/>
  <p:tag name="KSO_WM_UNIT_COMPATIBLE" val="0"/>
  <p:tag name="KSO_WM_UNIT_DEC_AREA_ID" val="c520767f089145788c1d6f50e8bc012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904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8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50.xml><?xml version="1.0" encoding="utf-8"?>
<p:tagLst xmlns:p="http://schemas.openxmlformats.org/presentationml/2006/main">
  <p:tag name="KSO_WM_ASSEMBLE_CHIP_INDEX" val="9d85ce0f26394bfbb7a14c7cf3fe803c"/>
  <p:tag name="KSO_WM_BEAUTIFY_FLAG" val="#wm#"/>
  <p:tag name="KSO_WM_CHIP_FILLAREA_FILL_RULE" val="{&quot;fill_align&quot;:&quot;l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aa3c1fa9d42129dd2221"/>
  <p:tag name="KSO_WM_TEMPLATE_ASSEMBLE_XID" val="5fd0aa3c1fa9d42129dd2221"/>
  <p:tag name="KSO_WM_TEMPLATE_CATEGORY" val="diagram"/>
  <p:tag name="KSO_WM_TEMPLATE_INDEX" val="20209041"/>
  <p:tag name="KSO_WM_UNIT_COMPATIBLE" val="1"/>
  <p:tag name="KSO_WM_UNIT_DEC_AREA_ID" val="3f1f1165a80d4ff0b9412709ebef962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9041_1*d*1"/>
  <p:tag name="KSO_WM_UNIT_INDEX" val="1"/>
  <p:tag name="KSO_WM_UNIT_LAYERLEVEL" val="1"/>
  <p:tag name="KSO_WM_UNIT_PICTURE_CLIP_FLAG" val="0"/>
  <p:tag name="KSO_WM_UNIT_PLACING_PICTURE" val="9d85ce0f26394bfbb7a14c7cf3fe803c"/>
  <p:tag name="KSO_WM_UNIT_SM_LIMIT_TYPE" val="2"/>
  <p:tag name="KSO_WM_UNIT_SUPPORT_BIG_FONT" val="1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YPE" val="d"/>
  <p:tag name="KSO_WM_UNIT_VALUE" val="888*2707"/>
</p:tagLst>
</file>

<file path=ppt/tags/tag451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true,&quot;fill_id&quot;:&quot;89881773e3c341c1ab689e24c79864c5&quot;,&quot;fill_align&quot;:&quot;lm&quot;,&quot;chip_types&quot;:[&quot;text&quot;,&quot;header&quot;]},{&quot;text_align&quot;:&quot;lm&quot;,&quot;text_direction&quot;:&quot;horizontal&quot;,&quot;support_big_font&quot;:true,&quot;fill_id&quot;:&quot;7358526a601f4bc69a33a53d7bc8b819&quot;,&quot;fill_align&quot;:&quot;lm&quot;,&quot;chip_types&quot;:[&quot;diagram&quot;,&quot;pictext&quot;,&quot;text&quot;,&quot;picture&quot;,&quot;chart&quot;,&quot;table&quot;,&quot;video&quot;]}]]"/>
  <p:tag name="KSO_WM_CHIP_GROUPID" val="5efd969281ee359a788b1dd7"/>
  <p:tag name="KSO_WM_CHIP_INFOS" val="{&quot;type&quot;:0,&quot;layout_type&quot;:&quot;topbottom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d969281ee359a788b1dd8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41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18:43:08&quot;,&quot;maxSize&quot;:{&quot;size1&quot;:42.200000000000003},&quot;minSize&quot;:{&quot;size1&quot;:31.199999999999999},&quot;normalSize&quot;:{&quot;size1&quot;:31.199999999999999},&quot;subLayout&quot;:[{&quot;id&quot;:&quot;2020-12-09T18:43:08&quot;,&quot;margin&quot;:{&quot;bottom&quot;:0.026000002399086952,&quot;left&quot;:3.4570000171661377,&quot;right&quot;:3.3159999847412109,&quot;top&quot;:2.1170001029968262},&quot;type&quot;:0},{&quot;id&quot;:&quot;2020-12-09T18:43:08&quot;,&quot;margin&quot;:{&quot;bottom&quot;:2.5399999618530273,&quot;left&quot;:3.3870000839233398,&quot;right&quot;:3.3859999179840088,&quot;top&quot;:1.6670000553131104},&quot;type&quot;:0}],&quot;type&quot;:0}"/>
  <p:tag name="KSO_WM_SLIDE_POSITION" val="36*-170"/>
  <p:tag name="KSO_WM_SLIDE_RATIO" val="1.777778"/>
  <p:tag name="KSO_WM_SLIDE_SIZE" val="884*879"/>
  <p:tag name="KSO_WM_SLIDE_SUBTYPE" val="picTxt"/>
  <p:tag name="KSO_WM_SLIDE_SUPPORT_FEATURE_TYPE" val="0"/>
  <p:tag name="KSO_WM_SLIDE_TYPE" val="text"/>
  <p:tag name="KSO_WM_TAG_VERSION" val="1.0"/>
  <p:tag name="KSO_WM_TEMPLATE_ASSEMBLE_GROUPID" val="5fd0aa3c1fa9d42129dd2221"/>
  <p:tag name="KSO_WM_TEMPLATE_ASSEMBLE_XID" val="5fd0aa3c1fa9d42129dd2221"/>
  <p:tag name="KSO_WM_TEMPLATE_CATEGORY" val="diagram"/>
  <p:tag name="KSO_WM_TEMPLATE_COLOR_TYPE" val="1"/>
  <p:tag name="KSO_WM_TEMPLATE_INDEX" val="20209041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45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5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KSO_WM_UNIT_TYPE" val="i"/>
</p:tagLst>
</file>

<file path=ppt/tags/tag45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KSO_WM_UNIT_TYPE" val="i"/>
</p:tagLst>
</file>

<file path=ppt/tags/tag45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903"/>
  <p:tag name="KSO_WM_UNIT_BLOCK" val="0"/>
  <p:tag name="KSO_WM_UNIT_COMPATIBLE" val="0"/>
  <p:tag name="KSO_WM_UNIT_DEFAULT_FONT" val="14;18;2"/>
  <p:tag name="KSO_WM_UNIT_DIAGRAM_ISNUMVISUAL" val="0"/>
  <p:tag name="KSO_WM_UNIT_DIAGRAM_ISREFERUNIT" val="0"/>
  <p:tag name="KSO_WM_UNIT_HIGHLIGHT" val="0"/>
  <p:tag name="KSO_WM_UNIT_ID" val="diagram20203903_1*f*1"/>
  <p:tag name="KSO_WM_UNIT_INDEX" val="1"/>
  <p:tag name="KSO_WM_UNIT_LAYERLEVEL" val="1"/>
  <p:tag name="KSO_WM_UNIT_NOCLEAR" val="0"/>
  <p:tag name="KSO_WM_UNIT_PLACING_PICTURE_MD4" val="0"/>
  <p:tag name="KSO_WM_UNIT_PRESET_TEXT" val="点击输入正文"/>
  <p:tag name="KSO_WM_UNIT_SM_LIMIT_TYPE" val="1"/>
  <p:tag name="KSO_WM_UNIT_SMARTLAYOUT_COMPRESS_INFO" val="{&#10;    &quot;id&quot;: &quot;2020-04-02T10:23:03&quot;,&#10;    &quot;max&quot;: 0,&#10;    &quot;parentMax&quot;: {&#10;        &quot;max&quot;: 1.8871653543307048&#10;    },&#10;    &quot;topChanged&quot;: 0&#10;}&#10;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84"/>
</p:tagLst>
</file>

<file path=ppt/tags/tag456.xml><?xml version="1.0" encoding="utf-8"?>
<p:tagLst xmlns:p="http://schemas.openxmlformats.org/presentationml/2006/main">
  <p:tag name="KSO_WM_BEAUTIFY_FLAG" val="#wm#"/>
  <p:tag name="KSO_WM_SLIDE_BACKGROUND" val="[&quot;general&quot;,&quot;frame&quot;]"/>
  <p:tag name="KSO_WM_SLIDE_BACKGROUND_TYPE" val="frame"/>
  <p:tag name="KSO_WM_SLIDE_BK_DARK_LIGHT" val="2"/>
  <p:tag name="KSO_WM_SLIDE_ID" val="diagram20203903_1"/>
  <p:tag name="KSO_WM_SLIDE_INDEX" val="1"/>
  <p:tag name="KSO_WM_SLIDE_ITEM_CNT" val="0"/>
  <p:tag name="KSO_WM_SLIDE_LAYOUT" val="d_f"/>
  <p:tag name="KSO_WM_SLIDE_LAYOUT_CNT" val="2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id&quot;: &quot;2020-04-02T10:23:03&quot;,&#10;    &quot;maxSize&quot;: {&#10;        &quot;size1&quot;: 45.399999999999999&#10;    },&#10;    &quot;minSize&quot;: {&#10;        &quot;size1&quot;: 19.199999999999999&#10;    },&#10;    &quot;normalSize&quot;: {&#10;        &quot;size1&quot;: 24.5494750656168&#10;    },&#10;    &quot;subLayout&quot;: [&#10;        {&#10;            &quot;id&quot;: &quot;2020-04-02T10:23:03&quot;,&#10;            &quot;margin&quot;: {&#10;                &quot;bottom&quot;: 0.82200002670288086,&#10;                &quot;left&quot;: 1.690000057220459,&#10;                &quot;right&quot;: 1.690000057220459,&#10;                &quot;top&quot;: 1.690000057220459&#10;            },&#10;            &quot;type&quot;: 0&#10;        },&#10;        {&#10;            &quot;direction&quot;: 1,&#10;            &quot;id&quot;: &quot;2020-04-02T10:23:03&quot;,&#10;            &quot;maxSize&quot;: {&#10;                &quot;size1&quot;: 66.799999999999997&#10;            },&#10;            &quot;minSize&quot;: {&#10;                &quot;size1&quot;: 34.5&#10;            },&#10;            &quot;normalSize&quot;: {&#10;                &quot;size1&quot;: 59.093749999999993&#10;            },&#10;            &quot;subLayout&quot;: [&#10;                {&#10;                    &quot;id&quot;: &quot;2020-04-02T10:23:03&quot;,&#10;                    &quot;margin&quot;: {&#10;                        &quot;bottom&quot;: 1.6820000410079956,&#10;                        &quot;left&quot;: 1.690000057220459,&#10;                        &quot;right&quot;: 0.39399999380111694,&#10;                        &quot;top&quot;: 0.026000002399086952&#10;                    },&#10;                    &quot;type&quot;: 0&#10;                },&#10;                {&#10;                    &quot;id&quot;: &quot;2020-04-02T10:23:03&quot;,&#10;                    &quot;margin&quot;: {&#10;                        &quot;bottom&quot;: 1.6820000410079956,&#10;                        &quot;left&quot;: 0.026000002399086952,&#10;                        &quot;right&quot;: 1.690000057220459,&#10;                        &quot;top&quot;: 0.026000002399086952&#10;                    },&#10;                    &quot;type&quot;: 0&#10;                }&#10;            ],&#10;            &quot;type&quot;: 0&#10;        }&#10;    ],&#10;    &quot;type&quot;: 0&#10;}&#10;"/>
  <p:tag name="KSO_WM_SLIDE_POSITION" val="47*47"/>
  <p:tag name="KSO_WM_SLIDE_RATIO" val="1.777778"/>
  <p:tag name="KSO_WM_SLIDE_SIZE" val="864*444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3903"/>
  <p:tag name="KSO_WM_TEMPLATE_MASTER_TYPE" val="0"/>
  <p:tag name="KSO_WM_TEMPLATE_SUBCATEGORY" val="11"/>
</p:tagLst>
</file>

<file path=ppt/tags/tag45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903"/>
  <p:tag name="KSO_WM_UNIT_BLOCK" val="0"/>
  <p:tag name="KSO_WM_UNIT_COMPATIBLE" val="0"/>
  <p:tag name="KSO_WM_UNIT_DEFAULT_FONT" val="14;18;2"/>
  <p:tag name="KSO_WM_UNIT_DIAGRAM_ISNUMVISUAL" val="0"/>
  <p:tag name="KSO_WM_UNIT_DIAGRAM_ISREFERUNIT" val="0"/>
  <p:tag name="KSO_WM_UNIT_HIGHLIGHT" val="0"/>
  <p:tag name="KSO_WM_UNIT_ID" val="diagram20203903_1*f*1"/>
  <p:tag name="KSO_WM_UNIT_INDEX" val="1"/>
  <p:tag name="KSO_WM_UNIT_LAYERLEVEL" val="1"/>
  <p:tag name="KSO_WM_UNIT_NOCLEAR" val="0"/>
  <p:tag name="KSO_WM_UNIT_PLACING_PICTURE_MD4" val="0"/>
  <p:tag name="KSO_WM_UNIT_PRESET_TEXT" val="点击输入正文"/>
  <p:tag name="KSO_WM_UNIT_SM_LIMIT_TYPE" val="1"/>
  <p:tag name="KSO_WM_UNIT_SMARTLAYOUT_COMPRESS_INFO" val="{&#10;    &quot;id&quot;: &quot;2020-04-02T10:23:03&quot;,&#10;    &quot;max&quot;: 0,&#10;    &quot;parentMax&quot;: {&#10;        &quot;max&quot;: 1.8871653543307048&#10;    },&#10;    &quot;topChanged&quot;: 0&#10;}&#10;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84"/>
</p:tagLst>
</file>

<file path=ppt/tags/tag458.xml><?xml version="1.0" encoding="utf-8"?>
<p:tagLst xmlns:p="http://schemas.openxmlformats.org/presentationml/2006/main">
  <p:tag name="KSO_WM_BEAUTIFY_FLAG" val="#wm#"/>
  <p:tag name="KSO_WM_TEMPLATE_CATEGORY" val="diagram"/>
  <p:tag name="KSO_WM_TEMPLATE_INDEX" val="20203903"/>
</p:tagLst>
</file>

<file path=ppt/tags/tag45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6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7"/>
  <p:tag name="KSO_WM_UNIT_COMPATIBLE" val="0"/>
  <p:tag name="KSO_WM_UNIT_DIAGRAM_ISNUMVISUAL" val="0"/>
  <p:tag name="KSO_WM_UNIT_DIAGRAM_ISREFERUNIT" val="0"/>
  <p:tag name="KSO_WM_UNIT_HIGHLIGHT" val="0"/>
  <p:tag name="KSO_WM_UNIT_ID" val="diagram20196647_1*d*1"/>
  <p:tag name="KSO_WM_UNIT_INDEX" val="1"/>
  <p:tag name="KSO_WM_UNIT_LAYERLEVEL" val="1"/>
  <p:tag name="KSO_WM_UNIT_PICTURE_CLIP_FLAG" val="0"/>
  <p:tag name="KSO_WM_UNIT_SUPPORT_UNIT_TYPE" val="[&quot;d&quot;]"/>
  <p:tag name="KSO_WM_UNIT_TYPE" val="d"/>
  <p:tag name="KSO_WM_UNIT_VALUE" val="1911*1982"/>
</p:tagLst>
</file>

<file path=ppt/tags/tag46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7"/>
  <p:tag name="KSO_WM_UNIT_ADJUSTLAYOUT_ID" val="15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HIGHLIGHT" val="0"/>
  <p:tag name="KSO_WM_UNIT_ID" val="diagram20196647_1*f*1"/>
  <p:tag name="KSO_WM_UNIT_INDEX" val="1"/>
  <p:tag name="KSO_WM_UNIT_LAYERLEVEL" val="1"/>
  <p:tag name="KSO_WM_UNIT_NOCLEAR" val="1"/>
  <p:tag name="KSO_WM_UNIT_PRESET_TEXT" val="单击此处添加小标题：&#10;点击此处添加正文，文字是您思想的提炼，为了最终演示发布的良好效果，请言简意赅的阐述观点。&#10;根据需要可酌情增减文字，以便观者可以准确理解您所传达的信息。&#10;&#10;单击此处添加小标题：&#10;您的正文已经简明扼要，字字珠玑，但信息千丝万缕，需要用更多的文字来表述。&#10;尽可能提炼思想的精髓，恰如其分的表达观点，往往可以事半功倍,请尽量言简意赅的阐述您的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f"/>
  <p:tag name="KSO_WM_UNIT_VALUE" val="364"/>
</p:tagLst>
</file>

<file path=ppt/tags/tag46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COLORSCHEME_VERSION" val="3.2"/>
  <p:tag name="KSO_WM_SLIDE_CONSTRAINT" val="%7b%22slideConstraint%22%3a%7b%22seriesAreas%22%3a%5b%5d%2c%22singleAreas%22%3a%5b%7b%22shapes%22%3a%5b11%5d%2c%22serialConstraintIndex%22%3a-1%2c%22areatextmark%22%3a0%2c%22pictureprocessmark%22%3a0%7d%5d%7d%7d"/>
  <p:tag name="KSO_WM_SLIDE_ID" val="diagram20196647_1"/>
  <p:tag name="KSO_WM_SLIDE_INDEX" val="1"/>
  <p:tag name="KSO_WM_SLIDE_ITEM_CNT" val="0"/>
  <p:tag name="KSO_WM_SLIDE_LAYOUT" val="a_d_f"/>
  <p:tag name="KSO_WM_SLIDE_LAYOUT_CNT" val="1_1_1"/>
  <p:tag name="KSO_WM_SLIDE_POSITION" val="0*0"/>
  <p:tag name="KSO_WM_SLIDE_SIZE" val="935*542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96647"/>
  <p:tag name="KSO_WM_TEMPLATE_MASTER_TYPE" val="0"/>
  <p:tag name="KSO_WM_TEMPLATE_SUBCATEGORY" val="0"/>
</p:tagLst>
</file>

<file path=ppt/tags/tag46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6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66.xml><?xml version="1.0" encoding="utf-8"?>
<p:tagLst xmlns:p="http://schemas.openxmlformats.org/presentationml/2006/main">
  <p:tag name="KSO_WM_CHIP_GROUPID" val="5efd969281ee359a788b1dd7"/>
  <p:tag name="KSO_WM_CHIP_XID" val="5efd969281ee359a788b1dd8"/>
  <p:tag name="KSO_WM_TEMPLATE_ASSEMBLE_GROUPID" val="5fd0aa3c1fa9d42129dd2221"/>
  <p:tag name="KSO_WM_TEMPLATE_ASSEMBLE_XID" val="5fd0aa3c1fa9d42129dd2221"/>
  <p:tag name="KSO_WM_TEMPLATE_CATEGORY" val="diagram"/>
  <p:tag name="KSO_WM_TEMPLATE_INDEX" val="20209041"/>
  <p:tag name="KSO_WM_UNIT_FILL_FORE_SCHEMECOLOR_INDEX" val="5"/>
  <p:tag name="KSO_WM_UNIT_FILL_FORE_SCHEMECOLOR_INDEX_BRIGHTNESS" val="0"/>
  <p:tag name="KSO_WM_UNIT_FILL_TYPE" val="1"/>
  <p:tag name="KSO_WM_UNIT_ID" val="diagram20209041_1**"/>
  <p:tag name="KSO_WM_UNIT_VALUE" val="374"/>
</p:tagLst>
</file>

<file path=ppt/tags/tag467.xml><?xml version="1.0" encoding="utf-8"?>
<p:tagLst xmlns:p="http://schemas.openxmlformats.org/presentationml/2006/main">
  <p:tag name="KSO_WM_CHIP_GROUPID" val="5efd969281ee359a788b1dd7"/>
  <p:tag name="KSO_WM_CHIP_XID" val="5efd969281ee359a788b1dd8"/>
  <p:tag name="KSO_WM_TEMPLATE_ASSEMBLE_GROUPID" val="5fd0aa3c1fa9d42129dd2221"/>
  <p:tag name="KSO_WM_TEMPLATE_ASSEMBLE_XID" val="5fd0aa3c1fa9d42129dd2221"/>
  <p:tag name="KSO_WM_TEMPLATE_CATEGORY" val="diagram"/>
  <p:tag name="KSO_WM_TEMPLATE_INDEX" val="20209041"/>
  <p:tag name="KSO_WM_UNIT_FILL_FORE_SCHEMECOLOR_INDEX" val="9"/>
  <p:tag name="KSO_WM_UNIT_FILL_FORE_SCHEMECOLOR_INDEX_BRIGHTNESS" val="0"/>
  <p:tag name="KSO_WM_UNIT_FILL_TYPE" val="1"/>
  <p:tag name="KSO_WM_UNIT_ID" val="diagram20209041_1**"/>
  <p:tag name="KSO_WM_UNIT_VALUE" val="374"/>
</p:tagLst>
</file>

<file path=ppt/tags/tag468.xml><?xml version="1.0" encoding="utf-8"?>
<p:tagLst xmlns:p="http://schemas.openxmlformats.org/presentationml/2006/main">
  <p:tag name="KSO_WM_BEAUTIFY_FLAG" val="#wm#"/>
  <p:tag name="KSO_WM_CHIP_GROUPID" val="5efd969281ee359a788b1dd7"/>
  <p:tag name="KSO_WM_CHIP_XID" val="5efd969281ee359a788b1dd8"/>
  <p:tag name="KSO_WM_TAG_VERSION" val="1.0"/>
  <p:tag name="KSO_WM_TEMPLATE_ASSEMBLE_GROUPID" val="5fd0aa3c1fa9d42129dd2221"/>
  <p:tag name="KSO_WM_TEMPLATE_ASSEMBLE_XID" val="5fd0aa3c1fa9d42129dd2221"/>
  <p:tag name="KSO_WM_TEMPLATE_CATEGORY" val="diagram"/>
  <p:tag name="KSO_WM_TEMPLATE_INDEX" val="20209041"/>
  <p:tag name="KSO_WM_UNIT_BLOCK" val="0"/>
  <p:tag name="KSO_WM_UNIT_COMPATIBLE" val="0"/>
  <p:tag name="KSO_WM_UNIT_DEC_AREA_ID" val="887bf7dd5d364742a00bd4c3de87f3fc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9041_1*i*1"/>
  <p:tag name="KSO_WM_UNIT_INDEX" val="1"/>
  <p:tag name="KSO_WM_UNIT_LAYERLEVEL" val="1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55"/>
</p:tagLst>
</file>

<file path=ppt/tags/tag469.xml><?xml version="1.0" encoding="utf-8"?>
<p:tagLst xmlns:p="http://schemas.openxmlformats.org/presentationml/2006/main">
  <p:tag name="KSO_WM_BEAUTIFY_FLAG" val="#wm#"/>
  <p:tag name="KSO_WM_CHIP_GROUPID" val="5efd969281ee359a788b1dd7"/>
  <p:tag name="KSO_WM_CHIP_XID" val="5efd969281ee359a788b1dd8"/>
  <p:tag name="KSO_WM_TAG_VERSION" val="1.0"/>
  <p:tag name="KSO_WM_TEMPLATE_ASSEMBLE_GROUPID" val="5fd0aa3c1fa9d42129dd2221"/>
  <p:tag name="KSO_WM_TEMPLATE_ASSEMBLE_XID" val="5fd0aa3c1fa9d42129dd2221"/>
  <p:tag name="KSO_WM_TEMPLATE_CATEGORY" val="diagram"/>
  <p:tag name="KSO_WM_TEMPLATE_INDEX" val="20209041"/>
  <p:tag name="KSO_WM_UNIT_BLOCK" val="0"/>
  <p:tag name="KSO_WM_UNIT_COMPATIBLE" val="0"/>
  <p:tag name="KSO_WM_UNIT_DEC_AREA_ID" val="df2adaf2ea8141688d2e6ab8fbefd46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c520767f089145788c1d6f50e8bc012b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9041_1*i*2"/>
  <p:tag name="KSO_WM_UNIT_INDEX" val="2"/>
  <p:tag name="KSO_WM_UNIT_LAYERLEVEL" val="1"/>
  <p:tag name="KSO_WM_UNIT_LINE_FILL_TYPE" val="2"/>
  <p:tag name="KSO_WM_UNIT_LINE_FORE_SCHEMECOLOR_INDEX" val="15"/>
  <p:tag name="KSO_WM_UNIT_LINE_FORE_SCHEMECOLOR_INDEX_BRIGHTNESS" val="0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440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0.xml><?xml version="1.0" encoding="utf-8"?>
<p:tagLst xmlns:p="http://schemas.openxmlformats.org/presentationml/2006/main">
  <p:tag name="KSO_WM_BEAUTIFY_FLAG" val="#wm#"/>
  <p:tag name="KSO_WM_CHIP_GROUPID" val="5efd969281ee359a788b1dd7"/>
  <p:tag name="KSO_WM_CHIP_XID" val="5efd969281ee359a788b1dd8"/>
  <p:tag name="KSO_WM_TAG_VERSION" val="1.0"/>
  <p:tag name="KSO_WM_TEMPLATE_ASSEMBLE_GROUPID" val="5fd0aa3c1fa9d42129dd2221"/>
  <p:tag name="KSO_WM_TEMPLATE_ASSEMBLE_XID" val="5fd0aa3c1fa9d42129dd2221"/>
  <p:tag name="KSO_WM_TEMPLATE_CATEGORY" val="diagram"/>
  <p:tag name="KSO_WM_TEMPLATE_INDEX" val="20209041"/>
  <p:tag name="KSO_WM_UNIT_BLOCK" val="0"/>
  <p:tag name="KSO_WM_UNIT_COMPATIBLE" val="0"/>
  <p:tag name="KSO_WM_UNIT_DEC_AREA_ID" val="e3651df1213741d7bea2fca76cd520ac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3f1f1165a80d4ff0b9412709ebef9622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9041_1*i*3"/>
  <p:tag name="KSO_WM_UNIT_INDEX" val="3"/>
  <p:tag name="KSO_WM_UNIT_LAYERLEVEL" val="1"/>
  <p:tag name="KSO_WM_UNIT_LINE_FILL_TYPE" val="2"/>
  <p:tag name="KSO_WM_UNIT_LINE_FORE_SCHEMECOLOR_INDEX" val="15"/>
  <p:tag name="KSO_WM_UNIT_LINE_FORE_SCHEMECOLOR_INDEX_BRIGHTNESS" val="0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825"/>
</p:tagLst>
</file>

<file path=ppt/tags/tag471.xml><?xml version="1.0" encoding="utf-8"?>
<p:tagLst xmlns:p="http://schemas.openxmlformats.org/presentationml/2006/main">
  <p:tag name="KSO_WM_ASSEMBLE_CHIP_INDEX" val="7de6462bc3f94d5a98cd60169c3dd53c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aa3c1fa9d42129dd2221"/>
  <p:tag name="KSO_WM_TEMPLATE_ASSEMBLE_XID" val="5fd0aa3c1fa9d42129dd2221"/>
  <p:tag name="KSO_WM_TEMPLATE_CATEGORY" val="diagram"/>
  <p:tag name="KSO_WM_TEMPLATE_INDEX" val="20209041"/>
  <p:tag name="KSO_WM_UNIT_BLOCK" val="0"/>
  <p:tag name="KSO_WM_UNIT_COMPATIBLE" val="0"/>
  <p:tag name="KSO_WM_UNIT_DEC_AREA_ID" val="c520767f089145788c1d6f50e8bc012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904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8"/>
</p:tagLst>
</file>

<file path=ppt/tags/tag472.xml><?xml version="1.0" encoding="utf-8"?>
<p:tagLst xmlns:p="http://schemas.openxmlformats.org/presentationml/2006/main">
  <p:tag name="KSO_WM_ASSEMBLE_CHIP_INDEX" val="9d85ce0f26394bfbb7a14c7cf3fe803c"/>
  <p:tag name="KSO_WM_BEAUTIFY_FLAG" val="#wm#"/>
  <p:tag name="KSO_WM_CHIP_FILLAREA_FILL_RULE" val="{&quot;fill_align&quot;:&quot;l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aa3c1fa9d42129dd2221"/>
  <p:tag name="KSO_WM_TEMPLATE_ASSEMBLE_XID" val="5fd0aa3c1fa9d42129dd2221"/>
  <p:tag name="KSO_WM_TEMPLATE_CATEGORY" val="diagram"/>
  <p:tag name="KSO_WM_TEMPLATE_INDEX" val="20209041"/>
  <p:tag name="KSO_WM_UNIT_COMPATIBLE" val="1"/>
  <p:tag name="KSO_WM_UNIT_DEC_AREA_ID" val="3f1f1165a80d4ff0b9412709ebef962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9041_1*d*1"/>
  <p:tag name="KSO_WM_UNIT_INDEX" val="1"/>
  <p:tag name="KSO_WM_UNIT_LAYERLEVEL" val="1"/>
  <p:tag name="KSO_WM_UNIT_PLACING_PICTURE" val="9d85ce0f26394bfbb7a14c7cf3fe803c"/>
  <p:tag name="KSO_WM_UNIT_SM_LIMIT_TYPE" val="2"/>
  <p:tag name="KSO_WM_UNIT_SUPPORT_BIG_FONT" val="1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YPE" val="d"/>
  <p:tag name="KSO_WM_UNIT_VALUE" val="888*2707"/>
</p:tagLst>
</file>

<file path=ppt/tags/tag473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true,&quot;fill_id&quot;:&quot;89881773e3c341c1ab689e24c79864c5&quot;,&quot;fill_align&quot;:&quot;lm&quot;,&quot;chip_types&quot;:[&quot;text&quot;,&quot;header&quot;]},{&quot;text_align&quot;:&quot;lm&quot;,&quot;text_direction&quot;:&quot;horizontal&quot;,&quot;support_big_font&quot;:true,&quot;fill_id&quot;:&quot;7358526a601f4bc69a33a53d7bc8b819&quot;,&quot;fill_align&quot;:&quot;lm&quot;,&quot;chip_types&quot;:[&quot;diagram&quot;,&quot;pictext&quot;,&quot;text&quot;,&quot;picture&quot;,&quot;chart&quot;,&quot;table&quot;,&quot;video&quot;]}]]"/>
  <p:tag name="KSO_WM_CHIP_GROUPID" val="5efd969281ee359a788b1dd7"/>
  <p:tag name="KSO_WM_CHIP_INFOS" val="{&quot;type&quot;:0,&quot;layout_type&quot;:&quot;topbottom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d969281ee359a788b1dd8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41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18:43:08&quot;,&quot;maxSize&quot;:{&quot;size1&quot;:42.200000000000003},&quot;minSize&quot;:{&quot;size1&quot;:31.199999999999999},&quot;normalSize&quot;:{&quot;size1&quot;:31.199999999999999},&quot;subLayout&quot;:[{&quot;id&quot;:&quot;2020-12-09T18:43:08&quot;,&quot;margin&quot;:{&quot;bottom&quot;:0.026000002399086952,&quot;left&quot;:3.4570000171661377,&quot;right&quot;:3.3159999847412109,&quot;top&quot;:2.1170001029968262},&quot;type&quot;:0},{&quot;id&quot;:&quot;2020-12-09T18:43:08&quot;,&quot;margin&quot;:{&quot;bottom&quot;:2.5399999618530273,&quot;left&quot;:3.3870000839233398,&quot;right&quot;:3.3859999179840088,&quot;top&quot;:1.6670000553131104},&quot;type&quot;:0}],&quot;type&quot;:0}"/>
  <p:tag name="KSO_WM_SLIDE_POSITION" val="36*-170"/>
  <p:tag name="KSO_WM_SLIDE_RATIO" val="1.777778"/>
  <p:tag name="KSO_WM_SLIDE_SIZE" val="884*879"/>
  <p:tag name="KSO_WM_SLIDE_SUBTYPE" val="picTxt"/>
  <p:tag name="KSO_WM_SLIDE_SUPPORT_FEATURE_TYPE" val="0"/>
  <p:tag name="KSO_WM_SLIDE_TYPE" val="text"/>
  <p:tag name="KSO_WM_TAG_VERSION" val="1.0"/>
  <p:tag name="KSO_WM_TEMPLATE_ASSEMBLE_GROUPID" val="5fd0aa3c1fa9d42129dd2221"/>
  <p:tag name="KSO_WM_TEMPLATE_ASSEMBLE_XID" val="5fd0aa3c1fa9d42129dd2221"/>
  <p:tag name="KSO_WM_TEMPLATE_CATEGORY" val="diagram"/>
  <p:tag name="KSO_WM_TEMPLATE_COLOR_TYPE" val="1"/>
  <p:tag name="KSO_WM_TEMPLATE_INDEX" val="20209041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474.xml><?xml version="1.0" encoding="utf-8"?>
<p:tagLst xmlns:p="http://schemas.openxmlformats.org/presentationml/2006/main">
  <p:tag name="KSO_WM_BEAUTIFY_FLAG" val="#wm#"/>
  <p:tag name="KSO_WM_TEMPLATE_CATEGORY" val="diagram"/>
  <p:tag name="KSO_WM_TEMPLATE_INDEX" val="20203903"/>
</p:tagLst>
</file>

<file path=ppt/tags/tag475.xml><?xml version="1.0" encoding="utf-8"?>
<p:tagLst xmlns:p="http://schemas.openxmlformats.org/presentationml/2006/main">
  <p:tag name="KSO_WM_BEAUTIFY_FLAG" val="#wm#"/>
  <p:tag name="KSO_WM_TEMPLATE_CATEGORY" val="diagram"/>
  <p:tag name="KSO_WM_TEMPLATE_INDEX" val="20203903"/>
</p:tagLst>
</file>

<file path=ppt/tags/tag47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8604"/>
  <p:tag name="KSO_WM_UNIT_ADJUSTLAYOUT_ID" val="19"/>
  <p:tag name="KSO_WM_UNIT_COMPATIBLE" val="0"/>
  <p:tag name="KSO_WM_UNIT_DIAGRAM_ISNUMVISUAL" val="0"/>
  <p:tag name="KSO_WM_UNIT_DIAGRAM_ISREFERUNIT" val="0"/>
  <p:tag name="KSO_WM_UNIT_HIGHLIGHT" val="0"/>
  <p:tag name="KSO_WM_UNIT_ID" val="diagram20198604_1*d*1"/>
  <p:tag name="KSO_WM_UNIT_INDEX" val="1"/>
  <p:tag name="KSO_WM_UNIT_LAYERLEVEL" val="1"/>
  <p:tag name="KSO_WM_UNIT_PICTURE_CLIP_FLAG" val="0"/>
  <p:tag name="KSO_WM_UNIT_SUPPORT_UNIT_TYPE" val="[&quot;all&quot;]"/>
  <p:tag name="KSO_WM_UNIT_TYPE" val="d"/>
  <p:tag name="KSO_WM_UNIT_VALUE" val="796*1061"/>
</p:tagLst>
</file>

<file path=ppt/tags/tag47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85310"/>
  <p:tag name="KSO_WM_UNIT_ADJUSTLAYOUT_ID" val="5122"/>
  <p:tag name="KSO_WM_UNIT_CLEAR" val="0"/>
  <p:tag name="KSO_WM_UNIT_COMPATIBLE" val="0"/>
  <p:tag name="KSO_WM_UNIT_HIGHLIGHT" val="0"/>
  <p:tag name="KSO_WM_UNIT_ID" val="diagram20185310_1*d*1"/>
  <p:tag name="KSO_WM_UNIT_INDEX" val="1"/>
  <p:tag name="KSO_WM_UNIT_LAYERLEVEL" val="1"/>
  <p:tag name="KSO_WM_UNIT_PICTURE_CLIP_FLAG" val="0"/>
  <p:tag name="KSO_WM_UNIT_TYPE" val="d"/>
  <p:tag name="KSO_WM_UNIT_VALUE" val="706*706"/>
</p:tagLst>
</file>

<file path=ppt/tags/tag47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85310"/>
  <p:tag name="KSO_WM_UNIT_ADJUSTLAYOUT_ID" val="5124"/>
  <p:tag name="KSO_WM_UNIT_CLEAR" val="0"/>
  <p:tag name="KSO_WM_UNIT_COMPATIBLE" val="0"/>
  <p:tag name="KSO_WM_UNIT_HIGHLIGHT" val="0"/>
  <p:tag name="KSO_WM_UNIT_ID" val="diagram20185310_1*d*2"/>
  <p:tag name="KSO_WM_UNIT_INDEX" val="2"/>
  <p:tag name="KSO_WM_UNIT_LAYERLEVEL" val="1"/>
  <p:tag name="KSO_WM_UNIT_PICTURE_CLIP_FLAG" val="0"/>
  <p:tag name="KSO_WM_UNIT_TYPE" val="d"/>
  <p:tag name="KSO_WM_UNIT_VALUE" val="712*706"/>
</p:tagLst>
</file>

<file path=ppt/tags/tag479.xml><?xml version="1.0" encoding="utf-8"?>
<p:tagLst xmlns:p="http://schemas.openxmlformats.org/presentationml/2006/main">
  <p:tag name="KSO_WM_BEAUTIFY_FLAG" val="#wm#"/>
  <p:tag name="KSO_WM_TEMPLATE_CATEGORY" val="diagram"/>
  <p:tag name="KSO_WM_TEMPLATE_INDEX" val="20203903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0.xml><?xml version="1.0" encoding="utf-8"?>
<p:tagLst xmlns:p="http://schemas.openxmlformats.org/presentationml/2006/main">
  <p:tag name="KSO_WM_BEAUTIFY_FLAG" val="#wm#"/>
  <p:tag name="KSO_WM_TEMPLATE_CATEGORY" val="diagram"/>
  <p:tag name="KSO_WM_TEMPLATE_INDEX" val="20203903"/>
</p:tagLst>
</file>

<file path=ppt/tags/tag48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8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83.xml><?xml version="1.0" encoding="utf-8"?>
<p:tagLst xmlns:p="http://schemas.openxmlformats.org/presentationml/2006/main">
  <p:tag name="KSO_WM_CHIP_GROUPID" val="5efd969281ee359a788b1dd7"/>
  <p:tag name="KSO_WM_CHIP_XID" val="5efd969281ee359a788b1dd8"/>
  <p:tag name="KSO_WM_TEMPLATE_ASSEMBLE_GROUPID" val="5fd0aa3c1fa9d42129dd2221"/>
  <p:tag name="KSO_WM_TEMPLATE_ASSEMBLE_XID" val="5fd0aa3c1fa9d42129dd2221"/>
  <p:tag name="KSO_WM_TEMPLATE_CATEGORY" val="diagram"/>
  <p:tag name="KSO_WM_TEMPLATE_INDEX" val="20209041"/>
  <p:tag name="KSO_WM_UNIT_FILL_FORE_SCHEMECOLOR_INDEX" val="5"/>
  <p:tag name="KSO_WM_UNIT_FILL_FORE_SCHEMECOLOR_INDEX_BRIGHTNESS" val="0"/>
  <p:tag name="KSO_WM_UNIT_FILL_TYPE" val="1"/>
  <p:tag name="KSO_WM_UNIT_ID" val="diagram20209041_1**"/>
  <p:tag name="KSO_WM_UNIT_VALUE" val="374"/>
</p:tagLst>
</file>

<file path=ppt/tags/tag484.xml><?xml version="1.0" encoding="utf-8"?>
<p:tagLst xmlns:p="http://schemas.openxmlformats.org/presentationml/2006/main">
  <p:tag name="KSO_WM_CHIP_GROUPID" val="5efd969281ee359a788b1dd7"/>
  <p:tag name="KSO_WM_CHIP_XID" val="5efd969281ee359a788b1dd8"/>
  <p:tag name="KSO_WM_TEMPLATE_ASSEMBLE_GROUPID" val="5fd0aa3c1fa9d42129dd2221"/>
  <p:tag name="KSO_WM_TEMPLATE_ASSEMBLE_XID" val="5fd0aa3c1fa9d42129dd2221"/>
  <p:tag name="KSO_WM_TEMPLATE_CATEGORY" val="diagram"/>
  <p:tag name="KSO_WM_TEMPLATE_INDEX" val="20209041"/>
  <p:tag name="KSO_WM_UNIT_FILL_FORE_SCHEMECOLOR_INDEX" val="9"/>
  <p:tag name="KSO_WM_UNIT_FILL_FORE_SCHEMECOLOR_INDEX_BRIGHTNESS" val="0"/>
  <p:tag name="KSO_WM_UNIT_FILL_TYPE" val="1"/>
  <p:tag name="KSO_WM_UNIT_ID" val="diagram20209041_1**"/>
  <p:tag name="KSO_WM_UNIT_VALUE" val="374"/>
</p:tagLst>
</file>

<file path=ppt/tags/tag485.xml><?xml version="1.0" encoding="utf-8"?>
<p:tagLst xmlns:p="http://schemas.openxmlformats.org/presentationml/2006/main">
  <p:tag name="KSO_WM_BEAUTIFY_FLAG" val="#wm#"/>
  <p:tag name="KSO_WM_CHIP_GROUPID" val="5efd969281ee359a788b1dd7"/>
  <p:tag name="KSO_WM_CHIP_XID" val="5efd969281ee359a788b1dd8"/>
  <p:tag name="KSO_WM_TAG_VERSION" val="1.0"/>
  <p:tag name="KSO_WM_TEMPLATE_ASSEMBLE_GROUPID" val="5fd0aa3c1fa9d42129dd2221"/>
  <p:tag name="KSO_WM_TEMPLATE_ASSEMBLE_XID" val="5fd0aa3c1fa9d42129dd2221"/>
  <p:tag name="KSO_WM_TEMPLATE_CATEGORY" val="diagram"/>
  <p:tag name="KSO_WM_TEMPLATE_INDEX" val="20209041"/>
  <p:tag name="KSO_WM_UNIT_BLOCK" val="0"/>
  <p:tag name="KSO_WM_UNIT_COMPATIBLE" val="0"/>
  <p:tag name="KSO_WM_UNIT_DEC_AREA_ID" val="887bf7dd5d364742a00bd4c3de87f3fc"/>
  <p:tag name="KSO_WM_UNIT_DECORATE_INFO" val="{&quot;ReferentInfo&quot;:{&quot;Id&quot;:&quot;slide&quot;,&quot;X&quot;:{&quot;Pos&quot;:0},&quot;Y&quot;:{&quot;Pos&quot;:2}},&quot;DecorateInfoX&quot;:{&quot;Pos&quot;:0,&quot;IsAbs&quot;:false},&quot;DecorateInfoY&quot;:{&quot;Pos&quot;:2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9041_1*i*1"/>
  <p:tag name="KSO_WM_UNIT_INDEX" val="1"/>
  <p:tag name="KSO_WM_UNIT_LAYERLEVEL" val="1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55"/>
</p:tagLst>
</file>

<file path=ppt/tags/tag486.xml><?xml version="1.0" encoding="utf-8"?>
<p:tagLst xmlns:p="http://schemas.openxmlformats.org/presentationml/2006/main">
  <p:tag name="KSO_WM_BEAUTIFY_FLAG" val="#wm#"/>
  <p:tag name="KSO_WM_CHIP_GROUPID" val="5efd969281ee359a788b1dd7"/>
  <p:tag name="KSO_WM_CHIP_XID" val="5efd969281ee359a788b1dd8"/>
  <p:tag name="KSO_WM_TAG_VERSION" val="1.0"/>
  <p:tag name="KSO_WM_TEMPLATE_ASSEMBLE_GROUPID" val="5fd0aa3c1fa9d42129dd2221"/>
  <p:tag name="KSO_WM_TEMPLATE_ASSEMBLE_XID" val="5fd0aa3c1fa9d42129dd2221"/>
  <p:tag name="KSO_WM_TEMPLATE_CATEGORY" val="diagram"/>
  <p:tag name="KSO_WM_TEMPLATE_INDEX" val="20209041"/>
  <p:tag name="KSO_WM_UNIT_BLOCK" val="0"/>
  <p:tag name="KSO_WM_UNIT_COMPATIBLE" val="0"/>
  <p:tag name="KSO_WM_UNIT_DEC_AREA_ID" val="df2adaf2ea8141688d2e6ab8fbefd46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c520767f089145788c1d6f50e8bc012b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9041_1*i*2"/>
  <p:tag name="KSO_WM_UNIT_INDEX" val="2"/>
  <p:tag name="KSO_WM_UNIT_LAYERLEVEL" val="1"/>
  <p:tag name="KSO_WM_UNIT_LINE_FILL_TYPE" val="2"/>
  <p:tag name="KSO_WM_UNIT_LINE_FORE_SCHEMECOLOR_INDEX" val="15"/>
  <p:tag name="KSO_WM_UNIT_LINE_FORE_SCHEMECOLOR_INDEX_BRIGHTNESS" val="0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440"/>
</p:tagLst>
</file>

<file path=ppt/tags/tag487.xml><?xml version="1.0" encoding="utf-8"?>
<p:tagLst xmlns:p="http://schemas.openxmlformats.org/presentationml/2006/main">
  <p:tag name="KSO_WM_BEAUTIFY_FLAG" val="#wm#"/>
  <p:tag name="KSO_WM_CHIP_GROUPID" val="5efd969281ee359a788b1dd7"/>
  <p:tag name="KSO_WM_CHIP_XID" val="5efd969281ee359a788b1dd8"/>
  <p:tag name="KSO_WM_TAG_VERSION" val="1.0"/>
  <p:tag name="KSO_WM_TEMPLATE_ASSEMBLE_GROUPID" val="5fd0aa3c1fa9d42129dd2221"/>
  <p:tag name="KSO_WM_TEMPLATE_ASSEMBLE_XID" val="5fd0aa3c1fa9d42129dd2221"/>
  <p:tag name="KSO_WM_TEMPLATE_CATEGORY" val="diagram"/>
  <p:tag name="KSO_WM_TEMPLATE_INDEX" val="20209041"/>
  <p:tag name="KSO_WM_UNIT_BLOCK" val="0"/>
  <p:tag name="KSO_WM_UNIT_COMPATIBLE" val="0"/>
  <p:tag name="KSO_WM_UNIT_DEC_AREA_ID" val="e3651df1213741d7bea2fca76cd520ac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3f1f1165a80d4ff0b9412709ebef9622&quot;,&quot;X&quot;:{&quot;Pos&quot;:1},&quot;Y&quot;:{&quot;Pos&quot;:1}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9041_1*i*3"/>
  <p:tag name="KSO_WM_UNIT_INDEX" val="3"/>
  <p:tag name="KSO_WM_UNIT_LAYERLEVEL" val="1"/>
  <p:tag name="KSO_WM_UNIT_LINE_FILL_TYPE" val="2"/>
  <p:tag name="KSO_WM_UNIT_LINE_FORE_SCHEMECOLOR_INDEX" val="15"/>
  <p:tag name="KSO_WM_UNIT_LINE_FORE_SCHEMECOLOR_INDEX_BRIGHTNESS" val="0"/>
  <p:tag name="KSO_WM_UNIT_SM_LIMIT_TYPE" val="2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825"/>
</p:tagLst>
</file>

<file path=ppt/tags/tag488.xml><?xml version="1.0" encoding="utf-8"?>
<p:tagLst xmlns:p="http://schemas.openxmlformats.org/presentationml/2006/main">
  <p:tag name="KSO_WM_ASSEMBLE_CHIP_INDEX" val="7de6462bc3f94d5a98cd60169c3dd53c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aa3c1fa9d42129dd2221"/>
  <p:tag name="KSO_WM_TEMPLATE_ASSEMBLE_XID" val="5fd0aa3c1fa9d42129dd2221"/>
  <p:tag name="KSO_WM_TEMPLATE_CATEGORY" val="diagram"/>
  <p:tag name="KSO_WM_TEMPLATE_INDEX" val="20209041"/>
  <p:tag name="KSO_WM_UNIT_BLOCK" val="0"/>
  <p:tag name="KSO_WM_UNIT_COMPATIBLE" val="0"/>
  <p:tag name="KSO_WM_UNIT_DEC_AREA_ID" val="c520767f089145788c1d6f50e8bc012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904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8"/>
</p:tagLst>
</file>

<file path=ppt/tags/tag489.xml><?xml version="1.0" encoding="utf-8"?>
<p:tagLst xmlns:p="http://schemas.openxmlformats.org/presentationml/2006/main">
  <p:tag name="KSO_WM_ASSEMBLE_CHIP_INDEX" val="9d85ce0f26394bfbb7a14c7cf3fe803c"/>
  <p:tag name="KSO_WM_BEAUTIFY_FLAG" val="#wm#"/>
  <p:tag name="KSO_WM_CHIP_FILLAREA_FILL_RULE" val="{&quot;fill_align&quot;:&quot;l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aa3c1fa9d42129dd2221"/>
  <p:tag name="KSO_WM_TEMPLATE_ASSEMBLE_XID" val="5fd0aa3c1fa9d42129dd2221"/>
  <p:tag name="KSO_WM_TEMPLATE_CATEGORY" val="diagram"/>
  <p:tag name="KSO_WM_TEMPLATE_INDEX" val="20209041"/>
  <p:tag name="KSO_WM_UNIT_COMPATIBLE" val="1"/>
  <p:tag name="KSO_WM_UNIT_DEC_AREA_ID" val="3f1f1165a80d4ff0b9412709ebef962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9041_1*d*1"/>
  <p:tag name="KSO_WM_UNIT_INDEX" val="1"/>
  <p:tag name="KSO_WM_UNIT_LAYERLEVEL" val="1"/>
  <p:tag name="KSO_WM_UNIT_PICTURE_CLIP_FLAG" val="0"/>
  <p:tag name="KSO_WM_UNIT_PLACING_PICTURE" val="9d85ce0f26394bfbb7a14c7cf3fe803c"/>
  <p:tag name="KSO_WM_UNIT_SM_LIMIT_TYPE" val="2"/>
  <p:tag name="KSO_WM_UNIT_SUPPORT_BIG_FONT" val="1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YPE" val="d"/>
  <p:tag name="KSO_WM_UNIT_VALUE" val="888*2707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0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big_font&quot;:true,&quot;fill_id&quot;:&quot;89881773e3c341c1ab689e24c79864c5&quot;,&quot;fill_align&quot;:&quot;lm&quot;,&quot;chip_types&quot;:[&quot;text&quot;,&quot;header&quot;]},{&quot;text_align&quot;:&quot;lm&quot;,&quot;text_direction&quot;:&quot;horizontal&quot;,&quot;support_big_font&quot;:true,&quot;fill_id&quot;:&quot;7358526a601f4bc69a33a53d7bc8b819&quot;,&quot;fill_align&quot;:&quot;lm&quot;,&quot;chip_types&quot;:[&quot;diagram&quot;,&quot;pictext&quot;,&quot;text&quot;,&quot;picture&quot;,&quot;chart&quot;,&quot;table&quot;,&quot;video&quot;]}]]"/>
  <p:tag name="KSO_WM_CHIP_GROUPID" val="5efd969281ee359a788b1dd7"/>
  <p:tag name="KSO_WM_CHIP_INFOS" val="{&quot;type&quot;:0,&quot;layout_type&quot;:&quot;topbottom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d969281ee359a788b1dd8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41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18:43:08&quot;,&quot;maxSize&quot;:{&quot;size1&quot;:42.200000000000003},&quot;minSize&quot;:{&quot;size1&quot;:31.199999999999999},&quot;normalSize&quot;:{&quot;size1&quot;:31.199999999999999},&quot;subLayout&quot;:[{&quot;id&quot;:&quot;2020-12-09T18:43:08&quot;,&quot;margin&quot;:{&quot;bottom&quot;:0.026000002399086952,&quot;left&quot;:3.4570000171661377,&quot;right&quot;:3.3159999847412109,&quot;top&quot;:2.1170001029968262},&quot;type&quot;:0},{&quot;id&quot;:&quot;2020-12-09T18:43:08&quot;,&quot;margin&quot;:{&quot;bottom&quot;:2.5399999618530273,&quot;left&quot;:3.3870000839233398,&quot;right&quot;:3.3859999179840088,&quot;top&quot;:1.6670000553131104},&quot;type&quot;:0}],&quot;type&quot;:0}"/>
  <p:tag name="KSO_WM_SLIDE_POSITION" val="36*-170"/>
  <p:tag name="KSO_WM_SLIDE_RATIO" val="1.777778"/>
  <p:tag name="KSO_WM_SLIDE_SIZE" val="884*879"/>
  <p:tag name="KSO_WM_SLIDE_SUBTYPE" val="picTxt"/>
  <p:tag name="KSO_WM_SLIDE_SUPPORT_FEATURE_TYPE" val="0"/>
  <p:tag name="KSO_WM_SLIDE_TYPE" val="text"/>
  <p:tag name="KSO_WM_TAG_VERSION" val="1.0"/>
  <p:tag name="KSO_WM_TEMPLATE_ASSEMBLE_GROUPID" val="5fd0aa3c1fa9d42129dd2221"/>
  <p:tag name="KSO_WM_TEMPLATE_ASSEMBLE_XID" val="5fd0aa3c1fa9d42129dd2221"/>
  <p:tag name="KSO_WM_TEMPLATE_CATEGORY" val="diagram"/>
  <p:tag name="KSO_WM_TEMPLATE_COLOR_TYPE" val="1"/>
  <p:tag name="KSO_WM_TEMPLATE_INDEX" val="20209041"/>
  <p:tag name="KSO_WM_TEMPLATE_MASTER_TYPE" val="0"/>
  <p:tag name="KSO_WM_TEMPLATE_SUBCATEGORY" val="21"/>
</p:tagLst>
</file>

<file path=ppt/tags/tag491.xml><?xml version="1.0" encoding="utf-8"?>
<p:tagLst xmlns:p="http://schemas.openxmlformats.org/presentationml/2006/main">
  <p:tag name="KSO_WM_BEAUTIFY_FLAG" val="#wm#"/>
  <p:tag name="KSO_WM_TEMPLATE_CATEGORY" val="custom"/>
  <p:tag name="KSO_WM_TEMPLATE_INDEX" val="20204363"/>
</p:tagLst>
</file>

<file path=ppt/tags/tag492.xml><?xml version="1.0" encoding="utf-8"?>
<p:tagLst xmlns:p="http://schemas.openxmlformats.org/presentationml/2006/main">
  <p:tag name="KSO_WM_BEAUTIFY_FLAG" val="#wm#"/>
  <p:tag name="KSO_WM_TEMPLATE_CATEGORY" val="custom"/>
  <p:tag name="KSO_WM_TEMPLATE_INDEX" val="20204363"/>
</p:tagLst>
</file>

<file path=ppt/tags/tag49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9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9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768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00768_1*i*1"/>
  <p:tag name="KSO_WM_UNIT_INDEX" val="1"/>
  <p:tag name="KSO_WM_UNIT_LAYERLEVEL" val="1"/>
  <p:tag name="KSO_WM_UNIT_TYPE" val="i"/>
</p:tagLst>
</file>

<file path=ppt/tags/tag49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768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0768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YPE" val="i"/>
</p:tagLst>
</file>

<file path=ppt/tags/tag49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768"/>
  <p:tag name="KSO_WM_UNIT_COMPATIBLE" val="0"/>
  <p:tag name="KSO_WM_UNIT_DIAGRAM_ISNUMVISUAL" val="0"/>
  <p:tag name="KSO_WM_UNIT_DIAGRAM_ISREFERUNIT" val="0"/>
  <p:tag name="KSO_WM_UNIT_HIGHLIGHT" val="0"/>
  <p:tag name="KSO_WM_UNIT_ID" val="diagram20200768_1*d*1"/>
  <p:tag name="KSO_WM_UNIT_INDEX" val="1"/>
  <p:tag name="KSO_WM_UNIT_LAYERLEVEL" val="1"/>
  <p:tag name="KSO_WM_UNIT_PICTURE_CLIP_FLAG" val="0"/>
  <p:tag name="KSO_WM_UNIT_SUPPORT_UNIT_TYPE" val="[&quot;d&quot;]"/>
  <p:tag name="KSO_WM_UNIT_TYPE" val="d"/>
  <p:tag name="KSO_WM_UNIT_VALUE" val="905*915"/>
</p:tagLst>
</file>

<file path=ppt/tags/tag49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768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0768_1*i*3"/>
  <p:tag name="KSO_WM_UNIT_INDEX" val="3"/>
  <p:tag name="KSO_WM_UNIT_LAYERLEVEL" val="1"/>
  <p:tag name="KSO_WM_UNIT_TYPE" val="i"/>
</p:tagLst>
</file>

<file path=ppt/tags/tag49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768"/>
  <p:tag name="KSO_WM_UNIT_COMPATIBLE" val="0"/>
  <p:tag name="KSO_WM_UNIT_DIAGRAM_ISNUMVISUAL" val="0"/>
  <p:tag name="KSO_WM_UNIT_DIAGRAM_ISREFERUNIT" val="0"/>
  <p:tag name="KSO_WM_UNIT_HIGHLIGHT" val="0"/>
  <p:tag name="KSO_WM_UNIT_ID" val="diagram2020076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0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0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768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0768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0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768"/>
  <p:tag name="KSO_WM_UNIT_COMPATIBLE" val="0"/>
  <p:tag name="KSO_WM_UNIT_DIAGRAM_ISNUMVISUAL" val="0"/>
  <p:tag name="KSO_WM_UNIT_DIAGRAM_ISREFERUNIT" val="0"/>
  <p:tag name="KSO_WM_UNIT_HIGHLIGHT" val="0"/>
  <p:tag name="KSO_WM_UNIT_ID" val="diagram20200768_1*f*1"/>
  <p:tag name="KSO_WM_UNIT_INDEX" val="1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单击此处添加文本具体内容，简明扼要的阐述您的观点。&#10;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"/>
  <p:tag name="KSO_WM_UNIT_SUBTYPE" val="a"/>
  <p:tag name="KSO_WM_UNIT_TEXT_FILL_FORE_SCHEMECOLOR_INDEX" val="14"/>
  <p:tag name="KSO_WM_UNIT_TEXT_FILL_FORE_SCHEMECOLOR_INDEX_BRIGHTNESS" val="0"/>
  <p:tag name="KSO_WM_UNIT_TEXT_FILL_TYPE" val="1"/>
  <p:tag name="KSO_WM_UNIT_TYPE" val="f"/>
  <p:tag name="KSO_WM_UNIT_VALUE" val="1064"/>
</p:tagLst>
</file>

<file path=ppt/tags/tag50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0768_1"/>
  <p:tag name="KSO_WM_SLIDE_INDEX" val="1"/>
  <p:tag name="KSO_WM_SLIDE_ITEM_CNT" val="0"/>
  <p:tag name="KSO_WM_SLIDE_LAYOUT" val="a_d_f"/>
  <p:tag name="KSO_WM_SLIDE_LAYOUT_CNT" val="1_1_1"/>
  <p:tag name="KSO_WM_SLIDE_POSITION" val="0*0"/>
  <p:tag name="KSO_WM_SLIDE_SIZE" val="960*540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0768"/>
  <p:tag name="KSO_WM_TEMPLATE_MASTER_TYPE" val="0"/>
  <p:tag name="KSO_WM_TEMPLATE_SUBCATEGORY" val="0"/>
</p:tagLst>
</file>

<file path=ppt/tags/tag50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50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50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768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00768_1*i*1"/>
  <p:tag name="KSO_WM_UNIT_INDEX" val="1"/>
  <p:tag name="KSO_WM_UNIT_LAYERLEVEL" val="1"/>
  <p:tag name="KSO_WM_UNIT_TYPE" val="i"/>
</p:tagLst>
</file>

<file path=ppt/tags/tag50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768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0768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YPE" val="i"/>
</p:tagLst>
</file>

<file path=ppt/tags/tag50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768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0768_1*i*3"/>
  <p:tag name="KSO_WM_UNIT_INDEX" val="3"/>
  <p:tag name="KSO_WM_UNIT_LAYERLEVEL" val="1"/>
  <p:tag name="KSO_WM_UNIT_TYPE" val="i"/>
</p:tagLst>
</file>

<file path=ppt/tags/tag50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768"/>
  <p:tag name="KSO_WM_UNIT_COMPATIBLE" val="0"/>
  <p:tag name="KSO_WM_UNIT_DIAGRAM_ISNUMVISUAL" val="0"/>
  <p:tag name="KSO_WM_UNIT_DIAGRAM_ISREFERUNIT" val="0"/>
  <p:tag name="KSO_WM_UNIT_HIGHLIGHT" val="0"/>
  <p:tag name="KSO_WM_UNIT_ID" val="diagram2020076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0"/>
</p:tagLst>
</file>

<file path=ppt/tags/tag50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768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0768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768"/>
  <p:tag name="KSO_WM_UNIT_COMPATIBLE" val="0"/>
  <p:tag name="KSO_WM_UNIT_DIAGRAM_ISNUMVISUAL" val="0"/>
  <p:tag name="KSO_WM_UNIT_DIAGRAM_ISREFERUNIT" val="0"/>
  <p:tag name="KSO_WM_UNIT_HIGHLIGHT" val="0"/>
  <p:tag name="KSO_WM_UNIT_ID" val="diagram20200768_1*f*1"/>
  <p:tag name="KSO_WM_UNIT_INDEX" val="1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单击此处添加文本具体内容，简明扼要的阐述您的观点。&#10;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"/>
  <p:tag name="KSO_WM_UNIT_SUBTYPE" val="a"/>
  <p:tag name="KSO_WM_UNIT_TEXT_FILL_FORE_SCHEMECOLOR_INDEX" val="14"/>
  <p:tag name="KSO_WM_UNIT_TEXT_FILL_FORE_SCHEMECOLOR_INDEX_BRIGHTNESS" val="0"/>
  <p:tag name="KSO_WM_UNIT_TEXT_FILL_TYPE" val="1"/>
  <p:tag name="KSO_WM_UNIT_TYPE" val="f"/>
  <p:tag name="KSO_WM_UNIT_VALUE" val="1064"/>
</p:tagLst>
</file>

<file path=ppt/tags/tag511.xml><?xml version="1.0" encoding="utf-8"?>
<p:tagLst xmlns:p="http://schemas.openxmlformats.org/presentationml/2006/main">
  <p:tag name="KSO_WM_UNIT_PLACING_PICTURE_USER_VIEWPORT" val="{&quot;height&quot;:4665,&quot;width&quot;:4498}"/>
</p:tagLst>
</file>

<file path=ppt/tags/tag51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0768_1"/>
  <p:tag name="KSO_WM_SLIDE_INDEX" val="1"/>
  <p:tag name="KSO_WM_SLIDE_ITEM_CNT" val="0"/>
  <p:tag name="KSO_WM_SLIDE_LAYOUT" val="a_d_f"/>
  <p:tag name="KSO_WM_SLIDE_LAYOUT_CNT" val="1_1_1"/>
  <p:tag name="KSO_WM_SLIDE_POSITION" val="0*0"/>
  <p:tag name="KSO_WM_SLIDE_SIZE" val="960*540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0768"/>
  <p:tag name="KSO_WM_TEMPLATE_MASTER_TYPE" val="0"/>
  <p:tag name="KSO_WM_TEMPLATE_SUBCATEGORY" val="0"/>
</p:tagLst>
</file>

<file path=ppt/tags/tag51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51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51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768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00768_1*i*1"/>
  <p:tag name="KSO_WM_UNIT_INDEX" val="1"/>
  <p:tag name="KSO_WM_UNIT_LAYERLEVEL" val="1"/>
  <p:tag name="KSO_WM_UNIT_TYPE" val="i"/>
</p:tagLst>
</file>

<file path=ppt/tags/tag51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768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0768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YPE" val="i"/>
</p:tagLst>
</file>

<file path=ppt/tags/tag51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768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0768_1*i*3"/>
  <p:tag name="KSO_WM_UNIT_INDEX" val="3"/>
  <p:tag name="KSO_WM_UNIT_LAYERLEVEL" val="1"/>
  <p:tag name="KSO_WM_UNIT_TYPE" val="i"/>
</p:tagLst>
</file>

<file path=ppt/tags/tag51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768"/>
  <p:tag name="KSO_WM_UNIT_COMPATIBLE" val="0"/>
  <p:tag name="KSO_WM_UNIT_DIAGRAM_ISNUMVISUAL" val="0"/>
  <p:tag name="KSO_WM_UNIT_DIAGRAM_ISREFERUNIT" val="0"/>
  <p:tag name="KSO_WM_UNIT_HIGHLIGHT" val="0"/>
  <p:tag name="KSO_WM_UNIT_ID" val="diagram2020076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0"/>
</p:tagLst>
</file>

<file path=ppt/tags/tag51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768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0768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2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768"/>
  <p:tag name="KSO_WM_UNIT_COMPATIBLE" val="0"/>
  <p:tag name="KSO_WM_UNIT_DIAGRAM_ISNUMVISUAL" val="0"/>
  <p:tag name="KSO_WM_UNIT_DIAGRAM_ISREFERUNIT" val="0"/>
  <p:tag name="KSO_WM_UNIT_HIGHLIGHT" val="0"/>
  <p:tag name="KSO_WM_UNIT_ID" val="diagram20200768_1*f*1"/>
  <p:tag name="KSO_WM_UNIT_INDEX" val="1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&#10;单击此处添加文本具体内容，简明扼要的阐述您的观点。根据需要可酌情增减文字，以便观者准确的理解您传达的思想。单击此处添加文本具体内容，简明扼要的阐述您的观点。&#10;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"/>
  <p:tag name="KSO_WM_UNIT_SUBTYPE" val="a"/>
  <p:tag name="KSO_WM_UNIT_TEXT_FILL_FORE_SCHEMECOLOR_INDEX" val="14"/>
  <p:tag name="KSO_WM_UNIT_TEXT_FILL_FORE_SCHEMECOLOR_INDEX_BRIGHTNESS" val="0"/>
  <p:tag name="KSO_WM_UNIT_TEXT_FILL_TYPE" val="1"/>
  <p:tag name="KSO_WM_UNIT_TYPE" val="f"/>
  <p:tag name="KSO_WM_UNIT_VALUE" val="1064"/>
</p:tagLst>
</file>

<file path=ppt/tags/tag521.xml><?xml version="1.0" encoding="utf-8"?>
<p:tagLst xmlns:p="http://schemas.openxmlformats.org/presentationml/2006/main">
  <p:tag name="KSO_WM_UNIT_PLACING_PICTURE_USER_VIEWPORT" val="{&quot;height&quot;:4665,&quot;width&quot;:4498}"/>
</p:tagLst>
</file>

<file path=ppt/tags/tag52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0768"/>
  <p:tag name="KSO_WM_UNIT_COMPATIBLE" val="0"/>
  <p:tag name="KSO_WM_UNIT_DIAGRAM_ISNUMVISUAL" val="0"/>
  <p:tag name="KSO_WM_UNIT_DIAGRAM_ISREFERUNIT" val="0"/>
  <p:tag name="KSO_WM_UNIT_HIGHLIGHT" val="0"/>
  <p:tag name="KSO_WM_UNIT_ID" val="diagram20200768_1*d*1"/>
  <p:tag name="KSO_WM_UNIT_INDEX" val="1"/>
  <p:tag name="KSO_WM_UNIT_LAYERLEVEL" val="1"/>
  <p:tag name="KSO_WM_UNIT_PICTURE_CLIP_FLAG" val="0"/>
  <p:tag name="KSO_WM_UNIT_SUPPORT_UNIT_TYPE" val="[&quot;d&quot;]"/>
  <p:tag name="KSO_WM_UNIT_TYPE" val="d"/>
  <p:tag name="KSO_WM_UNIT_VALUE" val="905*915"/>
</p:tagLst>
</file>

<file path=ppt/tags/tag52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0768_1"/>
  <p:tag name="KSO_WM_SLIDE_INDEX" val="1"/>
  <p:tag name="KSO_WM_SLIDE_ITEM_CNT" val="0"/>
  <p:tag name="KSO_WM_SLIDE_LAYOUT" val="a_d_f"/>
  <p:tag name="KSO_WM_SLIDE_LAYOUT_CNT" val="1_1_1"/>
  <p:tag name="KSO_WM_SLIDE_POSITION" val="0*0"/>
  <p:tag name="KSO_WM_SLIDE_SIZE" val="960*540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0768"/>
  <p:tag name="KSO_WM_TEMPLATE_MASTER_TYPE" val="0"/>
  <p:tag name="KSO_WM_TEMPLATE_SUBCATEGORY" val="0"/>
</p:tagLst>
</file>

<file path=ppt/tags/tag52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52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526.xml><?xml version="1.0" encoding="utf-8"?>
<p:tagLst xmlns:p="http://schemas.openxmlformats.org/presentationml/2006/main">
  <p:tag name="KSO_WM_BEAUTIFY_FLAG" val="#wm#"/>
  <p:tag name="KSO_WM_CHIP_GROUPID" val="5f0d14ec8050c250ba656b60"/>
  <p:tag name="KSO_WM_CHIP_XID" val="5f6328e30e9bcbd1695b1d57"/>
  <p:tag name="KSO_WM_TAG_VERSION" val="1.0"/>
  <p:tag name="KSO_WM_TEMPLATE_ASSEMBLE_GROUPID" val="5fd0d13e1fa9d42129dd7d4b"/>
  <p:tag name="KSO_WM_TEMPLATE_ASSEMBLE_XID" val="5fd0d13e1fa9d42129dd7d4b"/>
  <p:tag name="KSO_WM_TEMPLATE_CATEGORY" val="diagram"/>
  <p:tag name="KSO_WM_TEMPLATE_INDEX" val="20211828"/>
  <p:tag name="KSO_WM_UNIT_BLOCK" val="0"/>
  <p:tag name="KSO_WM_UNIT_COMPATIBLE" val="0"/>
  <p:tag name="KSO_WM_UNIT_DEC_AREA_ID" val="8ca6110995d742909efe949d07fab13b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1828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9"/>
</p:tagLst>
</file>

<file path=ppt/tags/tag527.xml><?xml version="1.0" encoding="utf-8"?>
<p:tagLst xmlns:p="http://schemas.openxmlformats.org/presentationml/2006/main">
  <p:tag name="KSO_WM_BEAUTIFY_FLAG" val="#wm#"/>
  <p:tag name="KSO_WM_CHIP_GROUPID" val="5f0d14ec8050c250ba656b60"/>
  <p:tag name="KSO_WM_CHIP_XID" val="5f6328e30e9bcbd1695b1d57"/>
  <p:tag name="KSO_WM_TAG_VERSION" val="1.0"/>
  <p:tag name="KSO_WM_TEMPLATE_ASSEMBLE_GROUPID" val="5fd0d13e1fa9d42129dd7d4b"/>
  <p:tag name="KSO_WM_TEMPLATE_ASSEMBLE_XID" val="5fd0d13e1fa9d42129dd7d4b"/>
  <p:tag name="KSO_WM_TEMPLATE_CATEGORY" val="diagram"/>
  <p:tag name="KSO_WM_TEMPLATE_INDEX" val="20211828"/>
  <p:tag name="KSO_WM_UNIT_BLOCK" val="0"/>
  <p:tag name="KSO_WM_UNIT_COMPATIBLE" val="0"/>
  <p:tag name="KSO_WM_UNIT_DEC_AREA_ID" val="8d1649a72c064789ab140aad54fdc681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2c8ba69166db434abc9b46d31c16b41c&quot;,&quot;X&quot;:{&quot;Pos&quot;:1},&quot;Y&quot;:{&quot;Pos&quot;:2}},&quot;whChangeMode&quot;:0}"/>
  <p:tag name="KSO_WM_UNIT_DIAGRAM_ISNUMVISUAL" val="0"/>
  <p:tag name="KSO_WM_UNIT_DIAGRAM_ISREFERUNIT" val="0"/>
  <p:tag name="KSO_WM_UNIT_HIGHLIGHT" val="0"/>
  <p:tag name="KSO_WM_UNIT_ID" val="diagram20211828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YPE" val="i"/>
</p:tagLst>
</file>

<file path=ppt/tags/tag528.xml><?xml version="1.0" encoding="utf-8"?>
<p:tagLst xmlns:p="http://schemas.openxmlformats.org/presentationml/2006/main">
  <p:tag name="KSO_WM_ASSEMBLE_CHIP_INDEX" val="be9c06653588432b87581ed296f0f5e0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d13e1fa9d42129dd7d4b"/>
  <p:tag name="KSO_WM_TEMPLATE_ASSEMBLE_XID" val="5fd0d13e1fa9d42129dd7d4b"/>
  <p:tag name="KSO_WM_TEMPLATE_CATEGORY" val="diagram"/>
  <p:tag name="KSO_WM_TEMPLATE_INDEX" val="20211828"/>
  <p:tag name="KSO_WM_UNIT_BLOCK" val="0"/>
  <p:tag name="KSO_WM_UNIT_COMPATIBLE" val="0"/>
  <p:tag name="KSO_WM_UNIT_DEC_AREA_ID" val="2c8ba69166db434abc9b46d31c16b41c"/>
  <p:tag name="KSO_WM_UNIT_DECORATE_INFO" val="{&quot;ReferentInfo&quot;:{&quot;Id&quot;:&quot;slide&quot;,&quot;X&quot;:{&quot;Pos&quot;:1},&quot;Y&quot;:{&quot;Pos&quot;:0}},&quot;DecorateInfoX&quot;:{&quot;Pos&quot;:1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182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5"/>
</p:tagLst>
</file>

<file path=ppt/tags/tag529.xml><?xml version="1.0" encoding="utf-8"?>
<p:tagLst xmlns:p="http://schemas.openxmlformats.org/presentationml/2006/main">
  <p:tag name="KSO_WM_ASSEMBLE_CHIP_INDEX" val="07ad8fc1f4b54e70bc07721052580fc2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d13e1fa9d42129dd7d4b"/>
  <p:tag name="KSO_WM_TEMPLATE_ASSEMBLE_XID" val="5fd0d13e1fa9d42129dd7d4b"/>
  <p:tag name="KSO_WM_TEMPLATE_CATEGORY" val="diagram"/>
  <p:tag name="KSO_WM_TEMPLATE_INDEX" val="20211828"/>
  <p:tag name="KSO_WM_UNIT_BLOCK" val="0"/>
  <p:tag name="KSO_WM_UNIT_COMPATIBLE" val="0"/>
  <p:tag name="KSO_WM_UNIT_DEC_AREA_ID" val="9c6eb8f73f3f41c4abb0d4d79bbada7f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1828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。"/>
  <p:tag name="KSO_WM_UNIT_SHOW_EDIT_AREA_INDICATION" val="1"/>
  <p:tag name="KSO_WM_UNIT_SM_LIMIT_TYPE" val="2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94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30.xml><?xml version="1.0" encoding="utf-8"?>
<p:tagLst xmlns:p="http://schemas.openxmlformats.org/presentationml/2006/main">
  <p:tag name="KSO_WM_ASSEMBLE_CHIP_INDEX" val="7038aaf5a1e3403da894f2fa073f8485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d13e1fa9d42129dd7d4b"/>
  <p:tag name="KSO_WM_TEMPLATE_ASSEMBLE_XID" val="5fd0d13e1fa9d42129dd7d4b"/>
  <p:tag name="KSO_WM_TEMPLATE_CATEGORY" val="diagram"/>
  <p:tag name="KSO_WM_TEMPLATE_INDEX" val="20211828"/>
  <p:tag name="KSO_WM_UNIT_COMPATIBLE" val="0"/>
  <p:tag name="KSO_WM_UNIT_DEC_AREA_ID" val="e5b7e77b321b41fc852b085d8e9e875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1828_1*d*1"/>
  <p:tag name="KSO_WM_UNIT_INDEX" val="1"/>
  <p:tag name="KSO_WM_UNIT_LAYERLEVEL" val="1"/>
  <p:tag name="KSO_WM_UNIT_PICTURE_CLIP_FLAG" val="0"/>
  <p:tag name="KSO_WM_UNIT_PLACING_PICTURE" val="7038aaf5a1e3403da894f2fa073f8485"/>
  <p:tag name="KSO_WM_UNIT_PLACING_PICTURE_USER_VIEWPORT" val="{&quot;height&quot;:3600.020472440945,&quot;width&quot;:3600.020472440945}"/>
  <p:tag name="KSO_WM_UNIT_SM_LIMIT_TYPE" val="2"/>
  <p:tag name="KSO_WM_UNIT_TYPE" val="d"/>
  <p:tag name="KSO_WM_UNIT_VALUE" val="635*635"/>
</p:tagLst>
</file>

<file path=ppt/tags/tag531.xml><?xml version="1.0" encoding="utf-8"?>
<p:tagLst xmlns:p="http://schemas.openxmlformats.org/presentationml/2006/main">
  <p:tag name="FIXED_XID_TMP" val="5f5ee1ca4d6848d78f644aec"/>
  <p:tag name="KSO_WM_BEAUTIFY_FLAG" val="#wm#"/>
  <p:tag name="KSO_WM_CHIP_DECFILLPROP" val="[]"/>
  <p:tag name="KSO_WM_CHIP_FILLPROP" val="[[{&quot;fill_id&quot;:&quot;f766a77f275943d5a5774ec061144443&quot;,&quot;fill_align&quot;:&quot;lm&quot;,&quot;text_align&quot;:&quot;lm&quot;,&quot;text_direction&quot;:&quot;horizontal&quot;,&quot;chip_types&quot;:[&quot;header&quot;]},{&quot;fill_id&quot;:&quot;7823c14e3d2042c786ab7deab3f90d84&quot;,&quot;fill_align&quot;:&quot;cm&quot;,&quot;text_align&quot;:&quot;lm&quot;,&quot;text_direction&quot;:&quot;horizontal&quot;,&quot;chip_types&quot;:[&quot;diagram&quot;,&quot;text&quot;,&quot;picture&quot;,&quot;chart&quot;,&quot;table&quot;,&quot;video&quot;],&quot;support_features&quot;:[&quot;collage&quot;]},{&quot;fill_id&quot;:&quot;7135783295194e8a93f1a95cf3344326&quot;,&quot;fill_align&quot;:&quot;cm&quot;,&quot;text_align&quot;:&quot;cm&quot;,&quot;text_direction&quot;:&quot;horizontal&quot;,&quot;chip_types&quot;:[&quot;picture&quot;]}]]"/>
  <p:tag name="KSO_WM_CHIP_GROUPID" val="5f0d14ec8050c250ba656b60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6328e30e9bcbd1695b1d57"/>
  <p:tag name="KSO_WM_SLIDE_BACKGROUND" val="[&quot;general&quot;]"/>
  <p:tag name="KSO_WM_SLIDE_BACKGROUND_TYPE" val="general"/>
  <p:tag name="KSO_WM_SLIDE_BK_DARK_LIGHT" val="2"/>
  <p:tag name="KSO_WM_SLIDE_CAN_ADD_NAVIGATION" val="1"/>
  <p:tag name="KSO_WM_SLIDE_COLORSCHEME_VERSION" val="3.2"/>
  <p:tag name="KSO_WM_SLIDE_CONSTRAINT" val="%7b%22slideConstraint%22%3a%7b%22seriesAreas%22%3a%5b%5d%2c%22singleAreas%22%3a%5b%7b%22shapes%22%3a%5b22%5d%2c%22serialConstraintIndex%22%3a-1%2c%22areatextmark%22%3a0%2c%22pictureprocessmark%22%3a0%7d%5d%7d%7d"/>
  <p:tag name="KSO_WM_SLIDE_ID" val="diagram20211828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21:29:35&quot;,&quot;maxSize&quot;:{&quot;size1&quot;:41.5},&quot;minSize&quot;:{&quot;size1&quot;:41.5},&quot;normalSize&quot;:{&quot;size1&quot;:41.5},&quot;subLayout&quot;:[{&quot;direction&quot;:1,&quot;id&quot;:&quot;2020-12-09T21:29:35&quot;,&quot;maxSize&quot;:{&quot;size1&quot;:26.600000000000001},&quot;minSize&quot;:{&quot;size1&quot;:26.600000000000001},&quot;normalSize&quot;:{&quot;size1&quot;:26.600000000000001},&quot;subLayout&quot;:[{&quot;id&quot;:&quot;2020-12-09T21:29:35&quot;,&quot;margin&quot;:{&quot;bottom&quot;:0.37900000810623169,&quot;left&quot;:2.2430000305175781,&quot;right&quot;:0.44900000095367432,&quot;top&quot;:1.2999999523162842},&quot;type&quot;:0},{&quot;id&quot;:&quot;2020-12-09T21:29:35&quot;,&quot;margin&quot;:{&quot;bottom&quot;:1.9630000591278076,&quot;left&quot;:0.74699997901916504,&quot;right&quot;:2.1159999370574951,&quot;top&quot;:2.5750000476837158},&quot;type&quot;:0}],&quot;type&quot;:0},{&quot;id&quot;:&quot;2020-12-09T21:29:35&quot;,&quot;margin&quot;:{&quot;bottom&quot;:1.304999828338623,&quot;left&quot;:2.1170001029968262,&quot;right&quot;:1.6929999589920044,&quot;top&quot;:0.98299998044967651},&quot;type&quot;:0}],&quot;type&quot;:0}"/>
  <p:tag name="KSO_WM_SLIDE_POSITION" val="53*26"/>
  <p:tag name="KSO_WM_SLIDE_RATIO" val="1.777778"/>
  <p:tag name="KSO_WM_SLIDE_SIZE" val="859*430"/>
  <p:tag name="KSO_WM_SLIDE_SUBTYPE" val="picTxt"/>
  <p:tag name="KSO_WM_SLIDE_SUPPORT_FEATURE_TYPE" val="0"/>
  <p:tag name="KSO_WM_SLIDE_TYPE" val="text"/>
  <p:tag name="KSO_WM_TAG_VERSION" val="1.0"/>
  <p:tag name="KSO_WM_TEMPLATE_ASSEMBLE_GROUPID" val="5fd0d13e1fa9d42129dd7d4b"/>
  <p:tag name="KSO_WM_TEMPLATE_ASSEMBLE_XID" val="5fd0d13e1fa9d42129dd7d4b"/>
  <p:tag name="KSO_WM_TEMPLATE_CATEGORY" val="diagram"/>
  <p:tag name="KSO_WM_TEMPLATE_COLOR_TYPE" val="1"/>
  <p:tag name="KSO_WM_TEMPLATE_INDEX" val="20211828"/>
  <p:tag name="KSO_WM_TEMPLATE_MASTER_TYPE" val="0"/>
  <p:tag name="KSO_WM_TEMPLATE_SUBCATEGORY" val="21"/>
</p:tagLst>
</file>

<file path=ppt/tags/tag532.xml><?xml version="1.0" encoding="utf-8"?>
<p:tagLst xmlns:p="http://schemas.openxmlformats.org/presentationml/2006/main">
  <p:tag name="KSO_WM_BEAUTIFY_FLAG" val="#wm#"/>
  <p:tag name="KSO_WM_TEMPLATE_CATEGORY" val="diagram"/>
  <p:tag name="KSO_WM_TEMPLATE_INDEX" val="20203903"/>
</p:tagLst>
</file>

<file path=ppt/tags/tag53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53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535.xml><?xml version="1.0" encoding="utf-8"?>
<p:tagLst xmlns:p="http://schemas.openxmlformats.org/presentationml/2006/main">
  <p:tag name="KSO_WM_ASSEMBLE_CHIP_INDEX" val="cbd2f6aacee4408789a816eb45a4df2b"/>
  <p:tag name="KSO_WM_BEAUTIFY_FLAG" val="#wm#"/>
  <p:tag name="KSO_WM_CHIP_FILLAREA_FILL_RULE" val="{&quot;fill_align&quot;:&quot;lt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b9d81fa9d42129dd4d89"/>
  <p:tag name="KSO_WM_TEMPLATE_ASSEMBLE_XID" val="5fd0b9d81fa9d42129dd4d89"/>
  <p:tag name="KSO_WM_TEMPLATE_CATEGORY" val="diagram"/>
  <p:tag name="KSO_WM_TEMPLATE_INDEX" val="20213312"/>
  <p:tag name="KSO_WM_UNIT_BLOCK" val="0"/>
  <p:tag name="KSO_WM_UNIT_COMPATIBLE" val="0"/>
  <p:tag name="KSO_WM_UNIT_DEC_AREA_ID" val="2ebf076b76e240748fa7d95d0d07491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331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0"/>
</p:tagLst>
</file>

<file path=ppt/tags/tag536.xml><?xml version="1.0" encoding="utf-8"?>
<p:tagLst xmlns:p="http://schemas.openxmlformats.org/presentationml/2006/main">
  <p:tag name="KSO_WM_ASSEMBLE_CHIP_INDEX" val="baa6077cfb434c66b6a77108e75fcbfe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b9d81fa9d42129dd4d89"/>
  <p:tag name="KSO_WM_TEMPLATE_ASSEMBLE_XID" val="5fd0b9d81fa9d42129dd4d89"/>
  <p:tag name="KSO_WM_TEMPLATE_CATEGORY" val="diagram"/>
  <p:tag name="KSO_WM_TEMPLATE_INDEX" val="20213312"/>
  <p:tag name="KSO_WM_UNIT_COMPATIBLE" val="0"/>
  <p:tag name="KSO_WM_UNIT_DEC_AREA_ID" val="1d135722ff27416da152700c4a2e9cf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3312_1*d*1"/>
  <p:tag name="KSO_WM_UNIT_INDEX" val="1"/>
  <p:tag name="KSO_WM_UNIT_LAYERLEVEL" val="1"/>
  <p:tag name="KSO_WM_UNIT_PICTURE_CLIP_FLAG" val="0"/>
  <p:tag name="KSO_WM_UNIT_PLACING_PICTURE" val="baa6077cfb434c66b6a77108e75fcbfe"/>
  <p:tag name="KSO_WM_UNIT_SM_LIMIT_TYPE" val="2"/>
  <p:tag name="KSO_WM_UNIT_TYPE" val="d"/>
  <p:tag name="KSO_WM_UNIT_VALUE" val="1015*1523"/>
</p:tagLst>
</file>

<file path=ppt/tags/tag537.xml><?xml version="1.0" encoding="utf-8"?>
<p:tagLst xmlns:p="http://schemas.openxmlformats.org/presentationml/2006/main">
  <p:tag name="KSO_WM_ASSEMBLE_CHIP_INDEX" val="c80140e860b14fdf876adb9c255fe927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b9d81fa9d42129dd4d89"/>
  <p:tag name="KSO_WM_TEMPLATE_ASSEMBLE_XID" val="5fd0b9d81fa9d42129dd4d89"/>
  <p:tag name="KSO_WM_TEMPLATE_CATEGORY" val="diagram"/>
  <p:tag name="KSO_WM_TEMPLATE_INDEX" val="20213312"/>
  <p:tag name="KSO_WM_UNIT_COMPATIBLE" val="0"/>
  <p:tag name="KSO_WM_UNIT_DEC_AREA_ID" val="860ee24421054eecb935d7abefde10b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3312_1*d*2"/>
  <p:tag name="KSO_WM_UNIT_INDEX" val="2"/>
  <p:tag name="KSO_WM_UNIT_LAYERLEVEL" val="1"/>
  <p:tag name="KSO_WM_UNIT_PICTURE_CLIP_FLAG" val="0"/>
  <p:tag name="KSO_WM_UNIT_PLACING_PICTURE" val="c80140e860b14fdf876adb9c255fe927"/>
  <p:tag name="KSO_WM_UNIT_SM_LIMIT_TYPE" val="2"/>
  <p:tag name="KSO_WM_UNIT_TYPE" val="d"/>
  <p:tag name="KSO_WM_UNIT_VALUE" val="1015*635"/>
</p:tagLst>
</file>

<file path=ppt/tags/tag538.xml><?xml version="1.0" encoding="utf-8"?>
<p:tagLst xmlns:p="http://schemas.openxmlformats.org/presentationml/2006/main">
  <p:tag name="KSO_WM_ASSEMBLE_CHIP_INDEX" val="d190c9208c4a499a9f3fe58cc71ea182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b9d81fa9d42129dd4d89"/>
  <p:tag name="KSO_WM_TEMPLATE_ASSEMBLE_XID" val="5fd0b9d81fa9d42129dd4d89"/>
  <p:tag name="KSO_WM_TEMPLATE_CATEGORY" val="diagram"/>
  <p:tag name="KSO_WM_TEMPLATE_INDEX" val="20213312"/>
  <p:tag name="KSO_WM_UNIT_COMPATIBLE" val="0"/>
  <p:tag name="KSO_WM_UNIT_DEC_AREA_ID" val="659ab9c2a09d44a698bcd13e83143df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3312_1*d*3"/>
  <p:tag name="KSO_WM_UNIT_INDEX" val="3"/>
  <p:tag name="KSO_WM_UNIT_LAYERLEVEL" val="1"/>
  <p:tag name="KSO_WM_UNIT_PICTURE_CLIP_FLAG" val="0"/>
  <p:tag name="KSO_WM_UNIT_PLACING_PICTURE" val="d190c9208c4a499a9f3fe58cc71ea182"/>
  <p:tag name="KSO_WM_UNIT_SM_LIMIT_TYPE" val="2"/>
  <p:tag name="KSO_WM_UNIT_SUPPORT_UNIT_TYPE" val="[&quot;d&quot;]"/>
  <p:tag name="KSO_WM_UNIT_TYPE" val="d"/>
  <p:tag name="KSO_WM_UNIT_VALUE" val="1015*635"/>
</p:tagLst>
</file>

<file path=ppt/tags/tag539.xml><?xml version="1.0" encoding="utf-8"?>
<p:tagLst xmlns:p="http://schemas.openxmlformats.org/presentationml/2006/main">
  <p:tag name="FIXED_XID_TMP" val="5f5ee1ca4d6848d78f644aec"/>
  <p:tag name="KSO_WM_BEAUTIFY_FLAG" val="#wm#"/>
  <p:tag name="KSO_WM_CHIP_DECFILLPROP" val="[]"/>
  <p:tag name="KSO_WM_CHIP_FILLPROP" val="[[{&quot;fill_id&quot;:&quot;fbc1d1c81b9c4bca8f09873cfc4ac6db&quot;,&quot;fill_align&quot;:&quot;lt&quot;,&quot;text_align&quot;:&quot;lt&quot;,&quot;text_direction&quot;:&quot;horizontal&quot;,&quot;chip_types&quot;:[&quot;header&quot;]},{&quot;fill_id&quot;:&quot;588f9a5b72c44a43a0ddb38d41c834ba&quot;,&quot;fill_align&quot;:&quot;cm&quot;,&quot;text_align&quot;:&quot;lm&quot;,&quot;text_direction&quot;:&quot;horizontal&quot;,&quot;chip_types&quot;:[&quot;picture&quot;],&quot;support_features&quot;:[&quot;collage&quot;]},{&quot;fill_id&quot;:&quot;748f79d38ce74d5ba424b3c8e9f050b3&quot;,&quot;fill_align&quot;:&quot;cm&quot;,&quot;text_align&quot;:&quot;lm&quot;,&quot;text_direction&quot;:&quot;horizontal&quot;,&quot;chip_types&quot;:[&quot;picture&quot;]},{&quot;fill_id&quot;:&quot;5815538d69964912b8432910c876e399&quot;,&quot;fill_align&quot;:&quot;cm&quot;,&quot;text_align&quot;:&quot;lm&quot;,&quot;text_direction&quot;:&quot;horizontal&quot;,&quot;chip_types&quot;:[&quot;text&quot;,&quot;picture&quot;]}],[{&quot;fill_id&quot;:&quot;fbc1d1c81b9c4bca8f09873cfc4ac6db&quot;,&quot;fill_align&quot;:&quot;lt&quot;,&quot;text_align&quot;:&quot;lt&quot;,&quot;text_direction&quot;:&quot;horizontal&quot;,&quot;chip_types&quot;:[&quot;header&quot;]},{&quot;fill_id&quot;:&quot;588f9a5b72c44a43a0ddb38d41c834ba&quot;,&quot;fill_align&quot;:&quot;cm&quot;,&quot;text_align&quot;:&quot;lm&quot;,&quot;text_direction&quot;:&quot;horizontal&quot;,&quot;chip_types&quot;:[&quot;text&quot;],&quot;support_features&quot;:[&quot;collage&quot;]},{&quot;fill_id&quot;:&quot;748f79d38ce74d5ba424b3c8e9f050b3&quot;,&quot;fill_align&quot;:&quot;cm&quot;,&quot;text_align&quot;:&quot;lm&quot;,&quot;text_direction&quot;:&quot;horizontal&quot;,&quot;chip_types&quot;:[&quot;picture&quot;]},{&quot;fill_id&quot;:&quot;5815538d69964912b8432910c876e399&quot;,&quot;fill_align&quot;:&quot;cm&quot;,&quot;text_align&quot;:&quot;lm&quot;,&quot;text_direction&quot;:&quot;horizontal&quot;,&quot;chip_types&quot;:[&quot;picture&quot;]}]]"/>
  <p:tag name="KSO_WM_CHIP_GROUPID" val="5f5ee1ca4d6848d78f644aec"/>
  <p:tag name="KSO_WM_CHIP_INFOS" val="{&quot;type&quot;:&quot;0&quot;,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696415553136823a5e615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13312_1"/>
  <p:tag name="KSO_WM_SLIDE_INDEX" val="1"/>
  <p:tag name="KSO_WM_SLIDE_ITEM_CNT" val="0"/>
  <p:tag name="KSO_WM_SLIDE_LAYOUT" val="a_d"/>
  <p:tag name="KSO_WM_SLIDE_LAYOUT_CNT" val="1_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12-09T19:49:44&quot;,&quot;maxSize&quot;:{&quot;size1&quot;:26.800000000000001},&quot;minSize&quot;:{&quot;size1&quot;:17.899999999999999},&quot;normalSize&quot;:{&quot;size1&quot;:25.010925925925925},&quot;subLayout&quot;:[{&quot;id&quot;:&quot;2020-12-09T19:49:44&quot;,&quot;margin&quot;:{&quot;bottom&quot;:0.026000002399086952,&quot;left&quot;:1.6929999589920044,&quot;right&quot;:1.6929999589920044,&quot;top&quot;:1.6929999589920044},&quot;type&quot;:0},{&quot;direction&quot;:1,&quot;id&quot;:&quot;2020-12-09T19:49:44&quot;,&quot;maxSize&quot;:{&quot;size1&quot;:52.499626792947915},&quot;minSize&quot;:{&quot;size1&quot;:23.799626792947919},&quot;normalSize&quot;:{&quot;size1&quot;:39.16385258911059},&quot;subLayout&quot;:[{&quot;id&quot;:&quot;2020-12-09T19:49:44&quot;,&quot;margin&quot;:{&quot;bottom&quot;:1.7280000448226929,&quot;left&quot;:1.6929999589920044,&quot;right&quot;:0,&quot;top&quot;:1.7020000219345093},&quot;type&quot;:0},{&quot;direction&quot;:1,&quot;id&quot;:&quot;2020-12-09T19:49:44&quot;,&quot;maxSize&quot;:{&quot;size1&quot;:46.099386537333537},&quot;minSize&quot;:{&quot;size1&quot;:0},&quot;normalSize&quot;:{&quot;size1&quot;:42.740306241535592},&quot;subLayout&quot;:[{&quot;id&quot;:&quot;2020-12-09T19:49:44&quot;,&quot;margin&quot;:{&quot;bottom&quot;:1.7280000448226929,&quot;left&quot;:0.87300002574920654,&quot;right&quot;:0,&quot;top&quot;:1.7020000219345093},&quot;type&quot;:0},{&quot;id&quot;:&quot;2020-12-09T19:49:44&quot;,&quot;margin&quot;:{&quot;bottom&quot;:1.7280000448226929,&quot;left&quot;:0.87300002574920654,&quot;right&quot;:1.6929999589920044,&quot;top&quot;:1.7020000219345093},&quot;type&quot;:0}],&quot;type&quot;:0}],&quot;type&quot;:0}],&quot;type&quot;:0}"/>
  <p:tag name="KSO_WM_SLIDE_POSITION" val="48*48"/>
  <p:tag name="KSO_WM_SLIDE_RATIO" val="1.777778"/>
  <p:tag name="KSO_WM_SLIDE_SIZE" val="864*396"/>
  <p:tag name="KSO_WM_SLIDE_SUBTYPE" val="picTxt"/>
  <p:tag name="KSO_WM_SLIDE_SUPPORT_FEATURE_TYPE" val="0"/>
  <p:tag name="KSO_WM_SLIDE_TYPE" val="text"/>
  <p:tag name="KSO_WM_TAG_VERSION" val="1.0"/>
  <p:tag name="KSO_WM_TEMPLATE_ASSEMBLE_GROUPID" val="5fd0b9d81fa9d42129dd4d89"/>
  <p:tag name="KSO_WM_TEMPLATE_ASSEMBLE_XID" val="5fd0b9d81fa9d42129dd4d89"/>
  <p:tag name="KSO_WM_TEMPLATE_CATEGORY" val="diagram"/>
  <p:tag name="KSO_WM_TEMPLATE_COLOR_TYPE" val="1"/>
  <p:tag name="KSO_WM_TEMPLATE_INDEX" val="20213312"/>
  <p:tag name="KSO_WM_TEMPLATE_MASTER_TYPE" val="0"/>
  <p:tag name="KSO_WM_TEMPLATE_SUBCATEGORY" val="2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54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542.xml><?xml version="1.0" encoding="utf-8"?>
<p:tagLst xmlns:p="http://schemas.openxmlformats.org/presentationml/2006/main">
  <p:tag name="KSO_WM_BEAUTIFY_FLAG" val="#wm#"/>
  <p:tag name="KSO_WM_CHIP_GROUPID" val="5f0e725c8050c250ba65b208"/>
  <p:tag name="KSO_WM_CHIP_XID" val="5f0e725c8050c250ba65b209"/>
  <p:tag name="KSO_WM_TAG_VERSION" val="1.0"/>
  <p:tag name="KSO_WM_TEMPLATE_ASSEMBLE_GROUPID" val="5fd0d0691fa9d42129dd7c2c"/>
  <p:tag name="KSO_WM_TEMPLATE_ASSEMBLE_XID" val="5fd0d0691fa9d42129dd7c2c"/>
  <p:tag name="KSO_WM_TEMPLATE_CATEGORY" val="diagram"/>
  <p:tag name="KSO_WM_TEMPLATE_INDEX" val="20211860"/>
  <p:tag name="KSO_WM_UNIT_BLOCK" val="0"/>
  <p:tag name="KSO_WM_UNIT_COMPATIBLE" val="0"/>
  <p:tag name="KSO_WM_UNIT_DEC_AREA_ID" val="b725a0bf599e42d68df8e003a786f4e3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1860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60"/>
</p:tagLst>
</file>

<file path=ppt/tags/tag543.xml><?xml version="1.0" encoding="utf-8"?>
<p:tagLst xmlns:p="http://schemas.openxmlformats.org/presentationml/2006/main">
  <p:tag name="KSO_WM_ASSEMBLE_CHIP_INDEX" val="32c2bcb7dd744d2bbbfc0007dc811da5"/>
  <p:tag name="KSO_WM_BEAUTIFY_FLAG" val="#wm#"/>
  <p:tag name="KSO_WM_CHIP_FILLAREA_FILL_RULE" val="{&quot;fill_align&quot;:&quot;lb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d0691fa9d42129dd7c2c"/>
  <p:tag name="KSO_WM_TEMPLATE_ASSEMBLE_XID" val="5fd0d0691fa9d42129dd7c2c"/>
  <p:tag name="KSO_WM_TEMPLATE_CATEGORY" val="diagram"/>
  <p:tag name="KSO_WM_TEMPLATE_INDEX" val="20211860"/>
  <p:tag name="KSO_WM_UNIT_BLOCK" val="0"/>
  <p:tag name="KSO_WM_UNIT_COMPATIBLE" val="0"/>
  <p:tag name="KSO_WM_UNIT_DEC_AREA_ID" val="458d4882cea9400cbb87d806cf34b163"/>
  <p:tag name="KSO_WM_UNIT_DEFAULT_FONT" val="24;44;4"/>
  <p:tag name="KSO_WM_UNIT_DIAGRAM_ISNUMVISUAL" val="0"/>
  <p:tag name="KSO_WM_UNIT_DIAGRAM_ISREFERUNIT" val="0"/>
  <p:tag name="KSO_WM_UNIT_HIGHLIGHT" val="0"/>
  <p:tag name="KSO_WM_UNIT_ID" val="diagram2021186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3"/>
</p:tagLst>
</file>

<file path=ppt/tags/tag544.xml><?xml version="1.0" encoding="utf-8"?>
<p:tagLst xmlns:p="http://schemas.openxmlformats.org/presentationml/2006/main">
  <p:tag name="KSO_WM_ASSEMBLE_CHIP_INDEX" val="32c2bcb7dd744d2bbbfc0007dc811da5"/>
  <p:tag name="KSO_WM_BEAUTIFY_FLAG" val="#wm#"/>
  <p:tag name="KSO_WM_CHIP_FILLAREA_FILL_RULE" val="{&quot;fill_align&quot;:&quot;lb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d0691fa9d42129dd7c2c"/>
  <p:tag name="KSO_WM_TEMPLATE_ASSEMBLE_XID" val="5fd0d0691fa9d42129dd7c2c"/>
  <p:tag name="KSO_WM_TEMPLATE_CATEGORY" val="diagram"/>
  <p:tag name="KSO_WM_TEMPLATE_INDEX" val="20211860"/>
  <p:tag name="KSO_WM_UNIT_BLOCK" val="0"/>
  <p:tag name="KSO_WM_UNIT_COMPATIBLE" val="0"/>
  <p:tag name="KSO_WM_UNIT_DEC_AREA_ID" val="00f560407d2e4e7eac9807cdd2612b44"/>
  <p:tag name="KSO_WM_UNIT_DEFAULT_FONT" val="18;24;2"/>
  <p:tag name="KSO_WM_UNIT_DIAGRAM_ISNUMVISUAL" val="0"/>
  <p:tag name="KSO_WM_UNIT_DIAGRAM_ISREFERUNIT" val="0"/>
  <p:tag name="KSO_WM_UNIT_HIGHLIGHT" val="0"/>
  <p:tag name="KSO_WM_UNIT_ID" val="diagram20211860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27"/>
</p:tagLst>
</file>

<file path=ppt/tags/tag545.xml><?xml version="1.0" encoding="utf-8"?>
<p:tagLst xmlns:p="http://schemas.openxmlformats.org/presentationml/2006/main">
  <p:tag name="KSO_WM_ASSEMBLE_CHIP_INDEX" val="ffcb73b44532428d82e79cb9b9cdee42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d0691fa9d42129dd7c2c"/>
  <p:tag name="KSO_WM_TEMPLATE_ASSEMBLE_XID" val="5fd0d0691fa9d42129dd7c2c"/>
  <p:tag name="KSO_WM_TEMPLATE_CATEGORY" val="diagram"/>
  <p:tag name="KSO_WM_TEMPLATE_INDEX" val="20211860"/>
  <p:tag name="KSO_WM_UNIT_BLOCK" val="0"/>
  <p:tag name="KSO_WM_UNIT_COMPATIBLE" val="0"/>
  <p:tag name="KSO_WM_UNIT_DEC_AREA_ID" val="a57c114beedc492594dc9764f395aaa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186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62"/>
</p:tagLst>
</file>

<file path=ppt/tags/tag546.xml><?xml version="1.0" encoding="utf-8"?>
<p:tagLst xmlns:p="http://schemas.openxmlformats.org/presentationml/2006/main">
  <p:tag name="KSO_WM_ASSEMBLE_CHIP_INDEX" val="af499a8e101545f7b11bf890a6195b8e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d0691fa9d42129dd7c2c"/>
  <p:tag name="KSO_WM_TEMPLATE_ASSEMBLE_XID" val="5fd0d0691fa9d42129dd7c2c"/>
  <p:tag name="KSO_WM_TEMPLATE_CATEGORY" val="diagram"/>
  <p:tag name="KSO_WM_TEMPLATE_INDEX" val="20211860"/>
  <p:tag name="KSO_WM_UNIT_COMPATIBLE" val="1"/>
  <p:tag name="KSO_WM_UNIT_DEC_AREA_ID" val="b6940066ca8c4b61b51a514131891bd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1860_1*d*1"/>
  <p:tag name="KSO_WM_UNIT_INDEX" val="1"/>
  <p:tag name="KSO_WM_UNIT_LAYERLEVEL" val="1"/>
  <p:tag name="KSO_WM_UNIT_PICTURE_CLIP_FLAG" val="0"/>
  <p:tag name="KSO_WM_UNIT_PLACING_PICTURE" val="af499a8e101545f7b11bf890a6195b8e"/>
  <p:tag name="KSO_WM_UNIT_SM_LIMIT_TYPE" val="2"/>
  <p:tag name="KSO_WM_UNIT_TYPE" val="d"/>
  <p:tag name="KSO_WM_UNIT_VALUE" val="999*904"/>
</p:tagLst>
</file>

<file path=ppt/tags/tag547.xml><?xml version="1.0" encoding="utf-8"?>
<p:tagLst xmlns:p="http://schemas.openxmlformats.org/presentationml/2006/main">
  <p:tag name="KSO_WM_BEAUTIFY_FLAG" val="#wm#"/>
  <p:tag name="KSO_WM_CHIP_FILLPROP" val="[[{&quot;fill_id&quot;:&quot;6be6eccffc7748eb919078c7b4b03552&quot;,&quot;fill_align&quot;:&quot;lb&quot;,&quot;text_align&quot;:&quot;lb&quot;,&quot;text_direction&quot;:&quot;horizontal&quot;,&quot;chip_types&quot;:[&quot;header&quot;]},{&quot;fill_id&quot;:&quot;0cb0e4b92587420eb2a2eeec058dbda5&quot;,&quot;fill_align&quot;:&quot;lt&quot;,&quot;text_align&quot;:&quot;lt&quot;,&quot;text_direction&quot;:&quot;horizontal&quot;,&quot;chip_types&quot;:[&quot;text&quot;]},{&quot;fill_id&quot;:&quot;7c3aece5c8ac4ffcb4d2f5274284df49&quot;,&quot;fill_align&quot;:&quot;cm&quot;,&quot;text_align&quot;:&quot;cm&quot;,&quot;text_direction&quot;:&quot;horizontal&quot;,&quot;chip_types&quot;:[&quot;picture&quot;]}],[{&quot;fill_id&quot;:&quot;6be6eccffc7748eb919078c7b4b03552&quot;,&quot;fill_align&quot;:&quot;cb&quot;,&quot;text_align&quot;:&quot;cb&quot;,&quot;text_direction&quot;:&quot;horizontal&quot;,&quot;chip_types&quot;:[&quot;header&quot;]},{&quot;fill_id&quot;:&quot;0cb0e4b92587420eb2a2eeec058dbda5&quot;,&quot;fill_align&quot;:&quot;lt&quot;,&quot;text_align&quot;:&quot;lt&quot;,&quot;text_direction&quot;:&quot;horizontal&quot;,&quot;chip_types&quot;:[&quot;text&quot;]},{&quot;fill_id&quot;:&quot;7c3aece5c8ac4ffcb4d2f5274284df49&quot;,&quot;fill_align&quot;:&quot;cm&quot;,&quot;text_align&quot;:&quot;cm&quot;,&quot;text_direction&quot;:&quot;horizontal&quot;,&quot;chip_types&quot;:[&quot;picture&quot;]}]]"/>
  <p:tag name="KSO_WM_CHIP_GROUPID" val="5f0e725c8050c250ba65b20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0e725c8050c250ba65b209"/>
  <p:tag name="KSO_WM_SLIDE_BACKGROUND" val="[&quot;general&quot;]"/>
  <p:tag name="KSO_WM_SLIDE_BACKGROUND_TYPE" val="general"/>
  <p:tag name="KSO_WM_SLIDE_BK_DARK_LIGHT" val="2"/>
  <p:tag name="KSO_WM_SLIDE_CAN_ADD_NAVIGATION" val="1"/>
  <p:tag name="KSO_WM_SLIDE_COLORSCHEME_VERSION" val="3.2"/>
  <p:tag name="KSO_WM_SLIDE_CONSTRAINT" val="%7b%22slideConstraint%22%3a%7b%22seriesAreas%22%3a%5b%5d%2c%22singleAreas%22%3a%5b%7b%22shapes%22%3a%5b13%5d%2c%22serialConstraintIndex%22%3a-1%2c%22areatextmark%22%3a0%2c%22pictureprocessmark%22%3a0%7d%5d%7d%7d"/>
  <p:tag name="KSO_WM_SLIDE_ID" val="diagram20211860_1"/>
  <p:tag name="KSO_WM_SLIDE_INDEX" val="1"/>
  <p:tag name="KSO_WM_SLIDE_ITEM_CNT" val="0"/>
  <p:tag name="KSO_WM_SLIDE_LAYOUT" val="a_b_d_f"/>
  <p:tag name="KSO_WM_SLIDE_LAYOUT_CNT" val="1_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21:26:02&quot;,&quot;maxSize&quot;:{&quot;size1&quot;:42.600000000000001},&quot;minSize&quot;:{&quot;size1&quot;:30.100000000000001},&quot;normalSize&quot;:{&quot;size1&quot;:30.100000000000001},&quot;subLayout&quot;:[{&quot;id&quot;:&quot;2020-12-09T21:26:02&quot;,&quot;margin&quot;:{&quot;bottom&quot;:3.3870000839233398,&quot;left&quot;:1.6929999589920044,&quot;right&quot;:0.026000002399086952,&quot;top&quot;:3.3870000839233398},&quot;type&quot;:0},{&quot;id&quot;:&quot;2020-12-09T21:26:02&quot;,&quot;maxSize&quot;:{&quot;size1&quot;:40.02100186020489},&quot;minSize&quot;:{&quot;size1&quot;:31.121001860204892},&quot;normalSize&quot;:{&quot;size1&quot;:40.020816675019709},&quot;subLayout&quot;:[{&quot;id&quot;:&quot;2020-12-09T21:26:02&quot;,&quot;margin&quot;:{&quot;bottom&quot;:0.026000002399086952,&quot;left&quot;:1.2360000610351562,&quot;right&quot;:2.5399999618530273,&quot;top&quot;:3.3870000839233398},&quot;type&quot;:0},{&quot;id&quot;:&quot;2020-12-09T21:26:02&quot;,&quot;margin&quot;:{&quot;bottom&quot;:3.3870000839233398,&quot;left&quot;:1.2360000610351562,&quot;right&quot;:2.5399999618530273,&quot;top&quot;:0.81999999284744263},&quot;type&quot;:0}],&quot;type&quot;:0}],&quot;type&quot;:0}"/>
  <p:tag name="KSO_WM_SLIDE_POSITION" val="48*48"/>
  <p:tag name="KSO_WM_SLIDE_RATIO" val="1.777778"/>
  <p:tag name="KSO_WM_SLIDE_SIZE" val="876*444"/>
  <p:tag name="KSO_WM_SLIDE_SUBTYPE" val="picTxt"/>
  <p:tag name="KSO_WM_SLIDE_SUPPORT_FEATURE_TYPE" val="0"/>
  <p:tag name="KSO_WM_SLIDE_TYPE" val="text"/>
  <p:tag name="KSO_WM_TAG_VERSION" val="1.0"/>
  <p:tag name="KSO_WM_TEMPLATE_ASSEMBLE_GROUPID" val="5fd0d0691fa9d42129dd7c2c"/>
  <p:tag name="KSO_WM_TEMPLATE_ASSEMBLE_XID" val="5fd0d0691fa9d42129dd7c2c"/>
  <p:tag name="KSO_WM_TEMPLATE_CATEGORY" val="diagram"/>
  <p:tag name="KSO_WM_TEMPLATE_COLOR_TYPE" val="1"/>
  <p:tag name="KSO_WM_TEMPLATE_INDEX" val="20211860"/>
  <p:tag name="KSO_WM_TEMPLATE_MASTER_TYPE" val="0"/>
  <p:tag name="KSO_WM_TEMPLATE_SUBCATEGORY" val="21"/>
</p:tagLst>
</file>

<file path=ppt/tags/tag54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54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0.xml><?xml version="1.0" encoding="utf-8"?>
<p:tagLst xmlns:p="http://schemas.openxmlformats.org/presentationml/2006/main">
  <p:tag name="KSO_WM_BEAUTIFY_FLAG" val="#wm#"/>
  <p:tag name="KSO_WM_CHIP_GROUPID" val="5f0e725c8050c250ba65b208"/>
  <p:tag name="KSO_WM_CHIP_XID" val="5f0e725c8050c250ba65b209"/>
  <p:tag name="KSO_WM_TAG_VERSION" val="1.0"/>
  <p:tag name="KSO_WM_TEMPLATE_ASSEMBLE_GROUPID" val="5fd0d0691fa9d42129dd7c2c"/>
  <p:tag name="KSO_WM_TEMPLATE_ASSEMBLE_XID" val="5fd0d0691fa9d42129dd7c2c"/>
  <p:tag name="KSO_WM_TEMPLATE_CATEGORY" val="diagram"/>
  <p:tag name="KSO_WM_TEMPLATE_INDEX" val="20211860"/>
  <p:tag name="KSO_WM_UNIT_BLOCK" val="0"/>
  <p:tag name="KSO_WM_UNIT_COMPATIBLE" val="0"/>
  <p:tag name="KSO_WM_UNIT_DEC_AREA_ID" val="b725a0bf599e42d68df8e003a786f4e3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1860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60"/>
</p:tagLst>
</file>

<file path=ppt/tags/tag551.xml><?xml version="1.0" encoding="utf-8"?>
<p:tagLst xmlns:p="http://schemas.openxmlformats.org/presentationml/2006/main">
  <p:tag name="KSO_WM_ASSEMBLE_CHIP_INDEX" val="32c2bcb7dd744d2bbbfc0007dc811da5"/>
  <p:tag name="KSO_WM_BEAUTIFY_FLAG" val="#wm#"/>
  <p:tag name="KSO_WM_CHIP_FILLAREA_FILL_RULE" val="{&quot;fill_align&quot;:&quot;lb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d0691fa9d42129dd7c2c"/>
  <p:tag name="KSO_WM_TEMPLATE_ASSEMBLE_XID" val="5fd0d0691fa9d42129dd7c2c"/>
  <p:tag name="KSO_WM_TEMPLATE_CATEGORY" val="diagram"/>
  <p:tag name="KSO_WM_TEMPLATE_INDEX" val="20211860"/>
  <p:tag name="KSO_WM_UNIT_BLOCK" val="0"/>
  <p:tag name="KSO_WM_UNIT_COMPATIBLE" val="0"/>
  <p:tag name="KSO_WM_UNIT_DEC_AREA_ID" val="458d4882cea9400cbb87d806cf34b163"/>
  <p:tag name="KSO_WM_UNIT_DEFAULT_FONT" val="24;44;4"/>
  <p:tag name="KSO_WM_UNIT_DIAGRAM_ISNUMVISUAL" val="0"/>
  <p:tag name="KSO_WM_UNIT_DIAGRAM_ISREFERUNIT" val="0"/>
  <p:tag name="KSO_WM_UNIT_HIGHLIGHT" val="0"/>
  <p:tag name="KSO_WM_UNIT_ID" val="diagram2021186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3"/>
</p:tagLst>
</file>

<file path=ppt/tags/tag552.xml><?xml version="1.0" encoding="utf-8"?>
<p:tagLst xmlns:p="http://schemas.openxmlformats.org/presentationml/2006/main">
  <p:tag name="KSO_WM_ASSEMBLE_CHIP_INDEX" val="32c2bcb7dd744d2bbbfc0007dc811da5"/>
  <p:tag name="KSO_WM_BEAUTIFY_FLAG" val="#wm#"/>
  <p:tag name="KSO_WM_CHIP_FILLAREA_FILL_RULE" val="{&quot;fill_align&quot;:&quot;lb&quot;,&quot;fill_mode&quot;:&quot;full&quot;,&quot;sacle_strategy&quot;:&quot;smart&quot;}"/>
  <p:tag name="KSO_WM_CHIP_GROUPID" val="5f0681562c9c209bb8bb14eb"/>
  <p:tag name="KSO_WM_CHIP_XID" val="5f0681562c9c209bb8bb14ec"/>
  <p:tag name="KSO_WM_TAG_VERSION" val="1.0"/>
  <p:tag name="KSO_WM_TEMPLATE_ASSEMBLE_GROUPID" val="5fd0d0691fa9d42129dd7c2c"/>
  <p:tag name="KSO_WM_TEMPLATE_ASSEMBLE_XID" val="5fd0d0691fa9d42129dd7c2c"/>
  <p:tag name="KSO_WM_TEMPLATE_CATEGORY" val="diagram"/>
  <p:tag name="KSO_WM_TEMPLATE_INDEX" val="20211860"/>
  <p:tag name="KSO_WM_UNIT_BLOCK" val="0"/>
  <p:tag name="KSO_WM_UNIT_COMPATIBLE" val="0"/>
  <p:tag name="KSO_WM_UNIT_DEC_AREA_ID" val="00f560407d2e4e7eac9807cdd2612b44"/>
  <p:tag name="KSO_WM_UNIT_DEFAULT_FONT" val="18;24;2"/>
  <p:tag name="KSO_WM_UNIT_DIAGRAM_ISNUMVISUAL" val="0"/>
  <p:tag name="KSO_WM_UNIT_DIAGRAM_ISREFERUNIT" val="0"/>
  <p:tag name="KSO_WM_UNIT_HIGHLIGHT" val="0"/>
  <p:tag name="KSO_WM_UNIT_ID" val="diagram20211860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27"/>
</p:tagLst>
</file>

<file path=ppt/tags/tag553.xml><?xml version="1.0" encoding="utf-8"?>
<p:tagLst xmlns:p="http://schemas.openxmlformats.org/presentationml/2006/main">
  <p:tag name="KSO_WM_ASSEMBLE_CHIP_INDEX" val="ffcb73b44532428d82e79cb9b9cdee42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d0691fa9d42129dd7c2c"/>
  <p:tag name="KSO_WM_TEMPLATE_ASSEMBLE_XID" val="5fd0d0691fa9d42129dd7c2c"/>
  <p:tag name="KSO_WM_TEMPLATE_CATEGORY" val="diagram"/>
  <p:tag name="KSO_WM_TEMPLATE_INDEX" val="20211860"/>
  <p:tag name="KSO_WM_UNIT_BLOCK" val="0"/>
  <p:tag name="KSO_WM_UNIT_COMPATIBLE" val="0"/>
  <p:tag name="KSO_WM_UNIT_DEC_AREA_ID" val="a57c114beedc492594dc9764f395aaa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186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62"/>
</p:tagLst>
</file>

<file path=ppt/tags/tag554.xml><?xml version="1.0" encoding="utf-8"?>
<p:tagLst xmlns:p="http://schemas.openxmlformats.org/presentationml/2006/main">
  <p:tag name="KSO_WM_ASSEMBLE_CHIP_INDEX" val="af499a8e101545f7b11bf890a6195b8e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d0691fa9d42129dd7c2c"/>
  <p:tag name="KSO_WM_TEMPLATE_ASSEMBLE_XID" val="5fd0d0691fa9d42129dd7c2c"/>
  <p:tag name="KSO_WM_TEMPLATE_CATEGORY" val="diagram"/>
  <p:tag name="KSO_WM_TEMPLATE_INDEX" val="20211860"/>
  <p:tag name="KSO_WM_UNIT_COMPATIBLE" val="1"/>
  <p:tag name="KSO_WM_UNIT_DEC_AREA_ID" val="b6940066ca8c4b61b51a514131891bd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1860_1*d*1"/>
  <p:tag name="KSO_WM_UNIT_INDEX" val="1"/>
  <p:tag name="KSO_WM_UNIT_LAYERLEVEL" val="1"/>
  <p:tag name="KSO_WM_UNIT_PICTURE_CLIP_FLAG" val="0"/>
  <p:tag name="KSO_WM_UNIT_PLACING_PICTURE" val="af499a8e101545f7b11bf890a6195b8e"/>
  <p:tag name="KSO_WM_UNIT_SM_LIMIT_TYPE" val="2"/>
  <p:tag name="KSO_WM_UNIT_TYPE" val="d"/>
  <p:tag name="KSO_WM_UNIT_VALUE" val="999*904"/>
</p:tagLst>
</file>

<file path=ppt/tags/tag555.xml><?xml version="1.0" encoding="utf-8"?>
<p:tagLst xmlns:p="http://schemas.openxmlformats.org/presentationml/2006/main">
  <p:tag name="KSO_WM_BEAUTIFY_FLAG" val="#wm#"/>
  <p:tag name="KSO_WM_CHIP_FILLPROP" val="[[{&quot;fill_id&quot;:&quot;6be6eccffc7748eb919078c7b4b03552&quot;,&quot;fill_align&quot;:&quot;lb&quot;,&quot;text_align&quot;:&quot;lb&quot;,&quot;text_direction&quot;:&quot;horizontal&quot;,&quot;chip_types&quot;:[&quot;header&quot;]},{&quot;fill_id&quot;:&quot;0cb0e4b92587420eb2a2eeec058dbda5&quot;,&quot;fill_align&quot;:&quot;lt&quot;,&quot;text_align&quot;:&quot;lt&quot;,&quot;text_direction&quot;:&quot;horizontal&quot;,&quot;chip_types&quot;:[&quot;text&quot;]},{&quot;fill_id&quot;:&quot;7c3aece5c8ac4ffcb4d2f5274284df49&quot;,&quot;fill_align&quot;:&quot;cm&quot;,&quot;text_align&quot;:&quot;cm&quot;,&quot;text_direction&quot;:&quot;horizontal&quot;,&quot;chip_types&quot;:[&quot;picture&quot;]}],[{&quot;fill_id&quot;:&quot;6be6eccffc7748eb919078c7b4b03552&quot;,&quot;fill_align&quot;:&quot;cb&quot;,&quot;text_align&quot;:&quot;cb&quot;,&quot;text_direction&quot;:&quot;horizontal&quot;,&quot;chip_types&quot;:[&quot;header&quot;]},{&quot;fill_id&quot;:&quot;0cb0e4b92587420eb2a2eeec058dbda5&quot;,&quot;fill_align&quot;:&quot;lt&quot;,&quot;text_align&quot;:&quot;lt&quot;,&quot;text_direction&quot;:&quot;horizontal&quot;,&quot;chip_types&quot;:[&quot;text&quot;]},{&quot;fill_id&quot;:&quot;7c3aece5c8ac4ffcb4d2f5274284df49&quot;,&quot;fill_align&quot;:&quot;cm&quot;,&quot;text_align&quot;:&quot;cm&quot;,&quot;text_direction&quot;:&quot;horizontal&quot;,&quot;chip_types&quot;:[&quot;picture&quot;]}]]"/>
  <p:tag name="KSO_WM_CHIP_GROUPID" val="5f0e725c8050c250ba65b20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0e725c8050c250ba65b209"/>
  <p:tag name="KSO_WM_SLIDE_BACKGROUND" val="[&quot;general&quot;]"/>
  <p:tag name="KSO_WM_SLIDE_BACKGROUND_TYPE" val="general"/>
  <p:tag name="KSO_WM_SLIDE_BK_DARK_LIGHT" val="2"/>
  <p:tag name="KSO_WM_SLIDE_CAN_ADD_NAVIGATION" val="1"/>
  <p:tag name="KSO_WM_SLIDE_COLORSCHEME_VERSION" val="3.2"/>
  <p:tag name="KSO_WM_SLIDE_CONSTRAINT" val="%7b%22slideConstraint%22%3a%7b%22seriesAreas%22%3a%5b%5d%2c%22singleAreas%22%3a%5b%7b%22shapes%22%3a%5b13%5d%2c%22serialConstraintIndex%22%3a-1%2c%22areatextmark%22%3a0%2c%22pictureprocessmark%22%3a0%7d%5d%7d%7d"/>
  <p:tag name="KSO_WM_SLIDE_ID" val="diagram20211860_1"/>
  <p:tag name="KSO_WM_SLIDE_INDEX" val="1"/>
  <p:tag name="KSO_WM_SLIDE_ITEM_CNT" val="0"/>
  <p:tag name="KSO_WM_SLIDE_LAYOUT" val="a_b_d_f"/>
  <p:tag name="KSO_WM_SLIDE_LAYOUT_CNT" val="1_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12-09T21:26:02&quot;,&quot;maxSize&quot;:{&quot;size1&quot;:42.600000000000001},&quot;minSize&quot;:{&quot;size1&quot;:30.100000000000001},&quot;normalSize&quot;:{&quot;size1&quot;:30.100000000000001},&quot;subLayout&quot;:[{&quot;id&quot;:&quot;2020-12-09T21:26:02&quot;,&quot;margin&quot;:{&quot;bottom&quot;:3.3870000839233398,&quot;left&quot;:1.6929999589920044,&quot;right&quot;:0.026000002399086952,&quot;top&quot;:3.3870000839233398},&quot;type&quot;:0},{&quot;id&quot;:&quot;2020-12-09T21:26:02&quot;,&quot;maxSize&quot;:{&quot;size1&quot;:40.02100186020489},&quot;minSize&quot;:{&quot;size1&quot;:31.121001860204892},&quot;normalSize&quot;:{&quot;size1&quot;:40.020816675019709},&quot;subLayout&quot;:[{&quot;id&quot;:&quot;2020-12-09T21:26:02&quot;,&quot;margin&quot;:{&quot;bottom&quot;:0.026000002399086952,&quot;left&quot;:1.2360000610351562,&quot;right&quot;:2.5399999618530273,&quot;top&quot;:3.3870000839233398},&quot;type&quot;:0},{&quot;id&quot;:&quot;2020-12-09T21:26:02&quot;,&quot;margin&quot;:{&quot;bottom&quot;:3.3870000839233398,&quot;left&quot;:1.2360000610351562,&quot;right&quot;:2.5399999618530273,&quot;top&quot;:0.81999999284744263},&quot;type&quot;:0}],&quot;type&quot;:0}],&quot;type&quot;:0}"/>
  <p:tag name="KSO_WM_SLIDE_POSITION" val="48*48"/>
  <p:tag name="KSO_WM_SLIDE_RATIO" val="1.777778"/>
  <p:tag name="KSO_WM_SLIDE_SIZE" val="876*444"/>
  <p:tag name="KSO_WM_SLIDE_SUBTYPE" val="picTxt"/>
  <p:tag name="KSO_WM_SLIDE_SUPPORT_FEATURE_TYPE" val="0"/>
  <p:tag name="KSO_WM_SLIDE_TYPE" val="text"/>
  <p:tag name="KSO_WM_TAG_VERSION" val="1.0"/>
  <p:tag name="KSO_WM_TEMPLATE_ASSEMBLE_GROUPID" val="5fd0d0691fa9d42129dd7c2c"/>
  <p:tag name="KSO_WM_TEMPLATE_ASSEMBLE_XID" val="5fd0d0691fa9d42129dd7c2c"/>
  <p:tag name="KSO_WM_TEMPLATE_CATEGORY" val="diagram"/>
  <p:tag name="KSO_WM_TEMPLATE_COLOR_TYPE" val="1"/>
  <p:tag name="KSO_WM_TEMPLATE_INDEX" val="20211860"/>
  <p:tag name="KSO_WM_TEMPLATE_MASTER_TYPE" val="0"/>
  <p:tag name="KSO_WM_TEMPLATE_SUBCATEGORY" val="21"/>
</p:tagLst>
</file>

<file path=ppt/tags/tag556.xml><?xml version="1.0" encoding="utf-8"?>
<p:tagLst xmlns:p="http://schemas.openxmlformats.org/presentationml/2006/main">
  <p:tag name="KSO_WM_BEAUTIFY_FLAG" val="#wm#"/>
  <p:tag name="KSO_WM_TEMPLATE_CATEGORY" val="diagram"/>
  <p:tag name="KSO_WM_TEMPLATE_INDEX" val="20213312"/>
</p:tagLst>
</file>

<file path=ppt/tags/tag55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8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9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heme/_rels/theme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4.jpeg" /></Relationships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FEDEC"/>
      </a:dk2>
      <a:lt2>
        <a:srgbClr val="FDFCFC"/>
      </a:lt2>
      <a:accent1>
        <a:srgbClr val="A59685"/>
      </a:accent1>
      <a:accent2>
        <a:srgbClr val="9D9986"/>
      </a:accent2>
      <a:accent3>
        <a:srgbClr val="959D8A"/>
      </a:accent3>
      <a:accent4>
        <a:srgbClr val="8DA091"/>
      </a:accent4>
      <a:accent5>
        <a:srgbClr val="87A29A"/>
      </a:accent5>
      <a:accent6>
        <a:srgbClr val="85A4A3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木活字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/>
        <a:ea typeface="Arial"/>
        <a:cs typeface="Arial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Arial"/>
        <a:cs typeface="Arial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EFEDEC"/>
      </a:dk2>
      <a:lt2>
        <a:srgbClr val="FDFCFC"/>
      </a:lt2>
      <a:accent1>
        <a:srgbClr val="A59685"/>
      </a:accent1>
      <a:accent2>
        <a:srgbClr val="9D9986"/>
      </a:accent2>
      <a:accent3>
        <a:srgbClr val="959D8A"/>
      </a:accent3>
      <a:accent4>
        <a:srgbClr val="8DA091"/>
      </a:accent4>
      <a:accent5>
        <a:srgbClr val="87A29A"/>
      </a:accent5>
      <a:accent6>
        <a:srgbClr val="85A4A3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3_Office 主题​​">
  <a:themeElements>
    <a:clrScheme name="WPS主题色">
      <a:dk1>
        <a:srgbClr val="000000"/>
      </a:dk1>
      <a:lt1>
        <a:srgbClr val="FFFFFF"/>
      </a:lt1>
      <a:dk2>
        <a:srgbClr val="EFEDEC"/>
      </a:dk2>
      <a:lt2>
        <a:srgbClr val="FDFCFC"/>
      </a:lt2>
      <a:accent1>
        <a:srgbClr val="A59685"/>
      </a:accent1>
      <a:accent2>
        <a:srgbClr val="9D9986"/>
      </a:accent2>
      <a:accent3>
        <a:srgbClr val="959D8A"/>
      </a:accent3>
      <a:accent4>
        <a:srgbClr val="8DA091"/>
      </a:accent4>
      <a:accent5>
        <a:srgbClr val="87A29A"/>
      </a:accent5>
      <a:accent6>
        <a:srgbClr val="85A4A3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Arial"/>
        <a:cs typeface="Arial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Arial"/>
        <a:cs typeface="Arial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68</Paragraphs>
  <Slides>28</Slides>
  <Notes>5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baseType="lpstr" size="44">
      <vt:lpstr>Arial</vt:lpstr>
      <vt:lpstr>微软雅黑</vt:lpstr>
      <vt:lpstr>汉仪旗黑-85S</vt:lpstr>
      <vt:lpstr>Rockwell Extra Bold</vt:lpstr>
      <vt:lpstr>Calibri</vt:lpstr>
      <vt:lpstr>Wingdings</vt:lpstr>
      <vt:lpstr>宋体</vt:lpstr>
      <vt:lpstr>Rockwell Condensed</vt:lpstr>
      <vt:lpstr>Rockwell</vt:lpstr>
      <vt:lpstr>DengXian Light</vt:lpstr>
      <vt:lpstr>DengXian</vt:lpstr>
      <vt:lpstr>黑体</vt:lpstr>
      <vt:lpstr>新宋体</vt:lpstr>
      <vt:lpstr>Segoe UI</vt:lpstr>
      <vt:lpstr>Times New Roman</vt:lpstr>
      <vt:lpstr>1_Office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任务1：理清《红楼梦》主要人物关系，绘制荣、宁二府主要人物的关系图。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2、以分享交流、研讨辩论的方式，完成情境阅读任3“⑴借用综艺节目中广受欢迎的‘选拔赛’形式进行发起人初选”。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2021-04-15T15:52:05.344</cp:lastPrinted>
  <dcterms:created xsi:type="dcterms:W3CDTF">2021-04-15T15:52:05Z</dcterms:created>
  <dcterms:modified xsi:type="dcterms:W3CDTF">2021-04-15T07:52:08Z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