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60" r:id="rId1"/>
    <p:sldMasterId id="2147483672" r:id="rId2"/>
  </p:sldMasterIdLst>
  <p:notesMasterIdLst>
    <p:notesMasterId r:id="rId3"/>
  </p:notesMasterIdLst>
  <p:sldIdLst>
    <p:sldId id="281" r:id="rId4"/>
    <p:sldId id="387" r:id="rId5"/>
    <p:sldId id="388" r:id="rId6"/>
    <p:sldId id="389" r:id="rId7"/>
    <p:sldId id="390" r:id="rId8"/>
    <p:sldId id="391" r:id="rId9"/>
    <p:sldId id="392" r:id="rId10"/>
    <p:sldId id="393" r:id="rId11"/>
    <p:sldId id="283" r:id="rId12"/>
    <p:sldId id="282" r:id="rId13"/>
    <p:sldId id="285" r:id="rId14"/>
    <p:sldId id="375" r:id="rId15"/>
    <p:sldId id="286" r:id="rId16"/>
    <p:sldId id="383" r:id="rId17"/>
    <p:sldId id="384" r:id="rId18"/>
    <p:sldId id="385" r:id="rId19"/>
    <p:sldId id="386" r:id="rId20"/>
    <p:sldId id="376" r:id="rId21"/>
    <p:sldId id="288" r:id="rId22"/>
    <p:sldId id="356" r:id="rId23"/>
    <p:sldId id="289" r:id="rId24"/>
    <p:sldId id="378" r:id="rId25"/>
    <p:sldId id="377" r:id="rId26"/>
    <p:sldId id="379" r:id="rId27"/>
    <p:sldId id="374" r:id="rId28"/>
    <p:sldId id="291" r:id="rId29"/>
    <p:sldId id="292" r:id="rId30"/>
    <p:sldId id="293" r:id="rId31"/>
    <p:sldId id="294" r:id="rId32"/>
    <p:sldId id="299" r:id="rId33"/>
    <p:sldId id="295" r:id="rId34"/>
    <p:sldId id="296" r:id="rId35"/>
    <p:sldId id="301" r:id="rId36"/>
    <p:sldId id="290" r:id="rId37"/>
    <p:sldId id="302" r:id="rId38"/>
    <p:sldId id="380" r:id="rId39"/>
    <p:sldId id="381" r:id="rId40"/>
    <p:sldId id="303" r:id="rId41"/>
    <p:sldId id="382" r:id="rId42"/>
    <p:sldId id="306" r:id="rId43"/>
  </p:sldIdLst>
  <p:sldSz cx="9144000" cy="5143500" type="screen16x9"/>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Arial"/>
        <a:ea typeface="宋体" charset="-122"/>
        <a:cs typeface="等线"/>
      </a:defRPr>
    </a:lvl1pPr>
    <a:lvl2pPr marL="457200" algn="l" rtl="0" fontAlgn="base">
      <a:spcBef>
        <a:spcPct val="0"/>
      </a:spcBef>
      <a:spcAft>
        <a:spcPct val="0"/>
      </a:spcAft>
      <a:defRPr kern="1200">
        <a:solidFill>
          <a:schemeClr val="tx1"/>
        </a:solidFill>
        <a:latin typeface="Arial"/>
        <a:ea typeface="宋体" charset="-122"/>
        <a:cs typeface="等线"/>
      </a:defRPr>
    </a:lvl2pPr>
    <a:lvl3pPr marL="914400" algn="l" rtl="0" fontAlgn="base">
      <a:spcBef>
        <a:spcPct val="0"/>
      </a:spcBef>
      <a:spcAft>
        <a:spcPct val="0"/>
      </a:spcAft>
      <a:defRPr kern="1200">
        <a:solidFill>
          <a:schemeClr val="tx1"/>
        </a:solidFill>
        <a:latin typeface="Arial"/>
        <a:ea typeface="宋体" charset="-122"/>
        <a:cs typeface="等线"/>
      </a:defRPr>
    </a:lvl3pPr>
    <a:lvl4pPr marL="1371600" algn="l" rtl="0" fontAlgn="base">
      <a:spcBef>
        <a:spcPct val="0"/>
      </a:spcBef>
      <a:spcAft>
        <a:spcPct val="0"/>
      </a:spcAft>
      <a:defRPr kern="1200">
        <a:solidFill>
          <a:schemeClr val="tx1"/>
        </a:solidFill>
        <a:latin typeface="Arial"/>
        <a:ea typeface="宋体" charset="-122"/>
        <a:cs typeface="等线"/>
      </a:defRPr>
    </a:lvl4pPr>
    <a:lvl5pPr marL="1828800" algn="l" rtl="0" fontAlgn="base">
      <a:spcBef>
        <a:spcPct val="0"/>
      </a:spcBef>
      <a:spcAft>
        <a:spcPct val="0"/>
      </a:spcAft>
      <a:defRPr kern="1200">
        <a:solidFill>
          <a:schemeClr val="tx1"/>
        </a:solidFill>
        <a:latin typeface="Arial"/>
        <a:ea typeface="宋体" charset="-122"/>
        <a:cs typeface="等线"/>
      </a:defRPr>
    </a:lvl5pPr>
    <a:lvl6pPr marL="2286000" algn="l" defTabSz="914400" rtl="0" eaLnBrk="1" latinLnBrk="0" hangingPunct="1">
      <a:defRPr kern="1200">
        <a:solidFill>
          <a:schemeClr val="tx1"/>
        </a:solidFill>
        <a:latin typeface="Arial"/>
        <a:ea typeface="宋体" charset="-122"/>
        <a:cs typeface="等线"/>
      </a:defRPr>
    </a:lvl6pPr>
    <a:lvl7pPr marL="2743200" algn="l" defTabSz="914400" rtl="0" eaLnBrk="1" latinLnBrk="0" hangingPunct="1">
      <a:defRPr kern="1200">
        <a:solidFill>
          <a:schemeClr val="tx1"/>
        </a:solidFill>
        <a:latin typeface="Arial"/>
        <a:ea typeface="宋体" charset="-122"/>
        <a:cs typeface="等线"/>
      </a:defRPr>
    </a:lvl7pPr>
    <a:lvl8pPr marL="3200400" algn="l" defTabSz="914400" rtl="0" eaLnBrk="1" latinLnBrk="0" hangingPunct="1">
      <a:defRPr kern="1200">
        <a:solidFill>
          <a:schemeClr val="tx1"/>
        </a:solidFill>
        <a:latin typeface="Arial"/>
        <a:ea typeface="宋体" charset="-122"/>
        <a:cs typeface="等线"/>
      </a:defRPr>
    </a:lvl8pPr>
    <a:lvl9pPr marL="3657600" algn="l" defTabSz="914400" rtl="0" eaLnBrk="1" latinLnBrk="0" hangingPunct="1">
      <a:defRPr kern="1200">
        <a:solidFill>
          <a:schemeClr val="tx1"/>
        </a:solidFill>
        <a:latin typeface="Arial"/>
        <a:ea typeface="宋体" charset="-122"/>
        <a:cs typeface="等线"/>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207" autoAdjust="0"/>
    <p:restoredTop sz="94660"/>
  </p:normalViewPr>
  <p:slideViewPr>
    <p:cSldViewPr>
      <p:cViewPr varScale="1">
        <p:scale>
          <a:sx n="144" d="100"/>
          <a:sy n="144" d="100"/>
        </p:scale>
        <p:origin x="-852" y="-90"/>
      </p:cViewPr>
      <p:guideLst>
        <p:guide orient="horz" pos="162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smtClean="0">
                <a:latin typeface="+mn-lt"/>
                <a:ea typeface="+mn-ea"/>
                <a:cs typeface="+mn-cs"/>
              </a:defRPr>
            </a:lvl1pPr>
          </a:lstStyle>
          <a:p>
            <a:pPr>
              <a:defRPr/>
            </a:pPr>
            <a:fld id="{F4549059-E884-4298-8D63-1E9013C548EA}" type="datetimeFigureOut">
              <a:rPr lang="zh-CN" altLang="en-US"/>
              <a:pPr>
                <a:defRPr/>
              </a:pPr>
              <a:t>2020/7/6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ct val="0"/>
              </a:spcBef>
              <a:spcAft>
                <a:spcPct val="0"/>
              </a:spcAft>
              <a:defRPr sz="1200" smtClean="0">
                <a:latin typeface="+mn-lt"/>
                <a:ea typeface="+mn-ea"/>
                <a:cs typeface="+mn-cs"/>
              </a:defRPr>
            </a:lvl1pPr>
          </a:lstStyle>
          <a:p>
            <a:pPr>
              <a:defRPr/>
            </a:pPr>
            <a:fld id="{52A0FEC8-A2D7-4E52-BCFF-940054CA529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7" name="幻灯片图像占位符 1"/>
          <p:cNvSpPr>
            <a:spLocks noGrp="1" noRot="1" noChangeAspect="1"/>
          </p:cNvSpPr>
          <p:nvPr>
            <p:ph type="sldImg"/>
          </p:nvPr>
        </p:nvSpPr>
        <p:spPr bwMode="auto">
          <a:noFill/>
          <a:ln>
            <a:solidFill>
              <a:srgbClr val="000000"/>
            </a:solidFill>
            <a:miter lim="800000"/>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39"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862624EC-5282-49DA-98EA-978CEE33A132}" type="slidenum">
              <a:rPr lang="zh-CN" altLang="en-US">
                <a:solidFill>
                  <a:srgbClr val="000000"/>
                </a:solidFill>
                <a:latin typeface="等线"/>
                <a:ea typeface="等线"/>
                <a:cs typeface="等线"/>
              </a:rPr>
              <a:pPr fontAlgn="base">
                <a:spcBef>
                  <a:spcPct val="0"/>
                </a:spcBef>
                <a:spcAft>
                  <a:spcPct val="0"/>
                </a:spcAft>
              </a:pPr>
              <a:t>1</a:t>
            </a:fld>
            <a:endParaRPr lang="en-US" altLang="zh-CN">
              <a:solidFill>
                <a:srgbClr val="000000"/>
              </a:solidFill>
              <a:latin typeface="等线" charset="0"/>
              <a:ea typeface="等线" panose="02010600030101010101" charset="-122"/>
              <a:cs typeface="等线"/>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0226" name="幻灯片图像占位符 1"/>
          <p:cNvSpPr>
            <a:spLocks noGrp="1" noRot="1" noChangeAspect="1" noTextEdit="1"/>
          </p:cNvSpPr>
          <p:nvPr>
            <p:ph type="sldImg"/>
          </p:nvPr>
        </p:nvSpPr>
        <p:spPr bwMode="auto">
          <a:noFill/>
          <a:ln>
            <a:solidFill>
              <a:srgbClr val="000000"/>
            </a:solidFill>
            <a:miter lim="800000"/>
          </a:ln>
        </p:spPr>
      </p:sp>
      <p:sp>
        <p:nvSpPr>
          <p:cNvPr id="18022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0228"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a:fld id="{2DC18EA0-AF0B-4CE4-90A7-30D46551E946}" type="slidenum">
              <a:rPr lang="zh-CN" altLang="en-US" sz="1200">
                <a:solidFill>
                  <a:srgbClr val="000000"/>
                </a:solidFill>
                <a:latin typeface="等线"/>
                <a:ea typeface="等线"/>
              </a:rPr>
              <a:pPr algn="r"/>
              <a:t>23</a:t>
            </a:fld>
            <a:endParaRPr lang="en-US" altLang="zh-CN" sz="1200">
              <a:solidFill>
                <a:srgbClr val="000000"/>
              </a:solidFill>
              <a:latin typeface="等线"/>
              <a:ea typeface="等线"/>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1"/>
          <p:cNvSpPr>
            <a:spLocks noGrp="1" noRot="1" noChangeAspect="1"/>
          </p:cNvSpPr>
          <p:nvPr>
            <p:ph type="sldImg"/>
          </p:nvPr>
        </p:nvSpPr>
        <p:spPr bwMode="auto">
          <a:noFill/>
          <a:ln>
            <a:solidFill>
              <a:srgbClr val="000000"/>
            </a:solidFill>
            <a:miter lim="800000"/>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6010B9DF-C1D6-47AF-82E1-7DF4FB70C485}" type="slidenum">
              <a:rPr lang="zh-CN" altLang="en-US">
                <a:solidFill>
                  <a:srgbClr val="000000"/>
                </a:solidFill>
                <a:latin typeface="等线"/>
                <a:ea typeface="等线"/>
                <a:cs typeface="等线"/>
              </a:rPr>
              <a:pPr fontAlgn="base">
                <a:spcBef>
                  <a:spcPct val="0"/>
                </a:spcBef>
                <a:spcAft>
                  <a:spcPct val="0"/>
                </a:spcAft>
              </a:pPr>
              <a:t>26</a:t>
            </a:fld>
            <a:endParaRPr lang="en-US" altLang="zh-CN">
              <a:solidFill>
                <a:srgbClr val="000000"/>
              </a:solidFill>
              <a:latin typeface="等线"/>
              <a:ea typeface="等线"/>
              <a:cs typeface="等线"/>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9393" name="幻灯片图像占位符 1"/>
          <p:cNvSpPr>
            <a:spLocks noGrp="1" noRot="1" noChangeAspect="1"/>
          </p:cNvSpPr>
          <p:nvPr>
            <p:ph type="sldImg"/>
          </p:nvPr>
        </p:nvSpPr>
        <p:spPr bwMode="auto">
          <a:noFill/>
          <a:ln>
            <a:solidFill>
              <a:srgbClr val="000000"/>
            </a:solidFill>
            <a:miter lim="800000"/>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DEEB76A6-9424-4AA9-B2D7-6013C66AFD36}" type="slidenum">
              <a:rPr lang="zh-CN" altLang="en-US">
                <a:solidFill>
                  <a:srgbClr val="000000"/>
                </a:solidFill>
                <a:latin typeface="等线"/>
                <a:ea typeface="等线"/>
                <a:cs typeface="等线"/>
              </a:rPr>
              <a:pPr fontAlgn="base">
                <a:spcBef>
                  <a:spcPct val="0"/>
                </a:spcBef>
                <a:spcAft>
                  <a:spcPct val="0"/>
                </a:spcAft>
              </a:pPr>
              <a:t>27</a:t>
            </a:fld>
            <a:endParaRPr lang="en-US" altLang="zh-CN">
              <a:solidFill>
                <a:srgbClr val="000000"/>
              </a:solidFill>
              <a:latin typeface="等线"/>
              <a:ea typeface="等线"/>
              <a:cs typeface="等线"/>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41" name="幻灯片图像占位符 1"/>
          <p:cNvSpPr>
            <a:spLocks noGrp="1" noRot="1" noChangeAspect="1"/>
          </p:cNvSpPr>
          <p:nvPr>
            <p:ph type="sldImg"/>
          </p:nvPr>
        </p:nvSpPr>
        <p:spPr bwMode="auto">
          <a:noFill/>
          <a:ln>
            <a:solidFill>
              <a:srgbClr val="000000"/>
            </a:solidFill>
            <a:miter lim="800000"/>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237C2609-55FC-4C98-A74F-359DBC088D71}" type="slidenum">
              <a:rPr lang="zh-CN" altLang="en-US">
                <a:solidFill>
                  <a:srgbClr val="000000"/>
                </a:solidFill>
                <a:latin typeface="等线"/>
                <a:ea typeface="等线"/>
                <a:cs typeface="等线"/>
              </a:rPr>
              <a:pPr fontAlgn="base">
                <a:spcBef>
                  <a:spcPct val="0"/>
                </a:spcBef>
                <a:spcAft>
                  <a:spcPct val="0"/>
                </a:spcAft>
              </a:pPr>
              <a:t>28</a:t>
            </a:fld>
            <a:endParaRPr lang="en-US" altLang="zh-CN">
              <a:solidFill>
                <a:srgbClr val="000000"/>
              </a:solidFill>
              <a:latin typeface="等线"/>
              <a:ea typeface="等线"/>
              <a:cs typeface="等线"/>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3489" name="幻灯片图像占位符 1"/>
          <p:cNvSpPr>
            <a:spLocks noGrp="1" noRot="1" noChangeAspect="1"/>
          </p:cNvSpPr>
          <p:nvPr>
            <p:ph type="sldImg"/>
          </p:nvPr>
        </p:nvSpPr>
        <p:spPr bwMode="auto">
          <a:noFill/>
          <a:ln>
            <a:solidFill>
              <a:srgbClr val="000000"/>
            </a:solidFill>
            <a:miter lim="800000"/>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1222B57B-D372-4B69-9552-1DDDF62E6188}" type="slidenum">
              <a:rPr lang="zh-CN" altLang="en-US">
                <a:solidFill>
                  <a:srgbClr val="000000"/>
                </a:solidFill>
                <a:latin typeface="等线"/>
                <a:ea typeface="等线"/>
                <a:cs typeface="等线"/>
              </a:rPr>
              <a:pPr fontAlgn="base">
                <a:spcBef>
                  <a:spcPct val="0"/>
                </a:spcBef>
                <a:spcAft>
                  <a:spcPct val="0"/>
                </a:spcAft>
              </a:pPr>
              <a:t>29</a:t>
            </a:fld>
            <a:endParaRPr lang="en-US" altLang="zh-CN">
              <a:solidFill>
                <a:srgbClr val="000000"/>
              </a:solidFill>
              <a:latin typeface="等线"/>
              <a:ea typeface="等线"/>
              <a:cs typeface="等线"/>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7585" name="幻灯片图像占位符 1"/>
          <p:cNvSpPr>
            <a:spLocks noGrp="1" noRot="1" noChangeAspect="1"/>
          </p:cNvSpPr>
          <p:nvPr>
            <p:ph type="sldImg"/>
          </p:nvPr>
        </p:nvSpPr>
        <p:spPr bwMode="auto">
          <a:noFill/>
          <a:ln>
            <a:solidFill>
              <a:srgbClr val="000000"/>
            </a:solidFill>
            <a:miter lim="800000"/>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C63D1D84-84D4-4F79-85EF-6A7FC53FAB4C}" type="slidenum">
              <a:rPr lang="zh-CN" altLang="en-US">
                <a:solidFill>
                  <a:srgbClr val="000000"/>
                </a:solidFill>
                <a:latin typeface="等线"/>
                <a:ea typeface="等线"/>
                <a:cs typeface="等线"/>
              </a:rPr>
              <a:pPr fontAlgn="base">
                <a:spcBef>
                  <a:spcPct val="0"/>
                </a:spcBef>
                <a:spcAft>
                  <a:spcPct val="0"/>
                </a:spcAft>
              </a:pPr>
              <a:t>31</a:t>
            </a:fld>
            <a:endParaRPr lang="en-US" altLang="zh-CN">
              <a:solidFill>
                <a:srgbClr val="000000"/>
              </a:solidFill>
              <a:latin typeface="等线"/>
              <a:ea typeface="等线"/>
              <a:cs typeface="等线"/>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9633" name="幻灯片图像占位符 1"/>
          <p:cNvSpPr>
            <a:spLocks noGrp="1" noRot="1" noChangeAspect="1"/>
          </p:cNvSpPr>
          <p:nvPr>
            <p:ph type="sldImg"/>
          </p:nvPr>
        </p:nvSpPr>
        <p:spPr bwMode="auto">
          <a:noFill/>
          <a:ln>
            <a:solidFill>
              <a:srgbClr val="000000"/>
            </a:solidFill>
            <a:miter lim="800000"/>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968D54CB-0B00-442C-8A4F-E7463CBBE2E5}" type="slidenum">
              <a:rPr lang="zh-CN" altLang="en-US">
                <a:solidFill>
                  <a:srgbClr val="000000"/>
                </a:solidFill>
                <a:latin typeface="等线"/>
                <a:ea typeface="等线"/>
                <a:cs typeface="等线"/>
              </a:rPr>
              <a:pPr fontAlgn="base">
                <a:spcBef>
                  <a:spcPct val="0"/>
                </a:spcBef>
                <a:spcAft>
                  <a:spcPct val="0"/>
                </a:spcAft>
              </a:pPr>
              <a:t>32</a:t>
            </a:fld>
            <a:endParaRPr lang="en-US" altLang="zh-CN">
              <a:solidFill>
                <a:srgbClr val="000000"/>
              </a:solidFill>
              <a:latin typeface="等线"/>
              <a:ea typeface="等线"/>
              <a:cs typeface="等线"/>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3729" name="幻灯片图像占位符 1"/>
          <p:cNvSpPr>
            <a:spLocks noGrp="1" noRot="1" noChangeAspect="1"/>
          </p:cNvSpPr>
          <p:nvPr>
            <p:ph type="sldImg"/>
          </p:nvPr>
        </p:nvSpPr>
        <p:spPr bwMode="auto">
          <a:noFill/>
          <a:ln>
            <a:solidFill>
              <a:srgbClr val="000000"/>
            </a:solidFill>
            <a:miter lim="800000"/>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7C46487A-4615-4243-9715-427DAF34AB06}" type="slidenum">
              <a:rPr lang="zh-CN" altLang="en-US">
                <a:solidFill>
                  <a:srgbClr val="000000"/>
                </a:solidFill>
                <a:latin typeface="等线"/>
                <a:ea typeface="等线"/>
                <a:cs typeface="等线"/>
              </a:rPr>
              <a:pPr fontAlgn="base">
                <a:spcBef>
                  <a:spcPct val="0"/>
                </a:spcBef>
                <a:spcAft>
                  <a:spcPct val="0"/>
                </a:spcAft>
              </a:pPr>
              <a:t>34</a:t>
            </a:fld>
            <a:endParaRPr lang="en-US" altLang="zh-CN">
              <a:solidFill>
                <a:srgbClr val="000000"/>
              </a:solidFill>
              <a:latin typeface="等线"/>
              <a:ea typeface="等线"/>
              <a:cs typeface="等线"/>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5777" name="幻灯片图像占位符 1"/>
          <p:cNvSpPr>
            <a:spLocks noGrp="1" noRot="1" noChangeAspect="1"/>
          </p:cNvSpPr>
          <p:nvPr>
            <p:ph type="sldImg"/>
          </p:nvPr>
        </p:nvSpPr>
        <p:spPr bwMode="auto">
          <a:noFill/>
          <a:ln>
            <a:solidFill>
              <a:srgbClr val="000000"/>
            </a:solidFill>
            <a:miter lim="800000"/>
          </a:ln>
        </p:spPr>
      </p:sp>
      <p:sp>
        <p:nvSpPr>
          <p:cNvPr id="757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5779"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D2BB2B6D-D5A6-48FD-B851-8C4AA514D583}" type="slidenum">
              <a:rPr lang="zh-CN" altLang="en-US">
                <a:solidFill>
                  <a:srgbClr val="000000"/>
                </a:solidFill>
                <a:latin typeface="等线"/>
                <a:ea typeface="等线"/>
                <a:cs typeface="等线"/>
              </a:rPr>
              <a:pPr fontAlgn="base">
                <a:spcBef>
                  <a:spcPct val="0"/>
                </a:spcBef>
                <a:spcAft>
                  <a:spcPct val="0"/>
                </a:spcAft>
              </a:pPr>
              <a:t>35</a:t>
            </a:fld>
            <a:endParaRPr lang="en-US" altLang="zh-CN">
              <a:solidFill>
                <a:srgbClr val="000000"/>
              </a:solidFill>
              <a:latin typeface="等线"/>
              <a:ea typeface="等线"/>
              <a:cs typeface="等线"/>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7825" name="幻灯片图像占位符 1"/>
          <p:cNvSpPr>
            <a:spLocks noGrp="1" noRot="1" noChangeAspect="1"/>
          </p:cNvSpPr>
          <p:nvPr>
            <p:ph type="sldImg"/>
          </p:nvPr>
        </p:nvSpPr>
        <p:spPr bwMode="auto">
          <a:noFill/>
          <a:ln>
            <a:solidFill>
              <a:srgbClr val="000000"/>
            </a:solidFill>
            <a:miter lim="800000"/>
          </a:ln>
        </p:spPr>
      </p:sp>
      <p:sp>
        <p:nvSpPr>
          <p:cNvPr id="778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7827"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D0AE463D-EFC7-4CAD-9702-B852B1706E52}" type="slidenum">
              <a:rPr lang="zh-CN" altLang="en-US">
                <a:solidFill>
                  <a:srgbClr val="000000"/>
                </a:solidFill>
                <a:latin typeface="等线"/>
                <a:ea typeface="等线"/>
                <a:cs typeface="等线"/>
              </a:rPr>
              <a:pPr fontAlgn="base">
                <a:spcBef>
                  <a:spcPct val="0"/>
                </a:spcBef>
                <a:spcAft>
                  <a:spcPct val="0"/>
                </a:spcAft>
              </a:pPr>
              <a:t>38</a:t>
            </a:fld>
            <a:endParaRPr lang="en-US" altLang="zh-CN">
              <a:solidFill>
                <a:srgbClr val="000000"/>
              </a:solidFill>
              <a:latin typeface="等线"/>
              <a:ea typeface="等线"/>
              <a:cs typeface="等线"/>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0706" name="Rectangle 2"/>
          <p:cNvSpPr>
            <a:spLocks noGrp="1" noRot="1" noChangeAspect="1" noChangeArrowheads="1" noTextEdit="1"/>
          </p:cNvSpPr>
          <p:nvPr>
            <p:ph type="sldImg"/>
          </p:nvPr>
        </p:nvSpPr>
        <p:spPr bwMode="auto">
          <a:noFill/>
          <a:ln>
            <a:solidFill>
              <a:srgbClr val="000000"/>
            </a:solidFill>
            <a:miter lim="800000"/>
          </a:ln>
        </p:spPr>
      </p:sp>
      <p:sp>
        <p:nvSpPr>
          <p:cNvPr id="20070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p:cNvSpPr>
          <p:nvPr>
            <p:ph type="sldImg"/>
          </p:nvPr>
        </p:nvSpPr>
        <p:spPr bwMode="auto">
          <a:noFill/>
          <a:ln>
            <a:solidFill>
              <a:srgbClr val="000000"/>
            </a:solidFill>
            <a:miter lim="800000"/>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4035"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4E016446-CF26-45F3-8D8F-7E1B217C1CA1}" type="slidenum">
              <a:rPr lang="zh-CN" altLang="en-US">
                <a:solidFill>
                  <a:srgbClr val="000000"/>
                </a:solidFill>
                <a:latin typeface="等线"/>
                <a:ea typeface="等线"/>
                <a:cs typeface="等线"/>
              </a:rPr>
              <a:pPr fontAlgn="base">
                <a:spcBef>
                  <a:spcPct val="0"/>
                </a:spcBef>
                <a:spcAft>
                  <a:spcPct val="0"/>
                </a:spcAft>
              </a:pPr>
              <a:t>9</a:t>
            </a:fld>
            <a:endParaRPr lang="en-US" altLang="zh-CN">
              <a:solidFill>
                <a:srgbClr val="000000"/>
              </a:solidFill>
              <a:latin typeface="等线"/>
              <a:ea typeface="等线"/>
              <a:cs typeface="等线"/>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6081" name="幻灯片图像占位符 1"/>
          <p:cNvSpPr>
            <a:spLocks noGrp="1" noRot="1" noChangeAspect="1"/>
          </p:cNvSpPr>
          <p:nvPr>
            <p:ph type="sldImg"/>
          </p:nvPr>
        </p:nvSpPr>
        <p:spPr bwMode="auto">
          <a:noFill/>
          <a:ln>
            <a:solidFill>
              <a:srgbClr val="000000"/>
            </a:solidFill>
            <a:miter lim="800000"/>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6083"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AEF0ED99-4C06-4D79-B1A2-FBACD6858D5B}" type="slidenum">
              <a:rPr lang="zh-CN" altLang="en-US">
                <a:solidFill>
                  <a:srgbClr val="000000"/>
                </a:solidFill>
                <a:latin typeface="等线"/>
                <a:ea typeface="等线"/>
                <a:cs typeface="等线"/>
              </a:rPr>
              <a:pPr fontAlgn="base">
                <a:spcBef>
                  <a:spcPct val="0"/>
                </a:spcBef>
                <a:spcAft>
                  <a:spcPct val="0"/>
                </a:spcAft>
              </a:pPr>
              <a:t>10</a:t>
            </a:fld>
            <a:endParaRPr lang="en-US" altLang="zh-CN">
              <a:solidFill>
                <a:srgbClr val="000000"/>
              </a:solidFill>
              <a:latin typeface="等线"/>
              <a:ea typeface="等线"/>
              <a:cs typeface="等线"/>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29" name="幻灯片图像占位符 1"/>
          <p:cNvSpPr>
            <a:spLocks noGrp="1" noRot="1" noChangeAspect="1"/>
          </p:cNvSpPr>
          <p:nvPr>
            <p:ph type="sldImg"/>
          </p:nvPr>
        </p:nvSpPr>
        <p:spPr bwMode="auto">
          <a:noFill/>
          <a:ln>
            <a:solidFill>
              <a:srgbClr val="000000"/>
            </a:solidFill>
            <a:miter lim="800000"/>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8131"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36E6AB67-445E-41FF-83F6-4AF100AF180E}" type="slidenum">
              <a:rPr lang="zh-CN" altLang="en-US">
                <a:solidFill>
                  <a:srgbClr val="000000"/>
                </a:solidFill>
                <a:latin typeface="等线"/>
                <a:ea typeface="等线"/>
                <a:cs typeface="等线"/>
              </a:rPr>
              <a:pPr fontAlgn="base">
                <a:spcBef>
                  <a:spcPct val="0"/>
                </a:spcBef>
                <a:spcAft>
                  <a:spcPct val="0"/>
                </a:spcAft>
              </a:pPr>
              <a:t>11</a:t>
            </a:fld>
            <a:endParaRPr lang="en-US" altLang="zh-CN">
              <a:solidFill>
                <a:srgbClr val="000000"/>
              </a:solidFill>
              <a:latin typeface="等线"/>
              <a:ea typeface="等线"/>
              <a:cs typeface="等线"/>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bwMode="auto">
          <a:noFill/>
          <a:ln>
            <a:solidFill>
              <a:srgbClr val="000000"/>
            </a:solidFill>
            <a:miter lim="800000"/>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0179"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10C01A93-8391-409D-8015-CDDF2082BD5A}" type="slidenum">
              <a:rPr lang="zh-CN" altLang="en-US">
                <a:solidFill>
                  <a:srgbClr val="000000"/>
                </a:solidFill>
                <a:latin typeface="等线"/>
                <a:ea typeface="等线"/>
                <a:cs typeface="等线"/>
              </a:rPr>
              <a:pPr fontAlgn="base">
                <a:spcBef>
                  <a:spcPct val="0"/>
                </a:spcBef>
                <a:spcAft>
                  <a:spcPct val="0"/>
                </a:spcAft>
              </a:pPr>
              <a:t>13</a:t>
            </a:fld>
            <a:endParaRPr lang="en-US" altLang="zh-CN">
              <a:solidFill>
                <a:srgbClr val="000000"/>
              </a:solidFill>
              <a:latin typeface="等线"/>
              <a:ea typeface="等线"/>
              <a:cs typeface="等线"/>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5" name="幻灯片图像占位符 1"/>
          <p:cNvSpPr>
            <a:spLocks noGrp="1" noRot="1" noChangeAspect="1"/>
          </p:cNvSpPr>
          <p:nvPr>
            <p:ph type="sldImg"/>
          </p:nvPr>
        </p:nvSpPr>
        <p:spPr bwMode="auto">
          <a:noFill/>
          <a:ln>
            <a:solidFill>
              <a:srgbClr val="000000"/>
            </a:solidFill>
            <a:miter lim="800000"/>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2227"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AAD70D9E-F8A8-4FD2-825C-90C9521348FF}" type="slidenum">
              <a:rPr lang="zh-CN" altLang="en-US">
                <a:solidFill>
                  <a:srgbClr val="000000"/>
                </a:solidFill>
                <a:latin typeface="等线"/>
                <a:ea typeface="等线"/>
                <a:cs typeface="等线"/>
              </a:rPr>
              <a:pPr fontAlgn="base">
                <a:spcBef>
                  <a:spcPct val="0"/>
                </a:spcBef>
                <a:spcAft>
                  <a:spcPct val="0"/>
                </a:spcAft>
              </a:pPr>
              <a:t>19</a:t>
            </a:fld>
            <a:endParaRPr lang="en-US" altLang="zh-CN">
              <a:solidFill>
                <a:srgbClr val="000000"/>
              </a:solidFill>
              <a:latin typeface="等线"/>
              <a:ea typeface="等线"/>
              <a:cs typeface="等线"/>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1"/>
          <p:cNvSpPr>
            <a:spLocks noGrp="1" noRot="1" noChangeAspect="1"/>
          </p:cNvSpPr>
          <p:nvPr>
            <p:ph type="sldImg"/>
          </p:nvPr>
        </p:nvSpPr>
        <p:spPr bwMode="auto">
          <a:noFill/>
          <a:ln>
            <a:solidFill>
              <a:srgbClr val="000000"/>
            </a:solidFill>
            <a:miter lim="800000"/>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767B7BBF-3C18-4C8A-9FB5-10CFB118895C}" type="slidenum">
              <a:rPr lang="zh-CN" altLang="en-US">
                <a:solidFill>
                  <a:srgbClr val="000000"/>
                </a:solidFill>
                <a:latin typeface="等线"/>
                <a:ea typeface="等线"/>
                <a:cs typeface="等线"/>
              </a:rPr>
              <a:pPr fontAlgn="base">
                <a:spcBef>
                  <a:spcPct val="0"/>
                </a:spcBef>
                <a:spcAft>
                  <a:spcPct val="0"/>
                </a:spcAft>
              </a:pPr>
              <a:t>21</a:t>
            </a:fld>
            <a:endParaRPr lang="en-US" altLang="zh-CN">
              <a:solidFill>
                <a:srgbClr val="000000"/>
              </a:solidFill>
              <a:latin typeface="等线"/>
              <a:ea typeface="等线"/>
              <a:cs typeface="等线"/>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2274" name="幻灯片图像占位符 1"/>
          <p:cNvSpPr>
            <a:spLocks noGrp="1" noRot="1" noChangeAspect="1" noTextEdit="1"/>
          </p:cNvSpPr>
          <p:nvPr>
            <p:ph type="sldImg"/>
          </p:nvPr>
        </p:nvSpPr>
        <p:spPr bwMode="auto">
          <a:noFill/>
          <a:ln>
            <a:solidFill>
              <a:srgbClr val="000000"/>
            </a:solidFill>
            <a:miter lim="800000"/>
          </a:ln>
        </p:spPr>
      </p:sp>
      <p:sp>
        <p:nvSpPr>
          <p:cNvPr id="18227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2276"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a:fld id="{9C503100-896D-4585-A18B-30A614291A98}" type="slidenum">
              <a:rPr lang="zh-CN" altLang="en-US" sz="1200">
                <a:solidFill>
                  <a:srgbClr val="000000"/>
                </a:solidFill>
                <a:latin typeface="等线"/>
                <a:ea typeface="等线"/>
              </a:rPr>
              <a:pPr algn="r"/>
              <a:t>22</a:t>
            </a:fld>
            <a:endParaRPr lang="en-US" altLang="zh-CN" sz="1200">
              <a:solidFill>
                <a:srgbClr val="000000"/>
              </a:solidFill>
              <a:latin typeface="等线" charset="0"/>
              <a:ea typeface="等线" panose="02010600030101010101"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1114725F-E7E5-45CB-ACFD-A15D4169E616}" type="datetimeFigureOut">
              <a:rPr lang="zh-CN" altLang="en-US"/>
              <a:pPr>
                <a:defRPr/>
              </a:pPr>
              <a:t>2020/7/6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22907286-2448-4E7D-9BFF-03D123E274C3}" type="slidenum">
              <a:rPr lang="zh-CN" altLang="en-US"/>
              <a:pPr>
                <a:defRPr/>
              </a:pPr>
              <a:t>‹#›</a:t>
            </a:fld>
            <a:endParaRPr lang="zh-CN" altLang="en-US"/>
          </a:p>
        </p:txBody>
      </p:sp>
    </p:spTree>
  </p:cSld>
  <p:clrMapOvr>
    <a:masterClrMapping/>
  </p:clrMapOvr>
  <p:transition spd="slow">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F4C95241-0752-40B1-B40F-9BF81FCE566E}" type="datetimeFigureOut">
              <a:rPr lang="zh-CN" altLang="en-US"/>
              <a:pPr>
                <a:defRPr/>
              </a:pPr>
              <a:t>2020/7/6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1573615B-1723-497F-9B24-646F48C424AF}" type="slidenum">
              <a:rPr lang="zh-CN" altLang="en-US"/>
              <a:pPr>
                <a:defRPr/>
              </a:pPr>
              <a:t>‹#›</a:t>
            </a:fld>
            <a:endParaRPr lang="zh-CN" altLang="en-US"/>
          </a:p>
        </p:txBody>
      </p:sp>
    </p:spTree>
  </p:cSld>
  <p:clrMapOvr>
    <a:masterClrMapping/>
  </p:clrMapOvr>
  <p:transition spd="slow">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B6D91DDE-1EC6-45F0-BBA1-985511D282CF}" type="datetimeFigureOut">
              <a:rPr lang="zh-CN" altLang="en-US"/>
              <a:pPr>
                <a:defRPr/>
              </a:pPr>
              <a:t>2020/7/6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3C3E9A5C-B140-4076-8CE7-554C6DDBA1FD}" type="slidenum">
              <a:rPr lang="zh-CN" altLang="en-US"/>
              <a:pPr>
                <a:defRPr/>
              </a:pPr>
              <a:t>‹#›</a:t>
            </a:fld>
            <a:endParaRPr lang="zh-CN" altLang="en-US"/>
          </a:p>
        </p:txBody>
      </p:sp>
    </p:spTree>
  </p:cSld>
  <p:clrMapOvr>
    <a:masterClrMapping/>
  </p:clrMapOvr>
  <p:transition spd="slow">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31F311CB-07E4-405B-8906-2C359A22E812}" type="datetimeFigureOut">
              <a:rPr lang="zh-CN" altLang="en-US"/>
              <a:pPr>
                <a:defRPr/>
              </a:pPr>
              <a:t>2020/7/6</a:t>
            </a:fld>
            <a:endParaRPr lang="zh-CN" altLang="en-US"/>
          </a:p>
        </p:txBody>
      </p:sp>
      <p:sp>
        <p:nvSpPr>
          <p:cNvPr id="5" name="页脚占位符 4"/>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3F849C98-02CD-4963-8F5F-A226EA8FC6F9}" type="slidenum">
              <a:rPr lang="zh-CN" altLang="en-US"/>
              <a:pPr>
                <a:defRPr/>
              </a:pPr>
              <a:t>‹#›</a:t>
            </a:fld>
            <a:endParaRPr lang="zh-CN" altLang="en-US"/>
          </a:p>
        </p:txBody>
      </p:sp>
    </p:spTree>
  </p:cSld>
  <p:clrMapOvr>
    <a:masterClrMapping/>
  </p:clrMapOvr>
  <p:transition spd="slow">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7104F5CC-CC50-4F1A-9C65-11D6777A6C94}" type="datetimeFigureOut">
              <a:rPr lang="zh-CN" altLang="en-US"/>
              <a:pPr>
                <a:defRPr/>
              </a:pPr>
              <a:t>2020/7/6</a:t>
            </a:fld>
            <a:endParaRPr lang="zh-CN" altLang="en-US"/>
          </a:p>
        </p:txBody>
      </p:sp>
      <p:sp>
        <p:nvSpPr>
          <p:cNvPr id="5" name="页脚占位符 4"/>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9069EC4F-2688-4AFD-85E4-13CCF7CA4527}" type="slidenum">
              <a:rPr lang="zh-CN" altLang="en-US"/>
              <a:pPr>
                <a:defRPr/>
              </a:pPr>
              <a:t>‹#›</a:t>
            </a:fld>
            <a:endParaRPr lang="zh-CN" altLang="en-US"/>
          </a:p>
        </p:txBody>
      </p:sp>
    </p:spTree>
  </p:cSld>
  <p:clrMapOvr>
    <a:masterClrMapping/>
  </p:clrMapOvr>
  <p:transition spd="slow">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4DA6A678-54D0-4D14-B24D-C9680A2E36F2}" type="datetimeFigureOut">
              <a:rPr lang="zh-CN" altLang="en-US"/>
              <a:pPr>
                <a:defRPr/>
              </a:pPr>
              <a:t>2020/7/6</a:t>
            </a:fld>
            <a:endParaRPr lang="zh-CN" altLang="en-US"/>
          </a:p>
        </p:txBody>
      </p:sp>
      <p:sp>
        <p:nvSpPr>
          <p:cNvPr id="5" name="页脚占位符 4"/>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69B4FE69-2374-4599-929B-358EEC3FDB1C}" type="slidenum">
              <a:rPr lang="zh-CN" altLang="en-US"/>
              <a:pPr>
                <a:defRPr/>
              </a:pPr>
              <a:t>‹#›</a:t>
            </a:fld>
            <a:endParaRPr lang="zh-CN" altLang="en-US"/>
          </a:p>
        </p:txBody>
      </p:sp>
    </p:spTree>
  </p:cSld>
  <p:clrMapOvr>
    <a:masterClrMapping/>
  </p:clrMapOvr>
  <p:transition spd="slow">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8"/>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8"/>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F08C0A67-6FF4-4A3F-91A8-D6DD93ADFD9D}" type="datetimeFigureOut">
              <a:rPr lang="zh-CN" altLang="en-US"/>
              <a:pPr>
                <a:defRPr/>
              </a:pPr>
              <a:t>2020/7/6</a:t>
            </a:fld>
            <a:endParaRPr lang="zh-CN" altLang="en-US"/>
          </a:p>
        </p:txBody>
      </p:sp>
      <p:sp>
        <p:nvSpPr>
          <p:cNvPr id="6" name="页脚占位符 5"/>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DF616BEF-F632-4A32-B091-79FF67BEB27C}" type="slidenum">
              <a:rPr lang="zh-CN" altLang="en-US"/>
              <a:pPr>
                <a:defRPr/>
              </a:pPr>
              <a:t>‹#›</a:t>
            </a:fld>
            <a:endParaRPr lang="zh-CN" altLang="en-US"/>
          </a:p>
        </p:txBody>
      </p:sp>
    </p:spTree>
  </p:cSld>
  <p:clrMapOvr>
    <a:masterClrMapping/>
  </p:clrMapOvr>
  <p:transition spd="slow">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02D175CB-F4AE-4655-B683-0A716D190916}" type="datetimeFigureOut">
              <a:rPr lang="zh-CN" altLang="en-US"/>
              <a:pPr>
                <a:defRPr/>
              </a:pPr>
              <a:t>2020/7/6</a:t>
            </a:fld>
            <a:endParaRPr lang="zh-CN" altLang="en-US"/>
          </a:p>
        </p:txBody>
      </p:sp>
      <p:sp>
        <p:nvSpPr>
          <p:cNvPr id="8" name="页脚占位符 7"/>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9" name="灯片编号占位符 8"/>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B5CFF873-4447-43F3-99CB-D8A0EFD69857}" type="slidenum">
              <a:rPr lang="zh-CN" altLang="en-US"/>
              <a:pPr>
                <a:defRPr/>
              </a:pPr>
              <a:t>‹#›</a:t>
            </a:fld>
            <a:endParaRPr lang="zh-CN" altLang="en-US"/>
          </a:p>
        </p:txBody>
      </p:sp>
    </p:spTree>
  </p:cSld>
  <p:clrMapOvr>
    <a:masterClrMapping/>
  </p:clrMapOvr>
  <p:transition spd="slow">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9E18AF83-02EE-4B4A-BAEA-43CFFE0D5409}" type="datetimeFigureOut">
              <a:rPr lang="zh-CN" altLang="en-US"/>
              <a:pPr>
                <a:defRPr/>
              </a:pPr>
              <a:t>2020/7/6</a:t>
            </a:fld>
            <a:endParaRPr lang="zh-CN" altLang="en-US"/>
          </a:p>
        </p:txBody>
      </p:sp>
      <p:sp>
        <p:nvSpPr>
          <p:cNvPr id="4" name="页脚占位符 3"/>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5" name="灯片编号占位符 4"/>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89DE14B5-6C83-472F-906E-AC188CB1F12E}" type="slidenum">
              <a:rPr lang="zh-CN" altLang="en-US"/>
              <a:pPr>
                <a:defRPr/>
              </a:pPr>
              <a:t>‹#›</a:t>
            </a:fld>
            <a:endParaRPr lang="zh-CN" altLang="en-US"/>
          </a:p>
        </p:txBody>
      </p:sp>
    </p:spTree>
  </p:cSld>
  <p:clrMapOvr>
    <a:masterClrMapping/>
  </p:clrMapOvr>
  <p:transition spd="slow">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37DDF50B-B8D1-4327-9339-B8ACAAFAAE46}" type="datetimeFigureOut">
              <a:rPr lang="zh-CN" altLang="en-US"/>
              <a:pPr>
                <a:defRPr/>
              </a:pPr>
              <a:t>2020/7/6</a:t>
            </a:fld>
            <a:endParaRPr lang="zh-CN" altLang="en-US"/>
          </a:p>
        </p:txBody>
      </p:sp>
      <p:sp>
        <p:nvSpPr>
          <p:cNvPr id="3" name="页脚占位符 2"/>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4" name="灯片编号占位符 3"/>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F1AC1314-D1AE-47E6-A5D2-A5BDF07B9197}" type="slidenum">
              <a:rPr lang="zh-CN" altLang="en-US"/>
              <a:pPr>
                <a:defRPr/>
              </a:pPr>
              <a:t>‹#›</a:t>
            </a:fld>
            <a:endParaRPr lang="zh-CN" altLang="en-US"/>
          </a:p>
        </p:txBody>
      </p:sp>
    </p:spTree>
  </p:cSld>
  <p:clrMapOvr>
    <a:masterClrMapping/>
  </p:clrMapOvr>
  <p:transition spd="slow">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8153FBC6-67D1-4FF0-A2ED-F9B4BEB17AE0}" type="datetimeFigureOut">
              <a:rPr lang="zh-CN" altLang="en-US"/>
              <a:pPr>
                <a:defRPr/>
              </a:pPr>
              <a:t>2020/7/6</a:t>
            </a:fld>
            <a:endParaRPr lang="zh-CN" altLang="en-US"/>
          </a:p>
        </p:txBody>
      </p:sp>
      <p:sp>
        <p:nvSpPr>
          <p:cNvPr id="6" name="页脚占位符 5"/>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2350A599-52F0-46DE-AD6D-85BC53B9C290}" type="slidenum">
              <a:rPr lang="zh-CN" altLang="en-US"/>
              <a:pPr>
                <a:defRPr/>
              </a:pPr>
              <a:t>‹#›</a:t>
            </a:fld>
            <a:endParaRPr lang="zh-CN" altLang="en-US"/>
          </a:p>
        </p:txBody>
      </p:sp>
    </p:spTree>
  </p:cSld>
  <p:clrMapOvr>
    <a:masterClrMapping/>
  </p:clrMapOvr>
  <p:transition spd="slow">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D7E955AB-1F0D-429A-9E77-23D129D81B67}" type="datetimeFigureOut">
              <a:rPr lang="zh-CN" altLang="en-US"/>
              <a:pPr>
                <a:defRPr/>
              </a:pPr>
              <a:t>2020/7/6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F0C466BC-82C6-4615-BA47-3A8CEC0AD0F7}" type="slidenum">
              <a:rPr lang="zh-CN" altLang="en-US"/>
              <a:pPr>
                <a:defRPr/>
              </a:pPr>
              <a:t>‹#›</a:t>
            </a:fld>
            <a:endParaRPr lang="zh-CN" altLang="en-US"/>
          </a:p>
        </p:txBody>
      </p:sp>
    </p:spTree>
  </p:cSld>
  <p:clrMapOvr>
    <a:masterClrMapping/>
  </p:clrMapOvr>
  <p:transition spd="slow">
    <p:random/>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E5FD6EC6-7DA9-4CAE-9E59-EFA50A3E0EFD}" type="datetimeFigureOut">
              <a:rPr lang="zh-CN" altLang="en-US"/>
              <a:pPr>
                <a:defRPr/>
              </a:pPr>
              <a:t>2020/7/6</a:t>
            </a:fld>
            <a:endParaRPr lang="zh-CN" altLang="en-US"/>
          </a:p>
        </p:txBody>
      </p:sp>
      <p:sp>
        <p:nvSpPr>
          <p:cNvPr id="6" name="页脚占位符 5"/>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8695BFF8-27A8-44D8-8A28-49F9907A12C3}" type="slidenum">
              <a:rPr lang="zh-CN" altLang="en-US"/>
              <a:pPr>
                <a:defRPr/>
              </a:pPr>
              <a:t>‹#›</a:t>
            </a:fld>
            <a:endParaRPr lang="zh-CN" altLang="en-US"/>
          </a:p>
        </p:txBody>
      </p:sp>
    </p:spTree>
  </p:cSld>
  <p:clrMapOvr>
    <a:masterClrMapping/>
  </p:clrMapOvr>
  <p:transition spd="slow">
    <p:random/>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9E40956D-9520-4C30-8BDA-E7EEF79F0D12}" type="datetimeFigureOut">
              <a:rPr lang="zh-CN" altLang="en-US"/>
              <a:pPr>
                <a:defRPr/>
              </a:pPr>
              <a:t>2020/7/6</a:t>
            </a:fld>
            <a:endParaRPr lang="zh-CN" altLang="en-US"/>
          </a:p>
        </p:txBody>
      </p:sp>
      <p:sp>
        <p:nvSpPr>
          <p:cNvPr id="5" name="页脚占位符 4"/>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936E0AB2-12EF-4853-9527-F2BBC871ACD2}" type="slidenum">
              <a:rPr lang="zh-CN" altLang="en-US"/>
              <a:pPr>
                <a:defRPr/>
              </a:pPr>
              <a:t>‹#›</a:t>
            </a:fld>
            <a:endParaRPr lang="zh-CN" altLang="en-US"/>
          </a:p>
        </p:txBody>
      </p:sp>
    </p:spTree>
  </p:cSld>
  <p:clrMapOvr>
    <a:masterClrMapping/>
  </p:clrMapOvr>
  <p:transition spd="slow">
    <p:random/>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6DCB877E-0248-4863-8C50-202FE99920DE}" type="datetimeFigureOut">
              <a:rPr lang="zh-CN" altLang="en-US"/>
              <a:pPr>
                <a:defRPr/>
              </a:pPr>
              <a:t>2020/7/6</a:t>
            </a:fld>
            <a:endParaRPr lang="zh-CN" altLang="en-US"/>
          </a:p>
        </p:txBody>
      </p:sp>
      <p:sp>
        <p:nvSpPr>
          <p:cNvPr id="5" name="页脚占位符 4"/>
          <p:cNvSpPr>
            <a:spLocks noGrp="1"/>
          </p:cNvSpPr>
          <p:nvPr>
            <p:ph type="ftr" sz="quarter" idx="11"/>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p:txBody>
          <a:bodyPr rtlCol="0"/>
          <a:lstStyle>
            <a:lvl1pPr fontAlgn="auto">
              <a:spcBef>
                <a:spcPct val="0"/>
              </a:spcBef>
              <a:spcAft>
                <a:spcPct val="0"/>
              </a:spcAft>
              <a:defRPr>
                <a:solidFill>
                  <a:prstClr val="black">
                    <a:tint val="75000"/>
                  </a:prstClr>
                </a:solidFill>
                <a:latin typeface="+mn-lt"/>
                <a:ea typeface="+mn-ea"/>
                <a:cs typeface="+mn-cs"/>
              </a:defRPr>
            </a:lvl1pPr>
          </a:lstStyle>
          <a:p>
            <a:pPr>
              <a:defRPr/>
            </a:pPr>
            <a:fld id="{68C4BD6F-88D8-48A9-BB6E-864C8D3FEDCA}" type="slidenum">
              <a:rPr lang="zh-CN" altLang="en-US"/>
              <a:pPr>
                <a:defRPr/>
              </a:pPr>
              <a:t>‹#›</a:t>
            </a:fld>
            <a:endParaRPr lang="zh-CN" altLang="en-US"/>
          </a:p>
        </p:txBody>
      </p:sp>
    </p:spTree>
  </p:cSld>
  <p:clrMapOvr>
    <a:masterClrMapping/>
  </p:clrMapOvr>
  <p:transition spd="slow">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B31F63F7-79E1-492F-AA97-E13C8AC241A2}" type="datetimeFigureOut">
              <a:rPr lang="zh-CN" altLang="en-US"/>
              <a:pPr>
                <a:defRPr/>
              </a:pPr>
              <a:t>2020/7/6</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F240D999-E8A1-4719-895A-50F7EB07DC1C}" type="slidenum">
              <a:rPr lang="zh-CN" altLang="en-US"/>
              <a:pPr>
                <a:defRPr/>
              </a:pPr>
              <a:t>‹#›</a:t>
            </a:fld>
            <a:endParaRPr lang="zh-CN" altLang="en-US"/>
          </a:p>
        </p:txBody>
      </p:sp>
    </p:spTree>
  </p:cSld>
  <p:clrMapOvr>
    <a:masterClrMapping/>
  </p:clrMapOvr>
  <p:transition spd="slow">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8757C5A8-921B-4C1F-99AF-DBE9A68F6565}" type="datetimeFigureOut">
              <a:rPr lang="zh-CN" altLang="en-US"/>
              <a:pPr>
                <a:defRPr/>
              </a:pPr>
              <a:t>2020/7/6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934F0540-F4E4-4B23-82B4-117329E709B9}" type="slidenum">
              <a:rPr lang="zh-CN" altLang="en-US"/>
              <a:pPr>
                <a:defRPr/>
              </a:pPr>
              <a:t>‹#›</a:t>
            </a:fld>
            <a:endParaRPr lang="zh-CN" altLang="en-US"/>
          </a:p>
        </p:txBody>
      </p:sp>
    </p:spTree>
  </p:cSld>
  <p:clrMapOvr>
    <a:masterClrMapping/>
  </p:clrMapOvr>
  <p:transition spd="slow">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55188B91-86F5-44B6-B4BB-21F72D369364}" type="datetimeFigureOut">
              <a:rPr lang="zh-CN" altLang="en-US"/>
              <a:pPr>
                <a:defRPr/>
              </a:pPr>
              <a:t>2020/7/6</a:t>
            </a:fld>
            <a:endParaRPr lang="zh-CN" altLang="en-US"/>
          </a:p>
        </p:txBody>
      </p:sp>
      <p:sp>
        <p:nvSpPr>
          <p:cNvPr id="8" name="页脚占位符 7"/>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9" name="灯片编号占位符 8"/>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7159F715-42EA-4C10-B36B-2A91D63897D9}" type="slidenum">
              <a:rPr lang="zh-CN" altLang="en-US"/>
              <a:pPr>
                <a:defRPr/>
              </a:pPr>
              <a:t>‹#›</a:t>
            </a:fld>
            <a:endParaRPr lang="zh-CN" altLang="en-US"/>
          </a:p>
        </p:txBody>
      </p:sp>
    </p:spTree>
  </p:cSld>
  <p:clrMapOvr>
    <a:masterClrMapping/>
  </p:clrMapOvr>
  <p:transition spd="slow">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AF958AFD-0683-4842-9065-D8C1617BC6E7}" type="datetimeFigureOut">
              <a:rPr lang="zh-CN" altLang="en-US"/>
              <a:pPr>
                <a:defRPr/>
              </a:pPr>
              <a:t>2020/7/6</a:t>
            </a:fld>
            <a:endParaRPr lang="zh-CN" altLang="en-US"/>
          </a:p>
        </p:txBody>
      </p:sp>
      <p:sp>
        <p:nvSpPr>
          <p:cNvPr id="4" name="页脚占位符 3"/>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1C31E67F-94D3-4934-BA0B-832CF1975BAA}" type="slidenum">
              <a:rPr lang="zh-CN" altLang="en-US"/>
              <a:pPr>
                <a:defRPr/>
              </a:pPr>
              <a:t>‹#›</a:t>
            </a:fld>
            <a:endParaRPr lang="zh-CN" altLang="en-US"/>
          </a:p>
        </p:txBody>
      </p:sp>
    </p:spTree>
  </p:cSld>
  <p:clrMapOvr>
    <a:masterClrMapping/>
  </p:clrMapOvr>
  <p:transition spd="slow">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5C0F6463-62B3-4043-84F2-3AEF155A46B0}" type="datetimeFigureOut">
              <a:rPr lang="zh-CN" altLang="en-US"/>
              <a:pPr>
                <a:defRPr/>
              </a:pPr>
              <a:t>2020/7/6</a:t>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3597D9D8-A63B-4F35-90B5-078BF29FFB0A}" type="slidenum">
              <a:rPr lang="zh-CN" altLang="en-US"/>
              <a:pPr>
                <a:defRPr/>
              </a:pPr>
              <a:t>‹#›</a:t>
            </a:fld>
            <a:endParaRPr lang="zh-CN" altLang="en-US"/>
          </a:p>
        </p:txBody>
      </p:sp>
    </p:spTree>
  </p:cSld>
  <p:clrMapOvr>
    <a:masterClrMapping/>
  </p:clrMapOvr>
  <p:transition spd="slow">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54654D93-D40A-47A0-9E32-589F397943B5}" type="datetimeFigureOut">
              <a:rPr lang="zh-CN" altLang="en-US"/>
              <a:pPr>
                <a:defRPr/>
              </a:pPr>
              <a:t>2020/7/6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9E79D49F-E820-4EB5-80C0-989920A3988B}" type="slidenum">
              <a:rPr lang="zh-CN" altLang="en-US"/>
              <a:pPr>
                <a:defRPr/>
              </a:pPr>
              <a:t>‹#›</a:t>
            </a:fld>
            <a:endParaRPr lang="zh-CN" altLang="en-US"/>
          </a:p>
        </p:txBody>
      </p:sp>
    </p:spTree>
  </p:cSld>
  <p:clrMapOvr>
    <a:masterClrMapping/>
  </p:clrMapOvr>
  <p:transition spd="slow">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00B12CB3-DF4C-4E67-B031-311766D6CB3B}" type="datetimeFigureOut">
              <a:rPr lang="zh-CN" altLang="en-US"/>
              <a:pPr>
                <a:defRPr/>
              </a:pPr>
              <a:t>2020/7/6</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lvl1pPr fontAlgn="auto">
              <a:spcBef>
                <a:spcPct val="0"/>
              </a:spcBef>
              <a:spcAft>
                <a:spcPct val="0"/>
              </a:spcAft>
              <a:defRPr>
                <a:latin typeface="+mn-lt"/>
                <a:ea typeface="+mn-ea"/>
                <a:cs typeface="+mn-cs"/>
              </a:defRPr>
            </a:lvl1pPr>
          </a:lstStyle>
          <a:p>
            <a:pPr>
              <a:defRPr/>
            </a:pPr>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lvl1pPr fontAlgn="auto">
              <a:spcBef>
                <a:spcPct val="0"/>
              </a:spcBef>
              <a:spcAft>
                <a:spcPct val="0"/>
              </a:spcAft>
              <a:defRPr>
                <a:latin typeface="+mn-lt"/>
                <a:ea typeface="+mn-ea"/>
                <a:cs typeface="+mn-cs"/>
              </a:defRPr>
            </a:lvl1pPr>
          </a:lstStyle>
          <a:p>
            <a:pPr>
              <a:defRPr/>
            </a:pPr>
            <a:fld id="{1399D406-72B0-46A3-8ED6-96A34D95EF94}" type="slidenum">
              <a:rPr lang="zh-CN" altLang="en-US"/>
              <a:pPr>
                <a:defRPr/>
              </a:pPr>
              <a:t>‹#›</a:t>
            </a:fld>
            <a:endParaRPr lang="zh-CN" altLang="en-US"/>
          </a:p>
        </p:txBody>
      </p:sp>
    </p:spTree>
  </p:cSld>
  <p:clrMapOvr>
    <a:masterClrMapping/>
  </p:clrMapOvr>
  <p:transition spd="slow">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ransition spd="slow">
    <p:random/>
  </p:transition>
  <p:timing/>
  <p:txStyles>
    <p:titleStyle>
      <a:lvl1pPr algn="l" defTabSz="685800" rtl="0" fontAlgn="base">
        <a:lnSpc>
          <a:spcPct val="90000"/>
        </a:lnSpc>
        <a:spcBef>
          <a:spcPct val="0"/>
        </a:spcBef>
        <a:spcAft>
          <a:spcPct val="0"/>
        </a:spcAft>
        <a:defRPr sz="3300" kern="1200">
          <a:solidFill>
            <a:schemeClr val="tx1"/>
          </a:solidFill>
          <a:latin typeface="+mj-lt"/>
          <a:ea typeface="+mj-ea"/>
          <a:cs typeface="等线 Light"/>
        </a:defRPr>
      </a:lvl1pPr>
      <a:lvl2pPr algn="l" defTabSz="685800" rtl="0" fontAlgn="base">
        <a:lnSpc>
          <a:spcPct val="90000"/>
        </a:lnSpc>
        <a:spcBef>
          <a:spcPct val="0"/>
        </a:spcBef>
        <a:spcAft>
          <a:spcPct val="0"/>
        </a:spcAft>
        <a:defRPr sz="3300">
          <a:solidFill>
            <a:schemeClr val="tx1"/>
          </a:solidFill>
          <a:latin typeface="等线 Light"/>
          <a:ea typeface="等线 Light"/>
          <a:cs typeface="等线 Light"/>
        </a:defRPr>
      </a:lvl2pPr>
      <a:lvl3pPr algn="l" defTabSz="685800" rtl="0" fontAlgn="base">
        <a:lnSpc>
          <a:spcPct val="90000"/>
        </a:lnSpc>
        <a:spcBef>
          <a:spcPct val="0"/>
        </a:spcBef>
        <a:spcAft>
          <a:spcPct val="0"/>
        </a:spcAft>
        <a:defRPr sz="3300">
          <a:solidFill>
            <a:schemeClr val="tx1"/>
          </a:solidFill>
          <a:latin typeface="等线 Light"/>
          <a:ea typeface="等线 Light"/>
          <a:cs typeface="等线 Light"/>
        </a:defRPr>
      </a:lvl3pPr>
      <a:lvl4pPr algn="l" defTabSz="685800" rtl="0" fontAlgn="base">
        <a:lnSpc>
          <a:spcPct val="90000"/>
        </a:lnSpc>
        <a:spcBef>
          <a:spcPct val="0"/>
        </a:spcBef>
        <a:spcAft>
          <a:spcPct val="0"/>
        </a:spcAft>
        <a:defRPr sz="3300">
          <a:solidFill>
            <a:schemeClr val="tx1"/>
          </a:solidFill>
          <a:latin typeface="等线 Light"/>
          <a:ea typeface="等线 Light"/>
          <a:cs typeface="等线 Light"/>
        </a:defRPr>
      </a:lvl4pPr>
      <a:lvl5pPr algn="l" defTabSz="685800" rtl="0" fontAlgn="base">
        <a:lnSpc>
          <a:spcPct val="90000"/>
        </a:lnSpc>
        <a:spcBef>
          <a:spcPct val="0"/>
        </a:spcBef>
        <a:spcAft>
          <a:spcPct val="0"/>
        </a:spcAft>
        <a:defRPr sz="3300">
          <a:solidFill>
            <a:schemeClr val="tx1"/>
          </a:solidFill>
          <a:latin typeface="等线 Light"/>
          <a:ea typeface="等线 Light"/>
          <a:cs typeface="等线 Light"/>
        </a:defRPr>
      </a:lvl5pPr>
      <a:lvl6pPr marL="457200" algn="l" defTabSz="685800" rtl="0" fontAlgn="base">
        <a:lnSpc>
          <a:spcPct val="90000"/>
        </a:lnSpc>
        <a:spcBef>
          <a:spcPct val="0"/>
        </a:spcBef>
        <a:spcAft>
          <a:spcPct val="0"/>
        </a:spcAft>
        <a:defRPr sz="3300">
          <a:solidFill>
            <a:schemeClr val="tx1"/>
          </a:solidFill>
          <a:latin typeface="等线 Light"/>
          <a:ea typeface="等线 Light"/>
          <a:cs typeface="等线 Light"/>
        </a:defRPr>
      </a:lvl6pPr>
      <a:lvl7pPr marL="914400" algn="l" defTabSz="685800" rtl="0" fontAlgn="base">
        <a:lnSpc>
          <a:spcPct val="90000"/>
        </a:lnSpc>
        <a:spcBef>
          <a:spcPct val="0"/>
        </a:spcBef>
        <a:spcAft>
          <a:spcPct val="0"/>
        </a:spcAft>
        <a:defRPr sz="3300">
          <a:solidFill>
            <a:schemeClr val="tx1"/>
          </a:solidFill>
          <a:latin typeface="等线 Light"/>
          <a:ea typeface="等线 Light"/>
          <a:cs typeface="等线 Light"/>
        </a:defRPr>
      </a:lvl7pPr>
      <a:lvl8pPr marL="1371600" algn="l" defTabSz="685800" rtl="0" fontAlgn="base">
        <a:lnSpc>
          <a:spcPct val="90000"/>
        </a:lnSpc>
        <a:spcBef>
          <a:spcPct val="0"/>
        </a:spcBef>
        <a:spcAft>
          <a:spcPct val="0"/>
        </a:spcAft>
        <a:defRPr sz="3300">
          <a:solidFill>
            <a:schemeClr val="tx1"/>
          </a:solidFill>
          <a:latin typeface="等线 Light"/>
          <a:ea typeface="等线 Light"/>
          <a:cs typeface="等线 Light"/>
        </a:defRPr>
      </a:lvl8pPr>
      <a:lvl9pPr marL="1828800" algn="l" defTabSz="685800" rtl="0" fontAlgn="base">
        <a:lnSpc>
          <a:spcPct val="90000"/>
        </a:lnSpc>
        <a:spcBef>
          <a:spcPct val="0"/>
        </a:spcBef>
        <a:spcAft>
          <a:spcPct val="0"/>
        </a:spcAft>
        <a:defRPr sz="3300">
          <a:solidFill>
            <a:schemeClr val="tx1"/>
          </a:solidFill>
          <a:latin typeface="等线 Light"/>
          <a:ea typeface="等线 Light"/>
          <a:cs typeface="等线 Light"/>
        </a:defRPr>
      </a:lvl9pPr>
    </p:titleStyle>
    <p:bodyStyle>
      <a:lvl1pPr marL="171450" indent="-171450" algn="l" defTabSz="685800" rtl="0" fontAlgn="base">
        <a:lnSpc>
          <a:spcPct val="90000"/>
        </a:lnSpc>
        <a:spcBef>
          <a:spcPts val="750"/>
        </a:spcBef>
        <a:spcAft>
          <a:spcPct val="0"/>
        </a:spcAft>
        <a:buFont typeface="Arial"/>
        <a:buChar char="•"/>
        <a:defRPr sz="2100" kern="1200">
          <a:solidFill>
            <a:schemeClr val="tx1"/>
          </a:solidFill>
          <a:latin typeface="+mn-lt"/>
          <a:ea typeface="+mn-ea"/>
          <a:cs typeface="等线"/>
        </a:defRPr>
      </a:lvl1pPr>
      <a:lvl2pPr marL="514350" indent="-171450" algn="l" defTabSz="685800" rtl="0" fontAlgn="base">
        <a:lnSpc>
          <a:spcPct val="90000"/>
        </a:lnSpc>
        <a:spcBef>
          <a:spcPts val="375"/>
        </a:spcBef>
        <a:spcAft>
          <a:spcPct val="0"/>
        </a:spcAft>
        <a:buFont typeface="Arial"/>
        <a:buChar char="•"/>
        <a:defRPr kern="1200">
          <a:solidFill>
            <a:schemeClr val="tx1"/>
          </a:solidFill>
          <a:latin typeface="+mn-lt"/>
          <a:ea typeface="+mn-ea"/>
          <a:cs typeface="等线"/>
        </a:defRPr>
      </a:lvl2pPr>
      <a:lvl3pPr marL="857250" indent="-171450" algn="l" defTabSz="685800" rtl="0" fontAlgn="base">
        <a:lnSpc>
          <a:spcPct val="90000"/>
        </a:lnSpc>
        <a:spcBef>
          <a:spcPts val="375"/>
        </a:spcBef>
        <a:spcAft>
          <a:spcPct val="0"/>
        </a:spcAft>
        <a:buFont typeface="Arial"/>
        <a:buChar char="•"/>
        <a:defRPr sz="1500" kern="1200">
          <a:solidFill>
            <a:schemeClr val="tx1"/>
          </a:solidFill>
          <a:latin typeface="+mn-lt"/>
          <a:ea typeface="+mn-ea"/>
          <a:cs typeface="等线"/>
        </a:defRPr>
      </a:lvl3pPr>
      <a:lvl4pPr marL="1200150" indent="-171450" algn="l" defTabSz="685800" rtl="0" fontAlgn="base">
        <a:lnSpc>
          <a:spcPct val="90000"/>
        </a:lnSpc>
        <a:spcBef>
          <a:spcPts val="375"/>
        </a:spcBef>
        <a:spcAft>
          <a:spcPct val="0"/>
        </a:spcAft>
        <a:buFont typeface="Arial"/>
        <a:buChar char="•"/>
        <a:defRPr sz="1300" kern="1200">
          <a:solidFill>
            <a:schemeClr val="tx1"/>
          </a:solidFill>
          <a:latin typeface="+mn-lt"/>
          <a:ea typeface="+mn-ea"/>
          <a:cs typeface="等线"/>
        </a:defRPr>
      </a:lvl4pPr>
      <a:lvl5pPr marL="1543050" indent="-171450" algn="l" defTabSz="685800" rtl="0" fontAlgn="base">
        <a:lnSpc>
          <a:spcPct val="90000"/>
        </a:lnSpc>
        <a:spcBef>
          <a:spcPts val="375"/>
        </a:spcBef>
        <a:spcAft>
          <a:spcPct val="0"/>
        </a:spcAft>
        <a:buFont typeface="Arial"/>
        <a:buChar char="•"/>
        <a:defRPr sz="1300" kern="1200">
          <a:solidFill>
            <a:schemeClr val="tx1"/>
          </a:solidFill>
          <a:latin typeface="+mn-lt"/>
          <a:ea typeface="+mn-ea"/>
          <a:cs typeface="等线"/>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707374"/>
        </a:solidFill>
        <a:effectLst/>
      </p:bgPr>
    </p:bg>
    <p:spTree>
      <p:nvGrpSpPr>
        <p:cNvPr id="1" name=""/>
        <p:cNvGrpSpPr/>
        <p:nvPr/>
      </p:nvGrpSpPr>
      <p:grpSpPr>
        <a:xfrm>
          <a:off x="0" y="0"/>
          <a:ext cx="0" cy="0"/>
        </a:xfrm>
      </p:grpSpPr>
      <p:sp>
        <p:nvSpPr>
          <p:cNvPr id="25602" name="标题占位符 1"/>
          <p:cNvSpPr>
            <a:spLocks noGrp="1"/>
          </p:cNvSpPr>
          <p:nvPr>
            <p:ph type="title"/>
          </p:nvPr>
        </p:nvSpPr>
        <p:spPr bwMode="auto">
          <a:xfrm>
            <a:off x="628650" y="274638"/>
            <a:ext cx="7886700" cy="993775"/>
          </a:xfrm>
          <a:prstGeom prst="rect">
            <a:avLst/>
          </a:prstGeom>
          <a:noFill/>
          <a:ln w="9525">
            <a:noFill/>
            <a:miter lim="800000"/>
          </a:ln>
        </p:spPr>
        <p:txBody>
          <a:bodyPr vert="horz" wrap="square" lIns="68580" tIns="34290" rIns="68580" bIns="3429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628650" y="1368425"/>
            <a:ext cx="7886700" cy="3263900"/>
          </a:xfrm>
          <a:prstGeom prst="rect">
            <a:avLst/>
          </a:prstGeom>
          <a:noFill/>
          <a:ln w="9525">
            <a:noFill/>
            <a:miter lim="800000"/>
          </a:ln>
        </p:spPr>
        <p:txBody>
          <a:bodyPr vert="horz" wrap="square" lIns="68580" tIns="34290" rIns="68580" bIns="3429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wrap="square" lIns="68580" tIns="34290" rIns="68580" bIns="34290" numCol="1" anchor="ctr" anchorCtr="0" compatLnSpc="1">
            <a:prstTxWarp prst="textNoShape">
              <a:avLst/>
            </a:prstTxWarp>
          </a:bodyPr>
          <a:lstStyle>
            <a:lvl1pPr>
              <a:defRPr sz="900">
                <a:solidFill>
                  <a:srgbClr val="898989"/>
                </a:solidFill>
                <a:latin typeface="等线"/>
                <a:ea typeface="等线"/>
              </a:defRPr>
            </a:lvl1pPr>
          </a:lstStyle>
          <a:p>
            <a:fld id="{D8B55D14-DF6D-41C4-9E69-669DEED27C79}" type="datetimeFigureOut">
              <a:rPr lang="zh-CN" altLang="en-US"/>
              <a:t>2020/7/6</a:t>
            </a:fld>
            <a:endParaRPr lang="en-US" altLang="zh-CN"/>
          </a:p>
        </p:txBody>
      </p:sp>
      <p:sp>
        <p:nvSpPr>
          <p:cNvPr id="5" name="页脚占位符 4"/>
          <p:cNvSpPr>
            <a:spLocks noGrp="1"/>
          </p:cNvSpPr>
          <p:nvPr>
            <p:ph type="ftr" sz="quarter" idx="3"/>
          </p:nvPr>
        </p:nvSpPr>
        <p:spPr>
          <a:xfrm>
            <a:off x="3028950" y="4767263"/>
            <a:ext cx="3086100" cy="274637"/>
          </a:xfrm>
          <a:prstGeom prst="rect">
            <a:avLst/>
          </a:prstGeom>
        </p:spPr>
        <p:txBody>
          <a:bodyPr vert="horz" wrap="square" lIns="68580" tIns="34290" rIns="68580" bIns="34290" numCol="1" anchor="ctr" anchorCtr="0" compatLnSpc="1">
            <a:prstTxWarp prst="textNoShape">
              <a:avLst/>
            </a:prstTxWarp>
          </a:bodyPr>
          <a:lstStyle>
            <a:lvl1pPr algn="ctr">
              <a:defRPr sz="900">
                <a:solidFill>
                  <a:srgbClr val="898989"/>
                </a:solidFill>
                <a:latin typeface="等线"/>
                <a:ea typeface="等线"/>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wrap="square" lIns="68580" tIns="34290" rIns="68580" bIns="34290" numCol="1" anchor="ctr" anchorCtr="0" compatLnSpc="1">
            <a:prstTxWarp prst="textNoShape">
              <a:avLst/>
            </a:prstTxWarp>
          </a:bodyPr>
          <a:lstStyle>
            <a:lvl1pPr algn="r">
              <a:defRPr sz="900">
                <a:solidFill>
                  <a:srgbClr val="898989"/>
                </a:solidFill>
                <a:latin typeface="等线"/>
                <a:ea typeface="等线"/>
              </a:defRPr>
            </a:lvl1pPr>
          </a:lstStyle>
          <a:p>
            <a:fld id="{26451E6A-A785-42A8-B0E6-B5B73CFFCEDC}"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spd="slow">
    <p:random/>
  </p:transition>
  <p:timing/>
  <p:txStyles>
    <p:titleStyle>
      <a:lvl1pPr algn="l" defTabSz="685800" rtl="0" fontAlgn="base">
        <a:lnSpc>
          <a:spcPct val="90000"/>
        </a:lnSpc>
        <a:spcBef>
          <a:spcPct val="0"/>
        </a:spcBef>
        <a:spcAft>
          <a:spcPct val="0"/>
        </a:spcAft>
        <a:defRPr sz="3300" kern="1200">
          <a:solidFill>
            <a:schemeClr val="tx1"/>
          </a:solidFill>
          <a:latin typeface="+mj-lt"/>
          <a:ea typeface="+mj-ea"/>
          <a:cs typeface="等线 Light"/>
        </a:defRPr>
      </a:lvl1pPr>
      <a:lvl2pPr algn="l" defTabSz="685800" rtl="0" fontAlgn="base">
        <a:lnSpc>
          <a:spcPct val="90000"/>
        </a:lnSpc>
        <a:spcBef>
          <a:spcPct val="0"/>
        </a:spcBef>
        <a:spcAft>
          <a:spcPct val="0"/>
        </a:spcAft>
        <a:defRPr sz="3300">
          <a:solidFill>
            <a:schemeClr val="tx1"/>
          </a:solidFill>
          <a:latin typeface="等线 Light"/>
          <a:ea typeface="等线 Light"/>
          <a:cs typeface="等线 Light"/>
        </a:defRPr>
      </a:lvl2pPr>
      <a:lvl3pPr algn="l" defTabSz="685800" rtl="0" fontAlgn="base">
        <a:lnSpc>
          <a:spcPct val="90000"/>
        </a:lnSpc>
        <a:spcBef>
          <a:spcPct val="0"/>
        </a:spcBef>
        <a:spcAft>
          <a:spcPct val="0"/>
        </a:spcAft>
        <a:defRPr sz="3300">
          <a:solidFill>
            <a:schemeClr val="tx1"/>
          </a:solidFill>
          <a:latin typeface="等线 Light"/>
          <a:ea typeface="等线 Light"/>
          <a:cs typeface="等线 Light"/>
        </a:defRPr>
      </a:lvl3pPr>
      <a:lvl4pPr algn="l" defTabSz="685800" rtl="0" fontAlgn="base">
        <a:lnSpc>
          <a:spcPct val="90000"/>
        </a:lnSpc>
        <a:spcBef>
          <a:spcPct val="0"/>
        </a:spcBef>
        <a:spcAft>
          <a:spcPct val="0"/>
        </a:spcAft>
        <a:defRPr sz="3300">
          <a:solidFill>
            <a:schemeClr val="tx1"/>
          </a:solidFill>
          <a:latin typeface="等线 Light"/>
          <a:ea typeface="等线 Light"/>
          <a:cs typeface="等线 Light"/>
        </a:defRPr>
      </a:lvl4pPr>
      <a:lvl5pPr algn="l" defTabSz="685800" rtl="0" fontAlgn="base">
        <a:lnSpc>
          <a:spcPct val="90000"/>
        </a:lnSpc>
        <a:spcBef>
          <a:spcPct val="0"/>
        </a:spcBef>
        <a:spcAft>
          <a:spcPct val="0"/>
        </a:spcAft>
        <a:defRPr sz="3300">
          <a:solidFill>
            <a:schemeClr val="tx1"/>
          </a:solidFill>
          <a:latin typeface="等线 Light"/>
          <a:ea typeface="等线 Light"/>
          <a:cs typeface="等线 Light"/>
        </a:defRPr>
      </a:lvl5pPr>
      <a:lvl6pPr marL="457200" algn="l" defTabSz="685800" rtl="0" fontAlgn="base">
        <a:lnSpc>
          <a:spcPct val="90000"/>
        </a:lnSpc>
        <a:spcBef>
          <a:spcPct val="0"/>
        </a:spcBef>
        <a:spcAft>
          <a:spcPct val="0"/>
        </a:spcAft>
        <a:defRPr sz="3300">
          <a:solidFill>
            <a:schemeClr val="tx1"/>
          </a:solidFill>
          <a:latin typeface="等线 Light"/>
          <a:ea typeface="等线 Light"/>
          <a:cs typeface="等线 Light"/>
        </a:defRPr>
      </a:lvl6pPr>
      <a:lvl7pPr marL="914400" algn="l" defTabSz="685800" rtl="0" fontAlgn="base">
        <a:lnSpc>
          <a:spcPct val="90000"/>
        </a:lnSpc>
        <a:spcBef>
          <a:spcPct val="0"/>
        </a:spcBef>
        <a:spcAft>
          <a:spcPct val="0"/>
        </a:spcAft>
        <a:defRPr sz="3300">
          <a:solidFill>
            <a:schemeClr val="tx1"/>
          </a:solidFill>
          <a:latin typeface="等线 Light"/>
          <a:ea typeface="等线 Light"/>
          <a:cs typeface="等线 Light"/>
        </a:defRPr>
      </a:lvl7pPr>
      <a:lvl8pPr marL="1371600" algn="l" defTabSz="685800" rtl="0" fontAlgn="base">
        <a:lnSpc>
          <a:spcPct val="90000"/>
        </a:lnSpc>
        <a:spcBef>
          <a:spcPct val="0"/>
        </a:spcBef>
        <a:spcAft>
          <a:spcPct val="0"/>
        </a:spcAft>
        <a:defRPr sz="3300">
          <a:solidFill>
            <a:schemeClr val="tx1"/>
          </a:solidFill>
          <a:latin typeface="等线 Light"/>
          <a:ea typeface="等线 Light"/>
          <a:cs typeface="等线 Light"/>
        </a:defRPr>
      </a:lvl8pPr>
      <a:lvl9pPr marL="1828800" algn="l" defTabSz="685800" rtl="0" fontAlgn="base">
        <a:lnSpc>
          <a:spcPct val="90000"/>
        </a:lnSpc>
        <a:spcBef>
          <a:spcPct val="0"/>
        </a:spcBef>
        <a:spcAft>
          <a:spcPct val="0"/>
        </a:spcAft>
        <a:defRPr sz="3300">
          <a:solidFill>
            <a:schemeClr val="tx1"/>
          </a:solidFill>
          <a:latin typeface="等线 Light"/>
          <a:ea typeface="等线 Light"/>
          <a:cs typeface="等线 Light"/>
        </a:defRPr>
      </a:lvl9pPr>
    </p:titleStyle>
    <p:bodyStyle>
      <a:lvl1pPr marL="171450" indent="-171450" algn="l" defTabSz="685800" rtl="0" fontAlgn="base">
        <a:lnSpc>
          <a:spcPct val="90000"/>
        </a:lnSpc>
        <a:spcBef>
          <a:spcPts val="750"/>
        </a:spcBef>
        <a:spcAft>
          <a:spcPct val="0"/>
        </a:spcAft>
        <a:buFont typeface="Arial"/>
        <a:buChar char="•"/>
        <a:defRPr sz="2100" kern="1200">
          <a:solidFill>
            <a:schemeClr val="tx1"/>
          </a:solidFill>
          <a:latin typeface="+mn-lt"/>
          <a:ea typeface="+mn-ea"/>
          <a:cs typeface="等线"/>
        </a:defRPr>
      </a:lvl1pPr>
      <a:lvl2pPr marL="514350" indent="-171450" algn="l" defTabSz="685800" rtl="0" fontAlgn="base">
        <a:lnSpc>
          <a:spcPct val="90000"/>
        </a:lnSpc>
        <a:spcBef>
          <a:spcPts val="375"/>
        </a:spcBef>
        <a:spcAft>
          <a:spcPct val="0"/>
        </a:spcAft>
        <a:buFont typeface="Arial"/>
        <a:buChar char="•"/>
        <a:defRPr kern="1200">
          <a:solidFill>
            <a:schemeClr val="tx1"/>
          </a:solidFill>
          <a:latin typeface="+mn-lt"/>
          <a:ea typeface="+mn-ea"/>
          <a:cs typeface="等线"/>
        </a:defRPr>
      </a:lvl2pPr>
      <a:lvl3pPr marL="857250" indent="-171450" algn="l" defTabSz="685800" rtl="0" fontAlgn="base">
        <a:lnSpc>
          <a:spcPct val="90000"/>
        </a:lnSpc>
        <a:spcBef>
          <a:spcPts val="375"/>
        </a:spcBef>
        <a:spcAft>
          <a:spcPct val="0"/>
        </a:spcAft>
        <a:buFont typeface="Arial"/>
        <a:buChar char="•"/>
        <a:defRPr sz="1500" kern="1200">
          <a:solidFill>
            <a:schemeClr val="tx1"/>
          </a:solidFill>
          <a:latin typeface="+mn-lt"/>
          <a:ea typeface="+mn-ea"/>
          <a:cs typeface="等线"/>
        </a:defRPr>
      </a:lvl3pPr>
      <a:lvl4pPr marL="1200150" indent="-171450" algn="l" defTabSz="685800" rtl="0" fontAlgn="base">
        <a:lnSpc>
          <a:spcPct val="90000"/>
        </a:lnSpc>
        <a:spcBef>
          <a:spcPts val="375"/>
        </a:spcBef>
        <a:spcAft>
          <a:spcPct val="0"/>
        </a:spcAft>
        <a:buFont typeface="Arial"/>
        <a:buChar char="•"/>
        <a:defRPr sz="1400" kern="1200">
          <a:solidFill>
            <a:schemeClr val="tx1"/>
          </a:solidFill>
          <a:latin typeface="+mn-lt"/>
          <a:ea typeface="+mn-ea"/>
          <a:cs typeface="等线"/>
        </a:defRPr>
      </a:lvl4pPr>
      <a:lvl5pPr marL="1543050" indent="-171450" algn="l" defTabSz="685800" rtl="0" fontAlgn="base">
        <a:lnSpc>
          <a:spcPct val="90000"/>
        </a:lnSpc>
        <a:spcBef>
          <a:spcPts val="375"/>
        </a:spcBef>
        <a:spcAft>
          <a:spcPct val="0"/>
        </a:spcAft>
        <a:buFont typeface="Arial"/>
        <a:buChar char="•"/>
        <a:defRPr sz="1400" kern="1200">
          <a:solidFill>
            <a:schemeClr val="tx1"/>
          </a:solidFill>
          <a:latin typeface="+mn-lt"/>
          <a:ea typeface="+mn-ea"/>
          <a:cs typeface="等线"/>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 Id="rId3" Type="http://schemas.openxmlformats.org/officeDocument/2006/relationships/image" Target="../media/image14.png" /><Relationship Id="rId4"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5.xml" /><Relationship Id="rId3" Type="http://schemas.openxmlformats.org/officeDocument/2006/relationships/image" Target="../media/image17.jpeg" /><Relationship Id="rId4" Type="http://schemas.openxmlformats.org/officeDocument/2006/relationships/image" Target="../media/image1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6.xml" /><Relationship Id="rId3" Type="http://schemas.openxmlformats.org/officeDocument/2006/relationships/image" Target="../media/image14.png" /><Relationship Id="rId4" Type="http://schemas.openxmlformats.org/officeDocument/2006/relationships/image" Target="../media/image19.png" /><Relationship Id="rId5" Type="http://schemas.openxmlformats.org/officeDocument/2006/relationships/image" Target="../media/image20.png" /><Relationship Id="rId6" Type="http://schemas.openxmlformats.org/officeDocument/2006/relationships/image" Target="../media/image21.gi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 Target="slide14.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7.xml" /><Relationship Id="rId3" Type="http://schemas.openxmlformats.org/officeDocument/2006/relationships/image" Target="../media/image14.png" /><Relationship Id="rId4" Type="http://schemas.openxmlformats.org/officeDocument/2006/relationships/image" Target="../media/image2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xml" /><Relationship Id="rId3" Type="http://schemas.openxmlformats.org/officeDocument/2006/relationships/image" Target="../media/image14.png" /><Relationship Id="rId4" Type="http://schemas.openxmlformats.org/officeDocument/2006/relationships/image" Target="../media/image1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9.xml" /><Relationship Id="rId3" Type="http://schemas.openxmlformats.org/officeDocument/2006/relationships/image" Target="../media/image1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0.xml" /><Relationship Id="rId3" Type="http://schemas.openxmlformats.org/officeDocument/2006/relationships/image" Target="../media/image14.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1.xml" /><Relationship Id="rId3" Type="http://schemas.openxmlformats.org/officeDocument/2006/relationships/image" Target="../media/image14.png" /><Relationship Id="rId4" Type="http://schemas.openxmlformats.org/officeDocument/2006/relationships/image" Target="../media/image2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2.xml" /><Relationship Id="rId3" Type="http://schemas.openxmlformats.org/officeDocument/2006/relationships/image" Target="../media/image1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3.xml" /><Relationship Id="rId3" Type="http://schemas.openxmlformats.org/officeDocument/2006/relationships/image" Target="../media/image14.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4.xml" /><Relationship Id="rId3" Type="http://schemas.openxmlformats.org/officeDocument/2006/relationships/image" Target="../media/image1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4.jpeg" /><Relationship Id="rId3" Type="http://schemas.openxmlformats.org/officeDocument/2006/relationships/image" Target="../media/image5.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5.xml" /><Relationship Id="rId3" Type="http://schemas.openxmlformats.org/officeDocument/2006/relationships/image" Target="../media/image1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6.xml" /><Relationship Id="rId3" Type="http://schemas.openxmlformats.org/officeDocument/2006/relationships/image" Target="../media/image14.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7.xml" /><Relationship Id="rId3" Type="http://schemas.openxmlformats.org/officeDocument/2006/relationships/image" Target="../media/image14.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8.xml" /><Relationship Id="rId3" Type="http://schemas.openxmlformats.org/officeDocument/2006/relationships/image" Target="../media/image1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9.xml" /><Relationship Id="rId3" Type="http://schemas.openxmlformats.org/officeDocument/2006/relationships/image" Target="../media/image14.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image" Target="../media/image8.jpeg" /><Relationship Id="rId4" Type="http://schemas.openxmlformats.org/officeDocument/2006/relationships/image" Target="../media/image6.jpeg" /><Relationship Id="rId5" Type="http://schemas.openxmlformats.org/officeDocument/2006/relationships/image" Target="../media/image9.jpeg" /><Relationship Id="rId6" Type="http://schemas.openxmlformats.org/officeDocument/2006/relationships/image" Target="../media/image10.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xml" /><Relationship Id="rId3" Type="http://schemas.openxmlformats.org/officeDocument/2006/relationships/image" Target="../media/image12.jpeg" /><Relationship Id="rId4" Type="http://schemas.openxmlformats.org/officeDocument/2006/relationships/image" Target="../media/image1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 Id="rId3" Type="http://schemas.openxmlformats.org/officeDocument/2006/relationships/image" Target="../media/image14.png" /><Relationship Id="rId4" Type="http://schemas.openxmlformats.org/officeDocument/2006/relationships/image" Target="../media/image1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矩形 26"/>
          <p:cNvSpPr/>
          <p:nvPr/>
        </p:nvSpPr>
        <p:spPr>
          <a:xfrm>
            <a:off x="0" y="498475"/>
            <a:ext cx="9144000" cy="423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38914" name="图片 22"/>
          <p:cNvPicPr>
            <a:picLocks noChangeAspect="1"/>
          </p:cNvPicPr>
          <p:nvPr/>
        </p:nvPicPr>
        <p:blipFill>
          <a:blip r:embed="rId3"/>
          <a:stretch>
            <a:fillRect/>
          </a:stretch>
        </p:blipFill>
        <p:spPr bwMode="auto">
          <a:xfrm>
            <a:off x="198438" y="173038"/>
            <a:ext cx="9155112" cy="5148262"/>
          </a:xfrm>
          <a:prstGeom prst="rect">
            <a:avLst/>
          </a:prstGeom>
          <a:noFill/>
          <a:ln w="9525">
            <a:noFill/>
            <a:miter lim="800000"/>
          </a:ln>
        </p:spPr>
      </p:pic>
      <p:pic>
        <p:nvPicPr>
          <p:cNvPr id="38916" name="图片 35"/>
          <p:cNvPicPr>
            <a:picLocks noChangeAspect="1"/>
          </p:cNvPicPr>
          <p:nvPr/>
        </p:nvPicPr>
        <p:blipFill>
          <a:blip r:embed="rId4"/>
          <a:stretch>
            <a:fillRect/>
          </a:stretch>
        </p:blipFill>
        <p:spPr bwMode="auto">
          <a:xfrm rot="1365846">
            <a:off x="6354763" y="-344488"/>
            <a:ext cx="2771775" cy="2771776"/>
          </a:xfrm>
          <a:prstGeom prst="rect">
            <a:avLst/>
          </a:prstGeom>
          <a:noFill/>
          <a:ln w="9525">
            <a:noFill/>
            <a:miter lim="800000"/>
          </a:ln>
        </p:spPr>
      </p:pic>
      <p:sp>
        <p:nvSpPr>
          <p:cNvPr id="100" name="文本框 99"/>
          <p:cNvSpPr txBox="1">
            <a:spLocks noChangeArrowheads="1"/>
          </p:cNvSpPr>
          <p:nvPr/>
        </p:nvSpPr>
        <p:spPr bwMode="auto">
          <a:xfrm>
            <a:off x="1717675" y="2051050"/>
            <a:ext cx="7299325" cy="457200"/>
          </a:xfrm>
          <a:prstGeom prst="rect">
            <a:avLst/>
          </a:prstGeom>
          <a:noFill/>
          <a:ln w="9525">
            <a:noFill/>
            <a:miter lim="800000"/>
          </a:ln>
        </p:spPr>
        <p:txBody>
          <a:bodyPr>
            <a:spAutoFit/>
          </a:bodyPr>
          <a:lstStyle/>
          <a:p>
            <a:r>
              <a:rPr lang="en-US" altLang="zh-CN" sz="2400" b="1">
                <a:latin typeface="等线"/>
              </a:rPr>
              <a:t>      </a:t>
            </a:r>
            <a:endParaRPr lang="zh-CN" altLang="en-US" sz="2000">
              <a:latin typeface="微软雅黑" pitchFamily="34" charset="-122"/>
              <a:ea typeface="微软雅黑" pitchFamily="34" charset="-122"/>
            </a:endParaRPr>
          </a:p>
        </p:txBody>
      </p:sp>
      <p:sp>
        <p:nvSpPr>
          <p:cNvPr id="38922" name="Text Box 10"/>
          <p:cNvSpPr txBox="1">
            <a:spLocks noChangeArrowheads="1"/>
          </p:cNvSpPr>
          <p:nvPr/>
        </p:nvSpPr>
        <p:spPr bwMode="auto">
          <a:xfrm>
            <a:off x="0" y="1384300"/>
            <a:ext cx="9144000" cy="1577975"/>
          </a:xfrm>
          <a:prstGeom prst="rect">
            <a:avLst/>
          </a:prstGeom>
          <a:noFill/>
          <a:ln w="9525">
            <a:noFill/>
            <a:miter lim="800000"/>
          </a:ln>
          <a:effectLst/>
        </p:spPr>
        <p:txBody>
          <a:bodyPr>
            <a:spAutoFit/>
          </a:bodyPr>
          <a:lstStyle/>
          <a:p>
            <a:pPr algn="ctr">
              <a:spcBef>
                <a:spcPct val="50000"/>
              </a:spcBef>
            </a:pPr>
            <a:r>
              <a:rPr lang="zh-CN" altLang="en-US" sz="6000" b="1">
                <a:effectLst>
                  <a:outerShdw blurRad="38100" dist="38100" dir="2700000" algn="tl">
                    <a:srgbClr val="FFFFFF"/>
                  </a:outerShdw>
                </a:effectLst>
              </a:rPr>
              <a:t>在马克思墓前的讲话</a:t>
            </a:r>
          </a:p>
          <a:p>
            <a:pPr algn="ctr">
              <a:spcBef>
                <a:spcPct val="50000"/>
              </a:spcBef>
            </a:pPr>
            <a:r>
              <a:rPr lang="zh-CN" altLang="en-US" sz="4800" b="1">
                <a:effectLst>
                  <a:outerShdw blurRad="38100" dist="38100" dir="2700000" algn="tl">
                    <a:srgbClr val="FFFFFF"/>
                  </a:outerShdw>
                </a:effectLst>
              </a:rPr>
              <a:t>恩格斯</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r>
              <a:rPr lang="zh-CN" altLang="en-US" sz="1400">
                <a:solidFill>
                  <a:prstClr val="white"/>
                </a:solidFill>
                <a:latin typeface="隶书"/>
                <a:ea typeface="隶书"/>
                <a:sym typeface="隶书"/>
              </a:rPr>
              <a:t>1.通过课前学习，了解《荀子》及相关知识，掌握重要的文言实词、虚词及句式。</a:t>
            </a:r>
          </a:p>
          <a:p>
            <a:pPr algn="ctr" defTabSz="685800" fontAlgn="auto">
              <a:spcBef>
                <a:spcPct val="0"/>
              </a:spcBef>
              <a:spcAft>
                <a:spcPct val="0"/>
              </a:spcAft>
              <a:defRPr/>
            </a:pPr>
            <a:r>
              <a:rPr lang="zh-CN" altLang="en-US" sz="1400">
                <a:solidFill>
                  <a:prstClr val="white"/>
                </a:solidFill>
                <a:latin typeface="隶书"/>
                <a:ea typeface="隶书"/>
                <a:sym typeface="隶书"/>
              </a:rPr>
              <a:t>2.通过课堂诵读，积累名句，背诵课文。</a:t>
            </a:r>
          </a:p>
          <a:p>
            <a:pPr algn="ctr" defTabSz="685800" fontAlgn="auto">
              <a:spcBef>
                <a:spcPct val="0"/>
              </a:spcBef>
              <a:spcAft>
                <a:spcPct val="0"/>
              </a:spcAft>
              <a:defRPr/>
            </a:pPr>
            <a:r>
              <a:rPr lang="zh-CN" altLang="en-US" sz="1400">
                <a:solidFill>
                  <a:prstClr val="white"/>
                </a:solidFill>
                <a:latin typeface="隶书"/>
                <a:ea typeface="隶书"/>
                <a:sym typeface="隶书"/>
              </a:rPr>
              <a:t>3.通过品味探究，理解文中比喻句蕴含的道理，形成良好的学习观。</a:t>
            </a: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文本框 13"/>
          <p:cNvSpPr txBox="1"/>
          <p:nvPr/>
        </p:nvSpPr>
        <p:spPr>
          <a:xfrm>
            <a:off x="962025" y="439738"/>
            <a:ext cx="2171700" cy="434975"/>
          </a:xfrm>
          <a:prstGeom prst="rect">
            <a:avLst/>
          </a:prstGeom>
          <a:noFill/>
        </p:spPr>
        <p:txBody>
          <a:bodyPr lIns="68579" tIns="34289" rIns="68579" bIns="34289">
            <a:spAutoFit/>
          </a:bodyPr>
          <a:lstStyle/>
          <a:p>
            <a:pPr defTabSz="685800"/>
            <a:endParaRPr lang="zh-CN" altLang="en-US" sz="2400">
              <a:solidFill>
                <a:srgbClr val="262626"/>
              </a:solidFill>
              <a:latin typeface="隶书" pitchFamily="49" charset="-122"/>
              <a:ea typeface="隶书" pitchFamily="49" charset="-122"/>
              <a:sym typeface="隶书" pitchFamily="49" charset="-122"/>
            </a:endParaRPr>
          </a:p>
        </p:txBody>
      </p:sp>
      <p:pic>
        <p:nvPicPr>
          <p:cNvPr id="7" name="图片 6"/>
          <p:cNvPicPr>
            <a:picLocks noChangeAspect="1"/>
          </p:cNvPicPr>
          <p:nvPr/>
        </p:nvPicPr>
        <p:blipFill>
          <a:blip r:embed="rId4"/>
          <a:stretch>
            <a:fillRect/>
          </a:stretch>
        </p:blipFill>
        <p:spPr bwMode="auto">
          <a:xfrm>
            <a:off x="7019925" y="3940175"/>
            <a:ext cx="1963738" cy="1060450"/>
          </a:xfrm>
          <a:prstGeom prst="rect">
            <a:avLst/>
          </a:prstGeom>
          <a:noFill/>
          <a:ln w="9525">
            <a:noFill/>
            <a:miter lim="800000"/>
          </a:ln>
        </p:spPr>
      </p:pic>
      <p:sp>
        <p:nvSpPr>
          <p:cNvPr id="45061" name="矩形 1"/>
          <p:cNvSpPr>
            <a:spLocks noChangeArrowheads="1"/>
          </p:cNvSpPr>
          <p:nvPr/>
        </p:nvSpPr>
        <p:spPr bwMode="auto">
          <a:xfrm>
            <a:off x="396875" y="866775"/>
            <a:ext cx="8359775" cy="5219700"/>
          </a:xfrm>
          <a:prstGeom prst="rect">
            <a:avLst/>
          </a:prstGeom>
          <a:noFill/>
          <a:ln w="9525">
            <a:noFill/>
            <a:miter lim="800000"/>
          </a:ln>
        </p:spPr>
        <p:txBody>
          <a:bodyPr>
            <a:spAutoFit/>
          </a:bodyPr>
          <a:lstStyle/>
          <a:p>
            <a:pPr indent="457200"/>
            <a:r>
              <a:rPr lang="zh-CN" altLang="en-US" sz="3600" b="1">
                <a:effectLst>
                  <a:outerShdw blurRad="38100" dist="38100" dir="2700000" algn="tl">
                    <a:srgbClr val="FFFFFF"/>
                  </a:outerShdw>
                </a:effectLst>
              </a:rPr>
              <a:t>马克思和恩格斯于</a:t>
            </a:r>
            <a:r>
              <a:rPr lang="en-US" altLang="zh-CN" sz="3600" b="1">
                <a:effectLst>
                  <a:outerShdw blurRad="38100" dist="38100" dir="2700000" algn="tl">
                    <a:srgbClr val="FFFFFF"/>
                  </a:outerShdw>
                </a:effectLst>
              </a:rPr>
              <a:t>1844</a:t>
            </a:r>
            <a:r>
              <a:rPr lang="zh-CN" altLang="en-US" sz="3600" b="1">
                <a:effectLst>
                  <a:outerShdw blurRad="38100" dist="38100" dir="2700000" algn="tl">
                    <a:srgbClr val="FFFFFF"/>
                  </a:outerShdw>
                </a:effectLst>
              </a:rPr>
              <a:t>年在巴黎相识。之后的四十年时间里，他们共同战斗，共同创造革命理论，共拟</a:t>
            </a:r>
            <a:r>
              <a:rPr lang="en-US" altLang="zh-CN" sz="3600" b="1">
                <a:effectLst>
                  <a:outerShdw blurRad="38100" dist="38100" dir="2700000" algn="tl">
                    <a:srgbClr val="FFFFFF"/>
                  </a:outerShdw>
                </a:effectLst>
              </a:rPr>
              <a:t>《</a:t>
            </a:r>
            <a:r>
              <a:rPr lang="zh-CN" altLang="en-US" sz="3600" b="1">
                <a:effectLst>
                  <a:outerShdw blurRad="38100" dist="38100" dir="2700000" algn="tl">
                    <a:srgbClr val="FFFFFF"/>
                  </a:outerShdw>
                </a:effectLst>
              </a:rPr>
              <a:t>共产党宣言</a:t>
            </a:r>
            <a:r>
              <a:rPr lang="en-US" altLang="zh-CN" sz="3600" b="1">
                <a:effectLst>
                  <a:outerShdw blurRad="38100" dist="38100" dir="2700000" algn="tl">
                    <a:srgbClr val="FFFFFF"/>
                  </a:outerShdw>
                </a:effectLst>
              </a:rPr>
              <a:t>》</a:t>
            </a:r>
            <a:r>
              <a:rPr lang="zh-CN" altLang="en-US" sz="3600" b="1">
                <a:effectLst>
                  <a:outerShdw blurRad="38100" dist="38100" dir="2700000" algn="tl">
                    <a:srgbClr val="FFFFFF"/>
                  </a:outerShdw>
                </a:effectLst>
              </a:rPr>
              <a:t>，合作</a:t>
            </a:r>
            <a:r>
              <a:rPr lang="en-US" altLang="zh-CN" sz="3600" b="1">
                <a:effectLst>
                  <a:outerShdw blurRad="38100" dist="38100" dir="2700000" algn="tl">
                    <a:srgbClr val="FFFFFF"/>
                  </a:outerShdw>
                </a:effectLst>
              </a:rPr>
              <a:t>《</a:t>
            </a:r>
            <a:r>
              <a:rPr lang="zh-CN" altLang="en-US" sz="3600" b="1">
                <a:effectLst>
                  <a:outerShdw blurRad="38100" dist="38100" dir="2700000" algn="tl">
                    <a:srgbClr val="FFFFFF"/>
                  </a:outerShdw>
                </a:effectLst>
              </a:rPr>
              <a:t>资本论</a:t>
            </a:r>
            <a:r>
              <a:rPr lang="en-US" altLang="zh-CN" sz="3600" b="1">
                <a:effectLst>
                  <a:outerShdw blurRad="38100" dist="38100" dir="2700000" algn="tl">
                    <a:srgbClr val="FFFFFF"/>
                  </a:outerShdw>
                </a:effectLst>
              </a:rPr>
              <a:t>》</a:t>
            </a:r>
            <a:r>
              <a:rPr lang="zh-CN" altLang="en-US" sz="3600" b="1">
                <a:effectLst>
                  <a:outerShdw blurRad="38100" dist="38100" dir="2700000" algn="tl">
                    <a:srgbClr val="FFFFFF"/>
                  </a:outerShdw>
                </a:effectLst>
              </a:rPr>
              <a:t>。</a:t>
            </a:r>
          </a:p>
          <a:p>
            <a:pPr indent="457200"/>
            <a:r>
              <a:rPr lang="zh-CN" altLang="en-US" sz="3600" b="1">
                <a:effectLst>
                  <a:outerShdw blurRad="38100" dist="38100" dir="2700000" algn="tl">
                    <a:srgbClr val="FFFFFF"/>
                  </a:outerShdw>
                </a:effectLst>
              </a:rPr>
              <a:t>　　列宁在评价他们的友谊时说，他们的友谊“超过了古人关于整个文明世界的一切最动人的传说”。</a:t>
            </a:r>
          </a:p>
          <a:p>
            <a:pPr indent="457200" algn="just">
              <a:lnSpc>
                <a:spcPct val="150000"/>
              </a:lnSpc>
            </a:pPr>
            <a:endParaRPr lang="zh-CN" altLang="en-US" sz="2000">
              <a:latin typeface="微软雅黑" pitchFamily="34" charset="-122"/>
              <a:ea typeface="微软雅黑" pitchFamily="34" charset="-122"/>
            </a:endParaRPr>
          </a:p>
          <a:p>
            <a:pPr indent="457200" algn="just">
              <a:lnSpc>
                <a:spcPct val="150000"/>
              </a:lnSpc>
            </a:pPr>
            <a:endParaRPr lang="zh-CN" altLang="en-US">
              <a:latin typeface="微软雅黑" pitchFamily="34" charset="-122"/>
              <a:ea typeface="微软雅黑" pitchFamily="34" charset="-122"/>
            </a:endParaRPr>
          </a:p>
          <a:p>
            <a:pPr indent="457200" algn="just">
              <a:lnSpc>
                <a:spcPct val="150000"/>
              </a:lnSpc>
            </a:pPr>
            <a:endParaRPr lang="zh-CN" altLang="en-US">
              <a:solidFill>
                <a:srgbClr val="FF0000"/>
              </a:solidFill>
              <a:latin typeface="微软雅黑" pitchFamily="34" charset="-122"/>
              <a:ea typeface="微软雅黑" pitchFamily="34"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indent="457200"/>
            <a:endParaRPr lang="zh-CN" altLang="en-US" b="1">
              <a:solidFill>
                <a:schemeClr val="tx1"/>
              </a:solidFill>
              <a:effectLst>
                <a:outerShdw blurRad="38100" dist="38100" dir="2700000" algn="tl">
                  <a:srgbClr val="C0C0C0"/>
                </a:outerShdw>
              </a:effectLst>
              <a:latin typeface="Arial"/>
              <a:ea typeface="宋体"/>
              <a:cs typeface="等线"/>
            </a:endParaRPr>
          </a:p>
          <a:p>
            <a:pPr indent="457200"/>
            <a:r>
              <a:rPr lang="zh-CN" altLang="en-US" b="1">
                <a:solidFill>
                  <a:schemeClr val="tx1"/>
                </a:solidFill>
                <a:effectLst>
                  <a:outerShdw blurRad="38100" dist="38100" dir="2700000" algn="tl">
                    <a:srgbClr val="C0C0C0"/>
                  </a:outerShdw>
                </a:effectLst>
                <a:latin typeface="Arial"/>
                <a:ea typeface="宋体" charset="-122"/>
                <a:cs typeface="等线"/>
              </a:rPr>
              <a:t>　　</a:t>
            </a:r>
          </a:p>
          <a:p>
            <a:pPr indent="457200"/>
            <a:r>
              <a:rPr lang="zh-CN" altLang="en-US" sz="2400" b="1">
                <a:solidFill>
                  <a:schemeClr val="tx1"/>
                </a:solidFill>
                <a:effectLst>
                  <a:outerShdw blurRad="38100" dist="38100" dir="2700000" algn="tl">
                    <a:srgbClr val="C0C0C0"/>
                  </a:outerShdw>
                </a:effectLst>
                <a:latin typeface="Arial"/>
                <a:ea typeface="宋体" charset="-122"/>
                <a:cs typeface="等线"/>
              </a:rPr>
              <a:t>悼词就是对死者表示哀悼的话。悼词结构一般分三个部分：开头、主体、结尾。</a:t>
            </a:r>
          </a:p>
          <a:p>
            <a:pPr indent="457200"/>
            <a:endParaRPr lang="zh-CN" altLang="en-US" sz="2400" b="1">
              <a:solidFill>
                <a:schemeClr val="tx1"/>
              </a:solidFill>
              <a:effectLst>
                <a:outerShdw blurRad="38100" dist="38100" dir="2700000" algn="tl">
                  <a:srgbClr val="C0C0C0"/>
                </a:outerShdw>
              </a:effectLst>
              <a:latin typeface="Arial"/>
              <a:ea typeface="宋体"/>
              <a:cs typeface="等线"/>
            </a:endParaRPr>
          </a:p>
          <a:p>
            <a:pPr indent="457200"/>
            <a:r>
              <a:rPr lang="zh-CN" altLang="en-US" sz="2400" b="1">
                <a:solidFill>
                  <a:schemeClr val="tx1"/>
                </a:solidFill>
                <a:effectLst>
                  <a:outerShdw blurRad="38100" dist="38100" dir="2700000" algn="tl">
                    <a:srgbClr val="C0C0C0"/>
                  </a:outerShdw>
                </a:effectLst>
                <a:latin typeface="Arial"/>
                <a:ea typeface="宋体" charset="-122"/>
                <a:cs typeface="等线"/>
              </a:rPr>
              <a:t>开头</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述其哀</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悼念：一般介绍死者逝世的时间、地点、原因、身份和职务。</a:t>
            </a:r>
          </a:p>
          <a:p>
            <a:pPr indent="457200"/>
            <a:endParaRPr lang="zh-CN" altLang="en-US" sz="2400" b="1">
              <a:solidFill>
                <a:schemeClr val="tx1"/>
              </a:solidFill>
              <a:effectLst>
                <a:outerShdw blurRad="38100" dist="38100" dir="2700000" algn="tl">
                  <a:srgbClr val="C0C0C0"/>
                </a:outerShdw>
              </a:effectLst>
              <a:latin typeface="Arial"/>
              <a:ea typeface="宋体" charset="-122"/>
              <a:cs typeface="等线"/>
            </a:endParaRPr>
          </a:p>
          <a:p>
            <a:pPr indent="457200"/>
            <a:r>
              <a:rPr lang="zh-CN" altLang="en-US" sz="2400" b="1">
                <a:solidFill>
                  <a:schemeClr val="tx1"/>
                </a:solidFill>
                <a:effectLst>
                  <a:outerShdw blurRad="38100" dist="38100" dir="2700000" algn="tl">
                    <a:srgbClr val="C0C0C0"/>
                  </a:outerShdw>
                </a:effectLst>
                <a:latin typeface="Arial"/>
                <a:ea typeface="宋体" charset="-122"/>
                <a:cs typeface="等线"/>
              </a:rPr>
              <a:t>主体</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赞其功</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评价：概述死者生前的功绩及生者对其功绩的评价。</a:t>
            </a:r>
          </a:p>
          <a:p>
            <a:pPr indent="457200"/>
            <a:r>
              <a:rPr lang="zh-CN" altLang="en-US" sz="2400" b="1">
                <a:solidFill>
                  <a:schemeClr val="tx1"/>
                </a:solidFill>
                <a:effectLst>
                  <a:outerShdw blurRad="38100" dist="38100" dir="2700000" algn="tl">
                    <a:srgbClr val="C0C0C0"/>
                  </a:outerShdw>
                </a:effectLst>
                <a:latin typeface="Arial"/>
                <a:ea typeface="宋体" charset="-122"/>
                <a:cs typeface="等线"/>
              </a:rPr>
              <a:t>　　</a:t>
            </a:r>
          </a:p>
          <a:p>
            <a:pPr indent="457200"/>
            <a:r>
              <a:rPr lang="zh-CN" altLang="en-US" sz="2400" b="1">
                <a:solidFill>
                  <a:schemeClr val="tx1"/>
                </a:solidFill>
                <a:effectLst>
                  <a:outerShdw blurRad="38100" dist="38100" dir="2700000" algn="tl">
                    <a:srgbClr val="C0C0C0"/>
                  </a:outerShdw>
                </a:effectLst>
                <a:latin typeface="Arial"/>
                <a:ea typeface="宋体" charset="-122"/>
                <a:cs typeface="等线"/>
              </a:rPr>
              <a:t>结尾</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颂其德</a:t>
            </a:r>
            <a:r>
              <a:rPr lang="en-US" altLang="zh-CN" sz="2400" b="1">
                <a:solidFill>
                  <a:schemeClr val="tx1"/>
                </a:solidFill>
                <a:effectLst>
                  <a:outerShdw blurRad="38100" dist="38100" dir="2700000" algn="tl">
                    <a:srgbClr val="C0C0C0"/>
                  </a:outerShdw>
                </a:effectLst>
                <a:latin typeface="Arial"/>
                <a:ea typeface="宋体" charset="-122"/>
                <a:cs typeface="等线"/>
              </a:rPr>
              <a:t>—</a:t>
            </a:r>
            <a:r>
              <a:rPr lang="zh-CN" altLang="en-US" sz="2400" b="1">
                <a:solidFill>
                  <a:schemeClr val="tx1"/>
                </a:solidFill>
                <a:effectLst>
                  <a:outerShdw blurRad="38100" dist="38100" dir="2700000" algn="tl">
                    <a:srgbClr val="C0C0C0"/>
                  </a:outerShdw>
                </a:effectLst>
                <a:latin typeface="Arial"/>
                <a:ea typeface="宋体" charset="-122"/>
                <a:cs typeface="等线"/>
              </a:rPr>
              <a:t>悼念：对死者的哀悼以及对参加悼念仪式的人提出希望和要求。</a:t>
            </a:r>
          </a:p>
        </p:txBody>
      </p:sp>
      <p:pic>
        <p:nvPicPr>
          <p:cNvPr id="17" name="图片 16"/>
          <p:cNvPicPr>
            <a:picLocks noChangeAspect="1"/>
          </p:cNvPicPr>
          <p:nvPr/>
        </p:nvPicPr>
        <p:blipFill>
          <a:blip r:embed="rId3"/>
          <a:stretch>
            <a:fillRect/>
          </a:stretch>
        </p:blipFill>
        <p:spPr bwMode="auto">
          <a:xfrm>
            <a:off x="7812088" y="771525"/>
            <a:ext cx="1100137" cy="4103688"/>
          </a:xfrm>
          <a:prstGeom prst="rect">
            <a:avLst/>
          </a:prstGeom>
          <a:noFill/>
          <a:ln w="9525">
            <a:noFill/>
            <a:miter lim="800000"/>
          </a:ln>
        </p:spPr>
      </p:pic>
      <p:pic>
        <p:nvPicPr>
          <p:cNvPr id="11" name="图片 10"/>
          <p:cNvPicPr>
            <a:picLocks noChangeAspect="1"/>
          </p:cNvPicPr>
          <p:nvPr/>
        </p:nvPicPr>
        <p:blipFill>
          <a:blip r:embed="rId4"/>
          <a:stretch>
            <a:fillRect/>
          </a:stretch>
        </p:blipFill>
        <p:spPr bwMode="auto">
          <a:xfrm>
            <a:off x="396875" y="439738"/>
            <a:ext cx="565150" cy="428625"/>
          </a:xfrm>
          <a:prstGeom prst="rect">
            <a:avLst/>
          </a:prstGeom>
          <a:noFill/>
          <a:ln w="9525">
            <a:noFill/>
            <a:miter lim="800000"/>
          </a:ln>
        </p:spPr>
      </p:pic>
      <p:sp>
        <p:nvSpPr>
          <p:cNvPr id="47112" name="Rectangle 8"/>
          <p:cNvSpPr>
            <a:spLocks noChangeArrowheads="1"/>
          </p:cNvSpPr>
          <p:nvPr/>
        </p:nvSpPr>
        <p:spPr bwMode="auto">
          <a:xfrm>
            <a:off x="971550" y="268288"/>
            <a:ext cx="1865313" cy="762000"/>
          </a:xfrm>
          <a:prstGeom prst="rect">
            <a:avLst/>
          </a:prstGeom>
          <a:noFill/>
          <a:ln w="9525">
            <a:noFill/>
            <a:miter lim="800000"/>
          </a:ln>
          <a:effectLst/>
        </p:spPr>
        <p:txBody>
          <a:bodyPr wrap="none">
            <a:spAutoFit/>
          </a:bodyPr>
          <a:lstStyle/>
          <a:p>
            <a:r>
              <a:rPr lang="zh-CN" altLang="en-US" sz="4400" b="1">
                <a:effectLst>
                  <a:outerShdw blurRad="38100" dist="38100" dir="2700000" algn="tl">
                    <a:srgbClr val="FFFFFF"/>
                  </a:outerShdw>
                </a:effectLst>
              </a:rPr>
              <a:t>悼词：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7154" name="WordArt 2"/>
          <p:cNvSpPr>
            <a:spLocks noChangeArrowheads="1" noChangeShapeType="1" noTextEdit="1"/>
          </p:cNvSpPr>
          <p:nvPr/>
        </p:nvSpPr>
        <p:spPr bwMode="auto">
          <a:xfrm>
            <a:off x="3708400" y="519113"/>
            <a:ext cx="4752975" cy="1027112"/>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0066CC"/>
                </a:solidFill>
                <a:effectLst>
                  <a:outerShdw dist="35921" dir="2700000" algn="ctr" rotWithShape="0">
                    <a:srgbClr val="990000"/>
                  </a:outerShdw>
                </a:effectLst>
                <a:latin typeface="宋体" charset="-122"/>
                <a:ea typeface="宋体" charset="-122"/>
              </a:rPr>
              <a:t>朗读课文</a:t>
            </a:r>
          </a:p>
        </p:txBody>
      </p:sp>
      <p:sp>
        <p:nvSpPr>
          <p:cNvPr id="177155" name="WordArt 3"/>
          <p:cNvSpPr>
            <a:spLocks noChangeArrowheads="1" noChangeShapeType="1" noTextEdit="1"/>
          </p:cNvSpPr>
          <p:nvPr/>
        </p:nvSpPr>
        <p:spPr bwMode="auto">
          <a:xfrm>
            <a:off x="684213" y="2841625"/>
            <a:ext cx="5976937" cy="1404938"/>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charset="-122"/>
                <a:ea typeface="宋体" charset="-122"/>
              </a:rPr>
              <a:t>理清文章思路</a:t>
            </a:r>
          </a:p>
        </p:txBody>
      </p:sp>
      <p:pic>
        <p:nvPicPr>
          <p:cNvPr id="177156" name="Picture 4" descr="5"/>
          <p:cNvPicPr>
            <a:picLocks noChangeAspect="1" noChangeArrowheads="1"/>
          </p:cNvPicPr>
          <p:nvPr/>
        </p:nvPicPr>
        <p:blipFill>
          <a:blip r:embed="rId2"/>
          <a:stretch>
            <a:fillRect/>
          </a:stretch>
        </p:blipFill>
        <p:spPr bwMode="auto">
          <a:xfrm>
            <a:off x="684213" y="2355850"/>
            <a:ext cx="7704137" cy="228600"/>
          </a:xfrm>
          <a:prstGeom prst="rect">
            <a:avLst/>
          </a:prstGeom>
          <a:noFill/>
        </p:spPr>
      </p:pic>
    </p:spTree>
  </p:cSld>
  <p:clrMapOvr>
    <a:masterClrMapping/>
  </p:clrMapOvr>
  <p:transition spd="slow">
    <p:random/>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第一部分（</a:t>
            </a:r>
            <a:r>
              <a:rPr lang="en-US" altLang="zh-CN" b="1">
                <a:solidFill>
                  <a:schemeClr val="tx1"/>
                </a:solidFill>
                <a:effectLst>
                  <a:outerShdw blurRad="38100" dist="38100" dir="2700000" algn="tl">
                    <a:srgbClr val="C0C0C0"/>
                  </a:outerShdw>
                </a:effectLst>
                <a:latin typeface="Arial"/>
                <a:ea typeface="宋体" charset="-122"/>
                <a:cs typeface="等线"/>
              </a:rPr>
              <a:t>1—2 </a:t>
            </a:r>
            <a:r>
              <a:rPr lang="zh-CN" altLang="en-US" b="1">
                <a:solidFill>
                  <a:schemeClr val="tx1"/>
                </a:solidFill>
                <a:effectLst>
                  <a:outerShdw blurRad="38100" dist="38100" dir="2700000" algn="tl">
                    <a:srgbClr val="C0C0C0"/>
                  </a:outerShdw>
                </a:effectLst>
                <a:latin typeface="Arial"/>
                <a:ea typeface="宋体" charset="-122"/>
                <a:cs typeface="等线"/>
              </a:rPr>
              <a:t>自然段）：悼念    </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介绍马克思逝世的时间、地点以及情景。</a:t>
            </a:r>
          </a:p>
          <a:p>
            <a:pPr algn="ctr" defTabSz="685800"/>
            <a:endParaRPr lang="zh-CN" altLang="en-US" b="1">
              <a:solidFill>
                <a:schemeClr val="tx1"/>
              </a:solidFill>
              <a:effectLst>
                <a:outerShdw blurRad="38100" dist="38100" dir="2700000" algn="tl">
                  <a:srgbClr val="C0C0C0"/>
                </a:outerShdw>
              </a:effectLst>
              <a:latin typeface="Arial"/>
              <a:ea typeface="宋体" charset="-122"/>
              <a:cs typeface="等线"/>
            </a:endParaRPr>
          </a:p>
          <a:p>
            <a:pPr algn="ctr" defTabSz="685800"/>
            <a:endParaRPr lang="zh-CN" altLang="en-US" b="1">
              <a:solidFill>
                <a:schemeClr val="tx1"/>
              </a:solidFill>
              <a:effectLst>
                <a:outerShdw blurRad="38100" dist="38100" dir="2700000" algn="tl">
                  <a:srgbClr val="C0C0C0"/>
                </a:outerShdw>
              </a:effectLst>
              <a:latin typeface="Arial"/>
              <a:ea typeface="宋体" charset="-122"/>
              <a:cs typeface="等线"/>
            </a:endParaRP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第二部分（</a:t>
            </a:r>
            <a:r>
              <a:rPr lang="en-US" altLang="zh-CN" b="1">
                <a:solidFill>
                  <a:schemeClr val="tx1"/>
                </a:solidFill>
                <a:effectLst>
                  <a:outerShdw blurRad="38100" dist="38100" dir="2700000" algn="tl">
                    <a:srgbClr val="C0C0C0"/>
                  </a:outerShdw>
                </a:effectLst>
                <a:latin typeface="Arial"/>
                <a:ea typeface="宋体" charset="-122"/>
                <a:cs typeface="等线"/>
              </a:rPr>
              <a:t>3—7</a:t>
            </a:r>
            <a:r>
              <a:rPr lang="zh-CN" altLang="en-US" b="1">
                <a:solidFill>
                  <a:schemeClr val="tx1"/>
                </a:solidFill>
                <a:effectLst>
                  <a:outerShdw blurRad="38100" dist="38100" dir="2700000" algn="tl">
                    <a:srgbClr val="C0C0C0"/>
                  </a:outerShdw>
                </a:effectLst>
                <a:latin typeface="Arial"/>
                <a:ea typeface="宋体" charset="-122"/>
                <a:cs typeface="等线"/>
              </a:rPr>
              <a:t>自然段）： 评价    </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评说马克思对人类作业的伟大贡献。</a:t>
            </a:r>
          </a:p>
          <a:p>
            <a:pPr algn="ctr" defTabSz="685800"/>
            <a:endParaRPr lang="zh-CN" altLang="en-US" b="1">
              <a:solidFill>
                <a:schemeClr val="tx1"/>
              </a:solidFill>
              <a:effectLst>
                <a:outerShdw blurRad="38100" dist="38100" dir="2700000" algn="tl">
                  <a:srgbClr val="C0C0C0"/>
                </a:outerShdw>
              </a:effectLst>
              <a:latin typeface="Arial"/>
              <a:ea typeface="宋体" charset="-122"/>
              <a:cs typeface="等线"/>
            </a:endParaRPr>
          </a:p>
          <a:p>
            <a:pPr algn="ctr" defTabSz="685800"/>
            <a:endParaRPr lang="zh-CN" altLang="en-US" b="1">
              <a:solidFill>
                <a:schemeClr val="tx1"/>
              </a:solidFill>
              <a:effectLst>
                <a:outerShdw blurRad="38100" dist="38100" dir="2700000" algn="tl">
                  <a:srgbClr val="C0C0C0"/>
                </a:outerShdw>
              </a:effectLst>
              <a:latin typeface="Arial"/>
              <a:ea typeface="宋体" charset="-122"/>
              <a:cs typeface="等线"/>
            </a:endParaRP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第三部分（</a:t>
            </a:r>
            <a:r>
              <a:rPr lang="en-US" altLang="zh-CN" b="1">
                <a:solidFill>
                  <a:schemeClr val="tx1"/>
                </a:solidFill>
                <a:effectLst>
                  <a:outerShdw blurRad="38100" dist="38100" dir="2700000" algn="tl">
                    <a:srgbClr val="C0C0C0"/>
                  </a:outerShdw>
                </a:effectLst>
                <a:latin typeface="Arial"/>
                <a:ea typeface="宋体" charset="-122"/>
                <a:cs typeface="等线"/>
              </a:rPr>
              <a:t>8—9</a:t>
            </a:r>
            <a:r>
              <a:rPr lang="zh-CN" altLang="en-US" b="1">
                <a:solidFill>
                  <a:schemeClr val="tx1"/>
                </a:solidFill>
                <a:effectLst>
                  <a:outerShdw blurRad="38100" dist="38100" dir="2700000" algn="tl">
                    <a:srgbClr val="C0C0C0"/>
                  </a:outerShdw>
                </a:effectLst>
                <a:latin typeface="Arial"/>
                <a:ea typeface="宋体" charset="-122"/>
                <a:cs typeface="等线"/>
              </a:rPr>
              <a:t>自然段）： 悼念   </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表达对马克思的尊敬、爱戴和悼念。</a:t>
            </a: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文本框 13"/>
          <p:cNvSpPr txBox="1"/>
          <p:nvPr/>
        </p:nvSpPr>
        <p:spPr>
          <a:xfrm>
            <a:off x="962025" y="439738"/>
            <a:ext cx="2171700" cy="434975"/>
          </a:xfrm>
          <a:prstGeom prst="rect">
            <a:avLst/>
          </a:prstGeom>
          <a:noFill/>
        </p:spPr>
        <p:txBody>
          <a:bodyPr lIns="68579" tIns="34289" rIns="68579" bIns="34289">
            <a:spAutoFit/>
          </a:bodyPr>
          <a:lstStyle/>
          <a:p>
            <a:pPr defTabSz="685800"/>
            <a:endParaRPr lang="zh-CN" altLang="en-US" sz="2400">
              <a:solidFill>
                <a:srgbClr val="262626"/>
              </a:solidFill>
              <a:latin typeface="隶书" pitchFamily="49" charset="-122"/>
              <a:ea typeface="隶书" pitchFamily="49" charset="-122"/>
              <a:sym typeface="隶书" pitchFamily="49" charset="-122"/>
            </a:endParaRPr>
          </a:p>
        </p:txBody>
      </p:sp>
      <p:grpSp>
        <p:nvGrpSpPr>
          <p:cNvPr id="5" name="组合 4"/>
          <p:cNvGrpSpPr/>
          <p:nvPr/>
        </p:nvGrpSpPr>
        <p:grpSpPr>
          <a:xfrm>
            <a:off x="7667625" y="2814638"/>
            <a:ext cx="1476375" cy="2024062"/>
            <a:chOff x="972256" y="2343982"/>
            <a:chExt cx="3589420" cy="2301765"/>
          </a:xfrm>
        </p:grpSpPr>
        <p:sp>
          <p:nvSpPr>
            <p:cNvPr id="6" name="椭圆 5"/>
            <p:cNvSpPr/>
            <p:nvPr/>
          </p:nvSpPr>
          <p:spPr>
            <a:xfrm>
              <a:off x="2049083" y="2343982"/>
              <a:ext cx="2300316" cy="2301765"/>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49159" name="图片 6"/>
            <p:cNvPicPr>
              <a:picLocks noChangeAspect="1"/>
            </p:cNvPicPr>
            <p:nvPr/>
          </p:nvPicPr>
          <p:blipFill>
            <a:blip r:embed="rId4"/>
            <a:stretch>
              <a:fillRect/>
            </a:stretch>
          </p:blipFill>
          <p:spPr bwMode="auto">
            <a:xfrm flipH="1">
              <a:off x="972256" y="2387724"/>
              <a:ext cx="3589420" cy="2258023"/>
            </a:xfrm>
            <a:prstGeom prst="rect">
              <a:avLst/>
            </a:prstGeom>
            <a:noFill/>
            <a:ln w="9525">
              <a:noFill/>
              <a:miter lim="800000"/>
            </a:ln>
          </p:spPr>
        </p:pic>
      </p:grpSp>
      <p:pic>
        <p:nvPicPr>
          <p:cNvPr id="2" name="图片 10"/>
          <p:cNvPicPr>
            <a:picLocks noChangeAspect="1"/>
          </p:cNvPicPr>
          <p:nvPr/>
        </p:nvPicPr>
        <p:blipFill>
          <a:blip r:embed="rId3"/>
          <a:stretch>
            <a:fillRect/>
          </a:stretch>
        </p:blipFill>
        <p:spPr bwMode="auto">
          <a:xfrm>
            <a:off x="250825" y="4443413"/>
            <a:ext cx="565150" cy="428625"/>
          </a:xfrm>
          <a:prstGeom prst="rect">
            <a:avLst/>
          </a:prstGeom>
          <a:noFill/>
          <a:ln w="9525">
            <a:noFill/>
            <a:miter lim="800000"/>
          </a:ln>
        </p:spPr>
      </p:pic>
      <p:pic>
        <p:nvPicPr>
          <p:cNvPr id="3" name="图片 10"/>
          <p:cNvPicPr>
            <a:picLocks noChangeAspect="1"/>
          </p:cNvPicPr>
          <p:nvPr/>
        </p:nvPicPr>
        <p:blipFill>
          <a:blip r:embed="rId5"/>
          <a:stretch>
            <a:fillRect/>
          </a:stretch>
        </p:blipFill>
        <p:spPr bwMode="auto">
          <a:xfrm>
            <a:off x="8316913" y="268288"/>
            <a:ext cx="565150" cy="363537"/>
          </a:xfrm>
          <a:prstGeom prst="rect">
            <a:avLst/>
          </a:prstGeom>
          <a:noFill/>
          <a:ln w="9525">
            <a:noFill/>
            <a:miter lim="800000"/>
          </a:ln>
        </p:spPr>
      </p:pic>
      <p:pic>
        <p:nvPicPr>
          <p:cNvPr id="49163" name="Picture 11" descr="32"/>
          <p:cNvPicPr>
            <a:picLocks noChangeAspect="1" noChangeArrowheads="1" noCrop="1"/>
          </p:cNvPicPr>
          <p:nvPr/>
        </p:nvPicPr>
        <p:blipFill>
          <a:blip r:embed="rId6"/>
          <a:stretch>
            <a:fillRect/>
          </a:stretch>
        </p:blipFill>
        <p:spPr bwMode="auto">
          <a:xfrm>
            <a:off x="0" y="1995488"/>
            <a:ext cx="9144000" cy="141287"/>
          </a:xfrm>
          <a:prstGeom prst="rect">
            <a:avLst/>
          </a:prstGeom>
          <a:noFill/>
        </p:spPr>
      </p:pic>
      <p:pic>
        <p:nvPicPr>
          <p:cNvPr id="49164" name="Picture 12" descr="32"/>
          <p:cNvPicPr>
            <a:picLocks noChangeAspect="1" noChangeArrowheads="1" noCrop="1"/>
          </p:cNvPicPr>
          <p:nvPr/>
        </p:nvPicPr>
        <p:blipFill>
          <a:blip r:embed="rId6"/>
          <a:stretch>
            <a:fillRect/>
          </a:stretch>
        </p:blipFill>
        <p:spPr bwMode="auto">
          <a:xfrm>
            <a:off x="250825" y="3076575"/>
            <a:ext cx="9144000" cy="141288"/>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9"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par>
                          <p:cTn id="18" fill="hold" nodeType="afterGroup">
                            <p:stCondLst>
                              <p:cond delay="20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nodeType="afterGroup">
                            <p:stCondLst>
                              <p:cond delay="2500"/>
                            </p:stCondLst>
                            <p:childTnLst>
                              <p:par>
                                <p:cTn id="23" presetID="2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8418" name="AutoShape 2"/>
          <p:cNvSpPr>
            <a:spLocks noChangeArrowheads="1"/>
          </p:cNvSpPr>
          <p:nvPr/>
        </p:nvSpPr>
        <p:spPr bwMode="auto">
          <a:xfrm>
            <a:off x="304800" y="1143000"/>
            <a:ext cx="838200" cy="2628900"/>
          </a:xfrm>
          <a:prstGeom prst="roundRect">
            <a:avLst>
              <a:gd name="adj" fmla="val 0"/>
            </a:avLst>
          </a:prstGeom>
          <a:solidFill>
            <a:schemeClr val="tx1"/>
          </a:solidFill>
          <a:ln w="57150">
            <a:solidFill>
              <a:schemeClr val="folHlink"/>
            </a:solidFill>
            <a:round/>
          </a:ln>
          <a:effectLst>
            <a:outerShdw dist="107763" dir="2700000" algn="ctr" rotWithShape="0">
              <a:schemeClr val="bg2"/>
            </a:outerShdw>
          </a:effectLst>
        </p:spPr>
        <p:txBody>
          <a:bodyPr vert="eaVert" wrap="none" anchor="ctr"/>
          <a:lstStyle/>
          <a:p>
            <a:pPr algn="ctr"/>
            <a:r>
              <a:rPr kumimoji="1" lang="zh-CN" altLang="en-US" sz="2800" b="1">
                <a:solidFill>
                  <a:schemeClr val="bg1"/>
                </a:solidFill>
                <a:effectLst>
                  <a:outerShdw blurRad="38100" dist="38100" dir="2700000" algn="tl">
                    <a:srgbClr val="E7E6E6"/>
                  </a:outerShdw>
                </a:effectLst>
                <a:latin typeface="Times New Roman" pitchFamily="18" charset="0"/>
                <a:ea typeface="隶书" pitchFamily="49" charset="-122"/>
              </a:rPr>
              <a:t>在马克思墓前的讲话</a:t>
            </a:r>
          </a:p>
        </p:txBody>
      </p:sp>
      <p:sp>
        <p:nvSpPr>
          <p:cNvPr id="188419" name="Rectangle 3"/>
          <p:cNvSpPr>
            <a:spLocks noChangeArrowheads="1"/>
          </p:cNvSpPr>
          <p:nvPr/>
        </p:nvSpPr>
        <p:spPr bwMode="auto">
          <a:xfrm>
            <a:off x="1143000" y="1143000"/>
            <a:ext cx="1828800" cy="8572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沉痛的悼念</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1~2</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8420" name="Rectangle 4"/>
          <p:cNvSpPr>
            <a:spLocks noChangeArrowheads="1"/>
          </p:cNvSpPr>
          <p:nvPr/>
        </p:nvSpPr>
        <p:spPr bwMode="auto">
          <a:xfrm>
            <a:off x="1143000" y="2000250"/>
            <a:ext cx="1828800" cy="8572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巨大的贡献</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3~7</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8421" name="Rectangle 5"/>
          <p:cNvSpPr>
            <a:spLocks noChangeArrowheads="1"/>
          </p:cNvSpPr>
          <p:nvPr/>
        </p:nvSpPr>
        <p:spPr bwMode="auto">
          <a:xfrm>
            <a:off x="1143000" y="2857500"/>
            <a:ext cx="1828800" cy="91440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深远的影响</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8~9</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8422" name="Rectangle 6"/>
          <p:cNvSpPr>
            <a:spLocks noChangeArrowheads="1"/>
          </p:cNvSpPr>
          <p:nvPr/>
        </p:nvSpPr>
        <p:spPr bwMode="auto">
          <a:xfrm>
            <a:off x="3429000" y="1143000"/>
            <a:ext cx="1828800" cy="45720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r>
              <a:rPr kumimoji="1" lang="zh-CN" altLang="en-US" sz="2400" b="1">
                <a:solidFill>
                  <a:schemeClr val="bg1"/>
                </a:solidFill>
                <a:effectLst>
                  <a:outerShdw blurRad="38100" dist="38100" dir="2700000" algn="tl">
                    <a:srgbClr val="E7E6E6"/>
                  </a:outerShdw>
                </a:effectLst>
                <a:latin typeface="Times New Roman" pitchFamily="18" charset="0"/>
              </a:rPr>
              <a:t>逝世情况</a:t>
            </a:r>
            <a:r>
              <a:rPr kumimoji="1" lang="en-US" altLang="zh-CN" sz="2400" b="1">
                <a:solidFill>
                  <a:schemeClr val="bg1"/>
                </a:solidFill>
                <a:effectLst>
                  <a:outerShdw blurRad="38100" dist="38100" dir="2700000" algn="tl">
                    <a:srgbClr val="E7E6E6"/>
                  </a:outerShdw>
                </a:effectLst>
                <a:latin typeface="Times New Roman" pitchFamily="18" charset="0"/>
              </a:rPr>
              <a:t>(1)</a:t>
            </a:r>
          </a:p>
        </p:txBody>
      </p:sp>
      <p:sp>
        <p:nvSpPr>
          <p:cNvPr id="188423" name="Rectangle 7"/>
          <p:cNvSpPr>
            <a:spLocks noChangeArrowheads="1"/>
          </p:cNvSpPr>
          <p:nvPr/>
        </p:nvSpPr>
        <p:spPr bwMode="auto">
          <a:xfrm>
            <a:off x="3429000" y="1600200"/>
            <a:ext cx="1828800" cy="4000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r>
              <a:rPr kumimoji="1" lang="zh-CN" altLang="en-US" sz="2400" b="1">
                <a:solidFill>
                  <a:schemeClr val="bg1"/>
                </a:solidFill>
                <a:latin typeface="Times New Roman" pitchFamily="18" charset="0"/>
              </a:rPr>
              <a:t>巨大损失</a:t>
            </a:r>
            <a:r>
              <a:rPr kumimoji="1" lang="en-US" altLang="zh-CN" sz="2400" b="1">
                <a:solidFill>
                  <a:schemeClr val="bg1"/>
                </a:solidFill>
                <a:latin typeface="Times New Roman" pitchFamily="18" charset="0"/>
              </a:rPr>
              <a:t>(2)</a:t>
            </a:r>
          </a:p>
        </p:txBody>
      </p:sp>
      <p:sp>
        <p:nvSpPr>
          <p:cNvPr id="188424" name="Line 8"/>
          <p:cNvSpPr>
            <a:spLocks noChangeShapeType="1"/>
          </p:cNvSpPr>
          <p:nvPr/>
        </p:nvSpPr>
        <p:spPr bwMode="auto">
          <a:xfrm>
            <a:off x="5334000" y="1371600"/>
            <a:ext cx="685800" cy="0"/>
          </a:xfrm>
          <a:prstGeom prst="line">
            <a:avLst/>
          </a:prstGeom>
          <a:noFill/>
          <a:ln w="76200">
            <a:solidFill>
              <a:schemeClr val="tx1"/>
            </a:solidFill>
            <a:round/>
            <a:tailEnd type="triangle" w="med" len="med"/>
          </a:ln>
          <a:effectLst/>
        </p:spPr>
        <p:txBody>
          <a:bodyPr/>
          <a:lstStyle/>
          <a:p>
            <a:endParaRPr lang="zh-CN" altLang="en-US"/>
          </a:p>
        </p:txBody>
      </p:sp>
      <p:sp>
        <p:nvSpPr>
          <p:cNvPr id="188425" name="AutoShape 9"/>
          <p:cNvSpPr/>
          <p:nvPr/>
        </p:nvSpPr>
        <p:spPr bwMode="auto">
          <a:xfrm>
            <a:off x="4876800" y="2400300"/>
            <a:ext cx="609600" cy="914400"/>
          </a:xfrm>
          <a:prstGeom prst="leftBrace">
            <a:avLst>
              <a:gd name="adj1" fmla="val 0"/>
              <a:gd name="adj2" fmla="val 51806"/>
            </a:avLst>
          </a:prstGeom>
          <a:noFill/>
          <a:ln w="76200">
            <a:solidFill>
              <a:schemeClr val="tx1"/>
            </a:solidFill>
            <a:round/>
          </a:ln>
          <a:effectLst/>
        </p:spPr>
        <p:txBody>
          <a:bodyPr wrap="none" anchor="ctr"/>
          <a:lstStyle/>
          <a:p>
            <a:endParaRPr lang="zh-CN" altLang="en-US"/>
          </a:p>
        </p:txBody>
      </p:sp>
      <p:sp>
        <p:nvSpPr>
          <p:cNvPr id="188426" name="Rectangle 10"/>
          <p:cNvSpPr>
            <a:spLocks noChangeArrowheads="1"/>
          </p:cNvSpPr>
          <p:nvPr/>
        </p:nvSpPr>
        <p:spPr bwMode="auto">
          <a:xfrm>
            <a:off x="6781800" y="3013075"/>
            <a:ext cx="1905000" cy="701675"/>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latin typeface="Times New Roman" pitchFamily="18" charset="0"/>
              </a:rPr>
              <a:t>不可估量</a:t>
            </a:r>
          </a:p>
          <a:p>
            <a:pPr algn="ctr"/>
            <a:r>
              <a:rPr kumimoji="1" lang="zh-CN" altLang="en-US" sz="2400" b="1">
                <a:solidFill>
                  <a:schemeClr val="bg1"/>
                </a:solidFill>
                <a:latin typeface="Times New Roman" pitchFamily="18" charset="0"/>
              </a:rPr>
              <a:t>  空        白 </a:t>
            </a:r>
          </a:p>
        </p:txBody>
      </p:sp>
      <p:cxnSp>
        <p:nvCxnSpPr>
          <p:cNvPr id="188427" name="AutoShape 11"/>
          <p:cNvCxnSpPr>
            <a:cxnSpLocks noChangeShapeType="1"/>
            <a:stCxn id="188423" idx="2"/>
            <a:endCxn id="188425" idx="1"/>
          </p:cNvCxnSpPr>
          <p:nvPr/>
        </p:nvCxnSpPr>
        <p:spPr bwMode="auto">
          <a:xfrm rot="16200000" flipH="1">
            <a:off x="4033837" y="3005138"/>
            <a:ext cx="1114425" cy="495300"/>
          </a:xfrm>
          <a:prstGeom prst="bentConnector2">
            <a:avLst/>
          </a:prstGeom>
          <a:noFill/>
          <a:ln w="76200">
            <a:solidFill>
              <a:schemeClr val="tx1"/>
            </a:solidFill>
            <a:miter lim="800000"/>
            <a:tailEnd type="triangle" w="med" len="med"/>
          </a:ln>
          <a:effectLst/>
        </p:spPr>
      </p:cxnSp>
      <p:sp>
        <p:nvSpPr>
          <p:cNvPr id="188428" name="Rectangle 12"/>
          <p:cNvSpPr>
            <a:spLocks noChangeArrowheads="1"/>
          </p:cNvSpPr>
          <p:nvPr/>
        </p:nvSpPr>
        <p:spPr bwMode="auto">
          <a:xfrm>
            <a:off x="6096000" y="1085850"/>
            <a:ext cx="2590800" cy="45720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时 地  情况  心情</a:t>
            </a:r>
          </a:p>
        </p:txBody>
      </p:sp>
      <p:sp>
        <p:nvSpPr>
          <p:cNvPr id="188429" name="AutoShape 13"/>
          <p:cNvSpPr/>
          <p:nvPr/>
        </p:nvSpPr>
        <p:spPr bwMode="auto">
          <a:xfrm>
            <a:off x="3048000" y="1257300"/>
            <a:ext cx="381000" cy="685800"/>
          </a:xfrm>
          <a:prstGeom prst="leftBrace">
            <a:avLst>
              <a:gd name="adj1" fmla="val 0"/>
              <a:gd name="adj2" fmla="val 50000"/>
            </a:avLst>
          </a:prstGeom>
          <a:noFill/>
          <a:ln w="76200">
            <a:solidFill>
              <a:schemeClr val="tx1"/>
            </a:solidFill>
            <a:round/>
          </a:ln>
          <a:effectLst/>
        </p:spPr>
        <p:txBody>
          <a:bodyPr vert="eaVert" wrap="none" anchor="ctr"/>
          <a:lstStyle/>
          <a:p>
            <a:endParaRPr lang="zh-CN" altLang="en-US"/>
          </a:p>
        </p:txBody>
      </p:sp>
      <p:grpSp>
        <p:nvGrpSpPr>
          <p:cNvPr id="188430" name="Group 14"/>
          <p:cNvGrpSpPr/>
          <p:nvPr/>
        </p:nvGrpSpPr>
        <p:grpSpPr>
          <a:xfrm>
            <a:off x="5486400" y="2228850"/>
            <a:ext cx="914400" cy="342900"/>
            <a:chOff x="3456" y="1872"/>
            <a:chExt cx="576" cy="288"/>
          </a:xfrm>
        </p:grpSpPr>
        <p:sp>
          <p:nvSpPr>
            <p:cNvPr id="188431" name="Rectangle 15"/>
            <p:cNvSpPr>
              <a:spLocks noChangeArrowheads="1"/>
            </p:cNvSpPr>
            <p:nvPr/>
          </p:nvSpPr>
          <p:spPr bwMode="auto">
            <a:xfrm>
              <a:off x="3456" y="1872"/>
              <a:ext cx="576" cy="288"/>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endParaRPr kumimoji="1" lang="zh-CN" altLang="en-US" sz="2400" b="1">
                <a:solidFill>
                  <a:schemeClr val="bg1"/>
                </a:solidFill>
                <a:latin typeface="Times New Roman" panose="02020603050405020304" pitchFamily="18" charset="0"/>
              </a:endParaRPr>
            </a:p>
          </p:txBody>
        </p:sp>
        <p:sp>
          <p:nvSpPr>
            <p:cNvPr id="188432" name="Rectangle 16"/>
            <p:cNvSpPr>
              <a:spLocks noChangeArrowheads="1"/>
            </p:cNvSpPr>
            <p:nvPr/>
          </p:nvSpPr>
          <p:spPr bwMode="auto">
            <a:xfrm>
              <a:off x="3504" y="1872"/>
              <a:ext cx="504" cy="288"/>
            </a:xfrm>
            <a:prstGeom prst="rect">
              <a:avLst/>
            </a:prstGeom>
            <a:noFill/>
            <a:ln w="9525">
              <a:noFill/>
              <a:miter lim="800000"/>
            </a:ln>
            <a:effectLst/>
          </p:spPr>
          <p:txBody>
            <a:bodyPr wrap="none">
              <a:spAutoFit/>
            </a:bodyPr>
            <a:lstStyle/>
            <a:p>
              <a:pPr algn="ctr"/>
              <a:r>
                <a:rPr kumimoji="1" lang="zh-CN" altLang="en-US" sz="2400" b="1">
                  <a:solidFill>
                    <a:schemeClr val="bg1"/>
                  </a:solidFill>
                  <a:latin typeface="Times New Roman" pitchFamily="18" charset="0"/>
                </a:rPr>
                <a:t>对象</a:t>
              </a:r>
            </a:p>
          </p:txBody>
        </p:sp>
      </p:grpSp>
      <p:grpSp>
        <p:nvGrpSpPr>
          <p:cNvPr id="188433" name="Group 17"/>
          <p:cNvGrpSpPr/>
          <p:nvPr/>
        </p:nvGrpSpPr>
        <p:grpSpPr>
          <a:xfrm>
            <a:off x="5486400" y="3127375"/>
            <a:ext cx="914400" cy="358775"/>
            <a:chOff x="3456" y="2626"/>
            <a:chExt cx="576" cy="302"/>
          </a:xfrm>
        </p:grpSpPr>
        <p:sp>
          <p:nvSpPr>
            <p:cNvPr id="188434" name="Rectangle 18"/>
            <p:cNvSpPr>
              <a:spLocks noChangeArrowheads="1"/>
            </p:cNvSpPr>
            <p:nvPr/>
          </p:nvSpPr>
          <p:spPr bwMode="auto">
            <a:xfrm>
              <a:off x="3456" y="2626"/>
              <a:ext cx="576" cy="288"/>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endParaRPr kumimoji="1" lang="zh-CN" altLang="en-US" sz="2400" b="1">
                <a:solidFill>
                  <a:schemeClr val="bg1"/>
                </a:solidFill>
                <a:latin typeface="Times New Roman" pitchFamily="18" charset="0"/>
              </a:endParaRPr>
            </a:p>
          </p:txBody>
        </p:sp>
        <p:sp>
          <p:nvSpPr>
            <p:cNvPr id="188435" name="Rectangle 19"/>
            <p:cNvSpPr>
              <a:spLocks noChangeArrowheads="1"/>
            </p:cNvSpPr>
            <p:nvPr/>
          </p:nvSpPr>
          <p:spPr bwMode="auto">
            <a:xfrm>
              <a:off x="3504" y="2640"/>
              <a:ext cx="504" cy="288"/>
            </a:xfrm>
            <a:prstGeom prst="rect">
              <a:avLst/>
            </a:prstGeom>
            <a:noFill/>
            <a:ln w="9525">
              <a:noFill/>
              <a:miter lim="800000"/>
            </a:ln>
            <a:effectLst/>
          </p:spPr>
          <p:txBody>
            <a:bodyPr wrap="none">
              <a:spAutoFit/>
            </a:bodyPr>
            <a:lstStyle/>
            <a:p>
              <a:pPr algn="ctr"/>
              <a:r>
                <a:rPr kumimoji="1" lang="zh-CN" altLang="en-US" sz="2400" b="1">
                  <a:solidFill>
                    <a:schemeClr val="bg1"/>
                  </a:solidFill>
                  <a:latin typeface="Times New Roman" pitchFamily="18" charset="0"/>
                </a:rPr>
                <a:t>程度</a:t>
              </a:r>
            </a:p>
          </p:txBody>
        </p:sp>
      </p:grpSp>
      <p:grpSp>
        <p:nvGrpSpPr>
          <p:cNvPr id="188436" name="Group 20"/>
          <p:cNvGrpSpPr/>
          <p:nvPr/>
        </p:nvGrpSpPr>
        <p:grpSpPr>
          <a:xfrm>
            <a:off x="6781800" y="2171700"/>
            <a:ext cx="1905000" cy="417513"/>
            <a:chOff x="4272" y="1858"/>
            <a:chExt cx="1200" cy="350"/>
          </a:xfrm>
        </p:grpSpPr>
        <p:sp>
          <p:nvSpPr>
            <p:cNvPr id="188437" name="Rectangle 21"/>
            <p:cNvSpPr>
              <a:spLocks noChangeArrowheads="1"/>
            </p:cNvSpPr>
            <p:nvPr/>
          </p:nvSpPr>
          <p:spPr bwMode="auto">
            <a:xfrm>
              <a:off x="4272" y="1858"/>
              <a:ext cx="1200" cy="3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endParaRPr kumimoji="1" lang="zh-CN" altLang="en-US" sz="2400" b="1">
                <a:solidFill>
                  <a:schemeClr val="bg1"/>
                </a:solidFill>
                <a:latin typeface="Times New Roman" pitchFamily="18" charset="0"/>
              </a:endParaRPr>
            </a:p>
          </p:txBody>
        </p:sp>
        <p:sp>
          <p:nvSpPr>
            <p:cNvPr id="188438" name="Rectangle 22"/>
            <p:cNvSpPr>
              <a:spLocks noChangeArrowheads="1"/>
            </p:cNvSpPr>
            <p:nvPr/>
          </p:nvSpPr>
          <p:spPr bwMode="auto">
            <a:xfrm>
              <a:off x="4320" y="1920"/>
              <a:ext cx="1084" cy="288"/>
            </a:xfrm>
            <a:prstGeom prst="rect">
              <a:avLst/>
            </a:prstGeom>
            <a:noFill/>
            <a:ln w="9525">
              <a:noFill/>
              <a:miter lim="800000"/>
            </a:ln>
            <a:effectLst/>
          </p:spPr>
          <p:txBody>
            <a:bodyPr wrap="none">
              <a:spAutoFit/>
            </a:bodyPr>
            <a:lstStyle/>
            <a:p>
              <a:pPr algn="ctr"/>
              <a:r>
                <a:rPr kumimoji="1" lang="zh-CN" altLang="en-US" sz="2400" b="1">
                  <a:solidFill>
                    <a:schemeClr val="bg1"/>
                  </a:solidFill>
                  <a:latin typeface="Times New Roman" pitchFamily="18" charset="0"/>
                </a:rPr>
                <a:t>两个“对于”</a:t>
              </a:r>
            </a:p>
          </p:txBody>
        </p:sp>
      </p:grpSp>
      <p:sp>
        <p:nvSpPr>
          <p:cNvPr id="188439" name="Line 23"/>
          <p:cNvSpPr>
            <a:spLocks noChangeShapeType="1"/>
          </p:cNvSpPr>
          <p:nvPr/>
        </p:nvSpPr>
        <p:spPr bwMode="auto">
          <a:xfrm>
            <a:off x="6477000" y="2400300"/>
            <a:ext cx="304800" cy="0"/>
          </a:xfrm>
          <a:prstGeom prst="line">
            <a:avLst/>
          </a:prstGeom>
          <a:noFill/>
          <a:ln w="76200">
            <a:solidFill>
              <a:schemeClr val="tx1"/>
            </a:solidFill>
            <a:round/>
          </a:ln>
          <a:effectLst/>
        </p:spPr>
        <p:txBody>
          <a:bodyPr vert="eaVert" wrap="none" anchor="ctr"/>
          <a:lstStyle/>
          <a:p>
            <a:endParaRPr lang="zh-CN" altLang="en-US"/>
          </a:p>
        </p:txBody>
      </p:sp>
      <p:sp>
        <p:nvSpPr>
          <p:cNvPr id="188440" name="Line 24"/>
          <p:cNvSpPr>
            <a:spLocks noChangeShapeType="1"/>
          </p:cNvSpPr>
          <p:nvPr/>
        </p:nvSpPr>
        <p:spPr bwMode="auto">
          <a:xfrm>
            <a:off x="6477000" y="3314700"/>
            <a:ext cx="304800" cy="0"/>
          </a:xfrm>
          <a:prstGeom prst="line">
            <a:avLst/>
          </a:prstGeom>
          <a:noFill/>
          <a:ln w="76200">
            <a:solidFill>
              <a:schemeClr val="tx1"/>
            </a:solidFill>
            <a:round/>
          </a:ln>
          <a:effectLst/>
        </p:spPr>
        <p:txBody>
          <a:bodyPr vert="eaVert" wrap="none" anchor="ctr"/>
          <a:lstStyle/>
          <a:p>
            <a:endParaRPr lang="zh-CN" altLang="en-US"/>
          </a:p>
        </p:txBody>
      </p:sp>
      <p:sp>
        <p:nvSpPr>
          <p:cNvPr id="188441" name="AutoShape 25"/>
          <p:cNvSpPr/>
          <p:nvPr/>
        </p:nvSpPr>
        <p:spPr bwMode="auto">
          <a:xfrm flipH="1">
            <a:off x="3048000" y="3884613"/>
            <a:ext cx="4876800" cy="457200"/>
          </a:xfrm>
          <a:prstGeom prst="borderCallout3">
            <a:avLst>
              <a:gd name="adj1" fmla="val 18745"/>
              <a:gd name="adj2" fmla="val -1565"/>
              <a:gd name="adj3" fmla="val 18745"/>
              <a:gd name="adj4" fmla="val -21454"/>
              <a:gd name="adj5" fmla="val -101046"/>
              <a:gd name="adj6" fmla="val -21454"/>
              <a:gd name="adj7" fmla="val -279171"/>
              <a:gd name="adj8" fmla="val -16019"/>
            </a:avLst>
          </a:prstGeom>
          <a:solidFill>
            <a:srgbClr val="000000"/>
          </a:solidFill>
          <a:ln w="57150">
            <a:solidFill>
              <a:schemeClr val="tx1"/>
            </a:solidFill>
            <a:miter lim="800000"/>
            <a:headEnd type="triangle" w="med" len="med"/>
          </a:ln>
          <a:effectLst/>
        </p:spPr>
        <p:txBody>
          <a:bodyPr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总纲：革命实践和科学理论贡献</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88441"/>
                                        </p:tgtEl>
                                        <p:attrNameLst>
                                          <p:attrName>style.visibility</p:attrName>
                                        </p:attrNameLst>
                                      </p:cBhvr>
                                      <p:to>
                                        <p:strVal val="visible"/>
                                      </p:to>
                                    </p:set>
                                    <p:animEffect transition="in" filter="wipe(right)">
                                      <p:cBhvr>
                                        <p:cTn id="7" dur="500"/>
                                        <p:tgtEl>
                                          <p:spTgt spid="18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4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9442" name="Rectangle 2"/>
          <p:cNvSpPr>
            <a:spLocks noChangeArrowheads="1"/>
          </p:cNvSpPr>
          <p:nvPr/>
        </p:nvSpPr>
        <p:spPr bwMode="auto">
          <a:xfrm>
            <a:off x="3429000" y="1143000"/>
            <a:ext cx="1828800" cy="45720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r>
              <a:rPr kumimoji="1" lang="zh-CN" altLang="en-US" sz="2400" b="1">
                <a:solidFill>
                  <a:schemeClr val="bg1"/>
                </a:solidFill>
                <a:effectLst>
                  <a:outerShdw blurRad="38100" dist="38100" dir="2700000" algn="tl">
                    <a:srgbClr val="E7E6E6"/>
                  </a:outerShdw>
                </a:effectLst>
                <a:latin typeface="Times New Roman" pitchFamily="18" charset="0"/>
              </a:rPr>
              <a:t>逝世情况</a:t>
            </a:r>
            <a:r>
              <a:rPr kumimoji="1" lang="en-US" altLang="zh-CN" sz="2400" b="1">
                <a:solidFill>
                  <a:schemeClr val="bg1"/>
                </a:solidFill>
                <a:effectLst>
                  <a:outerShdw blurRad="38100" dist="38100" dir="2700000" algn="tl">
                    <a:srgbClr val="E7E6E6"/>
                  </a:outerShdw>
                </a:effectLst>
                <a:latin typeface="Times New Roman" pitchFamily="18" charset="0"/>
              </a:rPr>
              <a:t>(1)</a:t>
            </a:r>
          </a:p>
        </p:txBody>
      </p:sp>
      <p:sp>
        <p:nvSpPr>
          <p:cNvPr id="189443" name="Rectangle 3"/>
          <p:cNvSpPr>
            <a:spLocks noChangeArrowheads="1"/>
          </p:cNvSpPr>
          <p:nvPr/>
        </p:nvSpPr>
        <p:spPr bwMode="auto">
          <a:xfrm>
            <a:off x="3429000" y="1600200"/>
            <a:ext cx="1828800" cy="4000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r>
              <a:rPr kumimoji="1" lang="zh-CN" altLang="en-US" sz="2400" b="1">
                <a:solidFill>
                  <a:schemeClr val="bg1"/>
                </a:solidFill>
                <a:latin typeface="Times New Roman" pitchFamily="18" charset="0"/>
              </a:rPr>
              <a:t>巨大损失</a:t>
            </a:r>
            <a:r>
              <a:rPr kumimoji="1" lang="en-US" altLang="zh-CN" sz="2400" b="1">
                <a:solidFill>
                  <a:schemeClr val="bg1"/>
                </a:solidFill>
                <a:latin typeface="Times New Roman" pitchFamily="18" charset="0"/>
              </a:rPr>
              <a:t>(2)</a:t>
            </a:r>
          </a:p>
        </p:txBody>
      </p:sp>
      <p:sp>
        <p:nvSpPr>
          <p:cNvPr id="189444" name="AutoShape 4"/>
          <p:cNvSpPr/>
          <p:nvPr/>
        </p:nvSpPr>
        <p:spPr bwMode="auto">
          <a:xfrm>
            <a:off x="3048000" y="1257300"/>
            <a:ext cx="381000" cy="685800"/>
          </a:xfrm>
          <a:prstGeom prst="leftBrace">
            <a:avLst>
              <a:gd name="adj1" fmla="val 0"/>
              <a:gd name="adj2" fmla="val 50000"/>
            </a:avLst>
          </a:prstGeom>
          <a:noFill/>
          <a:ln w="76200">
            <a:solidFill>
              <a:schemeClr val="tx1"/>
            </a:solidFill>
            <a:round/>
          </a:ln>
          <a:effectLst/>
        </p:spPr>
        <p:txBody>
          <a:bodyPr vert="eaVert" wrap="none" anchor="ctr"/>
          <a:lstStyle/>
          <a:p>
            <a:endParaRPr lang="zh-CN" altLang="en-US"/>
          </a:p>
        </p:txBody>
      </p:sp>
      <p:sp>
        <p:nvSpPr>
          <p:cNvPr id="189445" name="Rectangle 5"/>
          <p:cNvSpPr>
            <a:spLocks noChangeArrowheads="1"/>
          </p:cNvSpPr>
          <p:nvPr/>
        </p:nvSpPr>
        <p:spPr bwMode="auto">
          <a:xfrm>
            <a:off x="5867400" y="2286000"/>
            <a:ext cx="838200" cy="1600200"/>
          </a:xfrm>
          <a:prstGeom prst="rect">
            <a:avLst/>
          </a:prstGeom>
          <a:solidFill>
            <a:schemeClr val="tx1"/>
          </a:solidFill>
          <a:ln w="57150">
            <a:solidFill>
              <a:schemeClr val="folHlink"/>
            </a:solidFill>
            <a:miter lim="800000"/>
          </a:ln>
          <a:effectLst>
            <a:outerShdw dist="107763" dir="2700000" algn="ctr" rotWithShape="0">
              <a:srgbClr val="808080"/>
            </a:outerShdw>
          </a:effectLst>
        </p:spPr>
        <p:txBody>
          <a:bodyPr vert="eaVert"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带着崇高敬意</a:t>
            </a:r>
          </a:p>
          <a:p>
            <a:pPr algn="ctr"/>
            <a:r>
              <a:rPr kumimoji="1" lang="zh-CN" altLang="en-US" sz="2400" b="1">
                <a:solidFill>
                  <a:schemeClr val="bg1"/>
                </a:solidFill>
                <a:effectLst>
                  <a:outerShdw blurRad="38100" dist="38100" dir="2700000" algn="tl">
                    <a:srgbClr val="E7E6E6"/>
                  </a:outerShdw>
                </a:effectLst>
                <a:latin typeface="Times New Roman" pitchFamily="18" charset="0"/>
              </a:rPr>
              <a:t>无比沉痛惋惜</a:t>
            </a:r>
          </a:p>
        </p:txBody>
      </p:sp>
      <p:sp>
        <p:nvSpPr>
          <p:cNvPr id="189446" name="Rectangle 6"/>
          <p:cNvSpPr>
            <a:spLocks noChangeArrowheads="1"/>
          </p:cNvSpPr>
          <p:nvPr/>
        </p:nvSpPr>
        <p:spPr bwMode="auto">
          <a:xfrm>
            <a:off x="7315200" y="2286000"/>
            <a:ext cx="777875" cy="1600200"/>
          </a:xfrm>
          <a:prstGeom prst="rect">
            <a:avLst/>
          </a:prstGeom>
          <a:solidFill>
            <a:schemeClr val="tx1"/>
          </a:solidFill>
          <a:ln w="57150">
            <a:solidFill>
              <a:schemeClr val="folHlink"/>
            </a:solidFill>
            <a:miter lim="800000"/>
          </a:ln>
          <a:effectLst>
            <a:outerShdw dist="107763" dir="2700000" algn="ctr" rotWithShape="0">
              <a:srgbClr val="808080"/>
            </a:outerShdw>
          </a:effectLst>
        </p:spPr>
        <p:txBody>
          <a:bodyPr vert="eaVert"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也有某种安慰</a:t>
            </a:r>
          </a:p>
        </p:txBody>
      </p:sp>
      <p:sp>
        <p:nvSpPr>
          <p:cNvPr id="189447" name="AutoShape 7">
            <a:hlinkClick r:id="rId2" action="ppaction://hlinksldjump" highlightClick="1"/>
          </p:cNvPr>
          <p:cNvSpPr>
            <a:spLocks noChangeArrowheads="1"/>
          </p:cNvSpPr>
          <p:nvPr/>
        </p:nvSpPr>
        <p:spPr bwMode="auto">
          <a:xfrm>
            <a:off x="8305800" y="3600450"/>
            <a:ext cx="457200" cy="342900"/>
          </a:xfrm>
          <a:prstGeom prst="actionButtonHelp">
            <a:avLst/>
          </a:prstGeom>
          <a:solidFill>
            <a:schemeClr val="hlink"/>
          </a:solidFill>
          <a:ln w="9525">
            <a:solidFill>
              <a:schemeClr val="tx1"/>
            </a:solidFill>
            <a:miter lim="800000"/>
          </a:ln>
          <a:effectLst/>
        </p:spPr>
        <p:txBody>
          <a:bodyPr wrap="none" anchor="ctr"/>
          <a:lstStyle/>
          <a:p>
            <a:pPr algn="ctr"/>
            <a:r>
              <a:rPr kumimoji="1" lang="en-US" altLang="zh-CN" sz="2800" b="1">
                <a:latin typeface="Times New Roman" pitchFamily="18" charset="0"/>
              </a:rPr>
              <a:t>?</a:t>
            </a:r>
          </a:p>
        </p:txBody>
      </p:sp>
      <p:sp>
        <p:nvSpPr>
          <p:cNvPr id="189448" name="AutoShape 8"/>
          <p:cNvSpPr>
            <a:spLocks noChangeArrowheads="1"/>
          </p:cNvSpPr>
          <p:nvPr/>
        </p:nvSpPr>
        <p:spPr bwMode="auto">
          <a:xfrm>
            <a:off x="304800" y="1143000"/>
            <a:ext cx="838200" cy="2628900"/>
          </a:xfrm>
          <a:prstGeom prst="roundRect">
            <a:avLst>
              <a:gd name="adj" fmla="val 0"/>
            </a:avLst>
          </a:prstGeom>
          <a:solidFill>
            <a:schemeClr val="tx1"/>
          </a:solidFill>
          <a:ln w="57150">
            <a:solidFill>
              <a:schemeClr val="folHlink"/>
            </a:solidFill>
            <a:round/>
          </a:ln>
          <a:effectLst>
            <a:outerShdw dist="107763" dir="2700000" algn="ctr" rotWithShape="0">
              <a:schemeClr val="bg2"/>
            </a:outerShdw>
          </a:effectLst>
        </p:spPr>
        <p:txBody>
          <a:bodyPr vert="eaVert" wrap="none" anchor="ctr"/>
          <a:lstStyle/>
          <a:p>
            <a:pPr algn="ctr"/>
            <a:r>
              <a:rPr kumimoji="1" lang="zh-CN" altLang="en-US" sz="2800" b="1">
                <a:solidFill>
                  <a:schemeClr val="bg1"/>
                </a:solidFill>
                <a:effectLst>
                  <a:outerShdw blurRad="38100" dist="38100" dir="2700000" algn="tl">
                    <a:srgbClr val="E7E6E6"/>
                  </a:outerShdw>
                </a:effectLst>
                <a:latin typeface="Times New Roman" pitchFamily="18" charset="0"/>
                <a:ea typeface="隶书" pitchFamily="49" charset="-122"/>
              </a:rPr>
              <a:t>在马克思墓前的讲话</a:t>
            </a:r>
          </a:p>
        </p:txBody>
      </p:sp>
      <p:sp>
        <p:nvSpPr>
          <p:cNvPr id="189449" name="Rectangle 9"/>
          <p:cNvSpPr>
            <a:spLocks noChangeArrowheads="1"/>
          </p:cNvSpPr>
          <p:nvPr/>
        </p:nvSpPr>
        <p:spPr bwMode="auto">
          <a:xfrm>
            <a:off x="1143000" y="1143000"/>
            <a:ext cx="1828800" cy="8572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沉痛的悼念</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1~2</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9450" name="Rectangle 10"/>
          <p:cNvSpPr>
            <a:spLocks noChangeArrowheads="1"/>
          </p:cNvSpPr>
          <p:nvPr/>
        </p:nvSpPr>
        <p:spPr bwMode="auto">
          <a:xfrm>
            <a:off x="1143000" y="2000250"/>
            <a:ext cx="1828800" cy="8572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巨大的贡献</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3~7</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9451" name="Rectangle 11"/>
          <p:cNvSpPr>
            <a:spLocks noChangeArrowheads="1"/>
          </p:cNvSpPr>
          <p:nvPr/>
        </p:nvSpPr>
        <p:spPr bwMode="auto">
          <a:xfrm>
            <a:off x="1143000" y="2857500"/>
            <a:ext cx="1828800" cy="91440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深远的影响</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8~9</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89452" name="AutoShape 12"/>
          <p:cNvSpPr/>
          <p:nvPr/>
        </p:nvSpPr>
        <p:spPr bwMode="auto">
          <a:xfrm rot="5400000">
            <a:off x="6753225" y="1266825"/>
            <a:ext cx="514350" cy="1524000"/>
          </a:xfrm>
          <a:prstGeom prst="leftBrace">
            <a:avLst>
              <a:gd name="adj1" fmla="val 0"/>
              <a:gd name="adj2" fmla="val 50000"/>
            </a:avLst>
          </a:prstGeom>
          <a:noFill/>
          <a:ln w="57150">
            <a:solidFill>
              <a:schemeClr val="tx1"/>
            </a:solidFill>
            <a:round/>
            <a:headEnd type="triangle" w="med" len="med"/>
            <a:tailEnd type="triangle" w="med" len="med"/>
          </a:ln>
          <a:effectLst/>
        </p:spPr>
        <p:txBody>
          <a:bodyPr vert="eaVert" wrap="none" anchor="ctr"/>
          <a:lstStyle/>
          <a:p>
            <a:endParaRPr lang="zh-CN" altLang="en-US"/>
          </a:p>
        </p:txBody>
      </p:sp>
      <p:sp>
        <p:nvSpPr>
          <p:cNvPr id="189453" name="Rectangle 13"/>
          <p:cNvSpPr>
            <a:spLocks noChangeArrowheads="1"/>
          </p:cNvSpPr>
          <p:nvPr/>
        </p:nvSpPr>
        <p:spPr bwMode="auto">
          <a:xfrm>
            <a:off x="6477000" y="1314450"/>
            <a:ext cx="1066800" cy="457200"/>
          </a:xfrm>
          <a:prstGeom prst="rect">
            <a:avLst/>
          </a:prstGeom>
          <a:solidFill>
            <a:schemeClr val="tx1"/>
          </a:solidFill>
          <a:ln w="57150">
            <a:solidFill>
              <a:schemeClr val="folHlink"/>
            </a:solidFill>
            <a:miter lim="800000"/>
          </a:ln>
          <a:effectLst>
            <a:outerShdw dist="107763" dir="2700000" algn="ctr" rotWithShape="0">
              <a:srgbClr val="808080"/>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感情</a:t>
            </a:r>
          </a:p>
        </p:txBody>
      </p:sp>
      <p:sp>
        <p:nvSpPr>
          <p:cNvPr id="189454" name="AutoShape 14"/>
          <p:cNvSpPr>
            <a:spLocks noChangeArrowheads="1"/>
          </p:cNvSpPr>
          <p:nvPr/>
        </p:nvSpPr>
        <p:spPr bwMode="auto">
          <a:xfrm>
            <a:off x="5410200" y="1200150"/>
            <a:ext cx="1066800" cy="800100"/>
          </a:xfrm>
          <a:prstGeom prst="rightArrowCallout">
            <a:avLst>
              <a:gd name="adj1" fmla="val 14287"/>
              <a:gd name="adj2" fmla="val 21431"/>
              <a:gd name="adj3" fmla="val 41074"/>
              <a:gd name="adj4" fmla="val 13690"/>
            </a:avLst>
          </a:prstGeom>
          <a:solidFill>
            <a:schemeClr val="tx1"/>
          </a:solidFill>
          <a:ln w="9525">
            <a:solidFill>
              <a:schemeClr val="tx1"/>
            </a:solidFill>
            <a:miter lim="800000"/>
          </a:ln>
          <a:effectLst/>
        </p:spPr>
        <p:txBody>
          <a:bodyPr vert="eaVert" wrap="none" anchor="ctr"/>
          <a:lstStyle/>
          <a:p>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89447"/>
                                        </p:tgtEl>
                                        <p:attrNameLst>
                                          <p:attrName>style.visibility</p:attrName>
                                        </p:attrNameLst>
                                      </p:cBhvr>
                                      <p:to>
                                        <p:strVal val="visible"/>
                                      </p:to>
                                    </p:set>
                                    <p:anim calcmode="lin" valueType="num">
                                      <p:cBhvr>
                                        <p:cTn id="7" dur="5000" fill="hold"/>
                                        <p:tgtEl>
                                          <p:spTgt spid="189447"/>
                                        </p:tgtEl>
                                        <p:attrNameLst>
                                          <p:attrName>ppt_w</p:attrName>
                                        </p:attrNameLst>
                                      </p:cBhvr>
                                      <p:tavLst>
                                        <p:tav tm="0" fmla="#ppt_w*sin(2.5*pi*$)">
                                          <p:val>
                                            <p:fltVal val="0"/>
                                          </p:val>
                                        </p:tav>
                                        <p:tav tm="100000">
                                          <p:val>
                                            <p:fltVal val="1"/>
                                          </p:val>
                                        </p:tav>
                                      </p:tavLst>
                                    </p:anim>
                                    <p:anim calcmode="lin" valueType="num">
                                      <p:cBhvr>
                                        <p:cTn id="8" dur="5000" fill="hold"/>
                                        <p:tgtEl>
                                          <p:spTgt spid="1894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90466" name="Group 2"/>
          <p:cNvGrpSpPr/>
          <p:nvPr/>
        </p:nvGrpSpPr>
        <p:grpSpPr>
          <a:xfrm>
            <a:off x="304800" y="1143000"/>
            <a:ext cx="2667000" cy="2628900"/>
            <a:chOff x="192" y="960"/>
            <a:chExt cx="1680" cy="2208"/>
          </a:xfrm>
        </p:grpSpPr>
        <p:sp>
          <p:nvSpPr>
            <p:cNvPr id="190467" name="AutoShape 3"/>
            <p:cNvSpPr>
              <a:spLocks noChangeArrowheads="1"/>
            </p:cNvSpPr>
            <p:nvPr/>
          </p:nvSpPr>
          <p:spPr bwMode="auto">
            <a:xfrm>
              <a:off x="192" y="960"/>
              <a:ext cx="528" cy="2208"/>
            </a:xfrm>
            <a:prstGeom prst="roundRect">
              <a:avLst>
                <a:gd name="adj" fmla="val 0"/>
              </a:avLst>
            </a:prstGeom>
            <a:solidFill>
              <a:schemeClr val="tx1"/>
            </a:solidFill>
            <a:ln w="57150">
              <a:solidFill>
                <a:schemeClr val="folHlink"/>
              </a:solidFill>
              <a:round/>
            </a:ln>
            <a:effectLst>
              <a:outerShdw dist="107763" dir="2700000" algn="ctr" rotWithShape="0">
                <a:schemeClr val="bg2"/>
              </a:outerShdw>
            </a:effectLst>
          </p:spPr>
          <p:txBody>
            <a:bodyPr vert="eaVert" wrap="none" anchor="ctr"/>
            <a:lstStyle/>
            <a:p>
              <a:pPr algn="ctr"/>
              <a:r>
                <a:rPr kumimoji="1" lang="zh-CN" altLang="en-US" sz="2800" b="1">
                  <a:solidFill>
                    <a:schemeClr val="bg1"/>
                  </a:solidFill>
                  <a:effectLst>
                    <a:outerShdw blurRad="38100" dist="38100" dir="2700000" algn="tl">
                      <a:srgbClr val="E7E6E6"/>
                    </a:outerShdw>
                  </a:effectLst>
                  <a:latin typeface="Times New Roman" pitchFamily="18" charset="0"/>
                  <a:ea typeface="隶书" pitchFamily="49" charset="-122"/>
                </a:rPr>
                <a:t>在马克思墓前的讲话</a:t>
              </a:r>
            </a:p>
          </p:txBody>
        </p:sp>
        <p:sp>
          <p:nvSpPr>
            <p:cNvPr id="190468" name="Rectangle 4"/>
            <p:cNvSpPr>
              <a:spLocks noChangeArrowheads="1"/>
            </p:cNvSpPr>
            <p:nvPr/>
          </p:nvSpPr>
          <p:spPr bwMode="auto">
            <a:xfrm>
              <a:off x="720" y="960"/>
              <a:ext cx="1152" cy="72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沉痛的悼念</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1~2</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90469" name="Rectangle 5"/>
            <p:cNvSpPr>
              <a:spLocks noChangeArrowheads="1"/>
            </p:cNvSpPr>
            <p:nvPr/>
          </p:nvSpPr>
          <p:spPr bwMode="auto">
            <a:xfrm>
              <a:off x="720" y="1680"/>
              <a:ext cx="1152" cy="72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巨大的贡献</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3~7</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90470" name="Rectangle 6"/>
            <p:cNvSpPr>
              <a:spLocks noChangeArrowheads="1"/>
            </p:cNvSpPr>
            <p:nvPr/>
          </p:nvSpPr>
          <p:spPr bwMode="auto">
            <a:xfrm>
              <a:off x="720" y="2400"/>
              <a:ext cx="1152" cy="768"/>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深远的影响</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8~9</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grpSp>
      <p:sp>
        <p:nvSpPr>
          <p:cNvPr id="190471" name="Rectangle 7"/>
          <p:cNvSpPr>
            <a:spLocks noChangeArrowheads="1"/>
          </p:cNvSpPr>
          <p:nvPr/>
        </p:nvSpPr>
        <p:spPr bwMode="auto">
          <a:xfrm>
            <a:off x="5410200" y="3714750"/>
            <a:ext cx="2667000" cy="40005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创立第一国际</a:t>
            </a:r>
          </a:p>
        </p:txBody>
      </p:sp>
      <p:sp>
        <p:nvSpPr>
          <p:cNvPr id="190472" name="Text Box 8"/>
          <p:cNvSpPr txBox="1">
            <a:spLocks noChangeArrowheads="1"/>
          </p:cNvSpPr>
          <p:nvPr/>
        </p:nvSpPr>
        <p:spPr bwMode="auto">
          <a:xfrm>
            <a:off x="8229600" y="857250"/>
            <a:ext cx="587375" cy="1143000"/>
          </a:xfrm>
          <a:prstGeom prst="rect">
            <a:avLst/>
          </a:prstGeom>
          <a:solidFill>
            <a:schemeClr val="tx1"/>
          </a:solidFill>
          <a:ln w="38100">
            <a:solidFill>
              <a:schemeClr val="tx1"/>
            </a:solidFill>
            <a:miter lim="800000"/>
          </a:ln>
          <a:effectLst/>
        </p:spPr>
        <p:txBody>
          <a:bodyPr vert="eaVert">
            <a:spAutoFit/>
          </a:bodyPr>
          <a:lstStyle/>
          <a:p>
            <a:pPr algn="ctr">
              <a:spcBef>
                <a:spcPct val="50000"/>
              </a:spcBef>
            </a:pPr>
            <a:r>
              <a:rPr kumimoji="1" lang="zh-CN" altLang="en-US" sz="2400" b="1">
                <a:solidFill>
                  <a:schemeClr val="bg1"/>
                </a:solidFill>
                <a:latin typeface="Times New Roman" pitchFamily="18" charset="0"/>
              </a:rPr>
              <a:t> 理论贡献 </a:t>
            </a:r>
          </a:p>
        </p:txBody>
      </p:sp>
      <p:sp>
        <p:nvSpPr>
          <p:cNvPr id="190473" name="Text Box 9"/>
          <p:cNvSpPr txBox="1">
            <a:spLocks noChangeArrowheads="1"/>
          </p:cNvSpPr>
          <p:nvPr/>
        </p:nvSpPr>
        <p:spPr bwMode="auto">
          <a:xfrm>
            <a:off x="8229600" y="3028950"/>
            <a:ext cx="587375" cy="1143000"/>
          </a:xfrm>
          <a:prstGeom prst="rect">
            <a:avLst/>
          </a:prstGeom>
          <a:solidFill>
            <a:schemeClr val="tx1"/>
          </a:solidFill>
          <a:ln w="38100">
            <a:solidFill>
              <a:schemeClr val="tx1"/>
            </a:solidFill>
            <a:miter lim="800000"/>
          </a:ln>
          <a:effectLst/>
        </p:spPr>
        <p:txBody>
          <a:bodyPr vert="eaVert">
            <a:spAutoFit/>
          </a:bodyPr>
          <a:lstStyle/>
          <a:p>
            <a:pPr algn="ctr">
              <a:spcBef>
                <a:spcPct val="50000"/>
              </a:spcBef>
            </a:pPr>
            <a:r>
              <a:rPr kumimoji="1" lang="zh-CN" altLang="en-US" sz="2400" b="1">
                <a:solidFill>
                  <a:schemeClr val="bg1"/>
                </a:solidFill>
                <a:latin typeface="Times New Roman" pitchFamily="18" charset="0"/>
              </a:rPr>
              <a:t>实践功绩</a:t>
            </a:r>
          </a:p>
        </p:txBody>
      </p:sp>
      <p:sp>
        <p:nvSpPr>
          <p:cNvPr id="190474" name="Rectangle 10"/>
          <p:cNvSpPr>
            <a:spLocks noChangeArrowheads="1"/>
          </p:cNvSpPr>
          <p:nvPr/>
        </p:nvSpPr>
        <p:spPr bwMode="auto">
          <a:xfrm>
            <a:off x="5410200" y="3028950"/>
            <a:ext cx="2667000" cy="40005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创办革命刊物</a:t>
            </a:r>
          </a:p>
        </p:txBody>
      </p:sp>
      <p:sp>
        <p:nvSpPr>
          <p:cNvPr id="190475" name="Rectangle 11"/>
          <p:cNvSpPr>
            <a:spLocks noChangeArrowheads="1"/>
          </p:cNvSpPr>
          <p:nvPr/>
        </p:nvSpPr>
        <p:spPr bwMode="auto">
          <a:xfrm>
            <a:off x="5410200" y="1200150"/>
            <a:ext cx="2663825" cy="34290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剩 余 价 值  规  律</a:t>
            </a:r>
          </a:p>
        </p:txBody>
      </p:sp>
      <p:sp>
        <p:nvSpPr>
          <p:cNvPr id="190476" name="AutoShape 12"/>
          <p:cNvSpPr>
            <a:spLocks noChangeArrowheads="1"/>
          </p:cNvSpPr>
          <p:nvPr/>
        </p:nvSpPr>
        <p:spPr bwMode="auto">
          <a:xfrm>
            <a:off x="3390900" y="2286000"/>
            <a:ext cx="1866900" cy="457200"/>
          </a:xfrm>
          <a:prstGeom prst="roundRect">
            <a:avLst>
              <a:gd name="adj" fmla="val 0"/>
            </a:avLst>
          </a:prstGeom>
          <a:solidFill>
            <a:schemeClr val="tx1"/>
          </a:solidFill>
          <a:ln w="57150">
            <a:solidFill>
              <a:schemeClr val="folHlink"/>
            </a:solidFill>
            <a:round/>
          </a:ln>
          <a:effectLst>
            <a:outerShdw dist="107763" dir="2700000" algn="ctr" rotWithShape="0">
              <a:schemeClr val="bg2"/>
            </a:outerShdw>
          </a:effectLst>
        </p:spPr>
        <p:txBody>
          <a:bodyPr wrap="none" anchor="ctr"/>
          <a:lstStyle/>
          <a:p>
            <a:r>
              <a:rPr kumimoji="1" lang="zh-CN" altLang="en-US" sz="2400" b="1">
                <a:solidFill>
                  <a:schemeClr val="bg1"/>
                </a:solidFill>
                <a:effectLst>
                  <a:outerShdw blurRad="38100" dist="38100" dir="2700000" algn="tl">
                    <a:srgbClr val="E7E6E6"/>
                  </a:outerShdw>
                </a:effectLst>
                <a:latin typeface="Times New Roman" pitchFamily="18" charset="0"/>
              </a:rPr>
              <a:t>过    渡  </a:t>
            </a:r>
            <a:r>
              <a:rPr kumimoji="1" lang="en-US" altLang="zh-CN" sz="2400" b="1">
                <a:solidFill>
                  <a:schemeClr val="bg1"/>
                </a:solidFill>
                <a:effectLst>
                  <a:outerShdw blurRad="38100" dist="38100" dir="2700000" algn="tl">
                    <a:srgbClr val="E7E6E6"/>
                  </a:outerShdw>
                </a:effectLst>
                <a:latin typeface="Times New Roman" pitchFamily="18" charset="0"/>
              </a:rPr>
              <a:t>(6)</a:t>
            </a:r>
          </a:p>
        </p:txBody>
      </p:sp>
      <p:sp>
        <p:nvSpPr>
          <p:cNvPr id="190477" name="Rectangle 13"/>
          <p:cNvSpPr>
            <a:spLocks noChangeArrowheads="1"/>
          </p:cNvSpPr>
          <p:nvPr/>
        </p:nvSpPr>
        <p:spPr bwMode="auto">
          <a:xfrm>
            <a:off x="5407025" y="800100"/>
            <a:ext cx="2667000" cy="34290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人类历史发展规律</a:t>
            </a:r>
          </a:p>
        </p:txBody>
      </p:sp>
      <p:sp>
        <p:nvSpPr>
          <p:cNvPr id="190478" name="Rectangle 14"/>
          <p:cNvSpPr>
            <a:spLocks noChangeArrowheads="1"/>
          </p:cNvSpPr>
          <p:nvPr/>
        </p:nvSpPr>
        <p:spPr bwMode="auto">
          <a:xfrm>
            <a:off x="5407025" y="1600200"/>
            <a:ext cx="2667000" cy="40005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许多领域独到发现</a:t>
            </a:r>
          </a:p>
        </p:txBody>
      </p:sp>
      <p:sp>
        <p:nvSpPr>
          <p:cNvPr id="190479" name="AutoShape 15"/>
          <p:cNvSpPr/>
          <p:nvPr/>
        </p:nvSpPr>
        <p:spPr bwMode="auto">
          <a:xfrm>
            <a:off x="3048000" y="1428750"/>
            <a:ext cx="381000" cy="2114550"/>
          </a:xfrm>
          <a:prstGeom prst="leftBrace">
            <a:avLst>
              <a:gd name="adj1" fmla="val 0"/>
              <a:gd name="adj2" fmla="val 54690"/>
            </a:avLst>
          </a:prstGeom>
          <a:noFill/>
          <a:ln w="76200">
            <a:solidFill>
              <a:schemeClr val="tx1"/>
            </a:solidFill>
            <a:round/>
          </a:ln>
          <a:effectLst/>
        </p:spPr>
        <p:txBody>
          <a:bodyPr vert="eaVert" wrap="none" anchor="ctr"/>
          <a:lstStyle/>
          <a:p>
            <a:endParaRPr lang="zh-CN" altLang="en-US"/>
          </a:p>
        </p:txBody>
      </p:sp>
      <p:grpSp>
        <p:nvGrpSpPr>
          <p:cNvPr id="190480" name="Group 16"/>
          <p:cNvGrpSpPr/>
          <p:nvPr/>
        </p:nvGrpSpPr>
        <p:grpSpPr>
          <a:xfrm>
            <a:off x="3429000" y="3143250"/>
            <a:ext cx="1981200" cy="857250"/>
            <a:chOff x="2160" y="2400"/>
            <a:chExt cx="1248" cy="720"/>
          </a:xfrm>
        </p:grpSpPr>
        <p:sp>
          <p:nvSpPr>
            <p:cNvPr id="190481" name="Rectangle 17"/>
            <p:cNvSpPr>
              <a:spLocks noChangeArrowheads="1"/>
            </p:cNvSpPr>
            <p:nvPr/>
          </p:nvSpPr>
          <p:spPr bwMode="auto">
            <a:xfrm>
              <a:off x="2160" y="2544"/>
              <a:ext cx="1152" cy="336"/>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r>
                <a:rPr kumimoji="1" lang="zh-CN" altLang="en-US" sz="2400" b="1">
                  <a:solidFill>
                    <a:schemeClr val="bg1"/>
                  </a:solidFill>
                  <a:latin typeface="Times New Roman" pitchFamily="18" charset="0"/>
                </a:rPr>
                <a:t>革命家  </a:t>
              </a:r>
              <a:r>
                <a:rPr kumimoji="1" lang="en-US" altLang="zh-CN" sz="2400" b="1">
                  <a:solidFill>
                    <a:schemeClr val="bg1"/>
                  </a:solidFill>
                  <a:latin typeface="Times New Roman" pitchFamily="18" charset="0"/>
                </a:rPr>
                <a:t>(7)</a:t>
              </a:r>
            </a:p>
          </p:txBody>
        </p:sp>
        <p:sp>
          <p:nvSpPr>
            <p:cNvPr id="190482" name="AutoShape 18"/>
            <p:cNvSpPr/>
            <p:nvPr/>
          </p:nvSpPr>
          <p:spPr bwMode="auto">
            <a:xfrm>
              <a:off x="3360" y="2400"/>
              <a:ext cx="48" cy="720"/>
            </a:xfrm>
            <a:prstGeom prst="leftBracket">
              <a:avLst>
                <a:gd name="adj" fmla="val 0"/>
              </a:avLst>
            </a:prstGeom>
            <a:noFill/>
            <a:ln w="76200">
              <a:solidFill>
                <a:schemeClr val="tx1"/>
              </a:solidFill>
              <a:round/>
            </a:ln>
            <a:effectLst/>
          </p:spPr>
          <p:txBody>
            <a:bodyPr vert="eaVert" wrap="none" anchor="ctr"/>
            <a:lstStyle/>
            <a:p>
              <a:endParaRPr lang="zh-CN" altLang="en-US"/>
            </a:p>
          </p:txBody>
        </p:sp>
      </p:grpSp>
      <p:grpSp>
        <p:nvGrpSpPr>
          <p:cNvPr id="190483" name="Group 19"/>
          <p:cNvGrpSpPr/>
          <p:nvPr/>
        </p:nvGrpSpPr>
        <p:grpSpPr>
          <a:xfrm>
            <a:off x="3429000" y="971550"/>
            <a:ext cx="1981200" cy="857250"/>
            <a:chOff x="2160" y="912"/>
            <a:chExt cx="1248" cy="720"/>
          </a:xfrm>
        </p:grpSpPr>
        <p:sp>
          <p:nvSpPr>
            <p:cNvPr id="190484" name="Rectangle 20"/>
            <p:cNvSpPr>
              <a:spLocks noChangeArrowheads="1"/>
            </p:cNvSpPr>
            <p:nvPr/>
          </p:nvSpPr>
          <p:spPr bwMode="auto">
            <a:xfrm>
              <a:off x="2160" y="1056"/>
              <a:ext cx="1152" cy="384"/>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科学家</a:t>
              </a:r>
              <a:r>
                <a:rPr kumimoji="1" lang="en-US" altLang="zh-CN" sz="2400" b="1">
                  <a:solidFill>
                    <a:schemeClr val="bg1"/>
                  </a:solidFill>
                  <a:effectLst>
                    <a:outerShdw blurRad="38100" dist="38100" dir="2700000" algn="tl">
                      <a:srgbClr val="E7E6E6"/>
                    </a:outerShdw>
                  </a:effectLst>
                  <a:latin typeface="Times New Roman" pitchFamily="18" charset="0"/>
                </a:rPr>
                <a:t>(3~5)</a:t>
              </a:r>
            </a:p>
          </p:txBody>
        </p:sp>
        <p:sp>
          <p:nvSpPr>
            <p:cNvPr id="190485" name="AutoShape 21"/>
            <p:cNvSpPr/>
            <p:nvPr/>
          </p:nvSpPr>
          <p:spPr bwMode="auto">
            <a:xfrm>
              <a:off x="3360" y="912"/>
              <a:ext cx="48" cy="720"/>
            </a:xfrm>
            <a:prstGeom prst="leftBracket">
              <a:avLst>
                <a:gd name="adj" fmla="val 0"/>
              </a:avLst>
            </a:prstGeom>
            <a:noFill/>
            <a:ln w="76200">
              <a:solidFill>
                <a:schemeClr val="tx1"/>
              </a:solidFill>
              <a:round/>
            </a:ln>
            <a:effectLst/>
          </p:spPr>
          <p:txBody>
            <a:bodyPr vert="eaVert" wrap="none" anchor="ctr"/>
            <a:lstStyle/>
            <a:p>
              <a:endParaRPr lang="zh-CN" altLang="en-US"/>
            </a:p>
          </p:txBody>
        </p:sp>
      </p:grpSp>
      <p:sp>
        <p:nvSpPr>
          <p:cNvPr id="190486" name="Rectangle 22"/>
          <p:cNvSpPr>
            <a:spLocks noChangeArrowheads="1"/>
          </p:cNvSpPr>
          <p:nvPr/>
        </p:nvSpPr>
        <p:spPr bwMode="auto">
          <a:xfrm>
            <a:off x="5486400" y="2343150"/>
            <a:ext cx="2667000" cy="400050"/>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马克思的科学观</a:t>
            </a:r>
          </a:p>
        </p:txBody>
      </p:sp>
      <p:sp>
        <p:nvSpPr>
          <p:cNvPr id="190487" name="AutoShape 23">
            <a:hlinkClick action="ppaction://noaction" highlightClick="1"/>
          </p:cNvPr>
          <p:cNvSpPr>
            <a:spLocks noChangeArrowheads="1"/>
          </p:cNvSpPr>
          <p:nvPr/>
        </p:nvSpPr>
        <p:spPr bwMode="auto">
          <a:xfrm>
            <a:off x="8305800" y="2400300"/>
            <a:ext cx="457200" cy="342900"/>
          </a:xfrm>
          <a:prstGeom prst="actionButtonHelp">
            <a:avLst/>
          </a:prstGeom>
          <a:solidFill>
            <a:schemeClr val="hlink"/>
          </a:solidFill>
          <a:ln w="9525">
            <a:solidFill>
              <a:schemeClr val="tx1"/>
            </a:solidFill>
            <a:miter lim="800000"/>
          </a:ln>
          <a:effectLst/>
        </p:spPr>
        <p:txBody>
          <a:bodyPr wrap="none" anchor="ctr"/>
          <a:lstStyle/>
          <a:p>
            <a:pPr algn="ctr"/>
            <a:r>
              <a:rPr kumimoji="1" lang="en-US" altLang="zh-CN" sz="2800" b="1">
                <a:latin typeface="Times New Roman"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90487"/>
                                        </p:tgtEl>
                                        <p:attrNameLst>
                                          <p:attrName>style.visibility</p:attrName>
                                        </p:attrNameLst>
                                      </p:cBhvr>
                                      <p:to>
                                        <p:strVal val="visible"/>
                                      </p:to>
                                    </p:set>
                                    <p:anim calcmode="lin" valueType="num">
                                      <p:cBhvr>
                                        <p:cTn id="7" dur="5000" fill="hold"/>
                                        <p:tgtEl>
                                          <p:spTgt spid="190487"/>
                                        </p:tgtEl>
                                        <p:attrNameLst>
                                          <p:attrName>ppt_w</p:attrName>
                                        </p:attrNameLst>
                                      </p:cBhvr>
                                      <p:tavLst>
                                        <p:tav tm="0" fmla="#ppt_w*sin(2.5*pi*$)">
                                          <p:val>
                                            <p:fltVal val="0"/>
                                          </p:val>
                                        </p:tav>
                                        <p:tav tm="100000">
                                          <p:val>
                                            <p:fltVal val="1"/>
                                          </p:val>
                                        </p:tav>
                                      </p:tavLst>
                                    </p:anim>
                                    <p:anim calcmode="lin" valueType="num">
                                      <p:cBhvr>
                                        <p:cTn id="8" dur="5000" fill="hold"/>
                                        <p:tgtEl>
                                          <p:spTgt spid="1904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8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91490" name="Group 2"/>
          <p:cNvGrpSpPr/>
          <p:nvPr/>
        </p:nvGrpSpPr>
        <p:grpSpPr>
          <a:xfrm>
            <a:off x="304800" y="1143000"/>
            <a:ext cx="2667000" cy="2628900"/>
            <a:chOff x="192" y="960"/>
            <a:chExt cx="1680" cy="2208"/>
          </a:xfrm>
        </p:grpSpPr>
        <p:sp>
          <p:nvSpPr>
            <p:cNvPr id="191491" name="AutoShape 3"/>
            <p:cNvSpPr>
              <a:spLocks noChangeArrowheads="1"/>
            </p:cNvSpPr>
            <p:nvPr/>
          </p:nvSpPr>
          <p:spPr bwMode="auto">
            <a:xfrm>
              <a:off x="192" y="960"/>
              <a:ext cx="528" cy="2208"/>
            </a:xfrm>
            <a:prstGeom prst="roundRect">
              <a:avLst>
                <a:gd name="adj" fmla="val 0"/>
              </a:avLst>
            </a:prstGeom>
            <a:solidFill>
              <a:schemeClr val="tx1"/>
            </a:solidFill>
            <a:ln w="57150">
              <a:solidFill>
                <a:schemeClr val="folHlink"/>
              </a:solidFill>
              <a:round/>
            </a:ln>
            <a:effectLst>
              <a:outerShdw dist="107763" dir="2700000" algn="ctr" rotWithShape="0">
                <a:schemeClr val="bg2"/>
              </a:outerShdw>
            </a:effectLst>
          </p:spPr>
          <p:txBody>
            <a:bodyPr vert="eaVert" wrap="none" anchor="ctr"/>
            <a:lstStyle/>
            <a:p>
              <a:pPr algn="ctr"/>
              <a:r>
                <a:rPr kumimoji="1" lang="zh-CN" altLang="en-US" sz="2800" b="1">
                  <a:solidFill>
                    <a:schemeClr val="bg1"/>
                  </a:solidFill>
                  <a:effectLst>
                    <a:outerShdw blurRad="38100" dist="38100" dir="2700000" algn="tl">
                      <a:srgbClr val="E7E6E6"/>
                    </a:outerShdw>
                  </a:effectLst>
                  <a:latin typeface="Times New Roman" pitchFamily="18" charset="0"/>
                  <a:ea typeface="隶书" pitchFamily="49" charset="-122"/>
                </a:rPr>
                <a:t>在马克思墓前的讲话</a:t>
              </a:r>
            </a:p>
          </p:txBody>
        </p:sp>
        <p:sp>
          <p:nvSpPr>
            <p:cNvPr id="191492" name="Rectangle 4"/>
            <p:cNvSpPr>
              <a:spLocks noChangeArrowheads="1"/>
            </p:cNvSpPr>
            <p:nvPr/>
          </p:nvSpPr>
          <p:spPr bwMode="auto">
            <a:xfrm>
              <a:off x="720" y="960"/>
              <a:ext cx="1152" cy="72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沉痛的悼念</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1~2</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91493" name="Rectangle 5"/>
            <p:cNvSpPr>
              <a:spLocks noChangeArrowheads="1"/>
            </p:cNvSpPr>
            <p:nvPr/>
          </p:nvSpPr>
          <p:spPr bwMode="auto">
            <a:xfrm>
              <a:off x="720" y="1680"/>
              <a:ext cx="1152" cy="72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巨大的贡献</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3~7</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sp>
          <p:nvSpPr>
            <p:cNvPr id="191494" name="Rectangle 6"/>
            <p:cNvSpPr>
              <a:spLocks noChangeArrowheads="1"/>
            </p:cNvSpPr>
            <p:nvPr/>
          </p:nvSpPr>
          <p:spPr bwMode="auto">
            <a:xfrm>
              <a:off x="720" y="2400"/>
              <a:ext cx="1152" cy="768"/>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深远的影响</a:t>
              </a:r>
            </a:p>
            <a:p>
              <a:pPr algn="ctr"/>
              <a:r>
                <a:rPr kumimoji="1" lang="zh-CN" altLang="en-US" sz="2400" b="1">
                  <a:solidFill>
                    <a:schemeClr val="bg1"/>
                  </a:solidFill>
                  <a:effectLst>
                    <a:outerShdw blurRad="38100" dist="38100" dir="2700000" algn="tl">
                      <a:srgbClr val="E7E6E6"/>
                    </a:outerShdw>
                  </a:effectLst>
                  <a:latin typeface="Times New Roman" pitchFamily="18" charset="0"/>
                </a:rPr>
                <a:t>（</a:t>
              </a:r>
              <a:r>
                <a:rPr kumimoji="1" lang="en-US" altLang="zh-CN" sz="2400" b="1">
                  <a:solidFill>
                    <a:schemeClr val="bg1"/>
                  </a:solidFill>
                  <a:effectLst>
                    <a:outerShdw blurRad="38100" dist="38100" dir="2700000" algn="tl">
                      <a:srgbClr val="E7E6E6"/>
                    </a:outerShdw>
                  </a:effectLst>
                  <a:latin typeface="Times New Roman" pitchFamily="18" charset="0"/>
                </a:rPr>
                <a:t>8~9</a:t>
              </a:r>
              <a:r>
                <a:rPr kumimoji="1" lang="zh-CN" altLang="en-US" sz="2400" b="1">
                  <a:solidFill>
                    <a:schemeClr val="bg1"/>
                  </a:solidFill>
                  <a:effectLst>
                    <a:outerShdw blurRad="38100" dist="38100" dir="2700000" algn="tl">
                      <a:srgbClr val="E7E6E6"/>
                    </a:outerShdw>
                  </a:effectLst>
                  <a:latin typeface="Times New Roman" pitchFamily="18" charset="0"/>
                </a:rPr>
                <a:t>）</a:t>
              </a:r>
            </a:p>
          </p:txBody>
        </p:sp>
      </p:grpSp>
      <p:sp>
        <p:nvSpPr>
          <p:cNvPr id="191495" name="AutoShape 7"/>
          <p:cNvSpPr/>
          <p:nvPr/>
        </p:nvSpPr>
        <p:spPr bwMode="auto">
          <a:xfrm>
            <a:off x="3048000" y="2743200"/>
            <a:ext cx="381000" cy="857250"/>
          </a:xfrm>
          <a:prstGeom prst="leftBrace">
            <a:avLst>
              <a:gd name="adj1" fmla="val 0"/>
              <a:gd name="adj2" fmla="val 54690"/>
            </a:avLst>
          </a:prstGeom>
          <a:noFill/>
          <a:ln w="76200">
            <a:solidFill>
              <a:schemeClr val="tx1"/>
            </a:solidFill>
            <a:round/>
          </a:ln>
          <a:effectLst/>
        </p:spPr>
        <p:txBody>
          <a:bodyPr vert="eaVert" wrap="none" anchor="ctr"/>
          <a:lstStyle/>
          <a:p>
            <a:endParaRPr lang="zh-CN" altLang="en-US"/>
          </a:p>
        </p:txBody>
      </p:sp>
      <p:sp>
        <p:nvSpPr>
          <p:cNvPr id="191496" name="Rectangle 8"/>
          <p:cNvSpPr>
            <a:spLocks noChangeArrowheads="1"/>
          </p:cNvSpPr>
          <p:nvPr/>
        </p:nvSpPr>
        <p:spPr bwMode="auto">
          <a:xfrm>
            <a:off x="3429000" y="3429000"/>
            <a:ext cx="4876800" cy="400050"/>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latin typeface="Times New Roman" pitchFamily="18" charset="0"/>
              </a:rPr>
              <a:t>英名和事业将永垂不朽</a:t>
            </a:r>
          </a:p>
        </p:txBody>
      </p:sp>
      <p:grpSp>
        <p:nvGrpSpPr>
          <p:cNvPr id="191497" name="Group 9"/>
          <p:cNvGrpSpPr/>
          <p:nvPr/>
        </p:nvGrpSpPr>
        <p:grpSpPr>
          <a:xfrm>
            <a:off x="3429000" y="2286000"/>
            <a:ext cx="4876800" cy="457200"/>
            <a:chOff x="2160" y="1920"/>
            <a:chExt cx="3072" cy="384"/>
          </a:xfrm>
        </p:grpSpPr>
        <p:sp>
          <p:nvSpPr>
            <p:cNvPr id="191498" name="Rectangle 10"/>
            <p:cNvSpPr>
              <a:spLocks noChangeArrowheads="1"/>
            </p:cNvSpPr>
            <p:nvPr/>
          </p:nvSpPr>
          <p:spPr bwMode="auto">
            <a:xfrm>
              <a:off x="3504" y="1920"/>
              <a:ext cx="1728" cy="336"/>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忌恨　诬蔑    驱逐</a:t>
              </a:r>
            </a:p>
          </p:txBody>
        </p:sp>
        <p:grpSp>
          <p:nvGrpSpPr>
            <p:cNvPr id="191499" name="Group 11"/>
            <p:cNvGrpSpPr/>
            <p:nvPr/>
          </p:nvGrpSpPr>
          <p:grpSpPr>
            <a:xfrm>
              <a:off x="2160" y="1920"/>
              <a:ext cx="1344" cy="384"/>
              <a:chOff x="2160" y="1920"/>
              <a:chExt cx="1344" cy="384"/>
            </a:xfrm>
          </p:grpSpPr>
          <p:sp>
            <p:nvSpPr>
              <p:cNvPr id="191500" name="Rectangle 12"/>
              <p:cNvSpPr>
                <a:spLocks noChangeArrowheads="1"/>
              </p:cNvSpPr>
              <p:nvPr/>
            </p:nvSpPr>
            <p:spPr bwMode="auto">
              <a:xfrm>
                <a:off x="2160" y="1920"/>
                <a:ext cx="1152" cy="384"/>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effectLst>
                      <a:outerShdw blurRad="38100" dist="38100" dir="2700000" algn="tl">
                        <a:srgbClr val="E7E6E6"/>
                      </a:outerShdw>
                    </a:effectLst>
                    <a:latin typeface="Times New Roman" pitchFamily="18" charset="0"/>
                  </a:rPr>
                  <a:t>敌      人</a:t>
                </a:r>
              </a:p>
            </p:txBody>
          </p:sp>
          <p:sp>
            <p:nvSpPr>
              <p:cNvPr id="191501" name="Line 13"/>
              <p:cNvSpPr>
                <a:spLocks noChangeShapeType="1"/>
              </p:cNvSpPr>
              <p:nvPr/>
            </p:nvSpPr>
            <p:spPr bwMode="auto">
              <a:xfrm>
                <a:off x="3360" y="2112"/>
                <a:ext cx="144" cy="0"/>
              </a:xfrm>
              <a:prstGeom prst="line">
                <a:avLst/>
              </a:prstGeom>
              <a:noFill/>
              <a:ln w="76200">
                <a:solidFill>
                  <a:schemeClr val="tx1"/>
                </a:solidFill>
                <a:round/>
              </a:ln>
              <a:effectLst/>
            </p:spPr>
            <p:txBody>
              <a:bodyPr vert="eaVert" wrap="none" anchor="ctr"/>
              <a:lstStyle/>
              <a:p>
                <a:endParaRPr lang="zh-CN" altLang="en-US"/>
              </a:p>
            </p:txBody>
          </p:sp>
        </p:grpSp>
      </p:grpSp>
      <p:grpSp>
        <p:nvGrpSpPr>
          <p:cNvPr id="191502" name="Group 14"/>
          <p:cNvGrpSpPr/>
          <p:nvPr/>
        </p:nvGrpSpPr>
        <p:grpSpPr>
          <a:xfrm>
            <a:off x="3429000" y="2743200"/>
            <a:ext cx="4876800" cy="457200"/>
            <a:chOff x="2160" y="2304"/>
            <a:chExt cx="3072" cy="384"/>
          </a:xfrm>
        </p:grpSpPr>
        <p:sp>
          <p:nvSpPr>
            <p:cNvPr id="191503" name="Rectangle 15"/>
            <p:cNvSpPr>
              <a:spLocks noChangeArrowheads="1"/>
            </p:cNvSpPr>
            <p:nvPr/>
          </p:nvSpPr>
          <p:spPr bwMode="auto">
            <a:xfrm>
              <a:off x="2160" y="2304"/>
              <a:ext cx="1152" cy="336"/>
            </a:xfrm>
            <a:prstGeom prst="rect">
              <a:avLst/>
            </a:prstGeom>
            <a:solidFill>
              <a:schemeClr val="tx1"/>
            </a:solidFill>
            <a:ln w="57150">
              <a:solidFill>
                <a:schemeClr val="folHlink"/>
              </a:solidFill>
              <a:miter lim="800000"/>
            </a:ln>
            <a:effectLst>
              <a:outerShdw dist="107763" dir="2700000" algn="ctr" rotWithShape="0">
                <a:schemeClr val="bg2"/>
              </a:outerShdw>
            </a:effectLst>
          </p:spPr>
          <p:txBody>
            <a:bodyPr wrap="none" anchor="ctr"/>
            <a:lstStyle/>
            <a:p>
              <a:pPr algn="ctr"/>
              <a:r>
                <a:rPr kumimoji="1" lang="zh-CN" altLang="en-US" sz="2400" b="1">
                  <a:solidFill>
                    <a:schemeClr val="bg1"/>
                  </a:solidFill>
                  <a:latin typeface="Times New Roman" pitchFamily="18" charset="0"/>
                </a:rPr>
                <a:t>人      民</a:t>
              </a:r>
            </a:p>
          </p:txBody>
        </p:sp>
        <p:sp>
          <p:nvSpPr>
            <p:cNvPr id="191504" name="Rectangle 16"/>
            <p:cNvSpPr>
              <a:spLocks noChangeArrowheads="1"/>
            </p:cNvSpPr>
            <p:nvPr/>
          </p:nvSpPr>
          <p:spPr bwMode="auto">
            <a:xfrm>
              <a:off x="3504" y="2352"/>
              <a:ext cx="1728" cy="336"/>
            </a:xfrm>
            <a:prstGeom prst="rect">
              <a:avLst/>
            </a:prstGeom>
            <a:solidFill>
              <a:schemeClr val="tx1"/>
            </a:solidFill>
            <a:ln w="9525">
              <a:solidFill>
                <a:schemeClr val="tx1"/>
              </a:solidFill>
              <a:miter lim="800000"/>
            </a:ln>
            <a:effectLst/>
          </p:spPr>
          <p:txBody>
            <a:bodyPr wrap="none" anchor="ctr"/>
            <a:lstStyle/>
            <a:p>
              <a:pPr algn="ctr"/>
              <a:r>
                <a:rPr kumimoji="1" lang="zh-CN" altLang="en-US" sz="2400" b="1">
                  <a:solidFill>
                    <a:schemeClr val="bg1"/>
                  </a:solidFill>
                  <a:latin typeface="Times New Roman" pitchFamily="18" charset="0"/>
                </a:rPr>
                <a:t>尊敬　爱戴    怀念</a:t>
              </a:r>
            </a:p>
          </p:txBody>
        </p:sp>
        <p:sp>
          <p:nvSpPr>
            <p:cNvPr id="191505" name="Line 17"/>
            <p:cNvSpPr>
              <a:spLocks noChangeShapeType="1"/>
            </p:cNvSpPr>
            <p:nvPr/>
          </p:nvSpPr>
          <p:spPr bwMode="auto">
            <a:xfrm>
              <a:off x="3360" y="2496"/>
              <a:ext cx="144" cy="0"/>
            </a:xfrm>
            <a:prstGeom prst="line">
              <a:avLst/>
            </a:prstGeom>
            <a:noFill/>
            <a:ln w="76200">
              <a:solidFill>
                <a:schemeClr val="tx1"/>
              </a:solidFill>
              <a:round/>
            </a:ln>
            <a:effectLst/>
          </p:spPr>
          <p:txBody>
            <a:bodyPr vert="eaVert" wrap="none" anchor="ctr"/>
            <a:lstStyle/>
            <a:p>
              <a:endParaRPr lang="zh-CN" altLang="en-US"/>
            </a:p>
          </p:txBody>
        </p:sp>
      </p:grpSp>
      <p:sp>
        <p:nvSpPr>
          <p:cNvPr id="191506" name="AutoShape 18">
            <a:hlinkClick action="ppaction://hlinkshowjump?jump=firstslide"/>
          </p:cNvPr>
          <p:cNvSpPr>
            <a:spLocks noChangeArrowheads="1"/>
          </p:cNvSpPr>
          <p:nvPr/>
        </p:nvSpPr>
        <p:spPr bwMode="auto">
          <a:xfrm>
            <a:off x="7696200" y="4857750"/>
            <a:ext cx="990600" cy="285750"/>
          </a:xfrm>
          <a:prstGeom prst="bevel">
            <a:avLst>
              <a:gd name="adj" fmla="val 12500"/>
            </a:avLst>
          </a:prstGeom>
          <a:solidFill>
            <a:schemeClr val="folHlink"/>
          </a:solidFill>
          <a:ln w="9525">
            <a:solidFill>
              <a:schemeClr val="tx1"/>
            </a:solidFill>
            <a:miter lim="800000"/>
          </a:ln>
          <a:effectLst/>
        </p:spPr>
        <p:txBody>
          <a:bodyPr wrap="none" anchor="ctr"/>
          <a:lstStyle/>
          <a:p>
            <a:pPr algn="ctr"/>
            <a:r>
              <a:rPr kumimoji="1" lang="zh-CN" altLang="en-US" sz="2000" b="1">
                <a:solidFill>
                  <a:schemeClr val="bg1"/>
                </a:solidFill>
                <a:effectLst>
                  <a:outerShdw blurRad="38100" dist="38100" dir="2700000" algn="tl">
                    <a:srgbClr val="000000"/>
                  </a:outerShdw>
                </a:effectLst>
                <a:latin typeface="Times New Roman" pitchFamily="18" charset="0"/>
              </a:rPr>
              <a:t>返    回</a:t>
            </a:r>
          </a:p>
        </p:txBody>
      </p:sp>
    </p:spTree>
  </p:cSld>
  <p:clrMapOvr>
    <a:masterClrMapping/>
  </p:clrMapOvr>
  <p:transition spd="slow">
    <p:wipe dir="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8178" name="Picture 2" descr="1"/>
          <p:cNvPicPr>
            <a:picLocks noChangeAspect="1" noChangeArrowheads="1"/>
          </p:cNvPicPr>
          <p:nvPr/>
        </p:nvPicPr>
        <p:blipFill>
          <a:blip r:embed="rId2"/>
          <a:stretch>
            <a:fillRect/>
          </a:stretch>
        </p:blipFill>
        <p:spPr bwMode="auto">
          <a:xfrm>
            <a:off x="0" y="-7938"/>
            <a:ext cx="9144000" cy="5151438"/>
          </a:xfrm>
          <a:prstGeom prst="rect">
            <a:avLst/>
          </a:prstGeom>
          <a:noFill/>
        </p:spPr>
      </p:pic>
      <p:sp>
        <p:nvSpPr>
          <p:cNvPr id="178179" name="Text Box 3"/>
          <p:cNvSpPr txBox="1">
            <a:spLocks noChangeArrowheads="1"/>
          </p:cNvSpPr>
          <p:nvPr/>
        </p:nvSpPr>
        <p:spPr bwMode="auto">
          <a:xfrm>
            <a:off x="2339975" y="0"/>
            <a:ext cx="6804025" cy="4760913"/>
          </a:xfrm>
          <a:prstGeom prst="rect">
            <a:avLst/>
          </a:prstGeom>
          <a:noFill/>
          <a:ln w="9525">
            <a:noFill/>
            <a:miter lim="800000"/>
          </a:ln>
          <a:effectLst/>
        </p:spPr>
        <p:txBody>
          <a:bodyPr>
            <a:spAutoFit/>
          </a:bodyPr>
          <a:lstStyle/>
          <a:p>
            <a:pPr>
              <a:spcBef>
                <a:spcPct val="50000"/>
              </a:spcBef>
            </a:pPr>
            <a:r>
              <a:rPr lang="zh-CN" altLang="en-US" sz="3600" b="1">
                <a:effectLst>
                  <a:outerShdw blurRad="38100" dist="38100" dir="2700000" algn="tl">
                    <a:srgbClr val="FFFFFF"/>
                  </a:outerShdw>
                </a:effectLst>
              </a:rPr>
              <a:t>研读课文 ：</a:t>
            </a:r>
          </a:p>
          <a:p>
            <a:pPr>
              <a:spcBef>
                <a:spcPct val="50000"/>
              </a:spcBef>
            </a:pPr>
            <a:r>
              <a:rPr lang="zh-CN" altLang="en-US" sz="3600" b="1">
                <a:effectLst>
                  <a:outerShdw blurRad="38100" dist="38100" dir="2700000" algn="tl">
                    <a:srgbClr val="FFFFFF"/>
                  </a:outerShdw>
                </a:effectLst>
              </a:rPr>
              <a:t>　　第</a:t>
            </a:r>
            <a:r>
              <a:rPr lang="en-US" altLang="zh-CN" sz="3600" b="1">
                <a:effectLst>
                  <a:outerShdw blurRad="38100" dist="38100" dir="2700000" algn="tl">
                    <a:srgbClr val="FFFFFF"/>
                  </a:outerShdw>
                </a:effectLst>
              </a:rPr>
              <a:t>1</a:t>
            </a:r>
            <a:r>
              <a:rPr lang="zh-CN" altLang="en-US" sz="3600" b="1">
                <a:effectLst>
                  <a:outerShdw blurRad="38100" dist="38100" dir="2700000" algn="tl">
                    <a:srgbClr val="FFFFFF"/>
                  </a:outerShdw>
                </a:effectLst>
              </a:rPr>
              <a:t>节：作者为什么要在开头点明马克思逝世的具体时间？</a:t>
            </a:r>
          </a:p>
          <a:p>
            <a:pPr>
              <a:spcBef>
                <a:spcPct val="50000"/>
              </a:spcBef>
            </a:pPr>
            <a:r>
              <a:rPr lang="zh-CN" altLang="en-US" sz="3600" b="1">
                <a:effectLst>
                  <a:outerShdw blurRad="38100" dist="38100" dir="2700000" algn="tl">
                    <a:srgbClr val="FFFFFF"/>
                  </a:outerShdw>
                </a:effectLst>
              </a:rPr>
              <a:t>      伟人之死，将载入史册，因此需要具体准确地交待时间；</a:t>
            </a:r>
          </a:p>
          <a:p>
            <a:pPr>
              <a:spcBef>
                <a:spcPct val="50000"/>
              </a:spcBef>
            </a:pPr>
            <a:r>
              <a:rPr lang="zh-CN" altLang="en-US" sz="3600" b="1">
                <a:effectLst>
                  <a:outerShdw blurRad="38100" dist="38100" dir="2700000" algn="tl">
                    <a:srgbClr val="FFFFFF"/>
                  </a:outerShdw>
                </a:effectLst>
              </a:rPr>
              <a:t>　　表示作者对朋友逝世的一种无比悲痛。</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178179">
                                            <p:txEl>
                                              <p:pRg st="3" end="3"/>
                                            </p:txEl>
                                          </p:spTgt>
                                        </p:tgtEl>
                                        <p:attrNameLst>
                                          <p:attrName>style.visibility</p:attrName>
                                        </p:attrNameLst>
                                      </p:cBhvr>
                                      <p:to>
                                        <p:strVal val="visible"/>
                                      </p:to>
                                    </p:set>
                                    <p:animEffect transition="in" filter="blinds(horizontal)">
                                      <p:cBhvr>
                                        <p:cTn id="7" dur="500"/>
                                        <p:tgtEl>
                                          <p:spTgt spid="178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endParaRPr lang="zh-CN" altLang="en-US" sz="3200">
              <a:solidFill>
                <a:schemeClr val="tx1"/>
              </a:solidFill>
              <a:effectLst>
                <a:outerShdw blurRad="38100" dist="38100" dir="2700000" algn="tl">
                  <a:srgbClr val="C0C0C0"/>
                </a:outerShdw>
              </a:effectLst>
              <a:latin typeface="Arial"/>
              <a:ea typeface="宋体"/>
              <a:cs typeface="等线"/>
            </a:endParaRPr>
          </a:p>
          <a:p>
            <a:pPr defTabSz="685800"/>
            <a:endParaRPr lang="zh-CN" altLang="en-US" sz="3200">
              <a:solidFill>
                <a:schemeClr val="tx1"/>
              </a:solidFill>
              <a:effectLst>
                <a:outerShdw blurRad="38100" dist="38100" dir="2700000" algn="tl">
                  <a:srgbClr val="C0C0C0"/>
                </a:outerShdw>
              </a:effectLst>
              <a:latin typeface="Arial"/>
              <a:ea typeface="宋体" charset="-122"/>
              <a:cs typeface="等线"/>
            </a:endParaRPr>
          </a:p>
          <a:p>
            <a:pPr defTabSz="685800"/>
            <a:endParaRPr lang="zh-CN" altLang="en-US" sz="2800">
              <a:solidFill>
                <a:schemeClr val="tx1"/>
              </a:solidFill>
              <a:effectLst>
                <a:outerShdw blurRad="38100" dist="38100" dir="2700000" algn="tl">
                  <a:srgbClr val="C0C0C0"/>
                </a:outerShdw>
              </a:effectLst>
              <a:latin typeface="Arial"/>
              <a:ea typeface="宋体"/>
              <a:cs typeface="等线"/>
            </a:endParaRPr>
          </a:p>
          <a:p>
            <a:pPr defTabSz="685800"/>
            <a:endParaRPr lang="zh-CN" altLang="en-US" sz="2800">
              <a:solidFill>
                <a:schemeClr val="tx1"/>
              </a:solidFill>
              <a:effectLst>
                <a:outerShdw blurRad="38100" dist="38100" dir="2700000" algn="tl">
                  <a:srgbClr val="C0C0C0"/>
                </a:outerShdw>
              </a:effectLst>
              <a:latin typeface="Arial"/>
              <a:ea typeface="宋体" charset="-122"/>
              <a:cs typeface="等线"/>
            </a:endParaRPr>
          </a:p>
          <a:p>
            <a:pPr defTabSz="685800"/>
            <a:r>
              <a:rPr lang="zh-CN" altLang="en-US" sz="2800">
                <a:solidFill>
                  <a:schemeClr val="tx1"/>
                </a:solidFill>
                <a:effectLst>
                  <a:outerShdw blurRad="38100" dist="38100" dir="2700000" algn="tl">
                    <a:srgbClr val="C0C0C0"/>
                  </a:outerShdw>
                </a:effectLst>
                <a:latin typeface="Arial"/>
                <a:ea typeface="宋体" charset="-122"/>
                <a:cs typeface="等线"/>
              </a:rPr>
              <a:t>明确：用了讳饰的手法，委婉地将不便于表达</a:t>
            </a:r>
          </a:p>
          <a:p>
            <a:pPr defTabSz="685800"/>
            <a:r>
              <a:rPr lang="zh-CN" altLang="en-US" sz="2800">
                <a:solidFill>
                  <a:schemeClr val="tx1"/>
                </a:solidFill>
                <a:effectLst>
                  <a:outerShdw blurRad="38100" dist="38100" dir="2700000" algn="tl">
                    <a:srgbClr val="C0C0C0"/>
                  </a:outerShdw>
                </a:effectLst>
                <a:latin typeface="Arial"/>
                <a:ea typeface="宋体" charset="-122"/>
                <a:cs typeface="等线"/>
              </a:rPr>
              <a:t>或不愿意表达的事情说出来，把沉痛的感情</a:t>
            </a:r>
          </a:p>
          <a:p>
            <a:pPr defTabSz="685800"/>
            <a:r>
              <a:rPr lang="zh-CN" altLang="en-US" sz="2800">
                <a:solidFill>
                  <a:schemeClr val="tx1"/>
                </a:solidFill>
                <a:effectLst>
                  <a:outerShdw blurRad="38100" dist="38100" dir="2700000" algn="tl">
                    <a:srgbClr val="C0C0C0"/>
                  </a:outerShdw>
                </a:effectLst>
                <a:latin typeface="Arial"/>
                <a:ea typeface="宋体" charset="-122"/>
                <a:cs typeface="等线"/>
              </a:rPr>
              <a:t>用平静的口吻表达出来，比较委婉含蓄。</a:t>
            </a:r>
          </a:p>
          <a:p>
            <a:pPr algn="ctr" defTabSz="685800"/>
            <a:endParaRPr lang="zh-CN" altLang="en-US" sz="2800">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pic>
        <p:nvPicPr>
          <p:cNvPr id="7" name="图片 6"/>
          <p:cNvPicPr>
            <a:picLocks noChangeAspect="1"/>
          </p:cNvPicPr>
          <p:nvPr/>
        </p:nvPicPr>
        <p:blipFill>
          <a:blip r:embed="rId4"/>
          <a:stretch>
            <a:fillRect/>
          </a:stretch>
        </p:blipFill>
        <p:spPr bwMode="auto">
          <a:xfrm>
            <a:off x="7380288" y="4041775"/>
            <a:ext cx="1763712" cy="952500"/>
          </a:xfrm>
          <a:prstGeom prst="rect">
            <a:avLst/>
          </a:prstGeom>
          <a:noFill/>
          <a:ln w="9525">
            <a:noFill/>
            <a:miter lim="800000"/>
          </a:ln>
        </p:spPr>
      </p:pic>
      <p:sp>
        <p:nvSpPr>
          <p:cNvPr id="12" name="文本框 11"/>
          <p:cNvSpPr txBox="1"/>
          <p:nvPr/>
        </p:nvSpPr>
        <p:spPr>
          <a:xfrm>
            <a:off x="3979863" y="3108325"/>
            <a:ext cx="157162" cy="450850"/>
          </a:xfrm>
          <a:prstGeom prst="rect">
            <a:avLst/>
          </a:prstGeom>
          <a:noFill/>
        </p:spPr>
        <p:txBody>
          <a:bodyPr lIns="68579" tIns="34289" rIns="68579" bIns="34289">
            <a:spAutoFit/>
          </a:bodyPr>
          <a:lstStyle/>
          <a:p>
            <a:pPr algn="dist" defTabSz="685800" fontAlgn="auto">
              <a:spcBef>
                <a:spcPct val="0"/>
              </a:spcBef>
              <a:spcAft>
                <a:spcPct val="0"/>
              </a:spcAft>
              <a:defRPr/>
            </a:pPr>
            <a:r>
              <a:rPr lang="zh-CN" altLang="en-US" sz="800">
                <a:solidFill>
                  <a:prstClr val="white"/>
                </a:solidFill>
                <a:latin typeface="隶书"/>
                <a:ea typeface="隶书"/>
                <a:cs typeface="+mn-ea"/>
                <a:sym typeface="隶书"/>
              </a:rPr>
              <a:t>中国风</a:t>
            </a:r>
          </a:p>
        </p:txBody>
      </p:sp>
      <p:sp>
        <p:nvSpPr>
          <p:cNvPr id="9222" name="Rectangle 6"/>
          <p:cNvSpPr>
            <a:spLocks noChangeArrowheads="1"/>
          </p:cNvSpPr>
          <p:nvPr/>
        </p:nvSpPr>
        <p:spPr bwMode="auto">
          <a:xfrm>
            <a:off x="1025525" y="1484313"/>
            <a:ext cx="7094538" cy="579437"/>
          </a:xfrm>
          <a:prstGeom prst="rect">
            <a:avLst/>
          </a:prstGeom>
          <a:noFill/>
          <a:ln w="9525">
            <a:noFill/>
            <a:miter lim="800000"/>
          </a:ln>
        </p:spPr>
        <p:txBody>
          <a:bodyPr>
            <a:spAutoFit/>
          </a:bodyPr>
          <a:lstStyle/>
          <a:p>
            <a:r>
              <a:rPr lang="en-US" altLang="zh-CN" sz="3200" b="1">
                <a:solidFill>
                  <a:schemeClr val="tx2"/>
                </a:solidFill>
                <a:ea typeface="等线"/>
              </a:rPr>
              <a:t>     </a:t>
            </a:r>
            <a:endParaRPr lang="zh-CN" altLang="en-US" sz="2800">
              <a:latin typeface="微软雅黑" pitchFamily="34" charset="-122"/>
              <a:ea typeface="微软雅黑" pitchFamily="34" charset="-122"/>
            </a:endParaRPr>
          </a:p>
        </p:txBody>
      </p:sp>
      <p:sp>
        <p:nvSpPr>
          <p:cNvPr id="51209" name="Rectangle 9"/>
          <p:cNvSpPr>
            <a:spLocks noChangeArrowheads="1"/>
          </p:cNvSpPr>
          <p:nvPr/>
        </p:nvSpPr>
        <p:spPr bwMode="auto">
          <a:xfrm>
            <a:off x="1042988" y="484188"/>
            <a:ext cx="7156450" cy="2041525"/>
          </a:xfrm>
          <a:prstGeom prst="rect">
            <a:avLst/>
          </a:prstGeom>
          <a:noFill/>
          <a:ln w="9525">
            <a:noFill/>
            <a:miter lim="800000"/>
          </a:ln>
          <a:effectLst/>
        </p:spPr>
        <p:txBody>
          <a:bodyPr>
            <a:spAutoFit/>
          </a:bodyPr>
          <a:lstStyle/>
          <a:p>
            <a:r>
              <a:rPr lang="zh-CN" altLang="en-US" sz="3200" b="1">
                <a:effectLst>
                  <a:outerShdw blurRad="38100" dist="38100" dir="2700000" algn="tl">
                    <a:srgbClr val="FFFFFF"/>
                  </a:outerShdw>
                </a:effectLst>
              </a:rPr>
              <a:t>第</a:t>
            </a:r>
            <a:r>
              <a:rPr lang="en-US" altLang="zh-CN" sz="3200" b="1">
                <a:effectLst>
                  <a:outerShdw blurRad="38100" dist="38100" dir="2700000" algn="tl">
                    <a:srgbClr val="FFFFFF"/>
                  </a:outerShdw>
                </a:effectLst>
              </a:rPr>
              <a:t>1</a:t>
            </a:r>
            <a:r>
              <a:rPr lang="zh-CN" altLang="en-US" sz="3200" b="1">
                <a:effectLst>
                  <a:outerShdw blurRad="38100" dist="38100" dir="2700000" algn="tl">
                    <a:srgbClr val="FFFFFF"/>
                  </a:outerShdw>
                </a:effectLst>
              </a:rPr>
              <a:t>段交待了马克思逝世这一事件，用了哪些词语来交待的？</a:t>
            </a:r>
          </a:p>
          <a:p>
            <a:r>
              <a:rPr lang="zh-CN" altLang="en-US" sz="3200" b="1">
                <a:effectLst>
                  <a:outerShdw blurRad="38100" dist="38100" dir="2700000" algn="tl">
                    <a:srgbClr val="FFFFFF"/>
                  </a:outerShdw>
                </a:effectLst>
              </a:rPr>
              <a:t>　　用了怎样的手法来表现的？有怎样的表达效果？</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9222"/>
                                        </p:tgtEl>
                                        <p:attrNameLst>
                                          <p:attrName>style.visibility</p:attrName>
                                        </p:attrNameLst>
                                      </p:cBhvr>
                                      <p:to>
                                        <p:strVal val="visible"/>
                                      </p:to>
                                    </p:set>
                                    <p:animEffect transition="in" filter="wedge">
                                      <p:cBhvr>
                                        <p:cTn id="18" dur="2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3538" name="Picture 2" descr="马克思的故乡特里尔"/>
          <p:cNvPicPr>
            <a:picLocks noChangeAspect="1" noChangeArrowheads="1"/>
          </p:cNvPicPr>
          <p:nvPr/>
        </p:nvPicPr>
        <p:blipFill>
          <a:blip r:embed="rId2"/>
          <a:stretch>
            <a:fillRect/>
          </a:stretch>
        </p:blipFill>
        <p:spPr bwMode="auto">
          <a:xfrm>
            <a:off x="1295400" y="400050"/>
            <a:ext cx="3878263" cy="3943350"/>
          </a:xfrm>
          <a:prstGeom prst="rect">
            <a:avLst/>
          </a:prstGeom>
          <a:noFill/>
        </p:spPr>
      </p:pic>
      <p:sp>
        <p:nvSpPr>
          <p:cNvPr id="193539" name="Text Box 3"/>
          <p:cNvSpPr txBox="1">
            <a:spLocks noChangeArrowheads="1"/>
          </p:cNvSpPr>
          <p:nvPr/>
        </p:nvSpPr>
        <p:spPr bwMode="auto">
          <a:xfrm>
            <a:off x="6994525" y="1306513"/>
            <a:ext cx="184150" cy="1189037"/>
          </a:xfrm>
          <a:prstGeom prst="rect">
            <a:avLst/>
          </a:prstGeom>
          <a:noFill/>
          <a:ln w="9525">
            <a:noFill/>
            <a:miter lim="800000"/>
          </a:ln>
          <a:effectLst/>
        </p:spPr>
        <p:txBody>
          <a:bodyPr wrap="none">
            <a:spAutoFit/>
          </a:bodyPr>
          <a:lstStyle/>
          <a:p>
            <a:endParaRPr kumimoji="1" lang="zh-CN" altLang="en-US" sz="4400">
              <a:solidFill>
                <a:schemeClr val="tx2"/>
              </a:solidFill>
              <a:latin typeface="Times New Roman" panose="02020603050405020304" pitchFamily="18" charset="0"/>
            </a:endParaRPr>
          </a:p>
          <a:p>
            <a:pPr>
              <a:spcBef>
                <a:spcPct val="50000"/>
              </a:spcBef>
            </a:pPr>
            <a:endParaRPr kumimoji="1" lang="zh-CN" altLang="en-US" sz="3600">
              <a:solidFill>
                <a:srgbClr val="000000"/>
              </a:solidFill>
              <a:latin typeface="Times New Roman" panose="02020603050405020304" pitchFamily="18" charset="0"/>
              <a:ea typeface="华文新魏" pitchFamily="2" charset="-122"/>
            </a:endParaRPr>
          </a:p>
        </p:txBody>
      </p:sp>
      <p:sp>
        <p:nvSpPr>
          <p:cNvPr id="193540" name="Text Box 4"/>
          <p:cNvSpPr txBox="1">
            <a:spLocks noChangeArrowheads="1"/>
          </p:cNvSpPr>
          <p:nvPr/>
        </p:nvSpPr>
        <p:spPr bwMode="auto">
          <a:xfrm>
            <a:off x="5638800" y="1485900"/>
            <a:ext cx="2746375" cy="2628900"/>
          </a:xfrm>
          <a:prstGeom prst="rect">
            <a:avLst/>
          </a:prstGeom>
          <a:noFill/>
          <a:ln w="9525">
            <a:noFill/>
            <a:miter lim="800000"/>
          </a:ln>
          <a:effectLst/>
        </p:spPr>
        <p:txBody>
          <a:bodyPr vert="eaVert">
            <a:spAutoFit/>
          </a:bodyPr>
          <a:lstStyle/>
          <a:p>
            <a:pPr>
              <a:spcBef>
                <a:spcPct val="50000"/>
              </a:spcBef>
            </a:pPr>
            <a:r>
              <a:rPr kumimoji="1" lang="zh-CN" altLang="en-US" sz="2400">
                <a:latin typeface="Times New Roman" pitchFamily="18" charset="0"/>
              </a:rPr>
              <a:t>           </a:t>
            </a:r>
            <a:r>
              <a:rPr kumimoji="1" lang="zh-CN" altLang="en-US" sz="2800" b="1">
                <a:solidFill>
                  <a:srgbClr val="FF3300"/>
                </a:solidFill>
                <a:latin typeface="Times New Roman" pitchFamily="18" charset="0"/>
              </a:rPr>
              <a:t>特利尔布吕肯巷 </a:t>
            </a:r>
            <a:r>
              <a:rPr kumimoji="1" lang="en-US" altLang="zh-CN" sz="2800" b="1">
                <a:solidFill>
                  <a:srgbClr val="FF3300"/>
                </a:solidFill>
                <a:latin typeface="Times New Roman" pitchFamily="18" charset="0"/>
              </a:rPr>
              <a:t>6 6 4</a:t>
            </a:r>
            <a:r>
              <a:rPr kumimoji="1" lang="zh-CN" altLang="en-US" sz="2800" b="1">
                <a:solidFill>
                  <a:srgbClr val="FF3300"/>
                </a:solidFill>
                <a:latin typeface="Times New Roman" pitchFamily="18" charset="0"/>
              </a:rPr>
              <a:t>号。</a:t>
            </a:r>
            <a:r>
              <a:rPr kumimoji="1" lang="en-US" altLang="zh-CN" sz="2800" b="1">
                <a:solidFill>
                  <a:srgbClr val="FF3300"/>
                </a:solidFill>
                <a:latin typeface="Times New Roman" pitchFamily="18" charset="0"/>
              </a:rPr>
              <a:t>1 8 1 8</a:t>
            </a:r>
            <a:r>
              <a:rPr kumimoji="1" lang="zh-CN" altLang="en-US" sz="2800" b="1">
                <a:solidFill>
                  <a:srgbClr val="FF3300"/>
                </a:solidFill>
                <a:latin typeface="Times New Roman" pitchFamily="18" charset="0"/>
              </a:rPr>
              <a:t>年</a:t>
            </a:r>
            <a:r>
              <a:rPr kumimoji="1" lang="en-US" altLang="zh-CN" sz="2800" b="1">
                <a:solidFill>
                  <a:srgbClr val="FF3300"/>
                </a:solidFill>
                <a:latin typeface="Times New Roman" pitchFamily="18" charset="0"/>
              </a:rPr>
              <a:t>5</a:t>
            </a:r>
            <a:r>
              <a:rPr kumimoji="1" lang="zh-CN" altLang="en-US" sz="2800" b="1">
                <a:solidFill>
                  <a:srgbClr val="FF3300"/>
                </a:solidFill>
                <a:latin typeface="Times New Roman" pitchFamily="18" charset="0"/>
              </a:rPr>
              <a:t>月</a:t>
            </a:r>
            <a:r>
              <a:rPr kumimoji="1" lang="en-US" altLang="zh-CN" sz="2800" b="1">
                <a:solidFill>
                  <a:srgbClr val="FF3300"/>
                </a:solidFill>
                <a:latin typeface="Times New Roman" pitchFamily="18" charset="0"/>
              </a:rPr>
              <a:t>5</a:t>
            </a:r>
            <a:r>
              <a:rPr kumimoji="1" lang="zh-CN" altLang="en-US" sz="2800" b="1">
                <a:solidFill>
                  <a:srgbClr val="FF3300"/>
                </a:solidFill>
                <a:latin typeface="Times New Roman" pitchFamily="18" charset="0"/>
              </a:rPr>
              <a:t>日，卡尔</a:t>
            </a:r>
            <a:r>
              <a:rPr kumimoji="1" lang="en-US" altLang="zh-CN" sz="2800" b="1">
                <a:solidFill>
                  <a:srgbClr val="FF3300"/>
                </a:solidFill>
                <a:latin typeface="Times New Roman" pitchFamily="18" charset="0"/>
                <a:cs typeface="Times New Roman" pitchFamily="18" charset="0"/>
              </a:rPr>
              <a:t>•</a:t>
            </a:r>
            <a:r>
              <a:rPr kumimoji="1" lang="zh-CN" altLang="en-US" sz="2800" b="1">
                <a:solidFill>
                  <a:srgbClr val="FF3300"/>
                </a:solidFill>
                <a:latin typeface="Times New Roman" pitchFamily="18" charset="0"/>
              </a:rPr>
              <a:t>马克思在这里诞生。</a:t>
            </a:r>
          </a:p>
          <a:p>
            <a:endParaRPr kumimoji="1" lang="zh-CN" altLang="en-US" sz="2800" b="1">
              <a:solidFill>
                <a:srgbClr val="FF3300"/>
              </a:solidFill>
              <a:latin typeface="Verdana" pitchFamily="34" charset="0"/>
            </a:endParaRPr>
          </a:p>
        </p:txBody>
      </p:sp>
    </p:spTree>
  </p:cSld>
  <p:clrMapOvr>
    <a:masterClrMapping/>
  </p:clrMapOvr>
  <p:transition spd="slow">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000" b="1">
                <a:solidFill>
                  <a:schemeClr val="tx1"/>
                </a:solidFill>
                <a:effectLst>
                  <a:outerShdw blurRad="38100" dist="38100" dir="2700000" algn="tl">
                    <a:srgbClr val="C0C0C0"/>
                  </a:outerShdw>
                </a:effectLst>
                <a:latin typeface="Arial"/>
                <a:ea typeface="宋体" charset="-122"/>
                <a:cs typeface="等线"/>
              </a:rPr>
              <a:t>例句：“停止思想”、“安静地睡觉”、“永远地睡着了”这些短语怎样理解？</a:t>
            </a:r>
          </a:p>
          <a:p>
            <a:pPr defTabSz="685800"/>
            <a:r>
              <a:rPr lang="zh-CN" altLang="en-US" sz="2000" b="1">
                <a:solidFill>
                  <a:schemeClr val="tx1"/>
                </a:solidFill>
                <a:effectLst>
                  <a:outerShdw blurRad="38100" dist="38100" dir="2700000" algn="tl">
                    <a:srgbClr val="C0C0C0"/>
                  </a:outerShdw>
                </a:effectLst>
                <a:latin typeface="Arial"/>
                <a:ea typeface="宋体" charset="-122"/>
                <a:cs typeface="等线"/>
              </a:rPr>
              <a:t>　　这些词指出马克思已经去世了。</a:t>
            </a:r>
          </a:p>
          <a:p>
            <a:pPr defTabSz="685800"/>
            <a:r>
              <a:rPr lang="zh-CN" altLang="en-US" sz="2000" b="1">
                <a:solidFill>
                  <a:schemeClr val="tx1"/>
                </a:solidFill>
                <a:effectLst>
                  <a:outerShdw blurRad="38100" dist="38100" dir="2700000" algn="tl">
                    <a:srgbClr val="C0C0C0"/>
                  </a:outerShdw>
                </a:effectLst>
                <a:latin typeface="Arial"/>
                <a:ea typeface="宋体" charset="-122"/>
                <a:cs typeface="等线"/>
              </a:rPr>
              <a:t>　　运用了讳饰的手法，既表现了作者对马克思的敬重，又表现了自己的悲痛之情。   </a:t>
            </a:r>
          </a:p>
          <a:p>
            <a:pPr defTabSz="685800"/>
            <a:endParaRPr lang="zh-CN" altLang="en-US" sz="2000">
              <a:solidFill>
                <a:srgbClr val="FFFFFF"/>
              </a:solidFill>
              <a:latin typeface="隶书" pitchFamily="49" charset="-122"/>
              <a:ea typeface="隶书" pitchFamily="49" charset="-122"/>
              <a:cs typeface="等线"/>
              <a:sym typeface="隶书" pitchFamily="49" charset="-122"/>
            </a:endParaRPr>
          </a:p>
        </p:txBody>
      </p:sp>
      <p:sp>
        <p:nvSpPr>
          <p:cNvPr id="17" name="矩形 16"/>
          <p:cNvSpPr>
            <a:spLocks noChangeArrowheads="1"/>
          </p:cNvSpPr>
          <p:nvPr/>
        </p:nvSpPr>
        <p:spPr bwMode="auto">
          <a:xfrm>
            <a:off x="5314950" y="3314700"/>
            <a:ext cx="317500" cy="412750"/>
          </a:xfrm>
          <a:prstGeom prst="rect">
            <a:avLst/>
          </a:prstGeom>
          <a:noFill/>
          <a:ln w="9525">
            <a:noFill/>
            <a:miter lim="800000"/>
          </a:ln>
        </p:spPr>
        <p:txBody>
          <a:bodyPr wrap="none">
            <a:spAutoFit/>
          </a:bodyPr>
          <a:lstStyle/>
          <a:p>
            <a:pPr eaLnBrk="0" hangingPunct="0"/>
            <a:r>
              <a:rPr lang="en-US" altLang="zh-CN" sz="2100">
                <a:latin typeface="黑体" pitchFamily="49" charset="-122"/>
                <a:ea typeface="黑体" pitchFamily="49" charset="-122"/>
              </a:rPr>
              <a:t> </a:t>
            </a:r>
            <a:endParaRPr lang="zh-CN" altLang="en-US" sz="2100">
              <a:ea typeface="等线" panose="02010600030101010101" charset="-122"/>
            </a:endParaRPr>
          </a:p>
        </p:txBody>
      </p:sp>
      <p:sp>
        <p:nvSpPr>
          <p:cNvPr id="21" name="矩形 20"/>
          <p:cNvSpPr>
            <a:spLocks noChangeArrowheads="1"/>
          </p:cNvSpPr>
          <p:nvPr/>
        </p:nvSpPr>
        <p:spPr bwMode="auto">
          <a:xfrm>
            <a:off x="5086350" y="4179888"/>
            <a:ext cx="184150" cy="412750"/>
          </a:xfrm>
          <a:prstGeom prst="rect">
            <a:avLst/>
          </a:prstGeom>
          <a:noFill/>
          <a:ln w="9525">
            <a:noFill/>
            <a:miter lim="800000"/>
          </a:ln>
        </p:spPr>
        <p:txBody>
          <a:bodyPr wrap="none">
            <a:spAutoFit/>
          </a:bodyPr>
          <a:lstStyle/>
          <a:p>
            <a:pPr eaLnBrk="0" hangingPunct="0"/>
            <a:endParaRPr lang="zh-CN" altLang="en-US" sz="2100">
              <a:ea typeface="等线"/>
            </a:endParaRPr>
          </a:p>
        </p:txBody>
      </p:sp>
      <p:pic>
        <p:nvPicPr>
          <p:cNvPr id="53273" name="图片 25"/>
          <p:cNvPicPr>
            <a:picLocks noChangeAspect="1"/>
          </p:cNvPicPr>
          <p:nvPr/>
        </p:nvPicPr>
        <p:blipFill>
          <a:blip r:embed="rId2"/>
          <a:stretch>
            <a:fillRect/>
          </a:stretch>
        </p:blipFill>
        <p:spPr bwMode="auto">
          <a:xfrm>
            <a:off x="7885113" y="2932113"/>
            <a:ext cx="968375" cy="1912937"/>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第</a:t>
            </a:r>
            <a:r>
              <a:rPr lang="en-US" altLang="zh-CN" b="1">
                <a:solidFill>
                  <a:schemeClr val="tx1"/>
                </a:solidFill>
                <a:effectLst>
                  <a:outerShdw blurRad="38100" dist="38100" dir="2700000" algn="tl">
                    <a:srgbClr val="C0C0C0"/>
                  </a:outerShdw>
                </a:effectLst>
                <a:latin typeface="Arial"/>
                <a:ea typeface="宋体" charset="-122"/>
                <a:cs typeface="等线"/>
              </a:rPr>
              <a:t>2</a:t>
            </a:r>
            <a:r>
              <a:rPr lang="zh-CN" altLang="en-US" b="1">
                <a:solidFill>
                  <a:schemeClr val="tx1"/>
                </a:solidFill>
                <a:effectLst>
                  <a:outerShdw blurRad="38100" dist="38100" dir="2700000" algn="tl">
                    <a:srgbClr val="C0C0C0"/>
                  </a:outerShdw>
                </a:effectLst>
                <a:latin typeface="Arial"/>
                <a:ea typeface="宋体" charset="-122"/>
                <a:cs typeface="等线"/>
              </a:rPr>
              <a:t>段用了哪些词语来说明他的逝世所带来的损失之大？</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“不可估量”、“空白”陈述了马克思的逝世带来的巨大损失。</a:t>
            </a:r>
          </a:p>
          <a:p>
            <a:pPr algn="ctr" defTabSz="685800"/>
            <a:endParaRPr lang="zh-CN" altLang="en-US" sz="1400">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2171700" cy="434975"/>
          </a:xfrm>
          <a:prstGeom prst="rect">
            <a:avLst/>
          </a:prstGeom>
          <a:noFill/>
        </p:spPr>
        <p:txBody>
          <a:bodyPr lIns="68579" tIns="34289" rIns="68579" bIns="34289">
            <a:spAutoFit/>
          </a:bodyPr>
          <a:lstStyle/>
          <a:p>
            <a:pPr defTabSz="685800" fontAlgn="auto">
              <a:spcBef>
                <a:spcPct val="0"/>
              </a:spcBef>
              <a:spcAft>
                <a:spcPct val="0"/>
              </a:spcAft>
              <a:defRPr/>
            </a:pPr>
            <a:r>
              <a:rPr lang="zh-CN" altLang="en-US" sz="2400" spc="450">
                <a:solidFill>
                  <a:prstClr val="black">
                    <a:lumMod val="85000"/>
                    <a:lumOff val="15000"/>
                  </a:prstClr>
                </a:solidFill>
                <a:latin typeface="隶书"/>
                <a:ea typeface="隶书"/>
                <a:cs typeface="+mn-cs"/>
                <a:sym typeface="隶书"/>
              </a:rPr>
              <a:t>疏通文意</a:t>
            </a:r>
          </a:p>
        </p:txBody>
      </p:sp>
      <p:pic>
        <p:nvPicPr>
          <p:cNvPr id="54279" name="图片 25"/>
          <p:cNvPicPr>
            <a:picLocks noChangeAspect="1"/>
          </p:cNvPicPr>
          <p:nvPr/>
        </p:nvPicPr>
        <p:blipFill>
          <a:blip r:embed="rId4"/>
          <a:stretch>
            <a:fillRect/>
          </a:stretch>
        </p:blipFill>
        <p:spPr bwMode="auto">
          <a:xfrm>
            <a:off x="7885113" y="2932113"/>
            <a:ext cx="968375" cy="1912937"/>
          </a:xfrm>
          <a:prstGeom prst="rect">
            <a:avLst/>
          </a:prstGeom>
          <a:noFill/>
          <a:ln w="9525">
            <a:noFill/>
            <a:miter lim="800000"/>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第</a:t>
            </a:r>
            <a:r>
              <a:rPr lang="en-US" altLang="zh-CN" sz="2400" b="1">
                <a:solidFill>
                  <a:schemeClr val="tx1"/>
                </a:solidFill>
                <a:effectLst>
                  <a:outerShdw blurRad="38100" dist="38100" dir="2700000" algn="tl">
                    <a:srgbClr val="C0C0C0"/>
                  </a:outerShdw>
                </a:effectLst>
                <a:latin typeface="Arial"/>
                <a:ea typeface="宋体" charset="-122"/>
                <a:cs typeface="等线"/>
              </a:rPr>
              <a:t>2</a:t>
            </a:r>
            <a:r>
              <a:rPr lang="zh-CN" altLang="en-US" sz="2400" b="1">
                <a:solidFill>
                  <a:schemeClr val="tx1"/>
                </a:solidFill>
                <a:effectLst>
                  <a:outerShdw blurRad="38100" dist="38100" dir="2700000" algn="tl">
                    <a:srgbClr val="C0C0C0"/>
                  </a:outerShdw>
                </a:effectLst>
                <a:latin typeface="Arial"/>
                <a:ea typeface="宋体" charset="-122"/>
                <a:cs typeface="等线"/>
              </a:rPr>
              <a:t>段是从哪些角度来评说马克思逝世所造成的巨大损失的？</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一是从受损失的对象（无产阶级、历史科学），</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一是从受损失的程度（不可估量、空白）。</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强调马克思对于无产阶级革命所起的无与伦比的重要作用。</a:t>
            </a:r>
          </a:p>
          <a:p>
            <a:pPr defTabSz="685800"/>
            <a:endParaRPr lang="zh-CN" altLang="en-US" sz="2400" b="1">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2171700" cy="434975"/>
          </a:xfrm>
          <a:prstGeom prst="rect">
            <a:avLst/>
          </a:prstGeom>
          <a:noFill/>
        </p:spPr>
        <p:txBody>
          <a:bodyPr lIns="68579" tIns="34289" rIns="68579" bIns="34289">
            <a:spAutoFit/>
          </a:bodyPr>
          <a:lstStyle/>
          <a:p>
            <a:pPr defTabSz="685800"/>
            <a:r>
              <a:rPr lang="zh-CN" altLang="en-US" sz="2400" b="1">
                <a:solidFill>
                  <a:srgbClr val="262626"/>
                </a:solidFill>
                <a:latin typeface="隶书" pitchFamily="49" charset="-122"/>
                <a:ea typeface="隶书" pitchFamily="49" charset="-122"/>
                <a:sym typeface="隶书" pitchFamily="49" charset="-122"/>
              </a:rPr>
              <a:t>疏通文意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0"/>
            <a:ext cx="9255125" cy="51435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速读课文，</a:t>
            </a:r>
            <a:r>
              <a:rPr lang="en-US" altLang="zh-CN" sz="2400" b="1">
                <a:solidFill>
                  <a:schemeClr val="tx1"/>
                </a:solidFill>
                <a:effectLst>
                  <a:outerShdw blurRad="38100" dist="38100" dir="2700000" algn="tl">
                    <a:srgbClr val="C0C0C0"/>
                  </a:outerShdw>
                </a:effectLst>
                <a:latin typeface="Arial"/>
                <a:ea typeface="宋体" charset="-122"/>
                <a:cs typeface="等线"/>
              </a:rPr>
              <a:t>3-7</a:t>
            </a:r>
            <a:r>
              <a:rPr lang="zh-CN" altLang="en-US" sz="2400" b="1">
                <a:solidFill>
                  <a:schemeClr val="tx1"/>
                </a:solidFill>
                <a:effectLst>
                  <a:outerShdw blurRad="38100" dist="38100" dir="2700000" algn="tl">
                    <a:srgbClr val="C0C0C0"/>
                  </a:outerShdw>
                </a:effectLst>
                <a:latin typeface="Arial"/>
                <a:ea typeface="宋体" charset="-122"/>
                <a:cs typeface="等线"/>
              </a:rPr>
              <a:t>节：　　　找出马克思一生中对人类的伟大贡献主要有哪些？</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作为一个科学家：发现人类历史的发展规律、资产阶级社会的特殊运动规律。</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作为一个革命家：办报纸、参加各国工人组织、创立国际工人协会。 </a:t>
            </a:r>
          </a:p>
          <a:p>
            <a:pPr defTabSz="685800"/>
            <a:endParaRPr lang="zh-CN" altLang="en-US" sz="2400">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2171700" cy="434975"/>
          </a:xfrm>
          <a:prstGeom prst="rect">
            <a:avLst/>
          </a:prstGeom>
          <a:noFill/>
        </p:spPr>
        <p:txBody>
          <a:bodyPr lIns="68579" tIns="34289" rIns="68579" bIns="34289">
            <a:spAutoFit/>
          </a:bodyPr>
          <a:lstStyle/>
          <a:p>
            <a:pPr defTabSz="685800" fontAlgn="auto">
              <a:spcBef>
                <a:spcPct val="0"/>
              </a:spcBef>
              <a:spcAft>
                <a:spcPct val="0"/>
              </a:spcAft>
              <a:defRPr/>
            </a:pPr>
            <a:r>
              <a:rPr lang="zh-CN" altLang="en-US" sz="2400" spc="450">
                <a:solidFill>
                  <a:prstClr val="black">
                    <a:lumMod val="85000"/>
                    <a:lumOff val="15000"/>
                  </a:prstClr>
                </a:solidFill>
                <a:latin typeface="隶书"/>
                <a:ea typeface="隶书"/>
                <a:cs typeface="+mn-cs"/>
                <a:sym typeface="隶书"/>
              </a:rPr>
              <a:t>疏通文意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3298" name="Text Box 2"/>
          <p:cNvSpPr txBox="1">
            <a:spLocks noChangeArrowheads="1"/>
          </p:cNvSpPr>
          <p:nvPr/>
        </p:nvSpPr>
        <p:spPr bwMode="auto">
          <a:xfrm>
            <a:off x="0" y="0"/>
            <a:ext cx="8964613" cy="5035550"/>
          </a:xfrm>
          <a:prstGeom prst="rect">
            <a:avLst/>
          </a:prstGeom>
          <a:noFill/>
          <a:ln w="9525">
            <a:noFill/>
            <a:miter lim="800000"/>
          </a:ln>
          <a:effectLst/>
        </p:spPr>
        <p:txBody>
          <a:bodyPr>
            <a:spAutoFit/>
          </a:bodyPr>
          <a:lstStyle/>
          <a:p>
            <a:pPr>
              <a:spcBef>
                <a:spcPct val="50000"/>
              </a:spcBef>
            </a:pPr>
            <a:r>
              <a:rPr lang="zh-CN" altLang="en-US" sz="3600" b="1">
                <a:effectLst>
                  <a:outerShdw blurRad="38100" dist="38100" dir="2700000" algn="tl">
                    <a:srgbClr val="FFFFFF"/>
                  </a:outerShdw>
                </a:effectLst>
              </a:rPr>
              <a:t>　　</a:t>
            </a:r>
            <a:r>
              <a:rPr lang="zh-CN" altLang="en-US" sz="3600" b="1">
                <a:solidFill>
                  <a:srgbClr val="0066FF"/>
                </a:solidFill>
                <a:effectLst>
                  <a:outerShdw blurRad="38100" dist="38100" dir="2700000" algn="tl">
                    <a:srgbClr val="000000"/>
                  </a:outerShdw>
                </a:effectLst>
              </a:rPr>
              <a:t>哪一项是马克思一生中最伟大的贡献？（在文中找出关键信息说明理由。）</a:t>
            </a:r>
          </a:p>
          <a:p>
            <a:pPr>
              <a:spcBef>
                <a:spcPct val="50000"/>
              </a:spcBef>
            </a:pPr>
            <a:r>
              <a:rPr lang="zh-CN" altLang="en-US" sz="3600" b="1">
                <a:solidFill>
                  <a:srgbClr val="0066FF"/>
                </a:solidFill>
                <a:effectLst>
                  <a:outerShdw blurRad="38100" dist="38100" dir="2700000" algn="tl">
                    <a:srgbClr val="000000"/>
                  </a:outerShdw>
                </a:effectLst>
              </a:rPr>
              <a:t>　　创立伟大的国际工人协会。</a:t>
            </a:r>
          </a:p>
          <a:p>
            <a:pPr>
              <a:spcBef>
                <a:spcPct val="50000"/>
              </a:spcBef>
            </a:pPr>
            <a:r>
              <a:rPr lang="zh-CN" altLang="en-US" sz="3600" b="1">
                <a:solidFill>
                  <a:srgbClr val="0066FF"/>
                </a:solidFill>
                <a:effectLst>
                  <a:outerShdw blurRad="38100" dist="38100" dir="2700000" algn="tl">
                    <a:srgbClr val="000000"/>
                  </a:outerShdw>
                </a:effectLst>
              </a:rPr>
              <a:t>　　马克思既是一个科学家（思想家），又是一个革命家。但作为一个科学家，这“远不是主要”的。他“首先”是一个革命家，而作为他事业的“顶峰”就是创立伟大的国际工人协会。</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3298">
                                            <p:txEl>
                                              <p:pRg st="1" end="1"/>
                                            </p:txEl>
                                          </p:spTgt>
                                        </p:tgtEl>
                                        <p:attrNameLst>
                                          <p:attrName>style.visibility</p:attrName>
                                        </p:attrNameLst>
                                      </p:cBhvr>
                                      <p:to>
                                        <p:strVal val="visible"/>
                                      </p:to>
                                    </p:set>
                                    <p:animEffect transition="in" filter="blinds(horizontal)">
                                      <p:cBhvr>
                                        <p:cTn id="7" dur="500"/>
                                        <p:tgtEl>
                                          <p:spTgt spid="18329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3298">
                                            <p:txEl>
                                              <p:pRg st="2" end="2"/>
                                            </p:txEl>
                                          </p:spTgt>
                                        </p:tgtEl>
                                        <p:attrNameLst>
                                          <p:attrName>style.visibility</p:attrName>
                                        </p:attrNameLst>
                                      </p:cBhvr>
                                      <p:to>
                                        <p:strVal val="visible"/>
                                      </p:to>
                                    </p:set>
                                    <p:animEffect transition="in" filter="blinds(horizontal)">
                                      <p:cBhvr>
                                        <p:cTn id="10" dur="500"/>
                                        <p:tgtEl>
                                          <p:spTgt spid="1832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5106" name="Picture 2" descr="1"/>
          <p:cNvPicPr>
            <a:picLocks noChangeAspect="1" noChangeArrowheads="1"/>
          </p:cNvPicPr>
          <p:nvPr/>
        </p:nvPicPr>
        <p:blipFill>
          <a:blip r:embed="rId2"/>
          <a:stretch>
            <a:fillRect/>
          </a:stretch>
        </p:blipFill>
        <p:spPr bwMode="auto">
          <a:xfrm>
            <a:off x="0" y="-7938"/>
            <a:ext cx="9144000" cy="5151438"/>
          </a:xfrm>
          <a:prstGeom prst="rect">
            <a:avLst/>
          </a:prstGeom>
          <a:noFill/>
        </p:spPr>
      </p:pic>
      <p:sp>
        <p:nvSpPr>
          <p:cNvPr id="175107" name="Text Box 3"/>
          <p:cNvSpPr txBox="1">
            <a:spLocks noChangeArrowheads="1"/>
          </p:cNvSpPr>
          <p:nvPr/>
        </p:nvSpPr>
        <p:spPr bwMode="auto">
          <a:xfrm>
            <a:off x="2339975" y="0"/>
            <a:ext cx="6804025" cy="641350"/>
          </a:xfrm>
          <a:prstGeom prst="rect">
            <a:avLst/>
          </a:prstGeom>
          <a:noFill/>
          <a:ln w="9525">
            <a:noFill/>
            <a:miter lim="800000"/>
          </a:ln>
          <a:effectLst/>
        </p:spPr>
        <p:txBody>
          <a:bodyPr>
            <a:spAutoFit/>
          </a:bodyPr>
          <a:lstStyle/>
          <a:p>
            <a:pPr>
              <a:spcBef>
                <a:spcPct val="50000"/>
              </a:spcBef>
            </a:pPr>
            <a:endParaRPr lang="zh-CN" altLang="en-US" sz="3600" b="1">
              <a:effectLst>
                <a:outerShdw blurRad="38100" dist="38100" dir="2700000" algn="tl">
                  <a:srgbClr val="FFFFFF"/>
                </a:outerShdw>
              </a:effectLst>
            </a:endParaRPr>
          </a:p>
        </p:txBody>
      </p:sp>
      <p:sp>
        <p:nvSpPr>
          <p:cNvPr id="175108" name="Rectangle 4"/>
          <p:cNvSpPr>
            <a:spLocks noChangeArrowheads="1"/>
          </p:cNvSpPr>
          <p:nvPr/>
        </p:nvSpPr>
        <p:spPr bwMode="auto">
          <a:xfrm>
            <a:off x="2700338" y="268288"/>
            <a:ext cx="5400675" cy="3016250"/>
          </a:xfrm>
          <a:prstGeom prst="rect">
            <a:avLst/>
          </a:prstGeom>
          <a:noFill/>
          <a:ln w="9525">
            <a:noFill/>
            <a:miter lim="800000"/>
          </a:ln>
          <a:effectLst/>
        </p:spPr>
        <p:txBody>
          <a:bodyPr>
            <a:spAutoFit/>
          </a:bodyPr>
          <a:lstStyle/>
          <a:p>
            <a:r>
              <a:rPr lang="zh-CN" altLang="en-US" sz="3200" b="1">
                <a:solidFill>
                  <a:srgbClr val="0066FF"/>
                </a:solidFill>
                <a:effectLst>
                  <a:outerShdw blurRad="38100" dist="38100" dir="2700000" algn="tl">
                    <a:srgbClr val="000000"/>
                  </a:outerShdw>
                </a:effectLst>
              </a:rPr>
              <a:t>第</a:t>
            </a:r>
            <a:r>
              <a:rPr lang="en-US" altLang="zh-CN" sz="3200" b="1">
                <a:solidFill>
                  <a:srgbClr val="0066FF"/>
                </a:solidFill>
                <a:effectLst>
                  <a:outerShdw blurRad="38100" dist="38100" dir="2700000" algn="tl">
                    <a:srgbClr val="000000"/>
                  </a:outerShdw>
                </a:effectLst>
              </a:rPr>
              <a:t>3</a:t>
            </a:r>
            <a:r>
              <a:rPr lang="zh-CN" altLang="en-US" sz="3200" b="1">
                <a:solidFill>
                  <a:srgbClr val="0066FF"/>
                </a:solidFill>
                <a:effectLst>
                  <a:outerShdw blurRad="38100" dist="38100" dir="2700000" algn="tl">
                    <a:srgbClr val="000000"/>
                  </a:outerShdw>
                </a:effectLst>
              </a:rPr>
              <a:t>段主要介绍了马克思怎样的发现？</a:t>
            </a:r>
          </a:p>
          <a:p>
            <a:r>
              <a:rPr lang="zh-CN" altLang="en-US" sz="3200" b="1">
                <a:solidFill>
                  <a:srgbClr val="0066FF"/>
                </a:solidFill>
                <a:effectLst>
                  <a:outerShdw blurRad="38100" dist="38100" dir="2700000" algn="tl">
                    <a:srgbClr val="000000"/>
                  </a:outerShdw>
                </a:effectLst>
              </a:rPr>
              <a:t>　　</a:t>
            </a:r>
          </a:p>
          <a:p>
            <a:r>
              <a:rPr lang="zh-CN" altLang="en-US" sz="3200" b="1">
                <a:solidFill>
                  <a:srgbClr val="0066FF"/>
                </a:solidFill>
                <a:effectLst>
                  <a:outerShdw blurRad="38100" dist="38100" dir="2700000" algn="tl">
                    <a:srgbClr val="000000"/>
                  </a:outerShdw>
                </a:effectLst>
              </a:rPr>
              <a:t>　　人类历史的一般规律：生产力决定生产关系，经济基础决定上层建筑。</a:t>
            </a:r>
          </a:p>
        </p:txBody>
      </p:sp>
    </p:spTree>
  </p:cSld>
  <p:clrMapOvr>
    <a:masterClrMapping/>
  </p:clrMapOvr>
  <p:transition spd="slow">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r>
              <a:rPr lang="zh-CN" altLang="en-US" sz="2400" b="1">
                <a:solidFill>
                  <a:schemeClr val="tx1"/>
                </a:solidFill>
                <a:effectLst>
                  <a:outerShdw blurRad="38100" dist="38100" dir="2700000" algn="tl">
                    <a:srgbClr val="C0C0C0"/>
                  </a:outerShdw>
                </a:effectLst>
                <a:latin typeface="Arial"/>
                <a:ea typeface="宋体" charset="-122"/>
                <a:cs typeface="等线"/>
              </a:rPr>
              <a:t>第</a:t>
            </a:r>
            <a:r>
              <a:rPr lang="en-US" altLang="zh-CN" sz="2400" b="1">
                <a:solidFill>
                  <a:schemeClr val="tx1"/>
                </a:solidFill>
                <a:effectLst>
                  <a:outerShdw blurRad="38100" dist="38100" dir="2700000" algn="tl">
                    <a:srgbClr val="C0C0C0"/>
                  </a:outerShdw>
                </a:effectLst>
                <a:latin typeface="Arial"/>
                <a:ea typeface="宋体" charset="-122"/>
                <a:cs typeface="等线"/>
              </a:rPr>
              <a:t>3</a:t>
            </a:r>
            <a:r>
              <a:rPr lang="zh-CN" altLang="en-US" sz="2400" b="1">
                <a:solidFill>
                  <a:schemeClr val="tx1"/>
                </a:solidFill>
                <a:effectLst>
                  <a:outerShdw blurRad="38100" dist="38100" dir="2700000" algn="tl">
                    <a:srgbClr val="C0C0C0"/>
                  </a:outerShdw>
                </a:effectLst>
                <a:latin typeface="Arial"/>
                <a:ea typeface="宋体" charset="-122"/>
                <a:cs typeface="等线"/>
              </a:rPr>
              <a:t>段段落开头写了达尔文的发现，这样写有怎样的表达效果？</a:t>
            </a:r>
          </a:p>
          <a:p>
            <a:pPr algn="ctr" defTabSz="685800"/>
            <a:endParaRPr lang="zh-CN" altLang="en-US" b="1">
              <a:solidFill>
                <a:schemeClr val="tx1"/>
              </a:solidFill>
              <a:effectLst>
                <a:outerShdw blurRad="38100" dist="38100" dir="2700000" algn="tl">
                  <a:srgbClr val="C0C0C0"/>
                </a:outerShdw>
              </a:effectLst>
              <a:latin typeface="Arial"/>
              <a:ea typeface="宋体" charset="-122"/>
              <a:cs typeface="等线"/>
            </a:endParaRP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类比；</a:t>
            </a:r>
          </a:p>
          <a:p>
            <a:pPr algn="ctr" defTabSz="685800"/>
            <a:r>
              <a:rPr lang="zh-CN" altLang="en-US" b="1">
                <a:solidFill>
                  <a:schemeClr val="tx1"/>
                </a:solidFill>
                <a:effectLst>
                  <a:outerShdw blurRad="38100" dist="38100" dir="2700000" algn="tl">
                    <a:srgbClr val="C0C0C0"/>
                  </a:outerShdw>
                </a:effectLst>
                <a:latin typeface="Arial"/>
                <a:ea typeface="宋体" charset="-122"/>
                <a:cs typeface="等线"/>
              </a:rPr>
              <a:t>　　用达尔文的重要贡献说明马克思发现的重要性。</a:t>
            </a:r>
          </a:p>
          <a:p>
            <a:pPr algn="ctr" defTabSz="685800"/>
            <a:endParaRPr lang="zh-CN" altLang="en-US" sz="1400" b="1">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6" name="矩形 5"/>
          <p:cNvSpPr>
            <a:spLocks noChangeArrowheads="1"/>
          </p:cNvSpPr>
          <p:nvPr/>
        </p:nvSpPr>
        <p:spPr bwMode="auto">
          <a:xfrm>
            <a:off x="395288" y="1708150"/>
            <a:ext cx="8307387" cy="539750"/>
          </a:xfrm>
          <a:prstGeom prst="rect">
            <a:avLst/>
          </a:prstGeom>
          <a:noFill/>
          <a:ln w="9525">
            <a:solidFill>
              <a:schemeClr val="tx1"/>
            </a:solidFill>
            <a:miter lim="800000"/>
          </a:ln>
        </p:spPr>
        <p:txBody>
          <a:bodyPr>
            <a:spAutoFit/>
          </a:bodyPr>
          <a:lstStyle/>
          <a:p>
            <a:pPr eaLnBrk="0" hangingPunct="0">
              <a:lnSpc>
                <a:spcPct val="120000"/>
              </a:lnSpc>
            </a:pPr>
            <a:endParaRPr lang="zh-CN" altLang="en-US" sz="2400">
              <a:latin typeface="黑体" panose="02010609060101010101" pitchFamily="49" charset="-122"/>
              <a:ea typeface="黑体" panose="02010609060101010101" pitchFamily="49" charset="-122"/>
            </a:endParaRPr>
          </a:p>
        </p:txBody>
      </p:sp>
      <p:pic>
        <p:nvPicPr>
          <p:cNvPr id="56327" name="图片 40"/>
          <p:cNvPicPr>
            <a:picLocks noChangeAspect="1"/>
          </p:cNvPicPr>
          <p:nvPr/>
        </p:nvPicPr>
        <p:blipFill>
          <a:blip r:embed="rId4"/>
          <a:stretch>
            <a:fillRect/>
          </a:stretch>
        </p:blipFill>
        <p:spPr bwMode="auto">
          <a:xfrm>
            <a:off x="8243888" y="3219450"/>
            <a:ext cx="684212" cy="1674813"/>
          </a:xfrm>
          <a:prstGeom prst="rect">
            <a:avLst/>
          </a:prstGeom>
          <a:noFill/>
          <a:ln w="9525">
            <a:noFill/>
            <a:miter lim="800000"/>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 calcmode="lin" valueType="num">
                                      <p:cBhvr additive="base">
                                        <p:cTn id="12"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58372" name="矩形 4"/>
          <p:cNvSpPr>
            <a:spLocks noChangeArrowheads="1"/>
          </p:cNvSpPr>
          <p:nvPr/>
        </p:nvSpPr>
        <p:spPr bwMode="auto">
          <a:xfrm>
            <a:off x="647700" y="1093788"/>
            <a:ext cx="7848600" cy="2840037"/>
          </a:xfrm>
          <a:prstGeom prst="rect">
            <a:avLst/>
          </a:prstGeom>
          <a:solidFill>
            <a:srgbClr val="DDD93B"/>
          </a:solidFill>
          <a:ln w="9525">
            <a:solidFill>
              <a:schemeClr val="tx1"/>
            </a:solidFill>
            <a:miter lim="800000"/>
          </a:ln>
        </p:spPr>
        <p:txBody>
          <a:bodyPr>
            <a:spAutoFit/>
          </a:bodyPr>
          <a:lstStyle/>
          <a:p>
            <a:r>
              <a:rPr lang="zh-CN" altLang="en-US" sz="2400" b="1">
                <a:solidFill>
                  <a:srgbClr val="0066FF"/>
                </a:solidFill>
                <a:effectLst>
                  <a:outerShdw blurRad="38100" dist="38100" dir="2700000" algn="tl">
                    <a:srgbClr val="000000"/>
                  </a:outerShdw>
                </a:effectLst>
              </a:rPr>
              <a:t>第</a:t>
            </a:r>
            <a:r>
              <a:rPr lang="en-US" altLang="zh-CN" sz="2400" b="1">
                <a:solidFill>
                  <a:srgbClr val="0066FF"/>
                </a:solidFill>
                <a:effectLst>
                  <a:outerShdw blurRad="38100" dist="38100" dir="2700000" algn="tl">
                    <a:srgbClr val="000000"/>
                  </a:outerShdw>
                </a:effectLst>
              </a:rPr>
              <a:t>3</a:t>
            </a:r>
            <a:r>
              <a:rPr lang="zh-CN" altLang="en-US" sz="2400" b="1">
                <a:solidFill>
                  <a:srgbClr val="0066FF"/>
                </a:solidFill>
                <a:effectLst>
                  <a:outerShdw blurRad="38100" dist="38100" dir="2700000" algn="tl">
                    <a:srgbClr val="000000"/>
                  </a:outerShdw>
                </a:effectLst>
              </a:rPr>
              <a:t>段作者先说发现的是“人类历史的发展规律”，后又指称为“简单事实”，这样说矛盾吗？</a:t>
            </a:r>
          </a:p>
          <a:p>
            <a:r>
              <a:rPr lang="zh-CN" altLang="en-US" sz="2400" b="1">
                <a:solidFill>
                  <a:srgbClr val="0066FF"/>
                </a:solidFill>
                <a:effectLst>
                  <a:outerShdw blurRad="38100" dist="38100" dir="2700000" algn="tl">
                    <a:srgbClr val="000000"/>
                  </a:outerShdw>
                </a:effectLst>
              </a:rPr>
              <a:t>　　</a:t>
            </a:r>
          </a:p>
          <a:p>
            <a:r>
              <a:rPr lang="zh-CN" altLang="en-US" sz="2400" b="1">
                <a:solidFill>
                  <a:srgbClr val="0066FF"/>
                </a:solidFill>
                <a:effectLst>
                  <a:outerShdw blurRad="38100" dist="38100" dir="2700000" algn="tl">
                    <a:srgbClr val="000000"/>
                  </a:outerShdw>
                </a:effectLst>
              </a:rPr>
              <a:t>　　不矛盾。“简单”表明这一发现与人们生活密切相关，表现其重要性；又与纷繁芜杂对比，说明规律被遮蔽，难以发现，反证了马克思敏锐的思想。</a:t>
            </a:r>
          </a:p>
          <a:p>
            <a:pPr eaLnBrk="0" hangingPunct="0">
              <a:spcBef>
                <a:spcPct val="50000"/>
              </a:spcBef>
            </a:pPr>
            <a:endParaRPr lang="zh-CN" altLang="en-US" sz="2400" b="1">
              <a:solidFill>
                <a:srgbClr val="0066FF"/>
              </a:solidFill>
              <a:latin typeface="黑体" panose="02010609060101010101" pitchFamily="49" charset="-122"/>
              <a:ea typeface="黑体" panose="02010609060101010101" pitchFamily="49" charset="-122"/>
            </a:endParaRPr>
          </a:p>
        </p:txBody>
      </p:sp>
      <p:sp>
        <p:nvSpPr>
          <p:cNvPr id="6" name="矩形 5"/>
          <p:cNvSpPr>
            <a:spLocks noChangeArrowheads="1"/>
          </p:cNvSpPr>
          <p:nvPr/>
        </p:nvSpPr>
        <p:spPr bwMode="auto">
          <a:xfrm>
            <a:off x="647700" y="1978025"/>
            <a:ext cx="7848600" cy="539750"/>
          </a:xfrm>
          <a:prstGeom prst="rect">
            <a:avLst/>
          </a:prstGeom>
          <a:noFill/>
          <a:ln w="9525">
            <a:solidFill>
              <a:schemeClr val="tx1"/>
            </a:solidFill>
            <a:miter lim="800000"/>
          </a:ln>
        </p:spPr>
        <p:txBody>
          <a:bodyPr>
            <a:spAutoFit/>
          </a:bodyPr>
          <a:lstStyle/>
          <a:p>
            <a:pPr eaLnBrk="0" hangingPunct="0">
              <a:lnSpc>
                <a:spcPct val="120000"/>
              </a:lnSpc>
            </a:pPr>
            <a:endParaRPr lang="zh-CN" altLang="en-US" sz="2400">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ipe(down)">
                                      <p:cBhvr>
                                        <p:cTn id="12" dur="500"/>
                                        <p:tgtEl>
                                          <p:spTgt spid="6">
                                            <p:bg/>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5" name="矩形 4"/>
          <p:cNvSpPr>
            <a:spLocks noChangeArrowheads="1"/>
          </p:cNvSpPr>
          <p:nvPr/>
        </p:nvSpPr>
        <p:spPr bwMode="auto">
          <a:xfrm>
            <a:off x="823913" y="2017713"/>
            <a:ext cx="7391400" cy="466725"/>
          </a:xfrm>
          <a:prstGeom prst="rect">
            <a:avLst/>
          </a:prstGeom>
          <a:noFill/>
          <a:ln w="9525">
            <a:solidFill>
              <a:schemeClr val="tx1"/>
            </a:solidFill>
            <a:miter lim="800000"/>
          </a:ln>
        </p:spPr>
        <p:txBody>
          <a:bodyPr>
            <a:spAutoFit/>
          </a:bodyPr>
          <a:lstStyle/>
          <a:p>
            <a:pPr eaLnBrk="0" hangingPunct="0">
              <a:spcBef>
                <a:spcPct val="50000"/>
              </a:spcBef>
            </a:pPr>
            <a:endParaRPr lang="zh-CN" altLang="en-US" sz="2400">
              <a:latin typeface="黑体" pitchFamily="49" charset="-122"/>
              <a:ea typeface="黑体" pitchFamily="49" charset="-122"/>
            </a:endParaRPr>
          </a:p>
        </p:txBody>
      </p:sp>
      <p:sp>
        <p:nvSpPr>
          <p:cNvPr id="60423" name="Text Box 2"/>
          <p:cNvSpPr txBox="1">
            <a:spLocks noChangeArrowheads="1"/>
          </p:cNvSpPr>
          <p:nvPr/>
        </p:nvSpPr>
        <p:spPr bwMode="auto">
          <a:xfrm>
            <a:off x="900113" y="555625"/>
            <a:ext cx="7391400" cy="4159250"/>
          </a:xfrm>
          <a:prstGeom prst="rect">
            <a:avLst/>
          </a:prstGeom>
          <a:solidFill>
            <a:srgbClr val="DDD93B"/>
          </a:solidFill>
          <a:ln w="9525">
            <a:solidFill>
              <a:schemeClr val="tx1"/>
            </a:solidFill>
            <a:miter lim="800000"/>
          </a:ln>
        </p:spPr>
        <p:txBody>
          <a:bodyPr>
            <a:spAutoFit/>
          </a:bodyPr>
          <a:lstStyle/>
          <a:p>
            <a:r>
              <a:rPr lang="zh-CN" altLang="en-US" sz="2800" b="1">
                <a:effectLst>
                  <a:outerShdw blurRad="38100" dist="38100" dir="2700000" algn="tl">
                    <a:srgbClr val="FFFFFF"/>
                  </a:outerShdw>
                </a:effectLst>
              </a:rPr>
              <a:t>第</a:t>
            </a:r>
            <a:r>
              <a:rPr lang="en-US" altLang="zh-CN" sz="2800" b="1">
                <a:effectLst>
                  <a:outerShdw blurRad="38100" dist="38100" dir="2700000" algn="tl">
                    <a:srgbClr val="FFFFFF"/>
                  </a:outerShdw>
                </a:effectLst>
              </a:rPr>
              <a:t>4</a:t>
            </a:r>
            <a:r>
              <a:rPr lang="zh-CN" altLang="en-US" sz="2800" b="1">
                <a:effectLst>
                  <a:outerShdw blurRad="38100" dist="38100" dir="2700000" algn="tl">
                    <a:srgbClr val="FFFFFF"/>
                  </a:outerShdw>
                </a:effectLst>
              </a:rPr>
              <a:t>段中最能体现马克思第二个发现的作用的词是哪一个词？</a:t>
            </a:r>
          </a:p>
          <a:p>
            <a:r>
              <a:rPr lang="zh-CN" altLang="en-US" sz="2800" b="1">
                <a:effectLst>
                  <a:outerShdw blurRad="38100" dist="38100" dir="2700000" algn="tl">
                    <a:srgbClr val="FFFFFF"/>
                  </a:outerShdw>
                </a:effectLst>
              </a:rPr>
              <a:t>　　 “豁然开朗”。</a:t>
            </a:r>
          </a:p>
          <a:p>
            <a:r>
              <a:rPr lang="zh-CN" altLang="en-US" sz="2800" b="1">
                <a:effectLst>
                  <a:outerShdw blurRad="38100" dist="38100" dir="2700000" algn="tl">
                    <a:srgbClr val="FFFFFF"/>
                  </a:outerShdw>
                </a:effectLst>
              </a:rPr>
              <a:t>　　剩余价值的发现揭开了资本主义剥削的秘密，为人们认识资本主义社会并解决这一社会的根本矛盾开辟了正确道路，对无产阶级争取自身解放的斗争有巨大的指导作用。用这个词说明他这一发现的重要性。</a:t>
            </a:r>
          </a:p>
          <a:p>
            <a:pPr eaLnBrk="0" hangingPunct="0">
              <a:spcBef>
                <a:spcPct val="50000"/>
              </a:spcBef>
            </a:pPr>
            <a:endParaRPr lang="zh-CN" altLang="en-US" sz="2800">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 calcmode="lin" valueType="num">
                                      <p:cBhvr additive="base">
                                        <p:cTn id="12"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第</a:t>
            </a:r>
            <a:r>
              <a:rPr lang="en-US" altLang="zh-CN" sz="2400" b="1">
                <a:solidFill>
                  <a:schemeClr val="tx1"/>
                </a:solidFill>
                <a:effectLst>
                  <a:outerShdw blurRad="38100" dist="38100" dir="2700000" algn="tl">
                    <a:srgbClr val="C0C0C0"/>
                  </a:outerShdw>
                </a:effectLst>
                <a:latin typeface="Arial"/>
                <a:ea typeface="宋体" charset="-122"/>
                <a:cs typeface="等线"/>
              </a:rPr>
              <a:t>4</a:t>
            </a:r>
            <a:r>
              <a:rPr lang="zh-CN" altLang="en-US" sz="2400" b="1">
                <a:solidFill>
                  <a:schemeClr val="tx1"/>
                </a:solidFill>
                <a:effectLst>
                  <a:outerShdw blurRad="38100" dist="38100" dir="2700000" algn="tl">
                    <a:srgbClr val="C0C0C0"/>
                  </a:outerShdw>
                </a:effectLst>
                <a:latin typeface="Arial"/>
                <a:ea typeface="宋体" charset="-122"/>
                <a:cs typeface="等线"/>
              </a:rPr>
              <a:t>段说他发现了资本主义社会的特殊运动规律时，是怎样表现这一发现的重要性的？</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“豁然开朗”与“在黑暗中摸索”对比，说明发现的重要性。</a:t>
            </a:r>
          </a:p>
          <a:p>
            <a:pPr algn="ctr" defTabSz="685800"/>
            <a:endParaRPr lang="zh-CN" altLang="en-US" sz="2400">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339" name="Text Box 3"/>
          <p:cNvSpPr txBox="1">
            <a:spLocks noChangeArrowheads="1"/>
          </p:cNvSpPr>
          <p:nvPr/>
        </p:nvSpPr>
        <p:spPr bwMode="auto">
          <a:xfrm>
            <a:off x="639763" y="2181225"/>
            <a:ext cx="7864475" cy="466725"/>
          </a:xfrm>
          <a:prstGeom prst="rect">
            <a:avLst/>
          </a:prstGeom>
          <a:noFill/>
          <a:ln w="9525">
            <a:solidFill>
              <a:schemeClr val="tx1"/>
            </a:solidFill>
            <a:miter lim="800000"/>
          </a:ln>
        </p:spPr>
        <p:txBody>
          <a:bodyPr>
            <a:spAutoFit/>
          </a:bodyPr>
          <a:lstStyle/>
          <a:p>
            <a:pPr eaLnBrk="0" hangingPunct="0">
              <a:spcBef>
                <a:spcPct val="50000"/>
              </a:spcBef>
            </a:pPr>
            <a:endParaRPr lang="zh-CN" altLang="en-US" sz="2400">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9">
                                            <p:bg/>
                                          </p:spTgt>
                                        </p:tgtEl>
                                        <p:attrNameLst>
                                          <p:attrName>style.visibility</p:attrName>
                                        </p:attrNameLst>
                                      </p:cBhvr>
                                      <p:to>
                                        <p:strVal val="visible"/>
                                      </p:to>
                                    </p:set>
                                    <p:anim calcmode="lin" valueType="num">
                                      <p:cBhvr additive="base">
                                        <p:cTn id="12" dur="500" fill="hold"/>
                                        <p:tgtEl>
                                          <p:spTgt spid="14339">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39"/>
                                        </p:tgtEl>
                                        <p:attrNameLst>
                                          <p:attrName>style.visibility</p:attrName>
                                        </p:attrNameLst>
                                      </p:cBhvr>
                                      <p:to>
                                        <p:strVal val="visible"/>
                                      </p:to>
                                    </p:set>
                                    <p:anim calcmode="lin" valueType="num">
                                      <p:cBhvr additive="base">
                                        <p:cTn id="18" dur="500" fill="hold"/>
                                        <p:tgtEl>
                                          <p:spTgt spid="14339"/>
                                        </p:tgtEl>
                                        <p:attrNameLst>
                                          <p:attrName>ppt_x</p:attrName>
                                        </p:attrNameLst>
                                      </p:cBhvr>
                                      <p:tavLst>
                                        <p:tav tm="0">
                                          <p:val>
                                            <p:strVal val="#ppt_x"/>
                                          </p:val>
                                        </p:tav>
                                        <p:tav tm="100000">
                                          <p:val>
                                            <p:strVal val="#ppt_x"/>
                                          </p:val>
                                        </p:tav>
                                      </p:tavLst>
                                    </p:anim>
                                    <p:anim calcmode="lin" valueType="num">
                                      <p:cBhvr additive="base">
                                        <p:cTn id="19"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62" name="Rectangle 2"/>
          <p:cNvSpPr>
            <a:spLocks noGrp="1"/>
          </p:cNvSpPr>
          <p:nvPr>
            <p:ph type="title" idx="4294967295"/>
          </p:nvPr>
        </p:nvSpPr>
        <p:spPr>
          <a:xfrm>
            <a:off x="304800" y="914400"/>
            <a:ext cx="838200" cy="3143250"/>
          </a:xfrm>
          <a:noFill/>
        </p:spPr>
        <p:txBody>
          <a:bodyPr vert="eaVert" lIns="91440" tIns="45720" rIns="91440" bIns="45720"/>
          <a:lstStyle/>
          <a:p>
            <a:r>
              <a:rPr lang="zh-CN" altLang="en-US" sz="2400" b="1" smtClean="0">
                <a:solidFill>
                  <a:srgbClr val="FF0000"/>
                </a:solidFill>
                <a:ea typeface="华文行楷" pitchFamily="2" charset="-122"/>
              </a:rPr>
              <a:t>马克思在特里尔的故居</a:t>
            </a:r>
          </a:p>
        </p:txBody>
      </p:sp>
      <p:pic>
        <p:nvPicPr>
          <p:cNvPr id="194563" name="Picture 3" descr="马克思在特里尔的故居"/>
          <p:cNvPicPr>
            <a:picLocks noChangeAspect="1" noChangeArrowheads="1"/>
          </p:cNvPicPr>
          <p:nvPr/>
        </p:nvPicPr>
        <p:blipFill>
          <a:blip r:embed="rId2"/>
          <a:stretch>
            <a:fillRect/>
          </a:stretch>
        </p:blipFill>
        <p:spPr bwMode="auto">
          <a:xfrm>
            <a:off x="1752600" y="628650"/>
            <a:ext cx="3395663" cy="3943350"/>
          </a:xfrm>
          <a:prstGeom prst="rect">
            <a:avLst/>
          </a:prstGeom>
          <a:noFill/>
        </p:spPr>
      </p:pic>
      <p:pic>
        <p:nvPicPr>
          <p:cNvPr id="194564" name="Picture 4" descr="马克思在特里尔的故居2"/>
          <p:cNvPicPr>
            <a:picLocks noChangeAspect="1" noChangeArrowheads="1"/>
          </p:cNvPicPr>
          <p:nvPr/>
        </p:nvPicPr>
        <p:blipFill>
          <a:blip r:embed="rId3"/>
          <a:stretch>
            <a:fillRect/>
          </a:stretch>
        </p:blipFill>
        <p:spPr bwMode="auto">
          <a:xfrm>
            <a:off x="5638800" y="628650"/>
            <a:ext cx="3278188" cy="3943350"/>
          </a:xfrm>
          <a:prstGeom prst="rect">
            <a:avLst/>
          </a:prstGeom>
          <a:noFill/>
        </p:spPr>
      </p:pic>
    </p:spTree>
  </p:cSld>
  <p:clrMapOvr>
    <a:masterClrMapping/>
  </p:clrMapOvr>
  <p:transition spd="slow">
    <p:random/>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sp>
        <p:nvSpPr>
          <p:cNvPr id="27651" name="Text Box 3"/>
          <p:cNvSpPr txBox="1">
            <a:spLocks noChangeArrowheads="1"/>
          </p:cNvSpPr>
          <p:nvPr/>
        </p:nvSpPr>
        <p:spPr bwMode="auto">
          <a:xfrm>
            <a:off x="485775" y="736600"/>
            <a:ext cx="7694613" cy="1120775"/>
          </a:xfrm>
          <a:prstGeom prst="rect">
            <a:avLst/>
          </a:prstGeom>
          <a:noFill/>
          <a:ln>
            <a:noFill/>
          </a:ln>
          <a:extLst>
            <a:ext uri="{909E8E84-426E-40DD-AFC4-6F175D3DCCD1}"/>
            <a:ext uri="{91240B29-F687-4F45-9708-019B960494DF}"/>
          </a:extLst>
        </p:spPr>
        <p:txBody>
          <a:bodyPr>
            <a:spAutoFit/>
          </a:bodyPr>
          <a:lstStyle/>
          <a:p>
            <a:pPr>
              <a:spcBef>
                <a:spcPct val="50000"/>
              </a:spcBef>
            </a:pPr>
            <a:r>
              <a:rPr lang="zh-CN" altLang="en-US" sz="2700" b="1">
                <a:solidFill>
                  <a:srgbClr val="000000"/>
                </a:solidFill>
                <a:latin typeface="黑体" pitchFamily="49" charset="-122"/>
              </a:rPr>
              <a:t>　　</a:t>
            </a:r>
            <a:endParaRPr lang="zh-CN" altLang="en-US" b="1">
              <a:solidFill>
                <a:srgbClr val="FF0000"/>
              </a:solidFill>
            </a:endParaRPr>
          </a:p>
          <a:p>
            <a:pPr>
              <a:spcBef>
                <a:spcPct val="50000"/>
              </a:spcBef>
            </a:pPr>
            <a:endParaRPr lang="zh-CN" altLang="en-US" sz="2700" b="1">
              <a:solidFill>
                <a:srgbClr val="000000"/>
              </a:solidFill>
              <a:latin typeface="黑体" panose="02010609060101010101" pitchFamily="49" charset="-122"/>
            </a:endParaRPr>
          </a:p>
        </p:txBody>
      </p:sp>
      <p:sp>
        <p:nvSpPr>
          <p:cNvPr id="27654" name="Text Box 6"/>
          <p:cNvSpPr txBox="1">
            <a:spLocks noChangeArrowheads="1"/>
          </p:cNvSpPr>
          <p:nvPr/>
        </p:nvSpPr>
        <p:spPr bwMode="auto">
          <a:xfrm>
            <a:off x="971550" y="1131888"/>
            <a:ext cx="6732588" cy="2227262"/>
          </a:xfrm>
          <a:prstGeom prst="rect">
            <a:avLst/>
          </a:prstGeom>
          <a:noFill/>
          <a:ln>
            <a:noFill/>
          </a:ln>
          <a:effectLst/>
          <a:extLst>
            <a:ext uri="{909E8E84-426E-40DD-AFC4-6F175D3DCCD1}"/>
            <a:ext uri="{91240B29-F687-4F45-9708-019B960494DF}"/>
            <a:ext uri="{AF507438-7753-43E0-B8FC-AC1667EBCBE1}"/>
          </a:extLst>
        </p:spPr>
        <p:txBody>
          <a:bodyPr>
            <a:spAutoFit/>
          </a:bodyPr>
          <a:lstStyle/>
          <a:p>
            <a:r>
              <a:rPr lang="zh-CN" altLang="en-US" sz="2800" b="1">
                <a:effectLst>
                  <a:outerShdw blurRad="38100" dist="38100" dir="2700000" algn="tl">
                    <a:srgbClr val="FFFFFF"/>
                  </a:outerShdw>
                </a:effectLst>
              </a:rPr>
              <a:t>第</a:t>
            </a:r>
            <a:r>
              <a:rPr lang="en-US" altLang="zh-CN" sz="2800" b="1">
                <a:effectLst>
                  <a:outerShdw blurRad="38100" dist="38100" dir="2700000" algn="tl">
                    <a:srgbClr val="FFFFFF"/>
                  </a:outerShdw>
                </a:effectLst>
              </a:rPr>
              <a:t>5</a:t>
            </a:r>
            <a:r>
              <a:rPr lang="zh-CN" altLang="en-US" sz="2800" b="1">
                <a:effectLst>
                  <a:outerShdw blurRad="38100" dist="38100" dir="2700000" algn="tl">
                    <a:srgbClr val="FFFFFF"/>
                  </a:outerShdw>
                </a:effectLst>
              </a:rPr>
              <a:t>段中“这样两个发现”指什么？</a:t>
            </a:r>
          </a:p>
          <a:p>
            <a:r>
              <a:rPr lang="zh-CN" altLang="en-US" sz="2800" b="1">
                <a:effectLst>
                  <a:outerShdw blurRad="38100" dist="38100" dir="2700000" algn="tl">
                    <a:srgbClr val="FFFFFF"/>
                  </a:outerShdw>
                </a:effectLst>
              </a:rPr>
              <a:t>　</a:t>
            </a:r>
          </a:p>
          <a:p>
            <a:r>
              <a:rPr lang="zh-CN" altLang="en-US" sz="2800" b="1">
                <a:effectLst>
                  <a:outerShdw blurRad="38100" dist="38100" dir="2700000" algn="tl">
                    <a:srgbClr val="FFFFFF"/>
                  </a:outerShdw>
                </a:effectLst>
              </a:rPr>
              <a:t>　　人类历史的发展规律和现代资本主义生产方式和它所产生的资产阶级社会的特殊的运动规律（剩余价值规律）。</a:t>
            </a:r>
          </a:p>
        </p:txBody>
      </p:sp>
      <p:pic>
        <p:nvPicPr>
          <p:cNvPr id="5" name="图片 4" descr="图片包含 餐桌, 室内, 白色&#10;&#10;已生成高可信度的说明"/>
          <p:cNvPicPr>
            <a:picLocks noChangeAspect="1"/>
          </p:cNvPicPr>
          <p:nvPr/>
        </p:nvPicPr>
        <p:blipFill>
          <a:blip r:embed="rId2"/>
          <a:stretch>
            <a:fillRect/>
          </a:stretch>
        </p:blipFill>
        <p:spPr bwMode="auto">
          <a:xfrm>
            <a:off x="6948488" y="3292475"/>
            <a:ext cx="2519362" cy="2030413"/>
          </a:xfrm>
          <a:prstGeom prst="rect">
            <a:avLst/>
          </a:prstGeom>
          <a:noFill/>
          <a:ln w="9525">
            <a:noFill/>
            <a:miter lim="800000"/>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8" fill="hold" grpId="0" nodeType="clickEffect">
                                  <p:stCondLst>
                                    <p:cond delay="0"/>
                                  </p:stCondLst>
                                  <p:childTnLst>
                                    <p:set>
                                      <p:cBhvr>
                                        <p:cTn id="13" dur="indefinite" fill="hold">
                                          <p:stCondLst>
                                            <p:cond delay="0"/>
                                          </p:stCondLst>
                                        </p:cTn>
                                        <p:tgtEl>
                                          <p:spTgt spid="27651"/>
                                        </p:tgtEl>
                                        <p:attrNameLst>
                                          <p:attrName>style.visibility</p:attrName>
                                        </p:attrNameLst>
                                      </p:cBhvr>
                                      <p:to>
                                        <p:strVal val="visible"/>
                                      </p:to>
                                    </p:set>
                                    <p:anim calcmode="lin" valueType="num">
                                      <p:cBhvr additive="base">
                                        <p:cTn id="14" dur="500" fill="hold"/>
                                        <p:tgtEl>
                                          <p:spTgt spid="27651"/>
                                        </p:tgtEl>
                                        <p:attrNameLst>
                                          <p:attrName>ppt_x</p:attrName>
                                        </p:attrNameLst>
                                      </p:cBhvr>
                                      <p:tavLst>
                                        <p:tav tm="0">
                                          <p:val>
                                            <p:strVal val="0-#ppt_w/2"/>
                                          </p:val>
                                        </p:tav>
                                        <p:tav tm="100000">
                                          <p:val>
                                            <p:strVal val="#ppt_x"/>
                                          </p:val>
                                        </p:tav>
                                      </p:tavLst>
                                    </p:anim>
                                    <p:anim calcmode="lin" valueType="num">
                                      <p:cBhvr additive="base">
                                        <p:cTn id="15"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8" fill="hold" grpId="0" nodeType="clickEffect">
                                  <p:stCondLst>
                                    <p:cond delay="0"/>
                                  </p:stCondLst>
                                  <p:childTnLst>
                                    <p:set>
                                      <p:cBhvr>
                                        <p:cTn id="19" dur="indefinite" fill="hold">
                                          <p:stCondLst>
                                            <p:cond delay="0"/>
                                          </p:stCondLst>
                                        </p:cTn>
                                        <p:tgtEl>
                                          <p:spTgt spid="27654"/>
                                        </p:tgtEl>
                                        <p:attrNameLst>
                                          <p:attrName>style.visibility</p:attrName>
                                        </p:attrNameLst>
                                      </p:cBhvr>
                                      <p:to>
                                        <p:strVal val="visible"/>
                                      </p:to>
                                    </p:set>
                                    <p:anim calcmode="lin" valueType="num">
                                      <p:cBhvr additive="base">
                                        <p:cTn id="20" dur="500" fill="hold"/>
                                        <p:tgtEl>
                                          <p:spTgt spid="27654"/>
                                        </p:tgtEl>
                                        <p:attrNameLst>
                                          <p:attrName>ppt_x</p:attrName>
                                        </p:attrNameLst>
                                      </p:cBhvr>
                                      <p:tavLst>
                                        <p:tav tm="0">
                                          <p:val>
                                            <p:strVal val="0-#ppt_w/2"/>
                                          </p:val>
                                        </p:tav>
                                        <p:tav tm="100000">
                                          <p:val>
                                            <p:strVal val="#ppt_x"/>
                                          </p:val>
                                        </p:tav>
                                      </p:tavLst>
                                    </p:anim>
                                    <p:anim calcmode="lin" valueType="num">
                                      <p:cBhvr additive="base">
                                        <p:cTn id="21"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a:r>
              <a:rPr lang="zh-CN" altLang="en-US" sz="2400" b="1">
                <a:solidFill>
                  <a:schemeClr val="tx1"/>
                </a:solidFill>
                <a:effectLst>
                  <a:outerShdw blurRad="38100" dist="38100" dir="2700000" algn="tl">
                    <a:srgbClr val="C0C0C0"/>
                  </a:outerShdw>
                </a:effectLst>
                <a:latin typeface="Arial"/>
                <a:ea typeface="宋体" charset="-122"/>
                <a:cs typeface="等线"/>
              </a:rPr>
              <a:t>“都”、“很多”、“任何”、“不是浅尝辄止”等词语。</a:t>
            </a:r>
          </a:p>
          <a:p>
            <a:pPr algn="ctr" defTabSz="685800"/>
            <a:r>
              <a:rPr lang="zh-CN" altLang="en-US" sz="2400" b="1">
                <a:solidFill>
                  <a:schemeClr val="tx1"/>
                </a:solidFill>
                <a:effectLst>
                  <a:outerShdw blurRad="38100" dist="38100" dir="2700000" algn="tl">
                    <a:srgbClr val="C0C0C0"/>
                  </a:outerShdw>
                </a:effectLst>
                <a:latin typeface="Arial"/>
                <a:ea typeface="宋体" charset="-122"/>
                <a:cs typeface="等线"/>
              </a:rPr>
              <a:t>从他在其他领域发现的广度和深度方面说明他的成就之多、之大。</a:t>
            </a: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6387" name="Text Box 3"/>
          <p:cNvSpPr txBox="1">
            <a:spLocks noChangeArrowheads="1"/>
          </p:cNvSpPr>
          <p:nvPr/>
        </p:nvSpPr>
        <p:spPr bwMode="auto">
          <a:xfrm>
            <a:off x="457200" y="2344738"/>
            <a:ext cx="8229600" cy="466725"/>
          </a:xfrm>
          <a:prstGeom prst="rect">
            <a:avLst/>
          </a:prstGeom>
          <a:noFill/>
          <a:ln w="9525">
            <a:solidFill>
              <a:schemeClr val="tx1"/>
            </a:solidFill>
            <a:miter lim="800000"/>
          </a:ln>
        </p:spPr>
        <p:txBody>
          <a:bodyPr>
            <a:spAutoFit/>
          </a:bodyPr>
          <a:lstStyle/>
          <a:p>
            <a:pPr eaLnBrk="0" hangingPunct="0">
              <a:spcBef>
                <a:spcPct val="50000"/>
              </a:spcBef>
            </a:pPr>
            <a:endParaRPr lang="zh-CN" altLang="en-US" sz="2400">
              <a:latin typeface="黑体" pitchFamily="49" charset="-122"/>
              <a:ea typeface="黑体" pitchFamily="49" charset="-122"/>
            </a:endParaRPr>
          </a:p>
        </p:txBody>
      </p:sp>
      <p:sp>
        <p:nvSpPr>
          <p:cNvPr id="66565" name="Text Box 2"/>
          <p:cNvSpPr txBox="1">
            <a:spLocks noChangeArrowheads="1"/>
          </p:cNvSpPr>
          <p:nvPr/>
        </p:nvSpPr>
        <p:spPr bwMode="auto">
          <a:xfrm>
            <a:off x="457200" y="874713"/>
            <a:ext cx="8229600" cy="762000"/>
          </a:xfrm>
          <a:prstGeom prst="rect">
            <a:avLst/>
          </a:prstGeom>
          <a:solidFill>
            <a:srgbClr val="DDD93B"/>
          </a:solidFill>
          <a:ln w="9525">
            <a:solidFill>
              <a:schemeClr val="tx1"/>
            </a:solidFill>
            <a:miter lim="800000"/>
          </a:ln>
        </p:spPr>
        <p:txBody>
          <a:bodyPr>
            <a:spAutoFit/>
          </a:bodyPr>
          <a:lstStyle/>
          <a:p>
            <a:pPr eaLnBrk="0" hangingPunct="0">
              <a:lnSpc>
                <a:spcPct val="120000"/>
              </a:lnSpc>
            </a:pPr>
            <a:r>
              <a:rPr lang="zh-CN" altLang="en-US" b="1">
                <a:effectLst>
                  <a:outerShdw blurRad="38100" dist="38100" dir="2700000" algn="tl">
                    <a:srgbClr val="FFFFFF"/>
                  </a:outerShdw>
                </a:effectLst>
              </a:rPr>
              <a:t>第</a:t>
            </a:r>
            <a:r>
              <a:rPr lang="en-US" altLang="zh-CN" b="1">
                <a:effectLst>
                  <a:outerShdw blurRad="38100" dist="38100" dir="2700000" algn="tl">
                    <a:srgbClr val="FFFFFF"/>
                  </a:outerShdw>
                </a:effectLst>
              </a:rPr>
              <a:t>5</a:t>
            </a:r>
            <a:r>
              <a:rPr lang="zh-CN" altLang="en-US" b="1">
                <a:effectLst>
                  <a:outerShdw blurRad="38100" dist="38100" dir="2700000" algn="tl">
                    <a:srgbClr val="FFFFFF"/>
                  </a:outerShdw>
                </a:effectLst>
              </a:rPr>
              <a:t>段在前两个发现的基础上，使用了哪些副词和修饰语来评价他在其他领域的发现？这些词语各是从什么角度去叙说马克思的理论研究的？</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387">
                                            <p:bg/>
                                          </p:spTgt>
                                        </p:tgtEl>
                                        <p:attrNameLst>
                                          <p:attrName>style.visibility</p:attrName>
                                        </p:attrNameLst>
                                      </p:cBhvr>
                                      <p:to>
                                        <p:strVal val="visible"/>
                                      </p:to>
                                    </p:set>
                                    <p:anim calcmode="lin" valueType="num">
                                      <p:cBhvr additive="base">
                                        <p:cTn id="12" dur="500" fill="hold"/>
                                        <p:tgtEl>
                                          <p:spTgt spid="16387">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16387">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387"/>
                                        </p:tgtEl>
                                        <p:attrNameLst>
                                          <p:attrName>style.visibility</p:attrName>
                                        </p:attrNameLst>
                                      </p:cBhvr>
                                      <p:to>
                                        <p:strVal val="visible"/>
                                      </p:to>
                                    </p:set>
                                    <p:anim calcmode="lin" valueType="num">
                                      <p:cBhvr additive="base">
                                        <p:cTn id="18" dur="500" fill="hold"/>
                                        <p:tgtEl>
                                          <p:spTgt spid="16387"/>
                                        </p:tgtEl>
                                        <p:attrNameLst>
                                          <p:attrName>ppt_x</p:attrName>
                                        </p:attrNameLst>
                                      </p:cBhvr>
                                      <p:tavLst>
                                        <p:tav tm="0">
                                          <p:val>
                                            <p:strVal val="#ppt_x"/>
                                          </p:val>
                                        </p:tav>
                                        <p:tav tm="100000">
                                          <p:val>
                                            <p:strVal val="#ppt_x"/>
                                          </p:val>
                                        </p:tav>
                                      </p:tavLst>
                                    </p:anim>
                                    <p:anim calcmode="lin" valueType="num">
                                      <p:cBhvr additive="base">
                                        <p:cTn id="19"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2171700" cy="434975"/>
          </a:xfrm>
          <a:prstGeom prst="rect">
            <a:avLst/>
          </a:prstGeom>
          <a:noFill/>
        </p:spPr>
        <p:txBody>
          <a:bodyPr lIns="68579" tIns="34289" rIns="68579" bIns="34289">
            <a:spAutoFit/>
          </a:bodyPr>
          <a:lstStyle/>
          <a:p>
            <a:pPr defTabSz="685800" fontAlgn="auto">
              <a:spcBef>
                <a:spcPct val="0"/>
              </a:spcBef>
              <a:spcAft>
                <a:spcPct val="0"/>
              </a:spcAft>
              <a:defRPr/>
            </a:pPr>
            <a:r>
              <a:rPr lang="zh-CN" altLang="en-US" sz="2400" spc="450">
                <a:solidFill>
                  <a:prstClr val="black">
                    <a:lumMod val="85000"/>
                    <a:lumOff val="15000"/>
                  </a:prstClr>
                </a:solidFill>
                <a:latin typeface="隶书"/>
                <a:ea typeface="隶书"/>
                <a:cs typeface="+mn-cs"/>
                <a:sym typeface="隶书"/>
              </a:rPr>
              <a:t>疏通文意</a:t>
            </a:r>
          </a:p>
        </p:txBody>
      </p:sp>
      <p:sp>
        <p:nvSpPr>
          <p:cNvPr id="68612" name="Text Box 2"/>
          <p:cNvSpPr txBox="1">
            <a:spLocks noChangeArrowheads="1"/>
          </p:cNvSpPr>
          <p:nvPr/>
        </p:nvSpPr>
        <p:spPr bwMode="auto">
          <a:xfrm>
            <a:off x="396875" y="923925"/>
            <a:ext cx="8375650" cy="2657475"/>
          </a:xfrm>
          <a:prstGeom prst="rect">
            <a:avLst/>
          </a:prstGeom>
          <a:solidFill>
            <a:srgbClr val="DDD93B"/>
          </a:solidFill>
          <a:ln w="9525">
            <a:solidFill>
              <a:schemeClr val="tx1"/>
            </a:solidFill>
            <a:miter lim="800000"/>
          </a:ln>
        </p:spPr>
        <p:txBody>
          <a:bodyPr>
            <a:spAutoFit/>
          </a:bodyPr>
          <a:lstStyle/>
          <a:p>
            <a:r>
              <a:rPr lang="zh-CN" altLang="en-US" sz="2400" b="1">
                <a:effectLst>
                  <a:outerShdw blurRad="38100" dist="38100" dir="2700000" algn="tl">
                    <a:srgbClr val="FFFFFF"/>
                  </a:outerShdw>
                </a:effectLst>
              </a:rPr>
              <a:t>第</a:t>
            </a:r>
            <a:r>
              <a:rPr lang="en-US" altLang="zh-CN" sz="2400" b="1">
                <a:effectLst>
                  <a:outerShdw blurRad="38100" dist="38100" dir="2700000" algn="tl">
                    <a:srgbClr val="FFFFFF"/>
                  </a:outerShdw>
                </a:effectLst>
              </a:rPr>
              <a:t>6</a:t>
            </a:r>
            <a:r>
              <a:rPr lang="zh-CN" altLang="en-US" sz="2400" b="1">
                <a:effectLst>
                  <a:outerShdw blurRad="38100" dist="38100" dir="2700000" algn="tl">
                    <a:srgbClr val="FFFFFF"/>
                  </a:outerShdw>
                </a:effectLst>
              </a:rPr>
              <a:t>段在全文结构中的作用怎样？</a:t>
            </a:r>
          </a:p>
          <a:p>
            <a:r>
              <a:rPr lang="zh-CN" altLang="en-US" sz="2400" b="1">
                <a:effectLst>
                  <a:outerShdw blurRad="38100" dist="38100" dir="2700000" algn="tl">
                    <a:srgbClr val="FFFFFF"/>
                  </a:outerShdw>
                </a:effectLst>
              </a:rPr>
              <a:t>　　马克思是怎样认识科学的？</a:t>
            </a:r>
          </a:p>
          <a:p>
            <a:r>
              <a:rPr lang="zh-CN" altLang="en-US" sz="2400" b="1">
                <a:effectLst>
                  <a:outerShdw blurRad="38100" dist="38100" dir="2700000" algn="tl">
                    <a:srgbClr val="FFFFFF"/>
                  </a:outerShdw>
                </a:effectLst>
              </a:rPr>
              <a:t>　　</a:t>
            </a:r>
          </a:p>
          <a:p>
            <a:r>
              <a:rPr lang="zh-CN" altLang="en-US" sz="2400" b="1">
                <a:effectLst>
                  <a:outerShdw blurRad="38100" dist="38100" dir="2700000" algn="tl">
                    <a:srgbClr val="FFFFFF"/>
                  </a:outerShdw>
                </a:effectLst>
              </a:rPr>
              <a:t>过渡段，承上启下。由讲述马克思对科学的贡献过渡到讲述对革命实践方面的贡献。</a:t>
            </a:r>
          </a:p>
          <a:p>
            <a:r>
              <a:rPr lang="zh-CN" altLang="en-US" sz="2400" b="1">
                <a:effectLst>
                  <a:outerShdw blurRad="38100" dist="38100" dir="2700000" algn="tl">
                    <a:srgbClr val="FFFFFF"/>
                  </a:outerShdw>
                </a:effectLst>
              </a:rPr>
              <a:t>　　科学是一种革命的力量。（对科学的革命的态度）</a:t>
            </a:r>
          </a:p>
          <a:p>
            <a:endParaRPr lang="zh-CN" altLang="en-US" sz="2400">
              <a:latin typeface="黑体" pitchFamily="49" charset="-122"/>
              <a:ea typeface="黑体" pitchFamily="49" charset="-122"/>
            </a:endParaRPr>
          </a:p>
        </p:txBody>
      </p:sp>
      <p:sp>
        <p:nvSpPr>
          <p:cNvPr id="2" name="Text Box 3"/>
          <p:cNvSpPr txBox="1">
            <a:spLocks noChangeArrowheads="1"/>
          </p:cNvSpPr>
          <p:nvPr/>
        </p:nvSpPr>
        <p:spPr bwMode="auto">
          <a:xfrm>
            <a:off x="396875" y="2565400"/>
            <a:ext cx="8375650" cy="539750"/>
          </a:xfrm>
          <a:prstGeom prst="rect">
            <a:avLst/>
          </a:prstGeom>
          <a:noFill/>
          <a:ln w="9525">
            <a:solidFill>
              <a:schemeClr val="tx1"/>
            </a:solidFill>
            <a:miter lim="800000"/>
          </a:ln>
        </p:spPr>
        <p:txBody>
          <a:bodyPr>
            <a:spAutoFit/>
          </a:bodyPr>
          <a:lstStyle/>
          <a:p>
            <a:pPr eaLnBrk="0" hangingPunct="0">
              <a:lnSpc>
                <a:spcPct val="120000"/>
              </a:lnSpc>
            </a:pPr>
            <a:r>
              <a:rPr lang="en-US" altLang="zh-CN" sz="2400">
                <a:latin typeface="黑体" pitchFamily="49" charset="-122"/>
                <a:ea typeface="黑体" pitchFamily="49" charset="-122"/>
              </a:rPr>
              <a:t> </a:t>
            </a:r>
            <a:endParaRPr lang="zh-CN" altLang="en-US" sz="2400">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6813"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sp>
        <p:nvSpPr>
          <p:cNvPr id="38914" name="Text Box 2"/>
          <p:cNvSpPr txBox="1">
            <a:spLocks noChangeArrowheads="1"/>
          </p:cNvSpPr>
          <p:nvPr/>
        </p:nvSpPr>
        <p:spPr bwMode="auto">
          <a:xfrm>
            <a:off x="1439863" y="285750"/>
            <a:ext cx="7308850" cy="2328863"/>
          </a:xfrm>
          <a:prstGeom prst="rect">
            <a:avLst/>
          </a:prstGeom>
          <a:noFill/>
          <a:ln>
            <a:noFill/>
          </a:ln>
          <a:extLst>
            <a:ext uri="{909E8E84-426E-40DD-AFC4-6F175D3DCCD1}"/>
            <a:ext uri="{91240B29-F687-4F45-9708-019B960494DF}"/>
          </a:extLst>
        </p:spPr>
        <p:txBody>
          <a:bodyPr>
            <a:spAutoFit/>
          </a:bodyPr>
          <a:lstStyle/>
          <a:p>
            <a:pPr>
              <a:spcBef>
                <a:spcPct val="50000"/>
              </a:spcBef>
              <a:buFont typeface="Wingdings" pitchFamily="2" charset="2"/>
              <a:buChar char="Ø"/>
            </a:pPr>
            <a:r>
              <a:rPr lang="zh-CN" altLang="en-US" sz="2700" b="1">
                <a:solidFill>
                  <a:srgbClr val="FF0000"/>
                </a:solidFill>
                <a:ea typeface="方正姚体"/>
                <a:cs typeface="方正姚体"/>
              </a:rPr>
              <a:t>：</a:t>
            </a:r>
            <a:r>
              <a:rPr lang="zh-CN" altLang="en-US" sz="2400" b="1">
                <a:effectLst>
                  <a:outerShdw blurRad="38100" dist="38100" dir="2700000" algn="tl">
                    <a:srgbClr val="FFFFFF"/>
                  </a:outerShdw>
                </a:effectLst>
              </a:rPr>
              <a:t>第</a:t>
            </a:r>
            <a:r>
              <a:rPr lang="en-US" altLang="zh-CN" sz="2400" b="1">
                <a:effectLst>
                  <a:outerShdw blurRad="38100" dist="38100" dir="2700000" algn="tl">
                    <a:srgbClr val="FFFFFF"/>
                  </a:outerShdw>
                </a:effectLst>
              </a:rPr>
              <a:t>6</a:t>
            </a:r>
            <a:r>
              <a:rPr lang="zh-CN" altLang="en-US" sz="2400" b="1">
                <a:effectLst>
                  <a:outerShdw blurRad="38100" dist="38100" dir="2700000" algn="tl">
                    <a:srgbClr val="FFFFFF"/>
                  </a:outerShdw>
                </a:effectLst>
              </a:rPr>
              <a:t>节“他作为科学家就是这样”中“这样”指什么？</a:t>
            </a:r>
          </a:p>
          <a:p>
            <a:pPr>
              <a:spcBef>
                <a:spcPct val="50000"/>
              </a:spcBef>
              <a:buFont typeface="Wingdings" pitchFamily="2" charset="2"/>
              <a:buChar char="Ø"/>
            </a:pPr>
            <a:r>
              <a:rPr lang="zh-CN" altLang="en-US" sz="2400" b="1">
                <a:effectLst>
                  <a:outerShdw blurRad="38100" dist="38100" dir="2700000" algn="tl">
                    <a:srgbClr val="FFFFFF"/>
                  </a:outerShdw>
                </a:effectLst>
              </a:rPr>
              <a:t>指上文所说的马克思在很多领域都有独到的发现，而且在任何一个领域的研究都很深入。</a:t>
            </a:r>
          </a:p>
          <a:p>
            <a:pPr>
              <a:spcBef>
                <a:spcPct val="50000"/>
              </a:spcBef>
              <a:buFont typeface="Wingdings" pitchFamily="2" charset="2"/>
              <a:buChar char="Ø"/>
            </a:pPr>
            <a:endParaRPr lang="zh-CN" altLang="en-US" sz="2400" b="1">
              <a:solidFill>
                <a:srgbClr val="FF0000"/>
              </a:solidFill>
              <a:ea typeface="方正姚体"/>
              <a:cs typeface="方正姚体"/>
            </a:endParaRPr>
          </a:p>
        </p:txBody>
      </p:sp>
      <p:pic>
        <p:nvPicPr>
          <p:cNvPr id="5" name="图片 4" descr="图片包含 餐桌, 室内, 白色&#10;&#10;已生成高可信度的说明"/>
          <p:cNvPicPr>
            <a:picLocks noChangeAspect="1"/>
          </p:cNvPicPr>
          <p:nvPr/>
        </p:nvPicPr>
        <p:blipFill>
          <a:blip r:embed="rId2"/>
          <a:stretch>
            <a:fillRect/>
          </a:stretch>
        </p:blipFill>
        <p:spPr bwMode="auto">
          <a:xfrm>
            <a:off x="7308850" y="3663950"/>
            <a:ext cx="1835150" cy="1479550"/>
          </a:xfrm>
          <a:prstGeom prst="rect">
            <a:avLst/>
          </a:prstGeom>
          <a:noFill/>
          <a:ln w="9525">
            <a:noFill/>
            <a:miter lim="800000"/>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8" fill="hold" grpId="0" nodeType="clickEffect">
                                  <p:stCondLst>
                                    <p:cond delay="0"/>
                                  </p:stCondLst>
                                  <p:childTnLst>
                                    <p:set>
                                      <p:cBhvr>
                                        <p:cTn id="13" dur="indefinite" fill="hold">
                                          <p:stCondLst>
                                            <p:cond delay="0"/>
                                          </p:stCondLst>
                                        </p:cTn>
                                        <p:tgtEl>
                                          <p:spTgt spid="38914"/>
                                        </p:tgtEl>
                                        <p:attrNameLst>
                                          <p:attrName>style.visibility</p:attrName>
                                        </p:attrNameLst>
                                      </p:cBhvr>
                                      <p:to>
                                        <p:strVal val="visible"/>
                                      </p:to>
                                    </p:set>
                                    <p:anim calcmode="lin" valueType="num">
                                      <p:cBhvr additive="base">
                                        <p:cTn id="14" dur="500" fill="hold"/>
                                        <p:tgtEl>
                                          <p:spTgt spid="38914"/>
                                        </p:tgtEl>
                                        <p:attrNameLst>
                                          <p:attrName>ppt_x</p:attrName>
                                        </p:attrNameLst>
                                      </p:cBhvr>
                                      <p:tavLst>
                                        <p:tav tm="0">
                                          <p:val>
                                            <p:strVal val="0-#ppt_w/2"/>
                                          </p:val>
                                        </p:tav>
                                        <p:tav tm="100000">
                                          <p:val>
                                            <p:strVal val="#ppt_x"/>
                                          </p:val>
                                        </p:tav>
                                      </p:tavLst>
                                    </p:anim>
                                    <p:anim calcmode="lin" valueType="num">
                                      <p:cBhvr additive="base">
                                        <p:cTn id="15" dur="500" fill="hold"/>
                                        <p:tgtEl>
                                          <p:spTgt spid="389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2171700" cy="434975"/>
          </a:xfrm>
          <a:prstGeom prst="rect">
            <a:avLst/>
          </a:prstGeom>
          <a:noFill/>
        </p:spPr>
        <p:txBody>
          <a:bodyPr lIns="68579" tIns="34289" rIns="68579" bIns="34289">
            <a:spAutoFit/>
          </a:bodyPr>
          <a:lstStyle/>
          <a:p>
            <a:pPr defTabSz="685800"/>
            <a:endParaRPr lang="zh-CN" altLang="en-US" sz="2400">
              <a:solidFill>
                <a:srgbClr val="262626"/>
              </a:solidFill>
              <a:latin typeface="隶书" pitchFamily="49" charset="-122"/>
              <a:ea typeface="隶书" pitchFamily="49" charset="-122"/>
              <a:sym typeface="隶书" pitchFamily="49" charset="-122"/>
            </a:endParaRPr>
          </a:p>
        </p:txBody>
      </p:sp>
      <p:sp>
        <p:nvSpPr>
          <p:cNvPr id="50178" name="Text Box 2"/>
          <p:cNvSpPr txBox="1">
            <a:spLocks noChangeArrowheads="1"/>
          </p:cNvSpPr>
          <p:nvPr/>
        </p:nvSpPr>
        <p:spPr bwMode="auto">
          <a:xfrm>
            <a:off x="1403350" y="268288"/>
            <a:ext cx="7345363" cy="2830512"/>
          </a:xfrm>
          <a:prstGeom prst="rect">
            <a:avLst/>
          </a:prstGeom>
          <a:noFill/>
          <a:ln>
            <a:noFill/>
          </a:ln>
          <a:extLst>
            <a:ext uri="{909E8E84-426E-40DD-AFC4-6F175D3DCCD1}"/>
            <a:ext uri="{91240B29-F687-4F45-9708-019B960494DF}"/>
          </a:extLst>
        </p:spPr>
        <p:txBody>
          <a:bodyPr>
            <a:spAutoFit/>
          </a:bodyPr>
          <a:lstStyle/>
          <a:p>
            <a:r>
              <a:rPr lang="zh-CN" altLang="en-US" sz="2400" b="1">
                <a:solidFill>
                  <a:srgbClr val="FF0000"/>
                </a:solidFill>
                <a:latin typeface="方正姚体"/>
                <a:ea typeface="方正姚体"/>
                <a:cs typeface="方正姚体"/>
              </a:rPr>
              <a:t>思考</a:t>
            </a:r>
            <a:r>
              <a:rPr lang="zh-CN" altLang="en-US" sz="2400" b="1">
                <a:effectLst>
                  <a:outerShdw blurRad="38100" dist="38100" dir="2700000" algn="tl">
                    <a:srgbClr val="FFFFFF"/>
                  </a:outerShdw>
                </a:effectLst>
              </a:rPr>
              <a:t>第</a:t>
            </a:r>
            <a:r>
              <a:rPr lang="en-US" altLang="zh-CN" sz="2400" b="1">
                <a:effectLst>
                  <a:outerShdw blurRad="38100" dist="38100" dir="2700000" algn="tl">
                    <a:srgbClr val="FFFFFF"/>
                  </a:outerShdw>
                </a:effectLst>
              </a:rPr>
              <a:t>6</a:t>
            </a:r>
            <a:r>
              <a:rPr lang="zh-CN" altLang="en-US" sz="2400" b="1">
                <a:effectLst>
                  <a:outerShdw blurRad="38100" dist="38100" dir="2700000" algn="tl">
                    <a:srgbClr val="FFFFFF"/>
                  </a:outerShdw>
                </a:effectLst>
              </a:rPr>
              <a:t>节中，为什么“每一个新发现””都使马克思感到衷心喜悦”？</a:t>
            </a:r>
          </a:p>
          <a:p>
            <a:r>
              <a:rPr lang="zh-CN" altLang="en-US" sz="2400" b="1">
                <a:effectLst>
                  <a:outerShdw blurRad="38100" dist="38100" dir="2700000" algn="tl">
                    <a:srgbClr val="FFFFFF"/>
                  </a:outerShdw>
                </a:effectLst>
              </a:rPr>
              <a:t>　　</a:t>
            </a:r>
          </a:p>
          <a:p>
            <a:r>
              <a:rPr lang="zh-CN" altLang="en-US" sz="2400" b="1">
                <a:effectLst>
                  <a:outerShdw blurRad="38100" dist="38100" dir="2700000" algn="tl">
                    <a:srgbClr val="FFFFFF"/>
                  </a:outerShdw>
                </a:effectLst>
              </a:rPr>
              <a:t>　　因为他认为“科学是一种在历史上起推动作用的、革命的力量”。这些新发现必然能带来历史的发展、革命的进步。</a:t>
            </a:r>
          </a:p>
          <a:p>
            <a:pPr>
              <a:spcBef>
                <a:spcPct val="50000"/>
              </a:spcBef>
            </a:pPr>
            <a:endParaRPr lang="zh-CN" altLang="en-US" sz="2400" b="1">
              <a:solidFill>
                <a:srgbClr val="FF0000"/>
              </a:solidFill>
              <a:latin typeface="方正姚体"/>
              <a:ea typeface="方正姚体"/>
              <a:cs typeface="方正姚体"/>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8" fill="hold" grpId="0" nodeType="clickEffect">
                                  <p:stCondLst>
                                    <p:cond delay="0"/>
                                  </p:stCondLst>
                                  <p:childTnLst>
                                    <p:set>
                                      <p:cBhvr>
                                        <p:cTn id="11" dur="indefinite"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0-#ppt_w/2"/>
                                          </p:val>
                                        </p:tav>
                                        <p:tav tm="100000">
                                          <p:val>
                                            <p:strVal val="#ppt_x"/>
                                          </p:val>
                                        </p:tav>
                                      </p:tavLst>
                                    </p:anim>
                                    <p:anim calcmode="lin" valueType="num">
                                      <p:cBhvr additive="base">
                                        <p:cTn id="13"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9388" y="195263"/>
            <a:ext cx="8786812"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800" b="1">
                <a:solidFill>
                  <a:schemeClr val="tx1"/>
                </a:solidFill>
                <a:effectLst>
                  <a:outerShdw blurRad="38100" dist="38100" dir="2700000" algn="tl">
                    <a:srgbClr val="C0C0C0"/>
                  </a:outerShdw>
                </a:effectLst>
                <a:latin typeface="Arial"/>
                <a:ea typeface="宋体" charset="-122"/>
                <a:cs typeface="等线"/>
              </a:rPr>
              <a:t>“满腔热情、坚韧不拔和卓有成效”表现马克思对革命充满热情，对无产阶级事业坚忍不拔，对工作卓有成效。</a:t>
            </a: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4" name="雷锋PPT网 www.lfppt.com"/>
          <p:cNvSpPr txBox="1"/>
          <p:nvPr/>
        </p:nvSpPr>
        <p:spPr>
          <a:xfrm>
            <a:off x="962025" y="439738"/>
            <a:ext cx="6923088" cy="1530350"/>
          </a:xfrm>
          <a:prstGeom prst="rect">
            <a:avLst/>
          </a:prstGeom>
          <a:noFill/>
        </p:spPr>
        <p:txBody>
          <a:bodyPr lIns="68579" tIns="34289" rIns="68579" bIns="34289">
            <a:spAutoFit/>
          </a:bodyPr>
          <a:lstStyle/>
          <a:p>
            <a:pPr defTabSz="685800"/>
            <a:r>
              <a:rPr lang="zh-CN" altLang="en-US" b="1">
                <a:effectLst>
                  <a:outerShdw blurRad="38100" dist="38100" dir="2700000" algn="tl">
                    <a:srgbClr val="FFFFFF"/>
                  </a:outerShdw>
                </a:effectLst>
              </a:rPr>
              <a:t>　</a:t>
            </a:r>
            <a:r>
              <a:rPr lang="zh-CN" altLang="en-US" sz="2400" b="1">
                <a:effectLst>
                  <a:outerShdw blurRad="38100" dist="38100" dir="2700000" algn="tl">
                    <a:srgbClr val="FFFFFF"/>
                  </a:outerShdw>
                </a:effectLst>
              </a:rPr>
              <a:t>第</a:t>
            </a:r>
            <a:r>
              <a:rPr lang="en-US" altLang="zh-CN" sz="2400" b="1">
                <a:effectLst>
                  <a:outerShdw blurRad="38100" dist="38100" dir="2700000" algn="tl">
                    <a:srgbClr val="FFFFFF"/>
                  </a:outerShdw>
                </a:effectLst>
              </a:rPr>
              <a:t>7</a:t>
            </a:r>
            <a:r>
              <a:rPr lang="zh-CN" altLang="en-US" sz="2400" b="1">
                <a:effectLst>
                  <a:outerShdw blurRad="38100" dist="38100" dir="2700000" algn="tl">
                    <a:srgbClr val="FFFFFF"/>
                  </a:outerShdw>
                </a:effectLst>
              </a:rPr>
              <a:t>段用了哪些词语来修饰他的斗争情况？</a:t>
            </a:r>
          </a:p>
          <a:p>
            <a:pPr defTabSz="685800"/>
            <a:r>
              <a:rPr lang="zh-CN" altLang="en-US" sz="2400" b="1">
                <a:effectLst>
                  <a:outerShdw blurRad="38100" dist="38100" dir="2700000" algn="tl">
                    <a:srgbClr val="FFFFFF"/>
                  </a:outerShdw>
                </a:effectLst>
              </a:rPr>
              <a:t>　　这些词语表现作为一个革命家马克思所具有的品质？</a:t>
            </a:r>
          </a:p>
          <a:p>
            <a:pPr defTabSz="685800"/>
            <a:endParaRPr lang="zh-CN" altLang="en-US" sz="2400" b="1">
              <a:solidFill>
                <a:srgbClr val="262626"/>
              </a:solidFill>
              <a:latin typeface="隶书" pitchFamily="49" charset="-122"/>
              <a:ea typeface="隶书" pitchFamily="49" charset="-122"/>
              <a:sym typeface="隶书" pitchFamily="49" charset="-122"/>
            </a:endParaRPr>
          </a:p>
        </p:txBody>
      </p:sp>
      <p:sp>
        <p:nvSpPr>
          <p:cNvPr id="20483" name="Text Box 3"/>
          <p:cNvSpPr txBox="1">
            <a:spLocks noChangeArrowheads="1"/>
          </p:cNvSpPr>
          <p:nvPr/>
        </p:nvSpPr>
        <p:spPr bwMode="auto">
          <a:xfrm>
            <a:off x="177800" y="2701925"/>
            <a:ext cx="8788400" cy="539750"/>
          </a:xfrm>
          <a:prstGeom prst="rect">
            <a:avLst/>
          </a:prstGeom>
          <a:noFill/>
          <a:ln w="9525">
            <a:solidFill>
              <a:schemeClr val="tx1"/>
            </a:solidFill>
            <a:miter lim="800000"/>
          </a:ln>
        </p:spPr>
        <p:txBody>
          <a:bodyPr>
            <a:spAutoFit/>
          </a:bodyPr>
          <a:lstStyle/>
          <a:p>
            <a:pPr eaLnBrk="0" hangingPunct="0">
              <a:lnSpc>
                <a:spcPct val="120000"/>
              </a:lnSpc>
            </a:pPr>
            <a:endParaRPr lang="zh-CN" altLang="en-US" sz="2400">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483">
                                            <p:bg/>
                                          </p:spTgt>
                                        </p:tgtEl>
                                        <p:attrNameLst>
                                          <p:attrName>style.visibility</p:attrName>
                                        </p:attrNameLst>
                                      </p:cBhvr>
                                      <p:to>
                                        <p:strVal val="visible"/>
                                      </p:to>
                                    </p:set>
                                    <p:anim calcmode="lin" valueType="num">
                                      <p:cBhvr additive="base">
                                        <p:cTn id="12" dur="500" fill="hold"/>
                                        <p:tgtEl>
                                          <p:spTgt spid="2048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20483">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483"/>
                                        </p:tgtEl>
                                        <p:attrNameLst>
                                          <p:attrName>style.visibility</p:attrName>
                                        </p:attrNameLst>
                                      </p:cBhvr>
                                      <p:to>
                                        <p:strVal val="visible"/>
                                      </p:to>
                                    </p:set>
                                    <p:anim calcmode="lin" valueType="num">
                                      <p:cBhvr additive="base">
                                        <p:cTn id="18" dur="500" fill="hold"/>
                                        <p:tgtEl>
                                          <p:spTgt spid="20483"/>
                                        </p:tgtEl>
                                        <p:attrNameLst>
                                          <p:attrName>ppt_x</p:attrName>
                                        </p:attrNameLst>
                                      </p:cBhvr>
                                      <p:tavLst>
                                        <p:tav tm="0">
                                          <p:val>
                                            <p:strVal val="#ppt_x"/>
                                          </p:val>
                                        </p:tav>
                                        <p:tav tm="100000">
                                          <p:val>
                                            <p:strVal val="#ppt_x"/>
                                          </p:val>
                                        </p:tav>
                                      </p:tavLst>
                                    </p:anim>
                                    <p:anim calcmode="lin" valueType="num">
                                      <p:cBhvr additive="base">
                                        <p:cTn id="19"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uiExpand="1" build="p"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5346" name="Rectangle 2"/>
          <p:cNvSpPr>
            <a:spLocks noChangeArrowheads="1"/>
          </p:cNvSpPr>
          <p:nvPr/>
        </p:nvSpPr>
        <p:spPr bwMode="auto">
          <a:xfrm>
            <a:off x="1979613" y="1274763"/>
            <a:ext cx="6588125" cy="1190625"/>
          </a:xfrm>
          <a:prstGeom prst="rect">
            <a:avLst/>
          </a:prstGeom>
          <a:noFill/>
          <a:ln w="9525">
            <a:noFill/>
            <a:miter lim="800000"/>
          </a:ln>
          <a:effectLst/>
        </p:spPr>
        <p:txBody>
          <a:bodyPr>
            <a:spAutoFit/>
          </a:bodyPr>
          <a:lstStyle/>
          <a:p>
            <a:r>
              <a:rPr lang="zh-CN" altLang="en-US" sz="3600" b="1">
                <a:effectLst>
                  <a:outerShdw blurRad="38100" dist="38100" dir="2700000" algn="tl">
                    <a:srgbClr val="FFFFFF"/>
                  </a:outerShdw>
                </a:effectLst>
              </a:rPr>
              <a:t>　　</a:t>
            </a:r>
            <a:r>
              <a:rPr lang="zh-CN" altLang="en-US" sz="3600" b="1">
                <a:solidFill>
                  <a:srgbClr val="FF0000"/>
                </a:solidFill>
                <a:effectLst>
                  <a:outerShdw blurRad="38100" dist="38100" dir="2700000" algn="tl">
                    <a:srgbClr val="000000"/>
                  </a:outerShdw>
                </a:effectLst>
              </a:rPr>
              <a:t>第</a:t>
            </a:r>
            <a:r>
              <a:rPr lang="en-US" altLang="zh-CN" sz="3600" b="1">
                <a:solidFill>
                  <a:srgbClr val="FF0000"/>
                </a:solidFill>
                <a:effectLst>
                  <a:outerShdw blurRad="38100" dist="38100" dir="2700000" algn="tl">
                    <a:srgbClr val="000000"/>
                  </a:outerShdw>
                </a:effectLst>
              </a:rPr>
              <a:t>8</a:t>
            </a:r>
            <a:r>
              <a:rPr lang="zh-CN" altLang="en-US" sz="3600" b="1">
                <a:solidFill>
                  <a:srgbClr val="FF0000"/>
                </a:solidFill>
                <a:effectLst>
                  <a:outerShdw blurRad="38100" dist="38100" dir="2700000" algn="tl">
                    <a:srgbClr val="000000"/>
                  </a:outerShdw>
                </a:effectLst>
              </a:rPr>
              <a:t>段的开头一句是过渡句，“这样”指代什么？</a:t>
            </a:r>
          </a:p>
        </p:txBody>
      </p:sp>
      <p:sp>
        <p:nvSpPr>
          <p:cNvPr id="185348" name="Text Box 4"/>
          <p:cNvSpPr txBox="1">
            <a:spLocks noChangeArrowheads="1"/>
          </p:cNvSpPr>
          <p:nvPr/>
        </p:nvSpPr>
        <p:spPr bwMode="auto">
          <a:xfrm>
            <a:off x="468313" y="2787650"/>
            <a:ext cx="6337300" cy="1739900"/>
          </a:xfrm>
          <a:prstGeom prst="rect">
            <a:avLst/>
          </a:prstGeom>
          <a:noFill/>
          <a:ln w="9525">
            <a:noFill/>
            <a:miter lim="800000"/>
          </a:ln>
          <a:effectLst/>
        </p:spPr>
        <p:txBody>
          <a:bodyPr>
            <a:spAutoFit/>
          </a:bodyPr>
          <a:lstStyle/>
          <a:p>
            <a:pPr>
              <a:spcBef>
                <a:spcPct val="50000"/>
              </a:spcBef>
            </a:pPr>
            <a:r>
              <a:rPr lang="zh-CN" altLang="en-US" sz="3600" b="1">
                <a:effectLst>
                  <a:outerShdw blurRad="38100" dist="38100" dir="2700000" algn="tl">
                    <a:srgbClr val="FFFFFF"/>
                  </a:outerShdw>
                </a:effectLst>
              </a:rPr>
              <a:t>　　</a:t>
            </a:r>
            <a:r>
              <a:rPr lang="zh-CN" altLang="en-US" sz="3600" b="1">
                <a:solidFill>
                  <a:srgbClr val="FF0000"/>
                </a:solidFill>
                <a:effectLst>
                  <a:outerShdw blurRad="38100" dist="38100" dir="2700000" algn="tl">
                    <a:srgbClr val="000000"/>
                  </a:outerShdw>
                </a:effectLst>
              </a:rPr>
              <a:t>指前一段所说的马克思在无产阶级革命斗争中的卓绝表现和成就。</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5348"/>
                                        </p:tgtEl>
                                        <p:attrNameLst>
                                          <p:attrName>style.visibility</p:attrName>
                                        </p:attrNameLst>
                                      </p:cBhvr>
                                      <p:to>
                                        <p:strVal val="visible"/>
                                      </p:to>
                                    </p:set>
                                    <p:animEffect transition="in" filter="blinds(horizontal)">
                                      <p:cBhvr>
                                        <p:cTn id="7" dur="500"/>
                                        <p:tgtEl>
                                          <p:spTgt spid="185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6370" name="Rectangle 2"/>
          <p:cNvSpPr>
            <a:spLocks noChangeArrowheads="1"/>
          </p:cNvSpPr>
          <p:nvPr/>
        </p:nvSpPr>
        <p:spPr bwMode="auto">
          <a:xfrm>
            <a:off x="0" y="574675"/>
            <a:ext cx="8820150" cy="1190625"/>
          </a:xfrm>
          <a:prstGeom prst="rect">
            <a:avLst/>
          </a:prstGeom>
          <a:noFill/>
          <a:ln w="9525">
            <a:noFill/>
            <a:miter lim="800000"/>
          </a:ln>
          <a:effectLst/>
        </p:spPr>
        <p:txBody>
          <a:bodyPr>
            <a:spAutoFit/>
          </a:bodyPr>
          <a:lstStyle/>
          <a:p>
            <a:r>
              <a:rPr lang="zh-CN" altLang="en-US" sz="3600" b="1">
                <a:effectLst>
                  <a:outerShdw blurRad="38100" dist="38100" dir="2700000" algn="tl">
                    <a:srgbClr val="FFFFFF"/>
                  </a:outerShdw>
                </a:effectLst>
              </a:rPr>
              <a:t>　　</a:t>
            </a:r>
            <a:r>
              <a:rPr lang="zh-CN" altLang="en-US" sz="3600" b="1">
                <a:solidFill>
                  <a:srgbClr val="FF0000"/>
                </a:solidFill>
                <a:effectLst>
                  <a:outerShdw blurRad="38100" dist="38100" dir="2700000" algn="tl">
                    <a:srgbClr val="000000"/>
                  </a:outerShdw>
                </a:effectLst>
              </a:rPr>
              <a:t>第</a:t>
            </a:r>
            <a:r>
              <a:rPr lang="en-US" altLang="zh-CN" sz="3600" b="1">
                <a:solidFill>
                  <a:srgbClr val="FF0000"/>
                </a:solidFill>
                <a:effectLst>
                  <a:outerShdw blurRad="38100" dist="38100" dir="2700000" algn="tl">
                    <a:srgbClr val="000000"/>
                  </a:outerShdw>
                </a:effectLst>
              </a:rPr>
              <a:t>8</a:t>
            </a:r>
            <a:r>
              <a:rPr lang="zh-CN" altLang="en-US" sz="3600" b="1">
                <a:solidFill>
                  <a:srgbClr val="FF0000"/>
                </a:solidFill>
                <a:effectLst>
                  <a:outerShdw blurRad="38100" dist="38100" dir="2700000" algn="tl">
                    <a:srgbClr val="000000"/>
                  </a:outerShdw>
                </a:effectLst>
              </a:rPr>
              <a:t>段交待了几种对待马克思的态度？</a:t>
            </a:r>
          </a:p>
          <a:p>
            <a:r>
              <a:rPr lang="zh-CN" altLang="en-US" sz="3600" b="1">
                <a:solidFill>
                  <a:srgbClr val="FF0000"/>
                </a:solidFill>
                <a:effectLst>
                  <a:outerShdw blurRad="38100" dist="38100" dir="2700000" algn="tl">
                    <a:srgbClr val="000000"/>
                  </a:outerShdw>
                </a:effectLst>
              </a:rPr>
              <a:t>　　运用的怎样的手法？有怎样的效果？</a:t>
            </a:r>
          </a:p>
        </p:txBody>
      </p:sp>
      <p:sp>
        <p:nvSpPr>
          <p:cNvPr id="186371" name="Rectangle 3"/>
          <p:cNvSpPr>
            <a:spLocks noChangeArrowheads="1"/>
          </p:cNvSpPr>
          <p:nvPr/>
        </p:nvSpPr>
        <p:spPr bwMode="auto">
          <a:xfrm>
            <a:off x="468313" y="2066925"/>
            <a:ext cx="8569325" cy="2838450"/>
          </a:xfrm>
          <a:prstGeom prst="rect">
            <a:avLst/>
          </a:prstGeom>
          <a:noFill/>
          <a:ln w="9525">
            <a:noFill/>
            <a:miter lim="800000"/>
          </a:ln>
          <a:effectLst/>
        </p:spPr>
        <p:txBody>
          <a:bodyPr>
            <a:spAutoFit/>
          </a:bodyPr>
          <a:lstStyle/>
          <a:p>
            <a:r>
              <a:rPr lang="zh-CN" altLang="en-US" sz="3600" b="1">
                <a:effectLst>
                  <a:outerShdw blurRad="38100" dist="38100" dir="2700000" algn="tl">
                    <a:srgbClr val="FFFFFF"/>
                  </a:outerShdw>
                </a:effectLst>
              </a:rPr>
              <a:t>　　</a:t>
            </a:r>
            <a:r>
              <a:rPr lang="zh-CN" altLang="en-US" sz="3600" b="1">
                <a:solidFill>
                  <a:srgbClr val="FF0000"/>
                </a:solidFill>
                <a:effectLst>
                  <a:outerShdw blurRad="38100" dist="38100" dir="2700000" algn="tl">
                    <a:srgbClr val="000000"/>
                  </a:outerShdw>
                </a:effectLst>
              </a:rPr>
              <a:t>政府</a:t>
            </a:r>
            <a:r>
              <a:rPr lang="en-US" altLang="zh-CN" sz="3600" b="1">
                <a:solidFill>
                  <a:srgbClr val="FF0000"/>
                </a:solidFill>
                <a:effectLst>
                  <a:outerShdw blurRad="38100" dist="38100" dir="2700000" algn="tl">
                    <a:srgbClr val="000000"/>
                  </a:outerShdw>
                </a:effectLst>
              </a:rPr>
              <a:t>—</a:t>
            </a:r>
            <a:r>
              <a:rPr lang="zh-CN" altLang="en-US" sz="3600" b="1">
                <a:solidFill>
                  <a:srgbClr val="FF0000"/>
                </a:solidFill>
                <a:effectLst>
                  <a:outerShdw blurRad="38100" dist="38100" dir="2700000" algn="tl">
                    <a:srgbClr val="000000"/>
                  </a:outerShdw>
                </a:effectLst>
              </a:rPr>
              <a:t>驱逐他；资产者</a:t>
            </a:r>
            <a:r>
              <a:rPr lang="en-US" altLang="zh-CN" sz="3600" b="1">
                <a:solidFill>
                  <a:srgbClr val="FF0000"/>
                </a:solidFill>
                <a:effectLst>
                  <a:outerShdw blurRad="38100" dist="38100" dir="2700000" algn="tl">
                    <a:srgbClr val="000000"/>
                  </a:outerShdw>
                </a:effectLst>
              </a:rPr>
              <a:t>—</a:t>
            </a:r>
            <a:r>
              <a:rPr lang="zh-CN" altLang="en-US" sz="3600" b="1">
                <a:solidFill>
                  <a:srgbClr val="FF0000"/>
                </a:solidFill>
                <a:effectLst>
                  <a:outerShdw blurRad="38100" dist="38100" dir="2700000" algn="tl">
                    <a:srgbClr val="000000"/>
                  </a:outerShdw>
                </a:effectLst>
              </a:rPr>
              <a:t>诽谤他、诅咒他；革命战友</a:t>
            </a:r>
            <a:r>
              <a:rPr lang="en-US" altLang="zh-CN" sz="3600" b="1">
                <a:solidFill>
                  <a:srgbClr val="FF0000"/>
                </a:solidFill>
                <a:effectLst>
                  <a:outerShdw blurRad="38100" dist="38100" dir="2700000" algn="tl">
                    <a:srgbClr val="000000"/>
                  </a:outerShdw>
                </a:effectLst>
              </a:rPr>
              <a:t>—</a:t>
            </a:r>
            <a:r>
              <a:rPr lang="zh-CN" altLang="en-US" sz="3600" b="1">
                <a:solidFill>
                  <a:srgbClr val="FF0000"/>
                </a:solidFill>
                <a:effectLst>
                  <a:outerShdw blurRad="38100" dist="38100" dir="2700000" algn="tl">
                    <a:srgbClr val="000000"/>
                  </a:outerShdw>
                </a:effectLst>
              </a:rPr>
              <a:t>尊敬、爱戴、悼念。</a:t>
            </a:r>
          </a:p>
          <a:p>
            <a:r>
              <a:rPr lang="zh-CN" altLang="en-US" sz="3600" b="1">
                <a:solidFill>
                  <a:srgbClr val="FF0000"/>
                </a:solidFill>
                <a:effectLst>
                  <a:outerShdw blurRad="38100" dist="38100" dir="2700000" algn="tl">
                    <a:srgbClr val="000000"/>
                  </a:outerShdw>
                </a:effectLst>
              </a:rPr>
              <a:t>　　敌人的恨和战友的爱对比，说明马克思的贡献巨大，充分体现了马克思的阶级立场和崇高地位。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6371"/>
                                        </p:tgtEl>
                                        <p:attrNameLst>
                                          <p:attrName>style.visibility</p:attrName>
                                        </p:attrNameLst>
                                      </p:cBhvr>
                                      <p:to>
                                        <p:strVal val="visible"/>
                                      </p:to>
                                    </p:set>
                                    <p:animEffect transition="in" filter="blinds(horizontal)">
                                      <p:cBhvr>
                                        <p:cTn id="7" dur="500"/>
                                        <p:tgtEl>
                                          <p:spTgt spid="186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800" fontAlgn="auto">
              <a:spcBef>
                <a:spcPct val="0"/>
              </a:spcBef>
              <a:spcAft>
                <a:spcPct val="0"/>
              </a:spcAft>
              <a:defRPr/>
            </a:pPr>
            <a:endParaRPr lang="zh-CN" altLang="en-US" sz="1400">
              <a:solidFill>
                <a:prstClr val="white"/>
              </a:solidFill>
              <a:latin typeface="隶书"/>
              <a:ea typeface="隶书"/>
              <a:sym typeface="隶书"/>
            </a:endParaRPr>
          </a:p>
        </p:txBody>
      </p:sp>
      <p:pic>
        <p:nvPicPr>
          <p:cNvPr id="76802"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76804" name="Text Box 2"/>
          <p:cNvSpPr txBox="1">
            <a:spLocks noChangeArrowheads="1"/>
          </p:cNvSpPr>
          <p:nvPr/>
        </p:nvSpPr>
        <p:spPr bwMode="auto">
          <a:xfrm>
            <a:off x="258763" y="962025"/>
            <a:ext cx="8618537" cy="3114675"/>
          </a:xfrm>
          <a:prstGeom prst="rect">
            <a:avLst/>
          </a:prstGeom>
          <a:solidFill>
            <a:srgbClr val="DDD93B"/>
          </a:solidFill>
          <a:ln w="9525">
            <a:solidFill>
              <a:schemeClr val="tx1"/>
            </a:solidFill>
            <a:miter lim="800000"/>
          </a:ln>
        </p:spPr>
        <p:txBody>
          <a:bodyPr>
            <a:spAutoFit/>
          </a:bodyPr>
          <a:lstStyle/>
          <a:p>
            <a:r>
              <a:rPr lang="zh-CN" altLang="en-US" sz="2400" b="1">
                <a:effectLst>
                  <a:outerShdw blurRad="38100" dist="38100" dir="2700000" algn="tl">
                    <a:srgbClr val="FFFFFF"/>
                  </a:outerShdw>
                </a:effectLst>
              </a:rPr>
              <a:t>第</a:t>
            </a:r>
            <a:r>
              <a:rPr lang="en-US" altLang="zh-CN" sz="2400" b="1">
                <a:effectLst>
                  <a:outerShdw blurRad="38100" dist="38100" dir="2700000" algn="tl">
                    <a:srgbClr val="FFFFFF"/>
                  </a:outerShdw>
                </a:effectLst>
              </a:rPr>
              <a:t>8</a:t>
            </a:r>
            <a:r>
              <a:rPr lang="zh-CN" altLang="en-US" sz="2400" b="1">
                <a:effectLst>
                  <a:outerShdw blurRad="38100" dist="38100" dir="2700000" algn="tl">
                    <a:srgbClr val="FFFFFF"/>
                  </a:outerShdw>
                </a:effectLst>
              </a:rPr>
              <a:t>段中，“他对这一切毫不在意，把它们当作蛛丝一样轻轻拂去”中“这一切”又指什么？这一比喻起到了什么样的表达效果？</a:t>
            </a:r>
          </a:p>
          <a:p>
            <a:r>
              <a:rPr lang="zh-CN" altLang="en-US" sz="2400" b="1">
                <a:effectLst>
                  <a:outerShdw blurRad="38100" dist="38100" dir="2700000" algn="tl">
                    <a:srgbClr val="FFFFFF"/>
                  </a:outerShdw>
                </a:effectLst>
              </a:rPr>
              <a:t>　　</a:t>
            </a:r>
          </a:p>
          <a:p>
            <a:endParaRPr lang="zh-CN" altLang="en-US" sz="2400" b="1">
              <a:effectLst>
                <a:outerShdw blurRad="38100" dist="38100" dir="2700000" algn="tl">
                  <a:srgbClr val="FFFFFF"/>
                </a:outerShdw>
              </a:effectLst>
            </a:endParaRPr>
          </a:p>
          <a:p>
            <a:endParaRPr lang="zh-CN" altLang="en-US" b="1">
              <a:effectLst>
                <a:outerShdw blurRad="38100" dist="38100" dir="2700000" algn="tl">
                  <a:srgbClr val="FFFFFF"/>
                </a:outerShdw>
              </a:effectLst>
            </a:endParaRPr>
          </a:p>
          <a:p>
            <a:r>
              <a:rPr lang="zh-CN" altLang="en-US" sz="2400" b="1">
                <a:effectLst>
                  <a:outerShdw blurRad="38100" dist="38100" dir="2700000" algn="tl">
                    <a:srgbClr val="FFFFFF"/>
                  </a:outerShdw>
                </a:effectLst>
              </a:rPr>
              <a:t>指资产者“诽谤他，诅咒他”。用具体形象的蛛丝来代替抽象的流言，含蓄地表现了马克思崇高的精神境界。</a:t>
            </a:r>
          </a:p>
          <a:p>
            <a:pPr>
              <a:spcBef>
                <a:spcPct val="50000"/>
              </a:spcBef>
            </a:pPr>
            <a:endParaRPr lang="zh-CN" altLang="en-US" sz="2400">
              <a:latin typeface="黑体" pitchFamily="49" charset="-122"/>
              <a:ea typeface="黑体" pitchFamily="49" charset="-122"/>
            </a:endParaRPr>
          </a:p>
        </p:txBody>
      </p:sp>
      <p:sp>
        <p:nvSpPr>
          <p:cNvPr id="2" name="Text Box 3"/>
          <p:cNvSpPr txBox="1">
            <a:spLocks noChangeArrowheads="1"/>
          </p:cNvSpPr>
          <p:nvPr/>
        </p:nvSpPr>
        <p:spPr bwMode="auto">
          <a:xfrm>
            <a:off x="263525" y="2568575"/>
            <a:ext cx="8618538" cy="466725"/>
          </a:xfrm>
          <a:prstGeom prst="rect">
            <a:avLst/>
          </a:prstGeom>
          <a:noFill/>
          <a:ln w="9525">
            <a:solidFill>
              <a:schemeClr val="tx1"/>
            </a:solidFill>
            <a:miter lim="800000"/>
          </a:ln>
        </p:spPr>
        <p:txBody>
          <a:bodyPr>
            <a:spAutoFit/>
          </a:bodyPr>
          <a:lstStyle/>
          <a:p>
            <a:pPr eaLnBrk="0" hangingPunct="0">
              <a:spcBef>
                <a:spcPct val="50000"/>
              </a:spcBef>
            </a:pPr>
            <a:endParaRPr lang="zh-CN" altLang="en-US" sz="2400">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7394" name="Picture 2" descr="20071111162625315_2"/>
          <p:cNvPicPr>
            <a:picLocks noChangeAspect="1" noChangeArrowheads="1"/>
          </p:cNvPicPr>
          <p:nvPr/>
        </p:nvPicPr>
        <p:blipFill>
          <a:blip r:embed="rId2"/>
          <a:stretch>
            <a:fillRect/>
          </a:stretch>
        </p:blipFill>
        <p:spPr bwMode="auto">
          <a:xfrm>
            <a:off x="0" y="0"/>
            <a:ext cx="9144000" cy="5143500"/>
          </a:xfrm>
          <a:prstGeom prst="rect">
            <a:avLst/>
          </a:prstGeom>
          <a:noFill/>
        </p:spPr>
      </p:pic>
      <p:sp>
        <p:nvSpPr>
          <p:cNvPr id="187395" name="Rectangle 3"/>
          <p:cNvSpPr>
            <a:spLocks noChangeArrowheads="1"/>
          </p:cNvSpPr>
          <p:nvPr/>
        </p:nvSpPr>
        <p:spPr bwMode="auto">
          <a:xfrm>
            <a:off x="395288" y="681038"/>
            <a:ext cx="8424862" cy="893762"/>
          </a:xfrm>
          <a:prstGeom prst="rect">
            <a:avLst/>
          </a:prstGeom>
          <a:noFill/>
          <a:ln w="9525">
            <a:noFill/>
            <a:miter lim="800000"/>
          </a:ln>
          <a:effectLst/>
        </p:spPr>
        <p:txBody>
          <a:bodyPr>
            <a:spAutoFit/>
          </a:bodyPr>
          <a:lstStyle/>
          <a:p>
            <a:pPr>
              <a:spcBef>
                <a:spcPct val="50000"/>
              </a:spcBef>
            </a:pPr>
            <a:r>
              <a:rPr lang="zh-CN" altLang="en-US" sz="3600" b="1">
                <a:effectLst>
                  <a:outerShdw blurRad="38100" dist="38100" dir="2700000" algn="tl">
                    <a:srgbClr val="FFFFFF"/>
                  </a:outerShdw>
                </a:effectLst>
              </a:rPr>
              <a:t>　　第</a:t>
            </a:r>
            <a:r>
              <a:rPr lang="en-US" altLang="zh-CN" sz="3600" b="1">
                <a:effectLst>
                  <a:outerShdw blurRad="38100" dist="38100" dir="2700000" algn="tl">
                    <a:srgbClr val="FFFFFF"/>
                  </a:outerShdw>
                </a:effectLst>
              </a:rPr>
              <a:t>9</a:t>
            </a:r>
            <a:r>
              <a:rPr lang="zh-CN" altLang="en-US" sz="3600" b="1">
                <a:effectLst>
                  <a:outerShdw blurRad="38100" dist="38100" dir="2700000" algn="tl">
                    <a:srgbClr val="FFFFFF"/>
                  </a:outerShdw>
                </a:effectLst>
              </a:rPr>
              <a:t>段只有一句话，你觉得它和全文有什么样的联系？ </a:t>
            </a:r>
          </a:p>
        </p:txBody>
      </p:sp>
      <p:sp>
        <p:nvSpPr>
          <p:cNvPr id="187396" name="Rectangle 4"/>
          <p:cNvSpPr>
            <a:spLocks noChangeArrowheads="1"/>
          </p:cNvSpPr>
          <p:nvPr/>
        </p:nvSpPr>
        <p:spPr bwMode="auto">
          <a:xfrm>
            <a:off x="468313" y="1816100"/>
            <a:ext cx="5580062" cy="1716088"/>
          </a:xfrm>
          <a:prstGeom prst="rect">
            <a:avLst/>
          </a:prstGeom>
          <a:noFill/>
          <a:ln w="9525">
            <a:noFill/>
            <a:miter lim="800000"/>
          </a:ln>
          <a:effectLst/>
        </p:spPr>
        <p:txBody>
          <a:bodyPr>
            <a:spAutoFit/>
          </a:bodyPr>
          <a:lstStyle/>
          <a:p>
            <a:r>
              <a:rPr lang="zh-CN" altLang="en-US" sz="3600" b="1">
                <a:effectLst>
                  <a:outerShdw blurRad="38100" dist="38100" dir="2700000" algn="tl">
                    <a:srgbClr val="FFFFFF"/>
                  </a:outerShdw>
                </a:effectLst>
              </a:rPr>
              <a:t>　　这句话简短有力，富有鼓动性，既是对马克思一生的总评，也感召后人继往开来。</a:t>
            </a:r>
          </a:p>
        </p:txBody>
      </p:sp>
    </p:spTree>
  </p:cSld>
  <p:clrMapOvr>
    <a:masterClrMapping/>
  </p:clrMapOvr>
  <p:transition spd="slow">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5586" name="Rectangle 2"/>
          <p:cNvSpPr>
            <a:spLocks noChangeArrowheads="1"/>
          </p:cNvSpPr>
          <p:nvPr/>
        </p:nvSpPr>
        <p:spPr bwMode="auto">
          <a:xfrm>
            <a:off x="457200" y="3829050"/>
            <a:ext cx="7239000" cy="647700"/>
          </a:xfrm>
          <a:prstGeom prst="rect">
            <a:avLst/>
          </a:prstGeom>
          <a:noFill/>
          <a:ln w="76200">
            <a:solidFill>
              <a:schemeClr val="bg1"/>
            </a:solidFill>
            <a:miter lim="800000"/>
          </a:ln>
          <a:effectLst/>
        </p:spPr>
        <p:txBody>
          <a:bodyPr wrap="none" anchor="ctr"/>
          <a:lstStyle/>
          <a:p>
            <a:pPr algn="ctr"/>
            <a:r>
              <a:rPr kumimoji="1" lang="zh-CN" altLang="en-US" sz="4000" b="1">
                <a:solidFill>
                  <a:srgbClr val="0000FF"/>
                </a:solidFill>
              </a:rPr>
              <a:t>卡尔</a:t>
            </a:r>
            <a:r>
              <a:rPr kumimoji="1" lang="en-US" altLang="zh-CN" sz="4000" b="1">
                <a:solidFill>
                  <a:srgbClr val="0000FF"/>
                </a:solidFill>
              </a:rPr>
              <a:t>•</a:t>
            </a:r>
            <a:r>
              <a:rPr kumimoji="1" lang="zh-CN" altLang="en-US" sz="4000" b="1">
                <a:solidFill>
                  <a:srgbClr val="0000FF"/>
                </a:solidFill>
              </a:rPr>
              <a:t>马克思（</a:t>
            </a:r>
            <a:r>
              <a:rPr kumimoji="1" lang="en-US" altLang="zh-CN" sz="4000" b="1">
                <a:solidFill>
                  <a:srgbClr val="0000FF"/>
                </a:solidFill>
              </a:rPr>
              <a:t>1818--1883</a:t>
            </a:r>
            <a:r>
              <a:rPr kumimoji="1" lang="zh-CN" altLang="en-US" sz="4000" b="1">
                <a:solidFill>
                  <a:srgbClr val="0000FF"/>
                </a:solidFill>
              </a:rPr>
              <a:t>）</a:t>
            </a:r>
          </a:p>
        </p:txBody>
      </p:sp>
      <p:pic>
        <p:nvPicPr>
          <p:cNvPr id="195587" name="Picture 3" descr="ZX041154"/>
          <p:cNvPicPr>
            <a:picLocks noChangeAspect="1" noChangeArrowheads="1"/>
          </p:cNvPicPr>
          <p:nvPr/>
        </p:nvPicPr>
        <p:blipFill>
          <a:blip r:embed="rId2">
            <a:lum bright="12000"/>
            <a:grayscl/>
          </a:blip>
          <a:stretch>
            <a:fillRect/>
          </a:stretch>
        </p:blipFill>
        <p:spPr bwMode="auto">
          <a:xfrm>
            <a:off x="457200" y="685800"/>
            <a:ext cx="3124200" cy="2743200"/>
          </a:xfrm>
          <a:prstGeom prst="rect">
            <a:avLst/>
          </a:prstGeom>
          <a:gradFill rotWithShape="0">
            <a:gsLst>
              <a:gs pos="0">
                <a:srgbClr val="CCECFF"/>
              </a:gs>
              <a:gs pos="100000">
                <a:srgbClr val="CCECFF">
                  <a:gamma/>
                  <a:shade val="46275"/>
                  <a:invGamma/>
                </a:srgbClr>
              </a:gs>
            </a:gsLst>
            <a:lin ang="5400000" scaled="1"/>
          </a:gradFill>
          <a:ln w="76200">
            <a:solidFill>
              <a:schemeClr val="bg1"/>
            </a:solidFill>
            <a:miter lim="800000"/>
          </a:ln>
          <a:effectLst/>
        </p:spPr>
      </p:pic>
      <p:sp>
        <p:nvSpPr>
          <p:cNvPr id="195588" name="Rectangle 4"/>
          <p:cNvSpPr>
            <a:spLocks noChangeArrowheads="1"/>
          </p:cNvSpPr>
          <p:nvPr/>
        </p:nvSpPr>
        <p:spPr bwMode="auto">
          <a:xfrm>
            <a:off x="3733800" y="628650"/>
            <a:ext cx="5105400" cy="2800350"/>
          </a:xfrm>
          <a:prstGeom prst="rect">
            <a:avLst/>
          </a:prstGeom>
          <a:noFill/>
          <a:ln w="76200">
            <a:solidFill>
              <a:schemeClr val="bg1"/>
            </a:solidFill>
            <a:miter lim="800000"/>
          </a:ln>
          <a:effectLst/>
        </p:spPr>
        <p:txBody>
          <a:bodyPr/>
          <a:lstStyle/>
          <a:p>
            <a:pPr>
              <a:lnSpc>
                <a:spcPct val="95000"/>
              </a:lnSpc>
            </a:pPr>
            <a:r>
              <a:rPr kumimoji="1" lang="zh-CN" altLang="en-US" sz="2800">
                <a:solidFill>
                  <a:srgbClr val="0000FF"/>
                </a:solidFill>
                <a:latin typeface="隶书" pitchFamily="49" charset="-122"/>
                <a:ea typeface="隶书" pitchFamily="49" charset="-122"/>
              </a:rPr>
              <a:t>    </a:t>
            </a:r>
            <a:r>
              <a:rPr kumimoji="1" lang="en-US" altLang="zh-CN" sz="2800">
                <a:solidFill>
                  <a:srgbClr val="0000FF"/>
                </a:solidFill>
                <a:latin typeface="隶书" pitchFamily="49" charset="-122"/>
                <a:ea typeface="隶书" pitchFamily="49" charset="-122"/>
              </a:rPr>
              <a:t>1818.5.5</a:t>
            </a:r>
            <a:r>
              <a:rPr kumimoji="1" lang="zh-CN" altLang="en-US" sz="2800">
                <a:solidFill>
                  <a:srgbClr val="0000FF"/>
                </a:solidFill>
                <a:latin typeface="隶书" pitchFamily="49" charset="-122"/>
                <a:ea typeface="隶书" pitchFamily="49" charset="-122"/>
              </a:rPr>
              <a:t>生于德国的特里尔城，</a:t>
            </a:r>
            <a:r>
              <a:rPr kumimoji="1" lang="en-US" altLang="zh-CN" sz="2800">
                <a:solidFill>
                  <a:srgbClr val="0000FF"/>
                </a:solidFill>
                <a:latin typeface="隶书" pitchFamily="49" charset="-122"/>
                <a:ea typeface="隶书" pitchFamily="49" charset="-122"/>
              </a:rPr>
              <a:t>1841</a:t>
            </a:r>
            <a:r>
              <a:rPr kumimoji="1" lang="zh-CN" altLang="en-US" sz="2800">
                <a:solidFill>
                  <a:srgbClr val="0000FF"/>
                </a:solidFill>
                <a:latin typeface="隶书" pitchFamily="49" charset="-122"/>
                <a:ea typeface="隶书" pitchFamily="49" charset="-122"/>
              </a:rPr>
              <a:t>年大学毕业。从</a:t>
            </a:r>
            <a:r>
              <a:rPr kumimoji="1" lang="en-US" altLang="zh-CN" sz="2800">
                <a:solidFill>
                  <a:srgbClr val="0000FF"/>
                </a:solidFill>
                <a:latin typeface="隶书" pitchFamily="49" charset="-122"/>
                <a:ea typeface="隶书" pitchFamily="49" charset="-122"/>
              </a:rPr>
              <a:t>1842</a:t>
            </a:r>
            <a:r>
              <a:rPr kumimoji="1" lang="zh-CN" altLang="en-US" sz="2800">
                <a:solidFill>
                  <a:srgbClr val="0000FF"/>
                </a:solidFill>
                <a:latin typeface="隶书" pitchFamily="49" charset="-122"/>
                <a:ea typeface="隶书" pitchFamily="49" charset="-122"/>
              </a:rPr>
              <a:t>年担任</a:t>
            </a:r>
            <a:r>
              <a:rPr kumimoji="1" lang="en-US" altLang="zh-CN" sz="2800">
                <a:solidFill>
                  <a:srgbClr val="0000FF"/>
                </a:solidFill>
                <a:latin typeface="隶书" pitchFamily="49" charset="-122"/>
                <a:ea typeface="隶书" pitchFamily="49" charset="-122"/>
              </a:rPr>
              <a:t>《</a:t>
            </a:r>
            <a:r>
              <a:rPr kumimoji="1" lang="zh-CN" altLang="en-US" sz="2800">
                <a:solidFill>
                  <a:srgbClr val="0000FF"/>
                </a:solidFill>
                <a:latin typeface="隶书" pitchFamily="49" charset="-122"/>
                <a:ea typeface="隶书" pitchFamily="49" charset="-122"/>
              </a:rPr>
              <a:t>莱茵报</a:t>
            </a:r>
            <a:r>
              <a:rPr kumimoji="1" lang="en-US" altLang="zh-CN" sz="2800">
                <a:solidFill>
                  <a:srgbClr val="0000FF"/>
                </a:solidFill>
                <a:latin typeface="隶书" pitchFamily="49" charset="-122"/>
                <a:ea typeface="隶书" pitchFamily="49" charset="-122"/>
              </a:rPr>
              <a:t>》</a:t>
            </a:r>
            <a:r>
              <a:rPr kumimoji="1" lang="zh-CN" altLang="en-US" sz="2800">
                <a:solidFill>
                  <a:srgbClr val="0000FF"/>
                </a:solidFill>
                <a:latin typeface="隶书" pitchFamily="49" charset="-122"/>
                <a:ea typeface="隶书" pitchFamily="49" charset="-122"/>
              </a:rPr>
              <a:t>主编至</a:t>
            </a:r>
            <a:r>
              <a:rPr kumimoji="1" lang="en-US" altLang="zh-CN" sz="2800">
                <a:solidFill>
                  <a:srgbClr val="0000FF"/>
                </a:solidFill>
                <a:latin typeface="隶书" pitchFamily="49" charset="-122"/>
                <a:ea typeface="隶书" pitchFamily="49" charset="-122"/>
              </a:rPr>
              <a:t>1883.3.14</a:t>
            </a:r>
            <a:r>
              <a:rPr kumimoji="1" lang="zh-CN" altLang="en-US" sz="2800">
                <a:solidFill>
                  <a:srgbClr val="0000FF"/>
                </a:solidFill>
                <a:latin typeface="隶书" pitchFamily="49" charset="-122"/>
                <a:ea typeface="隶书" pitchFamily="49" charset="-122"/>
              </a:rPr>
              <a:t>在伦敦的书桌旁逝世，他为无产阶级革命事业奋斗了</a:t>
            </a:r>
            <a:r>
              <a:rPr kumimoji="1" lang="en-US" altLang="zh-CN" sz="2800">
                <a:solidFill>
                  <a:srgbClr val="0000FF"/>
                </a:solidFill>
                <a:latin typeface="隶书" pitchFamily="49" charset="-122"/>
                <a:ea typeface="隶书" pitchFamily="49" charset="-122"/>
              </a:rPr>
              <a:t>41</a:t>
            </a:r>
            <a:r>
              <a:rPr kumimoji="1" lang="zh-CN" altLang="en-US" sz="2800">
                <a:solidFill>
                  <a:srgbClr val="0000FF"/>
                </a:solidFill>
                <a:latin typeface="隶书" pitchFamily="49" charset="-122"/>
                <a:ea typeface="隶书" pitchFamily="49" charset="-122"/>
              </a:rPr>
              <a:t>年。马克思是科学共产主义的创始人、伟大的无产阶级革命家，为人类作出了不朽的贡献。</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nodeType="clickEffect">
                                  <p:stCondLst>
                                    <p:cond delay="0"/>
                                  </p:stCondLst>
                                  <p:childTnLst>
                                    <p:set>
                                      <p:cBhvr>
                                        <p:cTn id="6" dur="1" fill="hold">
                                          <p:stCondLst>
                                            <p:cond delay="0"/>
                                          </p:stCondLst>
                                        </p:cTn>
                                        <p:tgtEl>
                                          <p:spTgt spid="195587"/>
                                        </p:tgtEl>
                                        <p:attrNameLst>
                                          <p:attrName>style.visibility</p:attrName>
                                        </p:attrNameLst>
                                      </p:cBhvr>
                                      <p:to>
                                        <p:strVal val="visible"/>
                                      </p:to>
                                    </p:set>
                                    <p:anim calcmode="lin" valueType="num">
                                      <p:cBhvr additive="base">
                                        <p:cTn id="7" dur="5000" fill="hold"/>
                                        <p:tgtEl>
                                          <p:spTgt spid="195587"/>
                                        </p:tgtEl>
                                        <p:attrNameLst>
                                          <p:attrName>ppt_x</p:attrName>
                                        </p:attrNameLst>
                                      </p:cBhvr>
                                      <p:tavLst>
                                        <p:tav tm="0">
                                          <p:val>
                                            <p:strVal val="0-#ppt_w/2"/>
                                          </p:val>
                                        </p:tav>
                                        <p:tav tm="100000">
                                          <p:val>
                                            <p:strVal val="#ppt_x"/>
                                          </p:val>
                                        </p:tav>
                                      </p:tavLst>
                                    </p:anim>
                                    <p:anim calcmode="lin" valueType="num">
                                      <p:cBhvr additive="base">
                                        <p:cTn id="8" dur="5000" fill="hold"/>
                                        <p:tgtEl>
                                          <p:spTgt spid="1955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95586"/>
                                        </p:tgtEl>
                                        <p:attrNameLst>
                                          <p:attrName>style.visibility</p:attrName>
                                        </p:attrNameLst>
                                      </p:cBhvr>
                                      <p:to>
                                        <p:strVal val="visible"/>
                                      </p:to>
                                    </p:set>
                                    <p:anim calcmode="lin" valueType="num">
                                      <p:cBhvr additive="base">
                                        <p:cTn id="13" dur="5000" fill="hold"/>
                                        <p:tgtEl>
                                          <p:spTgt spid="195586"/>
                                        </p:tgtEl>
                                        <p:attrNameLst>
                                          <p:attrName>ppt_x</p:attrName>
                                        </p:attrNameLst>
                                      </p:cBhvr>
                                      <p:tavLst>
                                        <p:tav tm="0">
                                          <p:val>
                                            <p:strVal val="#ppt_x"/>
                                          </p:val>
                                        </p:tav>
                                        <p:tav tm="100000">
                                          <p:val>
                                            <p:strVal val="#ppt_x"/>
                                          </p:val>
                                        </p:tav>
                                      </p:tavLst>
                                    </p:anim>
                                    <p:anim calcmode="lin" valueType="num">
                                      <p:cBhvr additive="base">
                                        <p:cTn id="14" dur="5000" fill="hold"/>
                                        <p:tgtEl>
                                          <p:spTgt spid="19558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7" presetClass="entr" presetSubtype="2" fill="hold" grpId="0" nodeType="clickEffect">
                                  <p:stCondLst>
                                    <p:cond delay="0"/>
                                  </p:stCondLst>
                                  <p:childTnLst>
                                    <p:set>
                                      <p:cBhvr>
                                        <p:cTn id="18" dur="1" fill="hold">
                                          <p:stCondLst>
                                            <p:cond delay="0"/>
                                          </p:stCondLst>
                                        </p:cTn>
                                        <p:tgtEl>
                                          <p:spTgt spid="195588"/>
                                        </p:tgtEl>
                                        <p:attrNameLst>
                                          <p:attrName>style.visibility</p:attrName>
                                        </p:attrNameLst>
                                      </p:cBhvr>
                                      <p:to>
                                        <p:strVal val="visible"/>
                                      </p:to>
                                    </p:set>
                                    <p:anim calcmode="lin" valueType="num">
                                      <p:cBhvr additive="base">
                                        <p:cTn id="19" dur="5000" fill="hold"/>
                                        <p:tgtEl>
                                          <p:spTgt spid="195588"/>
                                        </p:tgtEl>
                                        <p:attrNameLst>
                                          <p:attrName>ppt_x</p:attrName>
                                        </p:attrNameLst>
                                      </p:cBhvr>
                                      <p:tavLst>
                                        <p:tav tm="0">
                                          <p:val>
                                            <p:strVal val="1+#ppt_w/2"/>
                                          </p:val>
                                        </p:tav>
                                        <p:tav tm="100000">
                                          <p:val>
                                            <p:strVal val="#ppt_x"/>
                                          </p:val>
                                        </p:tav>
                                      </p:tavLst>
                                    </p:anim>
                                    <p:anim calcmode="lin" valueType="num">
                                      <p:cBhvr additive="base">
                                        <p:cTn id="20" dur="5000" fill="hold"/>
                                        <p:tgtEl>
                                          <p:spTgt spid="1955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P spid="195588"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1450"/>
            <a:ext cx="8788400" cy="4800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第</a:t>
            </a:r>
            <a:r>
              <a:rPr lang="en-US" altLang="zh-CN" sz="2400" b="1">
                <a:solidFill>
                  <a:schemeClr val="tx1"/>
                </a:solidFill>
                <a:effectLst>
                  <a:outerShdw blurRad="38100" dist="38100" dir="2700000" algn="tl">
                    <a:srgbClr val="C0C0C0"/>
                  </a:outerShdw>
                </a:effectLst>
                <a:latin typeface="Arial"/>
                <a:ea typeface="宋体" charset="-122"/>
                <a:cs typeface="等线"/>
              </a:rPr>
              <a:t>9</a:t>
            </a:r>
            <a:r>
              <a:rPr lang="zh-CN" altLang="en-US" sz="2400" b="1">
                <a:solidFill>
                  <a:schemeClr val="tx1"/>
                </a:solidFill>
                <a:effectLst>
                  <a:outerShdw blurRad="38100" dist="38100" dir="2700000" algn="tl">
                    <a:srgbClr val="C0C0C0"/>
                  </a:outerShdw>
                </a:effectLst>
                <a:latin typeface="Arial"/>
                <a:ea typeface="宋体" charset="-122"/>
                <a:cs typeface="等线"/>
              </a:rPr>
              <a:t>段“他的英名和事业将永垂不朽”一句中“永垂不朽”如何理解？</a:t>
            </a:r>
          </a:p>
          <a:p>
            <a:pPr defTabSz="685800"/>
            <a:r>
              <a:rPr lang="zh-CN" altLang="en-US" sz="2400" b="1">
                <a:solidFill>
                  <a:schemeClr val="tx1"/>
                </a:solidFill>
                <a:effectLst>
                  <a:outerShdw blurRad="38100" dist="38100" dir="2700000" algn="tl">
                    <a:srgbClr val="C0C0C0"/>
                  </a:outerShdw>
                </a:effectLst>
                <a:latin typeface="Arial"/>
                <a:ea typeface="宋体" charset="-122"/>
                <a:cs typeface="等线"/>
              </a:rPr>
              <a:t>　　“永垂不朽”本义是永远流传，不可磨灭。这里指马克思的精神和他开辟的无产阶级革命事业万古长存。既表现了作者对马克思的敬重，又表现了自己的悲痛之情。</a:t>
            </a:r>
          </a:p>
        </p:txBody>
      </p:sp>
      <p:sp>
        <p:nvSpPr>
          <p:cNvPr id="50192" name="Text Box 16"/>
          <p:cNvSpPr txBox="1">
            <a:spLocks noChangeArrowheads="1"/>
          </p:cNvSpPr>
          <p:nvPr/>
        </p:nvSpPr>
        <p:spPr bwMode="auto">
          <a:xfrm>
            <a:off x="4464050" y="3543300"/>
            <a:ext cx="1714500" cy="457200"/>
          </a:xfrm>
          <a:prstGeom prst="rect">
            <a:avLst/>
          </a:prstGeom>
          <a:noFill/>
          <a:ln>
            <a:noFill/>
          </a:ln>
          <a:effectLst/>
          <a:extLst>
            <a:ext uri="{909E8E84-426E-40DD-AFC4-6F175D3DCCD1}"/>
            <a:ext uri="{91240B29-F687-4F45-9708-019B960494DF}"/>
            <a:ext uri="{AF507438-7753-43E0-B8FC-AC1667EBCBE1}"/>
          </a:extLst>
        </p:spPr>
        <p:txBody>
          <a:bodyPr>
            <a:spAutoFit/>
          </a:bodyPr>
          <a:lstStyle/>
          <a:p>
            <a:endParaRPr lang="zh-CN" altLang="en-US" sz="2400" b="1">
              <a:solidFill>
                <a:srgbClr val="000000"/>
              </a:solidFill>
            </a:endParaRPr>
          </a:p>
        </p:txBody>
      </p:sp>
      <p:pic>
        <p:nvPicPr>
          <p:cNvPr id="50193" name="New picture" hidden="1"/>
          <p:cNvPicPr/>
          <p:nvPr/>
        </p:nvPicPr>
        <p:blipFill>
          <a:blip r:embed="rId2"/>
          <a:stretch>
            <a:fillRect/>
          </a:stretch>
        </p:blipFill>
        <p:spPr>
          <a:xfrm>
            <a:off x="11747500" y="12242800"/>
            <a:ext cx="495300" cy="381000"/>
          </a:xfrm>
          <a:prstGeom prst="cube">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50192"/>
                                        </p:tgtEl>
                                        <p:attrNameLst>
                                          <p:attrName>style.visibility</p:attrName>
                                        </p:attrNameLst>
                                      </p:cBhvr>
                                      <p:to>
                                        <p:strVal val="visible"/>
                                      </p:to>
                                    </p:set>
                                    <p:anim calcmode="lin" valueType="num">
                                      <p:cBhvr additive="base">
                                        <p:cTn id="7" dur="500" fill="hold"/>
                                        <p:tgtEl>
                                          <p:spTgt spid="50192"/>
                                        </p:tgtEl>
                                        <p:attrNameLst>
                                          <p:attrName>ppt_x</p:attrName>
                                        </p:attrNameLst>
                                      </p:cBhvr>
                                      <p:tavLst>
                                        <p:tav tm="0">
                                          <p:val>
                                            <p:strVal val="0-#ppt_w/2"/>
                                          </p:val>
                                        </p:tav>
                                        <p:tav tm="100000">
                                          <p:val>
                                            <p:strVal val="#ppt_x"/>
                                          </p:val>
                                        </p:tav>
                                      </p:tavLst>
                                    </p:anim>
                                    <p:anim calcmode="lin" valueType="num">
                                      <p:cBhvr additive="base">
                                        <p:cTn id="8" dur="500" fill="hold"/>
                                        <p:tgtEl>
                                          <p:spTgt spid="501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6610" name="Picture 2" descr="马克思-04"/>
          <p:cNvPicPr>
            <a:picLocks noChangeAspect="1" noChangeArrowheads="1"/>
          </p:cNvPicPr>
          <p:nvPr/>
        </p:nvPicPr>
        <p:blipFill>
          <a:blip r:embed="rId2"/>
          <a:stretch>
            <a:fillRect/>
          </a:stretch>
        </p:blipFill>
        <p:spPr bwMode="auto">
          <a:xfrm>
            <a:off x="6781800" y="2457450"/>
            <a:ext cx="2362200" cy="2686050"/>
          </a:xfrm>
          <a:prstGeom prst="rect">
            <a:avLst/>
          </a:prstGeom>
          <a:noFill/>
        </p:spPr>
      </p:pic>
      <p:pic>
        <p:nvPicPr>
          <p:cNvPr id="196611" name="Picture 3" descr="马克思-02"/>
          <p:cNvPicPr>
            <a:picLocks noChangeAspect="1" noChangeArrowheads="1"/>
          </p:cNvPicPr>
          <p:nvPr/>
        </p:nvPicPr>
        <p:blipFill>
          <a:blip r:embed="rId3"/>
          <a:stretch>
            <a:fillRect/>
          </a:stretch>
        </p:blipFill>
        <p:spPr bwMode="auto">
          <a:xfrm>
            <a:off x="2743200" y="342900"/>
            <a:ext cx="3733800" cy="4114800"/>
          </a:xfrm>
          <a:prstGeom prst="rect">
            <a:avLst/>
          </a:prstGeom>
          <a:noFill/>
        </p:spPr>
      </p:pic>
      <p:pic>
        <p:nvPicPr>
          <p:cNvPr id="196612" name="Picture 4" descr="ZX041154"/>
          <p:cNvPicPr>
            <a:picLocks noChangeAspect="1" noChangeArrowheads="1"/>
          </p:cNvPicPr>
          <p:nvPr/>
        </p:nvPicPr>
        <p:blipFill>
          <a:blip r:embed="rId4">
            <a:lum bright="12000"/>
            <a:grayscl/>
          </a:blip>
          <a:stretch>
            <a:fillRect/>
          </a:stretch>
        </p:blipFill>
        <p:spPr bwMode="auto">
          <a:xfrm>
            <a:off x="0" y="0"/>
            <a:ext cx="2538413" cy="2228850"/>
          </a:xfrm>
          <a:prstGeom prst="rect">
            <a:avLst/>
          </a:prstGeom>
          <a:gradFill rotWithShape="0">
            <a:gsLst>
              <a:gs pos="0">
                <a:srgbClr val="CCECFF"/>
              </a:gs>
              <a:gs pos="100000">
                <a:srgbClr val="CCECFF">
                  <a:gamma/>
                  <a:shade val="46275"/>
                  <a:invGamma/>
                </a:srgbClr>
              </a:gs>
            </a:gsLst>
            <a:lin ang="5400000" scaled="1"/>
          </a:gradFill>
          <a:ln w="76200">
            <a:solidFill>
              <a:schemeClr val="bg1"/>
            </a:solidFill>
            <a:miter lim="800000"/>
          </a:ln>
          <a:effectLst/>
        </p:spPr>
      </p:pic>
      <p:pic>
        <p:nvPicPr>
          <p:cNvPr id="196613" name="Picture 5" descr="图片2"/>
          <p:cNvPicPr>
            <a:picLocks noChangeAspect="1" noChangeArrowheads="1"/>
          </p:cNvPicPr>
          <p:nvPr/>
        </p:nvPicPr>
        <p:blipFill>
          <a:blip r:embed="rId5"/>
          <a:stretch>
            <a:fillRect/>
          </a:stretch>
        </p:blipFill>
        <p:spPr bwMode="auto">
          <a:xfrm>
            <a:off x="0" y="2392363"/>
            <a:ext cx="2628900" cy="2751137"/>
          </a:xfrm>
          <a:prstGeom prst="rect">
            <a:avLst/>
          </a:prstGeom>
          <a:noFill/>
        </p:spPr>
      </p:pic>
      <p:pic>
        <p:nvPicPr>
          <p:cNvPr id="196614" name="Picture 6" descr="图片3"/>
          <p:cNvPicPr>
            <a:picLocks noChangeAspect="1" noChangeArrowheads="1"/>
          </p:cNvPicPr>
          <p:nvPr/>
        </p:nvPicPr>
        <p:blipFill>
          <a:blip r:embed="rId6"/>
          <a:stretch>
            <a:fillRect/>
          </a:stretch>
        </p:blipFill>
        <p:spPr bwMode="auto">
          <a:xfrm>
            <a:off x="6778625" y="12700"/>
            <a:ext cx="2365375" cy="2289175"/>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nodeType="clickEffect">
                                  <p:stCondLst>
                                    <p:cond delay="0"/>
                                  </p:stCondLst>
                                  <p:childTnLst>
                                    <p:set>
                                      <p:cBhvr>
                                        <p:cTn id="6" dur="1" fill="hold">
                                          <p:stCondLst>
                                            <p:cond delay="0"/>
                                          </p:stCondLst>
                                        </p:cTn>
                                        <p:tgtEl>
                                          <p:spTgt spid="196612"/>
                                        </p:tgtEl>
                                        <p:attrNameLst>
                                          <p:attrName>style.visibility</p:attrName>
                                        </p:attrNameLst>
                                      </p:cBhvr>
                                      <p:to>
                                        <p:strVal val="visible"/>
                                      </p:to>
                                    </p:set>
                                    <p:anim calcmode="lin" valueType="num">
                                      <p:cBhvr additive="base">
                                        <p:cTn id="7" dur="5000" fill="hold"/>
                                        <p:tgtEl>
                                          <p:spTgt spid="196612"/>
                                        </p:tgtEl>
                                        <p:attrNameLst>
                                          <p:attrName>ppt_x</p:attrName>
                                        </p:attrNameLst>
                                      </p:cBhvr>
                                      <p:tavLst>
                                        <p:tav tm="0">
                                          <p:val>
                                            <p:strVal val="0-#ppt_w/2"/>
                                          </p:val>
                                        </p:tav>
                                        <p:tav tm="100000">
                                          <p:val>
                                            <p:strVal val="#ppt_x"/>
                                          </p:val>
                                        </p:tav>
                                      </p:tavLst>
                                    </p:anim>
                                    <p:anim calcmode="lin" valueType="num">
                                      <p:cBhvr additive="base">
                                        <p:cTn id="8" dur="5000" fill="hold"/>
                                        <p:tgtEl>
                                          <p:spTgt spid="1966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7634" name="Picture 2" descr="马克思-09"/>
          <p:cNvPicPr>
            <a:picLocks noChangeAspect="1" noChangeArrowheads="1"/>
          </p:cNvPicPr>
          <p:nvPr/>
        </p:nvPicPr>
        <p:blipFill>
          <a:blip r:embed="rId2"/>
          <a:stretch>
            <a:fillRect/>
          </a:stretch>
        </p:blipFill>
        <p:spPr bwMode="auto">
          <a:xfrm>
            <a:off x="457200" y="0"/>
            <a:ext cx="4906963" cy="5143500"/>
          </a:xfrm>
          <a:prstGeom prst="rect">
            <a:avLst/>
          </a:prstGeom>
          <a:noFill/>
        </p:spPr>
      </p:pic>
    </p:spTree>
  </p:cSld>
  <p:clrMapOvr>
    <a:masterClrMapping/>
  </p:clrMapOvr>
  <p:transition spd="slow">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8658" name="Rectangle 2"/>
          <p:cNvSpPr>
            <a:spLocks noChangeArrowheads="1"/>
          </p:cNvSpPr>
          <p:nvPr/>
        </p:nvSpPr>
        <p:spPr bwMode="auto">
          <a:xfrm>
            <a:off x="0" y="0"/>
            <a:ext cx="8305800" cy="3270250"/>
          </a:xfrm>
          <a:prstGeom prst="rect">
            <a:avLst/>
          </a:prstGeom>
          <a:noFill/>
          <a:ln w="38100">
            <a:noFill/>
            <a:miter lim="800000"/>
          </a:ln>
          <a:effectLst/>
        </p:spPr>
        <p:txBody>
          <a:bodyPr>
            <a:spAutoFit/>
          </a:bodyPr>
          <a:lstStyle/>
          <a:p>
            <a:pPr algn="just">
              <a:lnSpc>
                <a:spcPct val="125000"/>
              </a:lnSpc>
            </a:pPr>
            <a:r>
              <a:rPr kumimoji="1" lang="zh-CN" altLang="en-US" sz="2800" b="1">
                <a:solidFill>
                  <a:schemeClr val="bg1"/>
                </a:solidFill>
                <a:latin typeface="宋体" charset="-122"/>
              </a:rPr>
              <a:t>    </a:t>
            </a:r>
            <a:r>
              <a:rPr kumimoji="1" lang="en-US" altLang="zh-CN" sz="2800" b="1">
                <a:solidFill>
                  <a:srgbClr val="FF3300"/>
                </a:solidFill>
                <a:latin typeface="宋体" charset="-122"/>
              </a:rPr>
              <a:t>1883</a:t>
            </a:r>
            <a:r>
              <a:rPr kumimoji="1" lang="zh-CN" altLang="en-US" sz="2800" b="1">
                <a:solidFill>
                  <a:srgbClr val="FF3300"/>
                </a:solidFill>
                <a:latin typeface="宋体" charset="-122"/>
              </a:rPr>
              <a:t>年</a:t>
            </a:r>
            <a:r>
              <a:rPr kumimoji="1" lang="en-US" altLang="zh-CN" sz="2800" b="1">
                <a:solidFill>
                  <a:srgbClr val="FF3300"/>
                </a:solidFill>
                <a:latin typeface="宋体" charset="-122"/>
              </a:rPr>
              <a:t>1</a:t>
            </a:r>
            <a:r>
              <a:rPr kumimoji="1" lang="zh-CN" altLang="en-US" sz="2800" b="1">
                <a:solidFill>
                  <a:srgbClr val="FF3300"/>
                </a:solidFill>
                <a:latin typeface="宋体" charset="-122"/>
              </a:rPr>
              <a:t>月，马克思带着严重的支气管炎病从英国南部的文特诺尔回到伦敦梅特兰公园路</a:t>
            </a:r>
            <a:r>
              <a:rPr kumimoji="1" lang="en-US" altLang="zh-CN" sz="2800" b="1">
                <a:solidFill>
                  <a:srgbClr val="FF3300"/>
                </a:solidFill>
                <a:latin typeface="宋体" charset="-122"/>
              </a:rPr>
              <a:t>41</a:t>
            </a:r>
            <a:r>
              <a:rPr kumimoji="1" lang="zh-CN" altLang="en-US" sz="2800" b="1">
                <a:solidFill>
                  <a:srgbClr val="FF3300"/>
                </a:solidFill>
                <a:latin typeface="宋体" charset="-122"/>
              </a:rPr>
              <a:t>号。这时并发的喉头炎使他几乎不能吞咽。</a:t>
            </a:r>
            <a:r>
              <a:rPr kumimoji="1" lang="en-US" altLang="zh-CN" sz="2800" b="1">
                <a:solidFill>
                  <a:srgbClr val="FF3300"/>
                </a:solidFill>
                <a:latin typeface="宋体" charset="-122"/>
              </a:rPr>
              <a:t>2</a:t>
            </a:r>
            <a:r>
              <a:rPr kumimoji="1" lang="zh-CN" altLang="en-US" sz="2800" b="1">
                <a:solidFill>
                  <a:srgbClr val="FF3300"/>
                </a:solidFill>
                <a:latin typeface="宋体" charset="-122"/>
              </a:rPr>
              <a:t>月间，肺部发生脓肿。</a:t>
            </a:r>
            <a:r>
              <a:rPr kumimoji="1" lang="en-US" altLang="zh-CN" sz="2800" b="1">
                <a:solidFill>
                  <a:srgbClr val="FF3300"/>
                </a:solidFill>
                <a:latin typeface="宋体" charset="-122"/>
              </a:rPr>
              <a:t>3</a:t>
            </a:r>
            <a:r>
              <a:rPr kumimoji="1" lang="zh-CN" altLang="en-US" sz="2800" b="1">
                <a:solidFill>
                  <a:srgbClr val="FF3300"/>
                </a:solidFill>
                <a:latin typeface="宋体" charset="-122"/>
              </a:rPr>
              <a:t>月</a:t>
            </a:r>
            <a:r>
              <a:rPr kumimoji="1" lang="en-US" altLang="zh-CN" sz="2800" b="1">
                <a:solidFill>
                  <a:srgbClr val="FF3300"/>
                </a:solidFill>
                <a:latin typeface="宋体" charset="-122"/>
              </a:rPr>
              <a:t>14</a:t>
            </a:r>
            <a:r>
              <a:rPr kumimoji="1" lang="zh-CN" altLang="en-US" sz="2800" b="1">
                <a:solidFill>
                  <a:srgbClr val="FF3300"/>
                </a:solidFill>
                <a:latin typeface="宋体" charset="-122"/>
              </a:rPr>
              <a:t>日下午，两点多，恩格斯到马克思那里去，护理马克思的女仆海伦上楼去看了一下，下来说马克思处于半睡眠状态。随即便陪同恩格斯一道上楼去，当恩格斯走进马克思的卧室时，马克思已坐在自己的安乐椅上安详而毫无痛苦的长眠了。</a:t>
            </a:r>
          </a:p>
        </p:txBody>
      </p:sp>
      <p:sp>
        <p:nvSpPr>
          <p:cNvPr id="198659" name="Text Box 3"/>
          <p:cNvSpPr txBox="1">
            <a:spLocks noChangeArrowheads="1"/>
          </p:cNvSpPr>
          <p:nvPr/>
        </p:nvSpPr>
        <p:spPr bwMode="auto">
          <a:xfrm>
            <a:off x="533400" y="3976688"/>
            <a:ext cx="6645275" cy="1166812"/>
          </a:xfrm>
          <a:prstGeom prst="rect">
            <a:avLst/>
          </a:prstGeom>
          <a:noFill/>
          <a:ln w="9525">
            <a:noFill/>
            <a:miter lim="800000"/>
          </a:ln>
          <a:effectLst/>
        </p:spPr>
        <p:txBody>
          <a:bodyPr>
            <a:spAutoFit/>
          </a:bodyPr>
          <a:lstStyle/>
          <a:p>
            <a:r>
              <a:rPr kumimoji="1" lang="zh-CN" altLang="en-US" sz="3600" b="1">
                <a:solidFill>
                  <a:srgbClr val="0000FF"/>
                </a:solidFill>
                <a:latin typeface="宋体" charset="-122"/>
              </a:rPr>
              <a:t>他的写字台上还放着</a:t>
            </a:r>
            <a:r>
              <a:rPr kumimoji="1" lang="en-US" altLang="zh-CN" sz="3600" b="1">
                <a:solidFill>
                  <a:srgbClr val="0000FF"/>
                </a:solidFill>
                <a:latin typeface="宋体" charset="-122"/>
              </a:rPr>
              <a:t>《</a:t>
            </a:r>
            <a:r>
              <a:rPr kumimoji="1" lang="zh-CN" altLang="en-US" sz="3600" b="1">
                <a:solidFill>
                  <a:srgbClr val="0000FF"/>
                </a:solidFill>
                <a:latin typeface="宋体" charset="-122"/>
              </a:rPr>
              <a:t>资本论</a:t>
            </a:r>
            <a:r>
              <a:rPr kumimoji="1" lang="en-US" altLang="zh-CN" sz="3600" b="1">
                <a:solidFill>
                  <a:srgbClr val="0000FF"/>
                </a:solidFill>
                <a:latin typeface="宋体" charset="-122"/>
              </a:rPr>
              <a:t>》</a:t>
            </a:r>
            <a:r>
              <a:rPr kumimoji="1" lang="zh-CN" altLang="en-US" sz="3600" b="1">
                <a:solidFill>
                  <a:srgbClr val="0000FF"/>
                </a:solidFill>
                <a:latin typeface="宋体" charset="-122"/>
              </a:rPr>
              <a:t>第三卷的第八次修改稿</a:t>
            </a:r>
            <a:r>
              <a:rPr kumimoji="1" lang="en-US" altLang="zh-CN" sz="3600" b="1">
                <a:solidFill>
                  <a:srgbClr val="0000FF"/>
                </a:solidFill>
                <a:latin typeface="Times New Roman"/>
              </a:rPr>
              <a:t>……</a:t>
            </a:r>
            <a:endParaRPr kumimoji="1" lang="en-US" altLang="zh-CN" sz="3600" b="1">
              <a:solidFill>
                <a:srgbClr val="0000FF"/>
              </a:solidFill>
              <a:latin typeface="宋体"/>
            </a:endParaRPr>
          </a:p>
          <a:p>
            <a:endParaRPr kumimoji="1" lang="zh-CN" altLang="en-US" sz="2400">
              <a:solidFill>
                <a:srgbClr val="0000FF"/>
              </a:solidFill>
              <a:latin typeface="Verdana" pitchFamily="34" charset="0"/>
            </a:endParaRPr>
          </a:p>
        </p:txBody>
      </p:sp>
      <p:sp>
        <p:nvSpPr>
          <p:cNvPr id="198660" name="Text Box 4"/>
          <p:cNvSpPr txBox="1">
            <a:spLocks noChangeArrowheads="1"/>
          </p:cNvSpPr>
          <p:nvPr/>
        </p:nvSpPr>
        <p:spPr bwMode="auto">
          <a:xfrm>
            <a:off x="304800" y="3314700"/>
            <a:ext cx="7980363" cy="481013"/>
          </a:xfrm>
          <a:prstGeom prst="rect">
            <a:avLst/>
          </a:prstGeom>
          <a:noFill/>
          <a:ln w="9525">
            <a:noFill/>
            <a:miter lim="800000"/>
          </a:ln>
          <a:effectLst/>
        </p:spPr>
        <p:txBody>
          <a:bodyPr wrap="none">
            <a:spAutoFit/>
          </a:bodyPr>
          <a:lstStyle/>
          <a:p>
            <a:r>
              <a:rPr kumimoji="1" lang="zh-CN" altLang="en-US" sz="3600" b="1">
                <a:solidFill>
                  <a:srgbClr val="0000FF"/>
                </a:solidFill>
                <a:latin typeface="宋体" charset="-122"/>
              </a:rPr>
              <a:t>这时距海伦离开房间还不到两分钟</a:t>
            </a:r>
            <a:r>
              <a:rPr kumimoji="1" lang="en-US" altLang="zh-CN" sz="3600" b="1">
                <a:solidFill>
                  <a:srgbClr val="0000FF"/>
                </a:solidFill>
                <a:latin typeface="Times New Roman"/>
              </a:rPr>
              <a:t>……</a:t>
            </a:r>
            <a:endParaRPr kumimoji="1" lang="en-US" altLang="zh-CN" sz="3600" b="1">
              <a:solidFill>
                <a:srgbClr val="0000FF"/>
              </a:solidFill>
              <a:latin typeface="宋体"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98658"/>
                                        </p:tgtEl>
                                        <p:attrNameLst>
                                          <p:attrName>style.visibility</p:attrName>
                                        </p:attrNameLst>
                                      </p:cBhvr>
                                      <p:to>
                                        <p:strVal val="visible"/>
                                      </p:to>
                                    </p:set>
                                    <p:anim calcmode="lin" valueType="num">
                                      <p:cBhvr additive="base">
                                        <p:cTn id="7" dur="5000" fill="hold"/>
                                        <p:tgtEl>
                                          <p:spTgt spid="198658"/>
                                        </p:tgtEl>
                                        <p:attrNameLst>
                                          <p:attrName>ppt_x</p:attrName>
                                        </p:attrNameLst>
                                      </p:cBhvr>
                                      <p:tavLst>
                                        <p:tav tm="0">
                                          <p:val>
                                            <p:strVal val="#ppt_x"/>
                                          </p:val>
                                        </p:tav>
                                        <p:tav tm="100000">
                                          <p:val>
                                            <p:strVal val="#ppt_x"/>
                                          </p:val>
                                        </p:tav>
                                      </p:tavLst>
                                    </p:anim>
                                    <p:anim calcmode="lin" valueType="num">
                                      <p:cBhvr additive="base">
                                        <p:cTn id="8" dur="5000" fill="hold"/>
                                        <p:tgtEl>
                                          <p:spTgt spid="198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9682" name="Picture 2" descr="图片5"/>
          <p:cNvPicPr>
            <a:picLocks noChangeAspect="1" noChangeArrowheads="1"/>
          </p:cNvPicPr>
          <p:nvPr/>
        </p:nvPicPr>
        <p:blipFill>
          <a:blip r:embed="rId3"/>
          <a:stretch>
            <a:fillRect/>
          </a:stretch>
        </p:blipFill>
        <p:spPr bwMode="auto">
          <a:xfrm>
            <a:off x="6804025" y="987425"/>
            <a:ext cx="1584325" cy="3182938"/>
          </a:xfrm>
          <a:prstGeom prst="rect">
            <a:avLst/>
          </a:prstGeom>
          <a:noFill/>
        </p:spPr>
      </p:pic>
      <p:sp>
        <p:nvSpPr>
          <p:cNvPr id="199683" name="Text Box 3"/>
          <p:cNvSpPr txBox="1">
            <a:spLocks noChangeArrowheads="1"/>
          </p:cNvSpPr>
          <p:nvPr/>
        </p:nvSpPr>
        <p:spPr bwMode="auto">
          <a:xfrm>
            <a:off x="0" y="1371600"/>
            <a:ext cx="4648200" cy="2927350"/>
          </a:xfrm>
          <a:prstGeom prst="rect">
            <a:avLst/>
          </a:prstGeom>
          <a:noFill/>
          <a:ln w="9525">
            <a:noFill/>
            <a:miter lim="800000"/>
          </a:ln>
          <a:effectLst/>
        </p:spPr>
        <p:txBody>
          <a:bodyPr>
            <a:spAutoFit/>
          </a:bodyPr>
          <a:lstStyle/>
          <a:p>
            <a:pPr>
              <a:lnSpc>
                <a:spcPct val="125000"/>
              </a:lnSpc>
              <a:spcBef>
                <a:spcPct val="50000"/>
              </a:spcBef>
            </a:pPr>
            <a:r>
              <a:rPr lang="zh-CN" altLang="en-US" sz="4000" b="1">
                <a:solidFill>
                  <a:schemeClr val="bg1"/>
                </a:solidFill>
                <a:latin typeface="隶书" pitchFamily="49" charset="-122"/>
                <a:ea typeface="隶书" pitchFamily="49" charset="-122"/>
              </a:rPr>
              <a:t>    </a:t>
            </a:r>
            <a:r>
              <a:rPr lang="zh-CN" altLang="en-US" sz="4000" b="1">
                <a:solidFill>
                  <a:srgbClr val="0000FF"/>
                </a:solidFill>
                <a:latin typeface="隶书" pitchFamily="49" charset="-122"/>
                <a:ea typeface="隶书" pitchFamily="49" charset="-122"/>
              </a:rPr>
              <a:t>历史上的哲学家总是千方百计地以各种各样的方式解释世界，然而更重要的是改造世界</a:t>
            </a:r>
            <a:r>
              <a:rPr lang="zh-CN" altLang="en-US" sz="4000" b="1">
                <a:solidFill>
                  <a:schemeClr val="bg1"/>
                </a:solidFill>
                <a:latin typeface="隶书" pitchFamily="49" charset="-122"/>
                <a:ea typeface="隶书" pitchFamily="49" charset="-122"/>
              </a:rPr>
              <a:t>。</a:t>
            </a:r>
          </a:p>
        </p:txBody>
      </p:sp>
      <p:grpSp>
        <p:nvGrpSpPr>
          <p:cNvPr id="199684" name="Group 4"/>
          <p:cNvGrpSpPr/>
          <p:nvPr/>
        </p:nvGrpSpPr>
        <p:grpSpPr>
          <a:xfrm rot="-1245960">
            <a:off x="4454525" y="2254250"/>
            <a:ext cx="3395663" cy="1227138"/>
            <a:chOff x="2832" y="720"/>
            <a:chExt cx="1728" cy="1968"/>
          </a:xfrm>
        </p:grpSpPr>
        <p:sp>
          <p:nvSpPr>
            <p:cNvPr id="199685" name="AutoShape 5"/>
            <p:cNvSpPr>
              <a:spLocks noChangeArrowheads="1"/>
            </p:cNvSpPr>
            <p:nvPr/>
          </p:nvSpPr>
          <p:spPr bwMode="auto">
            <a:xfrm>
              <a:off x="3984" y="2160"/>
              <a:ext cx="576" cy="528"/>
            </a:xfrm>
            <a:custGeom>
              <a:gdLst>
                <a:gd name="G0" fmla="+- 2700 0 0"/>
                <a:gd name="G1" fmla="+- 21600 0 2700"/>
                <a:gd name="G2" fmla="+- 21600 0 27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700" y="10800"/>
                  </a:moveTo>
                  <a:cubicBezTo>
                    <a:pt x="2700" y="15274"/>
                    <a:pt x="6326" y="18900"/>
                    <a:pt x="10800" y="18900"/>
                  </a:cubicBezTo>
                  <a:cubicBezTo>
                    <a:pt x="15274" y="18900"/>
                    <a:pt x="18900" y="15274"/>
                    <a:pt x="18900" y="10800"/>
                  </a:cubicBezTo>
                  <a:cubicBezTo>
                    <a:pt x="18900" y="6326"/>
                    <a:pt x="15274" y="2700"/>
                    <a:pt x="10800" y="2700"/>
                  </a:cubicBezTo>
                  <a:cubicBezTo>
                    <a:pt x="6326" y="2700"/>
                    <a:pt x="2700" y="6326"/>
                    <a:pt x="2700" y="10800"/>
                  </a:cubicBezTo>
                  <a:close/>
                </a:path>
              </a:pathLst>
            </a:custGeom>
            <a:solidFill>
              <a:schemeClr val="folHlink"/>
            </a:solidFill>
            <a:ln w="9525">
              <a:solidFill>
                <a:schemeClr val="bg2"/>
              </a:solidFill>
              <a:round/>
            </a:ln>
            <a:effectLst/>
          </p:spPr>
          <p:txBody>
            <a:bodyPr wrap="none" anchor="ctr"/>
            <a:lstStyle/>
            <a:p>
              <a:endParaRPr lang="zh-CN" altLang="en-US"/>
            </a:p>
          </p:txBody>
        </p:sp>
        <p:sp>
          <p:nvSpPr>
            <p:cNvPr id="199686" name="Line 6"/>
            <p:cNvSpPr>
              <a:spLocks noChangeShapeType="1"/>
            </p:cNvSpPr>
            <p:nvPr/>
          </p:nvSpPr>
          <p:spPr bwMode="auto">
            <a:xfrm flipH="1" flipV="1">
              <a:off x="2832" y="720"/>
              <a:ext cx="1248" cy="1536"/>
            </a:xfrm>
            <a:prstGeom prst="line">
              <a:avLst/>
            </a:prstGeom>
            <a:noFill/>
            <a:ln w="76200">
              <a:solidFill>
                <a:schemeClr val="folHlink"/>
              </a:solidFill>
              <a:round/>
              <a:tailEnd type="triangle" w="med" len="med"/>
            </a:ln>
            <a:effectLst/>
          </p:spPr>
          <p:txBody>
            <a:bodyPr/>
            <a:lstStyle/>
            <a:p>
              <a:endParaRPr lang="zh-CN" altLang="en-US"/>
            </a:p>
          </p:txBody>
        </p:sp>
      </p:grpSp>
      <p:pic>
        <p:nvPicPr>
          <p:cNvPr id="199687" name="Picture 7" descr="zr423"/>
          <p:cNvPicPr>
            <a:picLocks noChangeAspect="1" noChangeArrowheads="1"/>
          </p:cNvPicPr>
          <p:nvPr/>
        </p:nvPicPr>
        <p:blipFill>
          <a:blip r:embed="rId4">
            <a:lum bright="12000" contrast="32000"/>
          </a:blip>
          <a:stretch>
            <a:fillRect/>
          </a:stretch>
        </p:blipFill>
        <p:spPr bwMode="auto">
          <a:xfrm>
            <a:off x="6948488" y="4286250"/>
            <a:ext cx="1738312" cy="571500"/>
          </a:xfrm>
          <a:prstGeom prst="rect">
            <a:avLst/>
          </a:prstGeom>
          <a:solidFill>
            <a:srgbClr val="00FFFF">
              <a:alpha val="50000"/>
            </a:srgbClr>
          </a:solidFill>
          <a:ln w="9525">
            <a:noFill/>
            <a:miter lim="800000"/>
          </a:ln>
        </p:spPr>
      </p:pic>
      <p:sp>
        <p:nvSpPr>
          <p:cNvPr id="199688" name="Text Box 8"/>
          <p:cNvSpPr txBox="1">
            <a:spLocks noChangeArrowheads="1"/>
          </p:cNvSpPr>
          <p:nvPr/>
        </p:nvSpPr>
        <p:spPr bwMode="auto">
          <a:xfrm>
            <a:off x="0" y="171450"/>
            <a:ext cx="9144000" cy="893763"/>
          </a:xfrm>
          <a:prstGeom prst="rect">
            <a:avLst/>
          </a:prstGeom>
          <a:noFill/>
          <a:ln w="9525">
            <a:noFill/>
            <a:miter lim="800000"/>
          </a:ln>
          <a:effectLst/>
        </p:spPr>
        <p:txBody>
          <a:bodyPr>
            <a:spAutoFit/>
          </a:bodyPr>
          <a:lstStyle/>
          <a:p>
            <a:pPr>
              <a:spcBef>
                <a:spcPct val="50000"/>
              </a:spcBef>
            </a:pPr>
            <a:r>
              <a:rPr kumimoji="1" lang="zh-CN" altLang="en-US" sz="3600" b="1">
                <a:solidFill>
                  <a:schemeClr val="bg1"/>
                </a:solidFill>
                <a:effectLst>
                  <a:outerShdw blurRad="38100" dist="38100" dir="2700000" algn="tl">
                    <a:srgbClr val="000000"/>
                  </a:outerShdw>
                </a:effectLst>
                <a:latin typeface="Times New Roman" pitchFamily="18" charset="0"/>
              </a:rPr>
              <a:t>       </a:t>
            </a:r>
            <a:r>
              <a:rPr kumimoji="1" lang="zh-CN" altLang="en-US" sz="3600" b="1">
                <a:solidFill>
                  <a:srgbClr val="0000FF"/>
                </a:solidFill>
                <a:effectLst>
                  <a:outerShdw blurRad="38100" dist="38100" dir="2700000" algn="tl">
                    <a:srgbClr val="000000"/>
                  </a:outerShdw>
                </a:effectLst>
                <a:latin typeface="Times New Roman" pitchFamily="18" charset="0"/>
              </a:rPr>
              <a:t>“在马克思看来</a:t>
            </a:r>
            <a:r>
              <a:rPr kumimoji="1" lang="en-US" altLang="zh-CN" sz="3600" b="1">
                <a:solidFill>
                  <a:srgbClr val="0000FF"/>
                </a:solidFill>
                <a:effectLst>
                  <a:outerShdw blurRad="38100" dist="38100" dir="2700000" algn="tl">
                    <a:srgbClr val="000000"/>
                  </a:outerShdw>
                </a:effectLst>
                <a:latin typeface="Times New Roman" pitchFamily="18" charset="0"/>
              </a:rPr>
              <a:t>,</a:t>
            </a:r>
            <a:r>
              <a:rPr kumimoji="1" lang="zh-CN" altLang="en-US" sz="3600" b="1">
                <a:solidFill>
                  <a:srgbClr val="0000FF"/>
                </a:solidFill>
                <a:effectLst>
                  <a:outerShdw blurRad="38100" dist="38100" dir="2700000" algn="tl">
                    <a:srgbClr val="000000"/>
                  </a:outerShdw>
                </a:effectLst>
                <a:latin typeface="Times New Roman" pitchFamily="18" charset="0"/>
              </a:rPr>
              <a:t>科学是一种在历史上起推动作用的、革命的力量。”</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1" fill="hold" grpId="0" nodeType="clickEffect">
                                  <p:stCondLst>
                                    <p:cond delay="0"/>
                                  </p:stCondLst>
                                  <p:childTnLst>
                                    <p:set>
                                      <p:cBhvr>
                                        <p:cTn id="6" dur="1" fill="hold">
                                          <p:stCondLst>
                                            <p:cond delay="0"/>
                                          </p:stCondLst>
                                        </p:cTn>
                                        <p:tgtEl>
                                          <p:spTgt spid="199688"/>
                                        </p:tgtEl>
                                        <p:attrNameLst>
                                          <p:attrName>style.visibility</p:attrName>
                                        </p:attrNameLst>
                                      </p:cBhvr>
                                      <p:to>
                                        <p:strVal val="visible"/>
                                      </p:to>
                                    </p:set>
                                    <p:anim calcmode="lin" valueType="num">
                                      <p:cBhvr additive="base">
                                        <p:cTn id="7" dur="5000" fill="hold"/>
                                        <p:tgtEl>
                                          <p:spTgt spid="199688"/>
                                        </p:tgtEl>
                                        <p:attrNameLst>
                                          <p:attrName>ppt_x</p:attrName>
                                        </p:attrNameLst>
                                      </p:cBhvr>
                                      <p:tavLst>
                                        <p:tav tm="0">
                                          <p:val>
                                            <p:strVal val="#ppt_x"/>
                                          </p:val>
                                        </p:tav>
                                        <p:tav tm="100000">
                                          <p:val>
                                            <p:strVal val="#ppt_x"/>
                                          </p:val>
                                        </p:tav>
                                      </p:tavLst>
                                    </p:anim>
                                    <p:anim calcmode="lin" valueType="num">
                                      <p:cBhvr additive="base">
                                        <p:cTn id="8" dur="5000" fill="hold"/>
                                        <p:tgtEl>
                                          <p:spTgt spid="19968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199684"/>
                                        </p:tgtEl>
                                        <p:attrNameLst>
                                          <p:attrName>style.visibility</p:attrName>
                                        </p:attrNameLst>
                                      </p:cBhvr>
                                      <p:to>
                                        <p:strVal val="visible"/>
                                      </p:to>
                                    </p:set>
                                    <p:animEffect transition="in" filter="wipe(down)">
                                      <p:cBhvr>
                                        <p:cTn id="13" dur="500"/>
                                        <p:tgtEl>
                                          <p:spTgt spid="199684"/>
                                        </p:tgtEl>
                                      </p:cBhvr>
                                    </p:animEffect>
                                  </p:childTnLst>
                                  <p:subTnLst>
                                    <p:set>
                                      <p:cBhvr override="childStyle">
                                        <p:cTn dur="1" fill="hold" display="0" masterRel="nextClick" afterEffect="1"/>
                                        <p:tgtEl>
                                          <p:spTgt spid="199684"/>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99683"/>
                                        </p:tgtEl>
                                        <p:attrNameLst>
                                          <p:attrName>style.visibility</p:attrName>
                                        </p:attrNameLst>
                                      </p:cBhvr>
                                      <p:to>
                                        <p:strVal val="visible"/>
                                      </p:to>
                                    </p:set>
                                    <p:animEffect transition="in" filter="checkerboard(across)">
                                      <p:cBhvr>
                                        <p:cTn id="18" dur="500"/>
                                        <p:tgtEl>
                                          <p:spTgt spid="199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P spid="19968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7800" y="173038"/>
            <a:ext cx="8788400" cy="479901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defTabSz="685800">
              <a:spcBef>
                <a:spcPct val="50000"/>
              </a:spcBef>
            </a:pPr>
            <a:r>
              <a:rPr lang="en-US" altLang="zh-CN" sz="2400" b="1">
                <a:solidFill>
                  <a:schemeClr val="tx1"/>
                </a:solidFill>
                <a:effectLst>
                  <a:outerShdw blurRad="38100" dist="38100" dir="2700000" algn="tl">
                    <a:srgbClr val="C0C0C0"/>
                  </a:outerShdw>
                </a:effectLst>
                <a:latin typeface="Arial"/>
                <a:ea typeface="宋体" charset="-122"/>
                <a:cs typeface="等线"/>
              </a:rPr>
              <a:t>1883</a:t>
            </a:r>
            <a:r>
              <a:rPr lang="zh-CN" altLang="en-US" sz="2400" b="1">
                <a:solidFill>
                  <a:schemeClr val="tx1"/>
                </a:solidFill>
                <a:effectLst>
                  <a:outerShdw blurRad="38100" dist="38100" dir="2700000" algn="tl">
                    <a:srgbClr val="C0C0C0"/>
                  </a:outerShdw>
                </a:effectLst>
                <a:latin typeface="Arial"/>
                <a:ea typeface="宋体" charset="-122"/>
                <a:cs typeface="等线"/>
              </a:rPr>
              <a:t>年</a:t>
            </a:r>
            <a:r>
              <a:rPr lang="en-US" altLang="zh-CN" sz="2400" b="1">
                <a:solidFill>
                  <a:schemeClr val="tx1"/>
                </a:solidFill>
                <a:effectLst>
                  <a:outerShdw blurRad="38100" dist="38100" dir="2700000" algn="tl">
                    <a:srgbClr val="C0C0C0"/>
                  </a:outerShdw>
                </a:effectLst>
                <a:latin typeface="Arial"/>
                <a:ea typeface="宋体" charset="-122"/>
                <a:cs typeface="等线"/>
              </a:rPr>
              <a:t>3</a:t>
            </a:r>
            <a:r>
              <a:rPr lang="zh-CN" altLang="en-US" sz="2400" b="1">
                <a:solidFill>
                  <a:schemeClr val="tx1"/>
                </a:solidFill>
                <a:effectLst>
                  <a:outerShdw blurRad="38100" dist="38100" dir="2700000" algn="tl">
                    <a:srgbClr val="C0C0C0"/>
                  </a:outerShdw>
                </a:effectLst>
                <a:latin typeface="Arial"/>
                <a:ea typeface="宋体" charset="-122"/>
                <a:cs typeface="等线"/>
              </a:rPr>
              <a:t>月</a:t>
            </a:r>
            <a:r>
              <a:rPr lang="en-US" altLang="zh-CN" sz="2400" b="1">
                <a:solidFill>
                  <a:schemeClr val="tx1"/>
                </a:solidFill>
                <a:effectLst>
                  <a:outerShdw blurRad="38100" dist="38100" dir="2700000" algn="tl">
                    <a:srgbClr val="C0C0C0"/>
                  </a:outerShdw>
                </a:effectLst>
                <a:latin typeface="Arial"/>
                <a:ea typeface="宋体" charset="-122"/>
                <a:cs typeface="等线"/>
              </a:rPr>
              <a:t>14</a:t>
            </a:r>
            <a:r>
              <a:rPr lang="zh-CN" altLang="en-US" sz="2400" b="1">
                <a:solidFill>
                  <a:schemeClr val="tx1"/>
                </a:solidFill>
                <a:effectLst>
                  <a:outerShdw blurRad="38100" dist="38100" dir="2700000" algn="tl">
                    <a:srgbClr val="C0C0C0"/>
                  </a:outerShdw>
                </a:effectLst>
                <a:latin typeface="Arial"/>
                <a:ea typeface="宋体" charset="-122"/>
                <a:cs typeface="等线"/>
              </a:rPr>
              <a:t>日，伟大的无产阶级革命导师、</a:t>
            </a:r>
          </a:p>
          <a:p>
            <a:pPr defTabSz="685800">
              <a:spcBef>
                <a:spcPct val="50000"/>
              </a:spcBef>
            </a:pPr>
            <a:r>
              <a:rPr lang="zh-CN" altLang="en-US" sz="2400" b="1">
                <a:solidFill>
                  <a:schemeClr val="tx1"/>
                </a:solidFill>
                <a:effectLst>
                  <a:outerShdw blurRad="38100" dist="38100" dir="2700000" algn="tl">
                    <a:srgbClr val="C0C0C0"/>
                  </a:outerShdw>
                </a:effectLst>
                <a:latin typeface="Arial"/>
                <a:ea typeface="宋体" charset="-122"/>
                <a:cs typeface="等线"/>
              </a:rPr>
              <a:t>科学共产主义创始人马克思因病逝世，</a:t>
            </a:r>
            <a:r>
              <a:rPr lang="en-US" altLang="zh-CN" sz="2400" b="1">
                <a:solidFill>
                  <a:schemeClr val="tx1"/>
                </a:solidFill>
                <a:effectLst>
                  <a:outerShdw blurRad="38100" dist="38100" dir="2700000" algn="tl">
                    <a:srgbClr val="C0C0C0"/>
                  </a:outerShdw>
                </a:effectLst>
                <a:latin typeface="Arial"/>
                <a:ea typeface="宋体" charset="-122"/>
                <a:cs typeface="等线"/>
              </a:rPr>
              <a:t>3</a:t>
            </a:r>
            <a:r>
              <a:rPr lang="zh-CN" altLang="en-US" sz="2400" b="1">
                <a:solidFill>
                  <a:schemeClr val="tx1"/>
                </a:solidFill>
                <a:effectLst>
                  <a:outerShdw blurRad="38100" dist="38100" dir="2700000" algn="tl">
                    <a:srgbClr val="C0C0C0"/>
                  </a:outerShdw>
                </a:effectLst>
                <a:latin typeface="Arial"/>
                <a:ea typeface="宋体" charset="-122"/>
                <a:cs typeface="等线"/>
              </a:rPr>
              <a:t>月</a:t>
            </a:r>
            <a:r>
              <a:rPr lang="en-US" altLang="zh-CN" sz="2400" b="1">
                <a:solidFill>
                  <a:schemeClr val="tx1"/>
                </a:solidFill>
                <a:effectLst>
                  <a:outerShdw blurRad="38100" dist="38100" dir="2700000" algn="tl">
                    <a:srgbClr val="C0C0C0"/>
                  </a:outerShdw>
                </a:effectLst>
                <a:latin typeface="Arial"/>
                <a:ea typeface="宋体" charset="-122"/>
                <a:cs typeface="等线"/>
              </a:rPr>
              <a:t>17</a:t>
            </a:r>
            <a:r>
              <a:rPr lang="zh-CN" altLang="en-US" sz="2400" b="1">
                <a:solidFill>
                  <a:schemeClr val="tx1"/>
                </a:solidFill>
                <a:effectLst>
                  <a:outerShdw blurRad="38100" dist="38100" dir="2700000" algn="tl">
                    <a:srgbClr val="C0C0C0"/>
                  </a:outerShdw>
                </a:effectLst>
                <a:latin typeface="Arial"/>
                <a:ea typeface="宋体" charset="-122"/>
                <a:cs typeface="等线"/>
              </a:rPr>
              <a:t>日，</a:t>
            </a:r>
          </a:p>
          <a:p>
            <a:pPr defTabSz="685800">
              <a:spcBef>
                <a:spcPct val="50000"/>
              </a:spcBef>
            </a:pPr>
            <a:r>
              <a:rPr lang="zh-CN" altLang="en-US" sz="2400" b="1">
                <a:solidFill>
                  <a:schemeClr val="tx1"/>
                </a:solidFill>
                <a:effectLst>
                  <a:outerShdw blurRad="38100" dist="38100" dir="2700000" algn="tl">
                    <a:srgbClr val="C0C0C0"/>
                  </a:outerShdw>
                </a:effectLst>
                <a:latin typeface="Arial"/>
                <a:ea typeface="宋体" charset="-122"/>
                <a:cs typeface="等线"/>
              </a:rPr>
              <a:t>他的葬礼在伦敦海格特公墓举行，</a:t>
            </a:r>
          </a:p>
          <a:p>
            <a:pPr defTabSz="685800">
              <a:spcBef>
                <a:spcPct val="50000"/>
              </a:spcBef>
            </a:pPr>
            <a:r>
              <a:rPr lang="zh-CN" altLang="en-US" sz="2400" b="1">
                <a:solidFill>
                  <a:schemeClr val="tx1"/>
                </a:solidFill>
                <a:effectLst>
                  <a:outerShdw blurRad="38100" dist="38100" dir="2700000" algn="tl">
                    <a:srgbClr val="C0C0C0"/>
                  </a:outerShdw>
                </a:effectLst>
                <a:latin typeface="Arial"/>
                <a:ea typeface="宋体" charset="-122"/>
                <a:cs typeface="等线"/>
              </a:rPr>
              <a:t>恩格斯发表了这篇演说辞。</a:t>
            </a:r>
          </a:p>
          <a:p>
            <a:pPr defTabSz="685800">
              <a:spcBef>
                <a:spcPct val="50000"/>
              </a:spcBef>
            </a:pPr>
            <a:endParaRPr lang="zh-CN" altLang="en-US" sz="2400" b="1">
              <a:solidFill>
                <a:srgbClr val="FFFFFF"/>
              </a:solidFill>
              <a:latin typeface="隶书" pitchFamily="49" charset="-122"/>
              <a:ea typeface="隶书" pitchFamily="49" charset="-122"/>
              <a:cs typeface="等线"/>
              <a:sym typeface="隶书" pitchFamily="49" charset="-122"/>
            </a:endParaRPr>
          </a:p>
        </p:txBody>
      </p:sp>
      <p:pic>
        <p:nvPicPr>
          <p:cNvPr id="11" name="图片 10"/>
          <p:cNvPicPr>
            <a:picLocks noChangeAspect="1"/>
          </p:cNvPicPr>
          <p:nvPr/>
        </p:nvPicPr>
        <p:blipFill>
          <a:blip r:embed="rId3"/>
          <a:stretch>
            <a:fillRect/>
          </a:stretch>
        </p:blipFill>
        <p:spPr bwMode="auto">
          <a:xfrm>
            <a:off x="396875" y="439738"/>
            <a:ext cx="565150" cy="428625"/>
          </a:xfrm>
          <a:prstGeom prst="rect">
            <a:avLst/>
          </a:prstGeom>
          <a:noFill/>
          <a:ln w="9525">
            <a:noFill/>
            <a:miter lim="800000"/>
          </a:ln>
        </p:spPr>
      </p:pic>
      <p:sp>
        <p:nvSpPr>
          <p:cNvPr id="100" name="文本框 99"/>
          <p:cNvSpPr txBox="1">
            <a:spLocks noChangeArrowheads="1"/>
          </p:cNvSpPr>
          <p:nvPr/>
        </p:nvSpPr>
        <p:spPr bwMode="auto">
          <a:xfrm>
            <a:off x="609600" y="1225550"/>
            <a:ext cx="8086725" cy="457200"/>
          </a:xfrm>
          <a:prstGeom prst="rect">
            <a:avLst/>
          </a:prstGeom>
          <a:noFill/>
          <a:ln w="9525">
            <a:noFill/>
            <a:miter lim="800000"/>
          </a:ln>
        </p:spPr>
        <p:txBody>
          <a:bodyPr>
            <a:spAutoFit/>
          </a:bodyPr>
          <a:lstStyle/>
          <a:p>
            <a:pPr marL="228600" indent="-228600"/>
            <a:endParaRPr lang="zh-CN" altLang="en-US" sz="2400">
              <a:latin typeface="微软雅黑" pitchFamily="34" charset="-122"/>
              <a:ea typeface="微软雅黑" pitchFamily="34" charset="-122"/>
            </a:endParaRPr>
          </a:p>
        </p:txBody>
      </p:sp>
      <p:pic>
        <p:nvPicPr>
          <p:cNvPr id="43020" name="图片 2"/>
          <p:cNvPicPr>
            <a:picLocks noChangeAspect="1"/>
          </p:cNvPicPr>
          <p:nvPr/>
        </p:nvPicPr>
        <p:blipFill>
          <a:blip r:embed="rId4"/>
          <a:stretch>
            <a:fillRect/>
          </a:stretch>
        </p:blipFill>
        <p:spPr bwMode="auto">
          <a:xfrm>
            <a:off x="7092950" y="2355850"/>
            <a:ext cx="1779588" cy="2559050"/>
          </a:xfrm>
          <a:prstGeom prst="rect">
            <a:avLst/>
          </a:prstGeom>
          <a:noFill/>
          <a:ln w="9525">
            <a:noFill/>
            <a:miter lim="800000"/>
          </a:ln>
        </p:spPr>
      </p:pic>
      <p:sp>
        <p:nvSpPr>
          <p:cNvPr id="43021" name="Text Box 13"/>
          <p:cNvSpPr txBox="1">
            <a:spLocks noChangeArrowheads="1"/>
          </p:cNvSpPr>
          <p:nvPr/>
        </p:nvSpPr>
        <p:spPr bwMode="auto">
          <a:xfrm>
            <a:off x="1239838" y="339725"/>
            <a:ext cx="796925" cy="457200"/>
          </a:xfrm>
          <a:prstGeom prst="rect">
            <a:avLst/>
          </a:prstGeom>
          <a:noFill/>
          <a:ln w="9525">
            <a:noFill/>
            <a:miter lim="800000"/>
          </a:ln>
          <a:effectLst/>
        </p:spPr>
        <p:txBody>
          <a:bodyPr wrap="none">
            <a:spAutoFit/>
          </a:bodyPr>
          <a:lstStyle/>
          <a:p>
            <a:r>
              <a:rPr lang="zh-CN" altLang="en-US" sz="2400" b="1"/>
              <a:t>背景</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雷锋PPT网 www.lfppt.com</Company>
  <PresentationFormat>On-screen Show (16:9)</PresentationFormat>
  <Paragraphs>182</Paragraphs>
  <Slides>40</Slides>
  <Notes>19</Notes>
  <TotalTime>156</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40</vt:i4>
      </vt:variant>
    </vt:vector>
  </HeadingPairs>
  <TitlesOfParts>
    <vt:vector baseType="lpstr" size="55">
      <vt:lpstr>Arial</vt:lpstr>
      <vt:lpstr>等线 Light</vt:lpstr>
      <vt:lpstr>等线</vt:lpstr>
      <vt:lpstr>Calibri</vt:lpstr>
      <vt:lpstr>隶书</vt:lpstr>
      <vt:lpstr>微软雅黑</vt:lpstr>
      <vt:lpstr>Times New Roman</vt:lpstr>
      <vt:lpstr>华文新魏</vt:lpstr>
      <vt:lpstr>Verdana</vt:lpstr>
      <vt:lpstr>华文行楷</vt:lpstr>
      <vt:lpstr>宋体</vt:lpstr>
      <vt:lpstr>黑体</vt:lpstr>
      <vt:lpstr>Wingdings</vt:lpstr>
      <vt:lpstr>方正姚体</vt:lpstr>
      <vt:lpstr>自定义设计方案</vt:lpstr>
      <vt:lpstr>PowerPoint Presentation</vt:lpstr>
      <vt:lpstr>PowerPoint Presentation</vt:lpstr>
      <vt:lpstr>马克思在特里尔的故居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dc:description>雷锋PPT网 www.lfppt.com</dc:description>
  <cp:lastModifiedBy>Windows 用户</cp:lastModifiedBy>
  <cp:revision>66</cp:revision>
  <dcterms:created xsi:type="dcterms:W3CDTF">2018-12-13T06:27:00Z</dcterms:created>
  <dcterms:modified xsi:type="dcterms:W3CDTF">2020-07-14T01:38:51Z</dcterms:modified>
  <dc:subject>雷锋PPT网 www.lfppt.com</dc:subject>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2052-11.1.0.9440</vt:lpwstr>
  </property>
</Properties>
</file>