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29"/>
  </p:handoutMasterIdLst>
  <p:sldIdLst>
    <p:sldId id="256" r:id="rId3"/>
    <p:sldId id="287" r:id="rId4"/>
    <p:sldId id="339" r:id="rId5"/>
    <p:sldId id="288" r:id="rId6"/>
    <p:sldId id="260" r:id="rId7"/>
    <p:sldId id="306" r:id="rId9"/>
    <p:sldId id="262" r:id="rId10"/>
    <p:sldId id="307" r:id="rId11"/>
    <p:sldId id="289" r:id="rId12"/>
    <p:sldId id="290" r:id="rId13"/>
    <p:sldId id="340" r:id="rId14"/>
    <p:sldId id="291" r:id="rId15"/>
    <p:sldId id="341" r:id="rId16"/>
    <p:sldId id="309" r:id="rId17"/>
    <p:sldId id="310" r:id="rId18"/>
    <p:sldId id="311" r:id="rId19"/>
    <p:sldId id="312" r:id="rId20"/>
    <p:sldId id="293" r:id="rId21"/>
    <p:sldId id="313" r:id="rId22"/>
    <p:sldId id="294" r:id="rId23"/>
    <p:sldId id="295" r:id="rId24"/>
    <p:sldId id="342" r:id="rId25"/>
    <p:sldId id="299" r:id="rId26"/>
    <p:sldId id="300" r:id="rId27"/>
    <p:sldId id="301" r:id="rId28"/>
  </p:sldIdLst>
  <p:sldSz cx="12192000" cy="6858000"/>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E4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1" d="100"/>
          <a:sy n="91" d="100"/>
        </p:scale>
        <p:origin x="-102" y="-174"/>
      </p:cViewPr>
      <p:guideLst>
        <p:guide orient="horz" pos="2160"/>
        <p:guide pos="288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137.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0354"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nchor="t"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fontAlgn="base"/>
            <a:endParaRPr lang="zh-CN" altLang="en-US" sz="1200" strike="noStrike" noProof="1"/>
          </a:p>
        </p:txBody>
      </p:sp>
      <p:sp>
        <p:nvSpPr>
          <p:cNvPr id="100355" name="日期占位符 2"/>
          <p:cNvSpPr>
            <a:spLocks noGrp="1"/>
          </p:cNvSpPr>
          <p:nvPr>
            <p:ph type="dt" sz="quarter" idx="1"/>
            <p:custDataLst>
              <p:tags r:id="rId2"/>
            </p:custDataLst>
          </p:nvPr>
        </p:nvSpPr>
        <p:spPr>
          <a:xfrm>
            <a:off x="3884613" y="0"/>
            <a:ext cx="2971800" cy="458788"/>
          </a:xfrm>
          <a:prstGeom prst="rect">
            <a:avLst/>
          </a:prstGeom>
        </p:spPr>
        <p:txBody>
          <a:bodyPr vert="horz" lIns="91440" tIns="45720" rIns="91440" bIns="45720" rtlCol="0" anchor="ctr"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algn="r" fontAlgn="base"/>
            <a:fld id="{118DB9DC-6403-4C05-A647-666158736327}" type="datetime1">
              <a:rPr lang="zh-CN" altLang="en-US" sz="1200" strike="noStrike" noProof="1">
                <a:solidFill>
                  <a:srgbClr val="898989"/>
                </a:solidFill>
                <a:latin typeface="+mn-lt"/>
                <a:ea typeface="+mn-ea"/>
                <a:cs typeface="+mn-cs"/>
              </a:rPr>
            </a:fld>
            <a:endParaRPr lang="zh-CN" altLang="en-US" sz="1200" strike="noStrike" noProof="1">
              <a:solidFill>
                <a:srgbClr val="898989"/>
              </a:solidFill>
              <a:ea typeface="隶书" pitchFamily="49" charset="-122"/>
            </a:endParaRPr>
          </a:p>
        </p:txBody>
      </p:sp>
      <p:sp>
        <p:nvSpPr>
          <p:cNvPr id="100356" name="页脚占位符 3"/>
          <p:cNvSpPr>
            <a:spLocks noGrp="1"/>
          </p:cNvSpPr>
          <p:nvPr>
            <p:ph type="ftr" sz="quarter" idx="2"/>
            <p:custDataLst>
              <p:tags r:id="rId3"/>
            </p:custDataLst>
          </p:nvPr>
        </p:nvSpPr>
        <p:spPr>
          <a:xfrm>
            <a:off x="0" y="8685213"/>
            <a:ext cx="2971800" cy="458788"/>
          </a:xfrm>
          <a:prstGeom prst="rect">
            <a:avLst/>
          </a:prstGeom>
        </p:spPr>
        <p:txBody>
          <a:bodyPr vert="horz" lIns="91440" tIns="45720" rIns="91440" bIns="45720" rtlCol="0" anchor="b"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fontAlgn="base"/>
            <a:endParaRPr lang="zh-CN" altLang="en-US" sz="1200" strike="noStrike" noProof="1">
              <a:solidFill>
                <a:srgbClr val="898989"/>
              </a:solidFill>
              <a:ea typeface="隶书" pitchFamily="49" charset="-122"/>
            </a:endParaRPr>
          </a:p>
        </p:txBody>
      </p:sp>
      <p:sp>
        <p:nvSpPr>
          <p:cNvPr id="100357" name="灯片编号占位符 4"/>
          <p:cNvSpPr>
            <a:spLocks noGrp="1"/>
          </p:cNvSpPr>
          <p:nvPr>
            <p:ph type="sldNum" sz="quarter" idx="3"/>
            <p:custDataLst>
              <p:tags r:id="rId4"/>
            </p:custDataLst>
          </p:nvPr>
        </p:nvSpPr>
        <p:spPr>
          <a:xfrm>
            <a:off x="3884613" y="8685213"/>
            <a:ext cx="2971800" cy="458788"/>
          </a:xfrm>
          <a:prstGeom prst="rect">
            <a:avLst/>
          </a:prstGeom>
        </p:spPr>
        <p:txBody>
          <a:bodyPr vert="horz" lIns="91440" tIns="45720" rIns="91440" bIns="45720" rtlCol="0" anchor="b"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algn="r" fontAlgn="base"/>
            <a:fld id="{89E717C0-9F7A-4222-ACE3-CF8266390806}" type="slidenum">
              <a:rPr lang="zh-CN" altLang="en-US" sz="1200" strike="noStrike" noProof="1">
                <a:solidFill>
                  <a:srgbClr val="898989"/>
                </a:solidFill>
                <a:latin typeface="+mn-lt"/>
                <a:ea typeface="+mn-ea"/>
                <a:cs typeface="+mn-cs"/>
              </a:rPr>
            </a:fld>
            <a:endParaRPr lang="zh-CN" altLang="en-US" sz="1200" strike="noStrike" noProof="1">
              <a:solidFill>
                <a:srgbClr val="898989"/>
              </a:solidFill>
              <a:ea typeface="隶书" pitchFamily="49"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1378" name="页眉占位符 1"/>
          <p:cNvSpPr>
            <a:spLocks noGrp="1"/>
          </p:cNvSpPr>
          <p:nvPr>
            <p:ph type="hdr" sz="quarter"/>
            <p:custDataLst>
              <p:tags r:id="rId1"/>
            </p:custDataLst>
          </p:nvPr>
        </p:nvSpPr>
        <p:spPr>
          <a:xfrm>
            <a:off x="0" y="0"/>
            <a:ext cx="2971800" cy="458788"/>
          </a:xfrm>
          <a:prstGeom prst="rect">
            <a:avLst/>
          </a:prstGeom>
          <a:noFill/>
          <a:ln w="9525">
            <a:noFill/>
          </a:ln>
        </p:spPr>
        <p:txBody>
          <a:bodyPr lIns="91440" tIns="45720" rIns="91440" bIns="45720" anchor="t"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marL="0" lvl="0" indent="0" defTabSz="685800" fontAlgn="base"/>
            <a:endParaRPr lang="zh-CN" altLang="en-US" sz="1200" strike="noStrike" noProof="1">
              <a:ea typeface="微软雅黑" panose="020B0503020204020204" charset="-122"/>
            </a:endParaRPr>
          </a:p>
        </p:txBody>
      </p:sp>
      <p:sp>
        <p:nvSpPr>
          <p:cNvPr id="101379" name="日期占位符 2"/>
          <p:cNvSpPr>
            <a:spLocks noGrp="1"/>
          </p:cNvSpPr>
          <p:nvPr>
            <p:ph type="dt" idx="2"/>
            <p:custDataLst>
              <p:tags r:id="rId2"/>
            </p:custDataLst>
          </p:nvPr>
        </p:nvSpPr>
        <p:spPr>
          <a:xfrm>
            <a:off x="3884613" y="0"/>
            <a:ext cx="2971800" cy="458788"/>
          </a:xfrm>
          <a:prstGeom prst="rect">
            <a:avLst/>
          </a:prstGeom>
          <a:noFill/>
          <a:ln w="9525">
            <a:noFill/>
          </a:ln>
        </p:spPr>
        <p:txBody>
          <a:bodyPr lIns="91440" tIns="45720" rIns="91440" bIns="45720" anchor="t"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algn="r" fontAlgn="base"/>
            <a:fld id="{E84601ED-93EE-4107-8CBD-7E675A7964C9}" type="datetime1">
              <a:rPr lang="zh-CN" altLang="en-US" sz="1200" strike="noStrike" noProof="1">
                <a:latin typeface="+mn-lt"/>
                <a:ea typeface="+mn-ea"/>
                <a:cs typeface="+mn-cs"/>
              </a:rPr>
            </a:fld>
            <a:endParaRPr lang="zh-CN" altLang="en-US" sz="1200" strike="noStrike" noProof="1"/>
          </a:p>
        </p:txBody>
      </p:sp>
      <p:sp>
        <p:nvSpPr>
          <p:cNvPr id="195588" name="幻灯片图像占位符 3"/>
          <p:cNvSpPr/>
          <p:nvPr>
            <p:ph type="sldImg"/>
            <p:custDataLst>
              <p:tags r:id="rId3"/>
            </p:custDataLst>
          </p:nvPr>
        </p:nvSpPr>
        <p:spPr>
          <a:xfrm>
            <a:off x="685800" y="1143000"/>
            <a:ext cx="5486400" cy="3086100"/>
          </a:xfrm>
          <a:prstGeom prst="rect">
            <a:avLst/>
          </a:prstGeom>
          <a:noFill/>
          <a:ln w="12700" cap="flat" cmpd="sng">
            <a:solidFill>
              <a:srgbClr val="000000"/>
            </a:solidFill>
            <a:prstDash val="solid"/>
            <a:bevel/>
            <a:headEnd type="none" w="med" len="med"/>
            <a:tailEnd type="none" w="med" len="med"/>
          </a:ln>
        </p:spPr>
      </p:sp>
      <p:sp>
        <p:nvSpPr>
          <p:cNvPr id="195589" name="备注占位符 4"/>
          <p:cNvSpPr/>
          <p:nvPr>
            <p:ph type="body" sz="quarter"/>
            <p:custDataLst>
              <p:tags r:id="rId4"/>
            </p:custDataLst>
          </p:nvPr>
        </p:nvSpPr>
        <p:spPr>
          <a:xfrm>
            <a:off x="685800" y="4400550"/>
            <a:ext cx="5486400" cy="36004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1382" name="页脚占位符 5"/>
          <p:cNvSpPr>
            <a:spLocks noGrp="1"/>
          </p:cNvSpPr>
          <p:nvPr>
            <p:ph type="ftr" sz="quarter" idx="3"/>
            <p:custDataLst>
              <p:tags r:id="rId5"/>
            </p:custDataLst>
          </p:nvPr>
        </p:nvSpPr>
        <p:spPr>
          <a:xfrm>
            <a:off x="0" y="8685213"/>
            <a:ext cx="2971800" cy="458788"/>
          </a:xfrm>
          <a:prstGeom prst="rect">
            <a:avLst/>
          </a:prstGeom>
          <a:noFill/>
          <a:ln w="9525">
            <a:noFill/>
          </a:ln>
        </p:spPr>
        <p:txBody>
          <a:bodyPr lIns="91440" tIns="45720" rIns="91440" bIns="45720" anchor="b"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fontAlgn="base"/>
            <a:endParaRPr lang="zh-CN" altLang="en-US" sz="1200" strike="noStrike" noProof="1"/>
          </a:p>
        </p:txBody>
      </p:sp>
      <p:sp>
        <p:nvSpPr>
          <p:cNvPr id="101383" name="灯片编号占位符 6"/>
          <p:cNvSpPr>
            <a:spLocks noGrp="1"/>
          </p:cNvSpPr>
          <p:nvPr>
            <p:ph type="sldNum" sz="quarter" idx="4"/>
            <p:custDataLst>
              <p:tags r:id="rId6"/>
            </p:custDataLst>
          </p:nvPr>
        </p:nvSpPr>
        <p:spPr>
          <a:xfrm>
            <a:off x="3884613" y="8685213"/>
            <a:ext cx="2971800" cy="458788"/>
          </a:xfrm>
          <a:prstGeom prst="rect">
            <a:avLst/>
          </a:prstGeom>
          <a:noFill/>
          <a:ln w="9525">
            <a:noFill/>
          </a:ln>
        </p:spPr>
        <p:txBody>
          <a:bodyPr lIns="91440" tIns="45720" rIns="91440" bIns="45720" anchor="b" anchorCtr="0"/>
          <a:lstStyle>
            <a:defPPr>
              <a:defRPr lang="zh-CN"/>
            </a:defPPr>
            <a:lvl1pPr marL="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lang="zh-CN" altLang="en-US" sz="1350" kern="1200">
                <a:solidFill>
                  <a:schemeClr val="tx1"/>
                </a:solidFill>
                <a:latin typeface="+mn-lt"/>
                <a:ea typeface="+mn-ea"/>
                <a:cs typeface="+mn-cs"/>
              </a:defRPr>
            </a:lvl5pPr>
            <a:lvl6pPr marL="1714500" algn="l" defTabSz="685800" rtl="0" eaLnBrk="1" latinLnBrk="0" hangingPunct="1">
              <a:defRPr lang="zh-CN" altLang="en-US" sz="1350" kern="1200">
                <a:solidFill>
                  <a:schemeClr val="tx1"/>
                </a:solidFill>
                <a:latin typeface="+mn-lt"/>
                <a:ea typeface="+mn-ea"/>
                <a:cs typeface="+mn-cs"/>
              </a:defRPr>
            </a:lvl6pPr>
            <a:lvl7pPr marL="2057400" algn="l" defTabSz="685800" rtl="0" eaLnBrk="1" latinLnBrk="0" hangingPunct="1">
              <a:defRPr lang="zh-CN" altLang="en-US" sz="1350" kern="1200">
                <a:solidFill>
                  <a:schemeClr val="tx1"/>
                </a:solidFill>
                <a:latin typeface="+mn-lt"/>
                <a:ea typeface="+mn-ea"/>
                <a:cs typeface="+mn-cs"/>
              </a:defRPr>
            </a:lvl7pPr>
            <a:lvl8pPr marL="2400300" algn="l" defTabSz="685800" rtl="0" eaLnBrk="1" latinLnBrk="0" hangingPunct="1">
              <a:defRPr lang="zh-CN" altLang="en-US" sz="1350" kern="1200">
                <a:solidFill>
                  <a:schemeClr val="tx1"/>
                </a:solidFill>
                <a:latin typeface="+mn-lt"/>
                <a:ea typeface="+mn-ea"/>
                <a:cs typeface="+mn-cs"/>
              </a:defRPr>
            </a:lvl8pPr>
            <a:lvl9pPr marL="2743200" algn="l" defTabSz="685800" rtl="0" eaLnBrk="1" latinLnBrk="0" hangingPunct="1">
              <a:defRPr lang="zh-CN" altLang="en-US" sz="1350" kern="1200">
                <a:solidFill>
                  <a:schemeClr val="tx1"/>
                </a:solidFill>
                <a:latin typeface="+mn-lt"/>
                <a:ea typeface="+mn-ea"/>
                <a:cs typeface="+mn-cs"/>
              </a:defRPr>
            </a:lvl9pPr>
          </a:lstStyle>
          <a:p>
            <a:pPr lvl="0" algn="r" fontAlgn="base"/>
            <a:fld id="{BAC64CD1-AEEC-49C2-A7A5-E551103E10D1}" type="slidenum">
              <a:rPr lang="zh-CN" altLang="en-US" sz="1200" strike="noStrike" noProof="1">
                <a:latin typeface="+mn-lt"/>
                <a:ea typeface="+mn-ea"/>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1pPr>
    <a:lvl2pPr marL="0" lvl="1"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2pPr>
    <a:lvl3pPr marL="0" lvl="2"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3pPr>
    <a:lvl4pPr marL="0" lvl="3"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4pPr>
    <a:lvl5pPr marL="0" lvl="4"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5pPr>
    <a:lvl6pPr marL="2286000" lvl="5"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6pPr>
    <a:lvl7pPr marL="2743200" lvl="6"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7pPr>
    <a:lvl8pPr marL="3200400" lvl="7"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8pPr>
    <a:lvl9pPr marL="3657600" lvl="8"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29" name="幻灯片图像占位符 1"/>
          <p:cNvSpPr/>
          <p:nvPr>
            <p:ph type="sldImg"/>
            <p:custDataLst>
              <p:tags r:id="rId3"/>
            </p:custDataLst>
          </p:nvPr>
        </p:nvSpPr>
        <p:spPr>
          <a:ln/>
        </p:spPr>
      </p:sp>
      <p:sp>
        <p:nvSpPr>
          <p:cNvPr id="201730" name="备注占位符 2"/>
          <p:cNvSpPr/>
          <p:nvPr>
            <p:ph type="body"/>
            <p:custDataLst>
              <p:tags r:id="rId4"/>
            </p:custDataLst>
          </p:nvPr>
        </p:nvSpPr>
        <p:spPr>
          <a:ln/>
        </p:spPr>
        <p:txBody>
          <a:bodyPr lIns="91440" tIns="45720" rIns="91440" bIns="45720" anchor="t" anchorCtr="0"/>
          <a:p>
            <a:pPr lvl="0" eaLnBrk="1" hangingPunct="1">
              <a:spcBef>
                <a:spcPct val="0"/>
              </a:spcBef>
            </a:pPr>
            <a:endParaRPr lang="zh-CN" altLang="en-US" b="1" i="1" dirty="0">
              <a:latin typeface="Calibri" panose="020F0502020204030204" pitchFamily="34" charset="0"/>
              <a:ea typeface="宋体" panose="02010600030101010101" pitchFamily="2" charset="-122"/>
            </a:endParaRPr>
          </a:p>
        </p:txBody>
      </p:sp>
      <p:sp>
        <p:nvSpPr>
          <p:cNvPr id="201731" name="灯片编号占位符 3"/>
          <p:cNvSpPr/>
          <p:nvPr>
            <p:ph type="sldNum" sz="quarter"/>
            <p:custDataLst>
              <p:tags r:id="rId5"/>
            </p:custDataLst>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1" name="幻灯片图像占位符 1"/>
          <p:cNvSpPr/>
          <p:nvPr>
            <p:ph type="sldImg"/>
            <p:custDataLst>
              <p:tags r:id="rId3"/>
            </p:custDataLst>
          </p:nvPr>
        </p:nvSpPr>
        <p:spPr>
          <a:ln/>
        </p:spPr>
      </p:sp>
      <p:sp>
        <p:nvSpPr>
          <p:cNvPr id="204802" name="备注占位符 2"/>
          <p:cNvSpPr/>
          <p:nvPr>
            <p:ph type="body"/>
            <p:custDataLst>
              <p:tags r:id="rId4"/>
            </p:custDataLst>
          </p:nvPr>
        </p:nvSpPr>
        <p:spPr>
          <a:ln/>
        </p:spPr>
        <p:txBody>
          <a:bodyPr lIns="91440" tIns="45720" rIns="91440" bIns="45720" anchor="t" anchorCtr="0"/>
          <a:p>
            <a:pPr lvl="0" eaLnBrk="1" hangingPunct="1">
              <a:spcBef>
                <a:spcPct val="0"/>
              </a:spcBef>
            </a:pPr>
            <a:endParaRPr lang="zh-CN" altLang="en-US" b="1" i="1" dirty="0">
              <a:latin typeface="Calibri" panose="020F0502020204030204" pitchFamily="34" charset="0"/>
              <a:ea typeface="宋体" panose="02010600030101010101" pitchFamily="2" charset="-122"/>
            </a:endParaRPr>
          </a:p>
        </p:txBody>
      </p:sp>
      <p:sp>
        <p:nvSpPr>
          <p:cNvPr id="204803" name="灯片编号占位符 3"/>
          <p:cNvSpPr/>
          <p:nvPr>
            <p:ph type="sldNum" sz="quarter"/>
            <p:custDataLst>
              <p:tags r:id="rId5"/>
            </p:custDataLst>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cSld name="两栏内容">
    <p:bg>
      <p:bgPr>
        <a:solidFill>
          <a:schemeClr val="bg2"/>
        </a:solidFill>
        <a:effectLst/>
      </p:bgPr>
    </p:bg>
    <p:spTree>
      <p:nvGrpSpPr>
        <p:cNvPr id="1" name=""/>
        <p:cNvGrpSpPr/>
        <p:nvPr/>
      </p:nvGrpSpPr>
      <p:grpSpPr/>
      <p:sp>
        <p:nvSpPr>
          <p:cNvPr id="159746" name="KSO_TEMPLATE" hidden="1"/>
          <p:cNvSpPr/>
          <p:nvPr>
            <p:custDataLst>
              <p:tags r:id="rId2"/>
            </p:custDataLst>
          </p:nvPr>
        </p:nvSpPr>
        <p:spPr>
          <a:xfrm flipH="1">
            <a:off x="0" y="0"/>
            <a:ext cx="0" cy="0"/>
          </a:xfrm>
          <a:prstGeom prst="rect">
            <a:avLst/>
          </a:prstGeom>
          <a:solidFill>
            <a:srgbClr val="5F6F89"/>
          </a:solidFill>
          <a:ln w="12700" cap="flat" cmpd="sng">
            <a:solidFill>
              <a:srgbClr val="445063"/>
            </a:solidFill>
            <a:prstDash val="solid"/>
            <a:round/>
            <a:headEnd type="none" w="med" len="med"/>
            <a:tailEnd type="none" w="med" len="med"/>
          </a:ln>
        </p:spPr>
        <p:txBody>
          <a:bodyPr anchor="ctr" anchorCtr="0"/>
          <a:p>
            <a:pPr lvl="0" algn="ctr"/>
            <a:endParaRPr lang="zh-CN" altLang="en-US" sz="1300" dirty="0">
              <a:solidFill>
                <a:srgbClr val="FFFFFF"/>
              </a:solidFill>
              <a:latin typeface="Arial" panose="020B0604020202020204" pitchFamily="34" charset="0"/>
              <a:ea typeface="微软雅黑" panose="020B0503020204020204" charset="-122"/>
            </a:endParaRPr>
          </a:p>
        </p:txBody>
      </p:sp>
      <p:pic>
        <p:nvPicPr>
          <p:cNvPr id="159747" name="图片 8" descr="file:///C:\Users\1V994W2\PycharmProjects\PPT_Background_Generation/pic_temp/0_pic_quater_right_up.png"/>
          <p:cNvPicPr/>
          <p:nvPr>
            <p:custDataLst>
              <p:tags r:id="rId3"/>
            </p:custDataLst>
          </p:nvPr>
        </p:nvPicPr>
        <p:blipFill>
          <a:blip r:embed="rId4"/>
          <a:stretch>
            <a:fillRect/>
          </a:stretch>
        </p:blipFill>
        <p:spPr>
          <a:xfrm>
            <a:off x="0" y="0"/>
            <a:ext cx="719138" cy="720725"/>
          </a:xfrm>
          <a:prstGeom prst="rect">
            <a:avLst/>
          </a:prstGeom>
          <a:noFill/>
          <a:ln w="9525">
            <a:noFill/>
          </a:ln>
        </p:spPr>
      </p:pic>
      <p:pic>
        <p:nvPicPr>
          <p:cNvPr id="159748" name="图片 7" descr="file:///C:\Users\1V994W2\PycharmProjects\PPT_Background_Generation/pic_temp/1_pic_quater_right_up.png"/>
          <p:cNvPicPr/>
          <p:nvPr>
            <p:custDataLst>
              <p:tags r:id="rId5"/>
            </p:custDataLst>
          </p:nvPr>
        </p:nvPicPr>
        <p:blipFill>
          <a:blip r:embed="rId6"/>
          <a:stretch>
            <a:fillRect/>
          </a:stretch>
        </p:blipFill>
        <p:spPr>
          <a:xfrm>
            <a:off x="11472863" y="0"/>
            <a:ext cx="719137" cy="538163"/>
          </a:xfrm>
          <a:prstGeom prst="rect">
            <a:avLst/>
          </a:prstGeom>
          <a:noFill/>
          <a:ln w="9525">
            <a:noFill/>
          </a:ln>
        </p:spPr>
      </p:pic>
      <p:sp>
        <p:nvSpPr>
          <p:cNvPr id="2" name="标题 1"/>
          <p:cNvSpPr>
            <a:spLocks noGrp="1"/>
          </p:cNvSpPr>
          <p:nvPr>
            <p:ph type="title"/>
          </p:nvPr>
        </p:nvSpPr>
        <p:spPr>
          <a:xfrm>
            <a:off x="669883"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汉仪尚巍手书W" pitchFamily="18"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endParaRPr kumimoji="0" lang="zh-CN" altLang="en-US" sz="2400" b="0" i="0" u="none" strike="noStrike" kern="1200" cap="none" spc="200" normalizeH="0" baseline="0" noProof="1">
              <a:uLnTx/>
              <a:uFillTx/>
              <a:sym typeface="+mn-ea"/>
            </a:endParaRPr>
          </a:p>
        </p:txBody>
      </p:sp>
      <p:sp>
        <p:nvSpPr>
          <p:cNvPr id="3" name="内容占位符 2"/>
          <p:cNvSpPr>
            <a:spLocks noGrp="1"/>
          </p:cNvSpPr>
          <p:nvPr>
            <p:ph sz="half" idx="1"/>
          </p:nvPr>
        </p:nvSpPr>
        <p:spPr>
          <a:xfrm>
            <a:off x="669931" y="952508"/>
            <a:ext cx="5283243"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4" name="内容占位符 3"/>
          <p:cNvSpPr>
            <a:spLocks noGrp="1"/>
          </p:cNvSpPr>
          <p:nvPr>
            <p:ph sz="half" idx="2"/>
          </p:nvPr>
        </p:nvSpPr>
        <p:spPr>
          <a:xfrm>
            <a:off x="6238877" y="952508"/>
            <a:ext cx="5283243"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itchFamily="49" charset="-122"/>
              </a:defRPr>
            </a:lvl1pPr>
            <a:lvl2pPr eaLnBrk="1" fontAlgn="auto" latinLnBrk="0" hangingPunct="1">
              <a:defRPr sz="1600">
                <a:solidFill>
                  <a:schemeClr val="tx1"/>
                </a:solidFill>
                <a:latin typeface="Arial" panose="020B0604020202020204" pitchFamily="34" charset="0"/>
                <a:ea typeface="隶书" pitchFamily="49" charset="-122"/>
              </a:defRPr>
            </a:lvl2pPr>
            <a:lvl3pPr eaLnBrk="1" fontAlgn="auto" latinLnBrk="0" hangingPunct="1">
              <a:defRPr sz="1600">
                <a:solidFill>
                  <a:schemeClr val="tx1"/>
                </a:solidFill>
                <a:latin typeface="Arial" panose="020B0604020202020204" pitchFamily="34" charset="0"/>
                <a:ea typeface="隶书" pitchFamily="49" charset="-122"/>
              </a:defRPr>
            </a:lvl3pPr>
            <a:lvl4pPr eaLnBrk="1" fontAlgn="auto" latinLnBrk="0" hangingPunct="1">
              <a:defRPr sz="1600">
                <a:solidFill>
                  <a:schemeClr val="tx1"/>
                </a:solidFill>
                <a:latin typeface="Arial" panose="020B0604020202020204" pitchFamily="34" charset="0"/>
                <a:ea typeface="隶书" pitchFamily="49" charset="-122"/>
              </a:defRPr>
            </a:lvl4pPr>
            <a:lvl5pPr eaLnBrk="1" fontAlgn="auto" latinLnBrk="0" hangingPunct="1">
              <a:defRPr sz="160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endParaRPr kumimoji="0" lang="zh-CN" altLang="en-US" sz="1600" b="0" i="0" u="none" strike="noStrike" kern="1200" cap="none" spc="150" normalizeH="0" baseline="0" noProof="1">
              <a:uLnTx/>
              <a:uFillTx/>
            </a:endParaRPr>
          </a:p>
          <a:p>
            <a:pPr lvl="1" fontAlgn="auto"/>
            <a:r>
              <a:rPr kumimoji="0" lang="zh-CN" altLang="en-US" sz="1600" b="0" i="0" u="none" strike="noStrike" kern="1200" cap="none" spc="150" normalizeH="0" baseline="0" noProof="1">
                <a:uLnTx/>
                <a:uFillTx/>
              </a:rPr>
              <a:t>第二级</a:t>
            </a:r>
            <a:endParaRPr kumimoji="0" lang="zh-CN" altLang="en-US" sz="1600" b="0" i="0" u="none" strike="noStrike" kern="1200" cap="none" spc="150" normalizeH="0" baseline="0" noProof="1">
              <a:uLnTx/>
              <a:uFillTx/>
            </a:endParaRPr>
          </a:p>
          <a:p>
            <a:pPr lvl="2" fontAlgn="auto"/>
            <a:r>
              <a:rPr kumimoji="0" lang="zh-CN" altLang="en-US" sz="1600" b="0" i="0" u="none" strike="noStrike" kern="1200" cap="none" spc="150" normalizeH="0" baseline="0" noProof="1">
                <a:uLnTx/>
                <a:uFillTx/>
              </a:rPr>
              <a:t>第三级</a:t>
            </a:r>
            <a:endParaRPr kumimoji="0" lang="zh-CN" altLang="en-US" sz="1600" b="0" i="0" u="none" strike="noStrike" kern="1200" cap="none" spc="150" normalizeH="0" baseline="0" noProof="1">
              <a:uLnTx/>
              <a:uFillTx/>
            </a:endParaRPr>
          </a:p>
          <a:p>
            <a:pPr lvl="3" fontAlgn="auto"/>
            <a:r>
              <a:rPr kumimoji="0" lang="zh-CN" altLang="en-US" sz="1600" b="0" i="0" u="none" strike="noStrike" kern="1200" cap="none" spc="150" normalizeH="0" baseline="0" noProof="1">
                <a:uLnTx/>
                <a:uFillTx/>
              </a:rPr>
              <a:t>第四级</a:t>
            </a:r>
            <a:endParaRPr kumimoji="0" lang="zh-CN" altLang="en-US" sz="1600" b="0" i="0" u="none" strike="noStrike" kern="1200" cap="none" spc="150" normalizeH="0" baseline="0" noProof="1">
              <a:uLnTx/>
              <a:uFillTx/>
            </a:endParaRPr>
          </a:p>
          <a:p>
            <a:pPr lvl="4" fontAlgn="auto"/>
            <a:r>
              <a:rPr kumimoji="0" lang="zh-CN" altLang="en-US" sz="1600" b="0" i="0" u="none" strike="noStrike" kern="1200" cap="none" spc="150" normalizeH="0" baseline="0" noProof="1">
                <a:uLnTx/>
                <a:uFillTx/>
              </a:rPr>
              <a:t>第五级</a:t>
            </a:r>
            <a:endParaRPr kumimoji="0" lang="zh-CN" altLang="en-US" sz="1600" b="0" i="0" u="none" strike="noStrike" kern="1200" cap="none" spc="150" normalizeH="0" baseline="0" noProof="1">
              <a:uLnTx/>
              <a:uFillTx/>
            </a:endParaRPr>
          </a:p>
        </p:txBody>
      </p:sp>
      <p:sp>
        <p:nvSpPr>
          <p:cNvPr id="0" name="日期占位符 3"/>
          <p:cNvSpPr>
            <a:spLocks noGrp="1"/>
          </p:cNvSpPr>
          <p:nvPr>
            <p:ph type="dt" sz="half" idx="10"/>
            <p:custDataLst>
              <p:tags r:id="rId7"/>
            </p:custDataLst>
          </p:nvPr>
        </p:nvSpPr>
        <p:spPr>
          <a:xfrm>
            <a:off x="881063" y="6350000"/>
            <a:ext cx="2698750" cy="315913"/>
          </a:xfrm>
          <a:prstGeom prst="rect">
            <a:avLst/>
          </a:prstGeom>
          <a:noFill/>
          <a:ln w="9525">
            <a:noFill/>
          </a:ln>
        </p:spPr>
        <p:txBody>
          <a:bodyPr lIns="91440" tIns="45720" rIns="91440" bIns="4572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fontAlgn="base"/>
            <a:fld id="{BD4FC164-618D-411D-B8E4-6EC63EF9ED2D}" type="datetime1">
              <a:rPr lang="zh-CN" altLang="en-US" sz="1200" strike="noStrike" noProof="1">
                <a:solidFill>
                  <a:srgbClr val="898989"/>
                </a:solidFill>
                <a:latin typeface="Arial" panose="020B0604020202020204" pitchFamily="34" charset="0"/>
                <a:ea typeface="隶书" pitchFamily="49" charset="-122"/>
                <a:cs typeface="+mn-cs"/>
              </a:rPr>
            </a:fld>
            <a:endParaRPr lang="zh-CN" altLang="en-US" sz="1200" strike="noStrike" noProof="1">
              <a:solidFill>
                <a:srgbClr val="898989"/>
              </a:solidFill>
              <a:latin typeface="Arial" panose="020B0604020202020204" pitchFamily="34" charset="0"/>
              <a:ea typeface="隶书" pitchFamily="49" charset="-122"/>
            </a:endParaRPr>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a:noFill/>
          <a:ln w="9525">
            <a:noFill/>
          </a:ln>
        </p:spPr>
        <p:txBody>
          <a:bodyPr lIns="91440" tIns="45720" rIns="91440" bIns="4572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fontAlgn="base"/>
            <a:endParaRPr lang="zh-CN" altLang="en-US" sz="1200" strike="noStrike" noProof="1">
              <a:solidFill>
                <a:srgbClr val="898989"/>
              </a:solidFill>
              <a:latin typeface="Arial" panose="020B0604020202020204" pitchFamily="34" charset="0"/>
              <a:ea typeface="隶书" pitchFamily="49" charset="-122"/>
            </a:endParaRPr>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a:noFill/>
          <a:ln w="9525">
            <a:noFill/>
          </a:ln>
        </p:spPr>
        <p:txBody>
          <a:bodyPr lIns="91440" tIns="45720" rIns="91440" bIns="4572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fontAlgn="base"/>
            <a:fld id="{5E8242ED-3D2A-4442-8D84-4089DC8159F2}" type="slidenum">
              <a:rPr lang="zh-CN" altLang="en-US" sz="1200" strike="noStrike" noProof="1">
                <a:solidFill>
                  <a:srgbClr val="898989"/>
                </a:solidFill>
                <a:latin typeface="Arial" panose="020B0604020202020204" pitchFamily="34" charset="0"/>
                <a:ea typeface="隶书" pitchFamily="49" charset="-122"/>
                <a:cs typeface="+mn-cs"/>
              </a:rPr>
            </a:fld>
            <a:endParaRPr lang="zh-CN" altLang="en-US" sz="1200" strike="noStrike" noProof="1">
              <a:solidFill>
                <a:srgbClr val="898989"/>
              </a:solidFill>
              <a:latin typeface="Arial" panose="020B0604020202020204" pitchFamily="34" charset="0"/>
              <a:ea typeface="隶书" pitchFamily="49"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2.png"/><Relationship Id="rId5" Type="http://schemas.openxmlformats.org/officeDocument/2006/relationships/tags" Target="../tags/tag9.xml"/><Relationship Id="rId4" Type="http://schemas.openxmlformats.org/officeDocument/2006/relationships/image" Target="../media/image1.pn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59746" name="KSO_TEMPLATE" hidden="1"/>
          <p:cNvSpPr/>
          <p:nvPr>
            <p:custDataLst>
              <p:tags r:id="rId2"/>
            </p:custDataLst>
          </p:nvPr>
        </p:nvSpPr>
        <p:spPr>
          <a:xfrm flipH="1">
            <a:off x="0" y="0"/>
            <a:ext cx="0" cy="0"/>
          </a:xfrm>
          <a:prstGeom prst="rect">
            <a:avLst/>
          </a:prstGeom>
          <a:solidFill>
            <a:srgbClr val="5F6F89"/>
          </a:solidFill>
          <a:ln w="12700" cap="flat" cmpd="sng">
            <a:solidFill>
              <a:srgbClr val="445063"/>
            </a:solidFill>
            <a:prstDash val="solid"/>
            <a:round/>
            <a:headEnd type="none" w="med" len="med"/>
            <a:tailEnd type="none" w="med" len="med"/>
          </a:ln>
        </p:spPr>
        <p:txBody>
          <a:bodyPr anchor="ctr" anchorCtr="0"/>
          <a:p>
            <a:pPr lvl="0" algn="ctr"/>
            <a:endParaRPr lang="zh-CN" altLang="en-US" sz="1300" dirty="0">
              <a:solidFill>
                <a:srgbClr val="FFFFFF"/>
              </a:solidFill>
              <a:latin typeface="Arial" panose="020B0604020202020204" pitchFamily="34" charset="0"/>
              <a:ea typeface="微软雅黑" panose="020B0503020204020204" charset="-122"/>
            </a:endParaRPr>
          </a:p>
        </p:txBody>
      </p:sp>
      <p:pic>
        <p:nvPicPr>
          <p:cNvPr id="159747" name="图片 8" descr="file:///C:\Users\1V994W2\PycharmProjects\PPT_Background_Generation/pic_temp/0_pic_quater_right_up.png"/>
          <p:cNvPicPr/>
          <p:nvPr>
            <p:custDataLst>
              <p:tags r:id="rId3"/>
            </p:custDataLst>
          </p:nvPr>
        </p:nvPicPr>
        <p:blipFill>
          <a:blip r:embed="rId4"/>
          <a:stretch>
            <a:fillRect/>
          </a:stretch>
        </p:blipFill>
        <p:spPr>
          <a:xfrm>
            <a:off x="0" y="0"/>
            <a:ext cx="719138" cy="720725"/>
          </a:xfrm>
          <a:prstGeom prst="rect">
            <a:avLst/>
          </a:prstGeom>
          <a:noFill/>
          <a:ln w="9525">
            <a:noFill/>
          </a:ln>
        </p:spPr>
      </p:pic>
      <p:pic>
        <p:nvPicPr>
          <p:cNvPr id="159748" name="图片 7" descr="file:///C:\Users\1V994W2\PycharmProjects\PPT_Background_Generation/pic_temp/1_pic_quater_right_up.png"/>
          <p:cNvPicPr/>
          <p:nvPr>
            <p:custDataLst>
              <p:tags r:id="rId5"/>
            </p:custDataLst>
          </p:nvPr>
        </p:nvPicPr>
        <p:blipFill>
          <a:blip r:embed="rId6"/>
          <a:stretch>
            <a:fillRect/>
          </a:stretch>
        </p:blipFill>
        <p:spPr>
          <a:xfrm>
            <a:off x="11472863" y="0"/>
            <a:ext cx="719137" cy="538163"/>
          </a:xfrm>
          <a:prstGeom prst="rect">
            <a:avLst/>
          </a:prstGeom>
          <a:noFill/>
          <a:ln w="9525">
            <a:noFill/>
          </a:ln>
        </p:spPr>
      </p:pic>
      <p:sp>
        <p:nvSpPr>
          <p:cNvPr id="159749" name="标题占位符 1"/>
          <p:cNvSpPr/>
          <p:nvPr>
            <p:ph type="title"/>
            <p:custDataLst>
              <p:tags r:id="rId7"/>
            </p:custDataLst>
          </p:nvPr>
        </p:nvSpPr>
        <p:spPr>
          <a:xfrm>
            <a:off x="668338" y="442913"/>
            <a:ext cx="10855325" cy="442912"/>
          </a:xfrm>
          <a:prstGeom prst="rect">
            <a:avLst/>
          </a:prstGeom>
          <a:noFill/>
          <a:ln w="9525">
            <a:noFill/>
          </a:ln>
        </p:spPr>
        <p:txBody>
          <a:bodyPr lIns="90170" tIns="46990" rIns="90170" bIns="46990" anchor="ctr" anchorCtr="0"/>
          <a:p>
            <a:pPr lvl="0"/>
            <a:r>
              <a:rPr lang="zh-CN" altLang="en-US"/>
              <a:t>单击此处编辑母版标题样式</a:t>
            </a:r>
            <a:endParaRPr lang="zh-CN" altLang="en-US"/>
          </a:p>
        </p:txBody>
      </p:sp>
      <p:sp>
        <p:nvSpPr>
          <p:cNvPr id="159750" name="文本占位符 2"/>
          <p:cNvSpPr/>
          <p:nvPr>
            <p:ph type="body"/>
            <p:custDataLst>
              <p:tags r:id="rId8"/>
            </p:custDataLst>
          </p:nvPr>
        </p:nvSpPr>
        <p:spPr>
          <a:xfrm>
            <a:off x="668338" y="962025"/>
            <a:ext cx="10855325" cy="5387975"/>
          </a:xfrm>
          <a:prstGeom prst="rect">
            <a:avLst/>
          </a:prstGeom>
          <a:noFill/>
          <a:ln w="9525">
            <a:noFill/>
          </a:ln>
        </p:spPr>
        <p:txBody>
          <a:bodyPr lIns="90170" tIns="46990" rIns="90170" bIns="4699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p:hf sldNum="0" hdr="0" ftr="0" dt="0"/>
  <p:txStyles>
    <p:title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汉仪尚巍手书W" pitchFamily="18" charset="-122"/>
        </a:defRPr>
      </a:lvl1pPr>
    </p:titleStyle>
    <p:bodyStyle>
      <a:lvl1pPr marL="228600" lvl="0" indent="-228600" algn="l" defTabSz="914400" rtl="0" eaLnBrk="1" fontAlgn="base" latinLnBrk="0" hangingPunct="1">
        <a:lnSpc>
          <a:spcPct val="130000"/>
        </a:lnSpc>
        <a:spcBef>
          <a:spcPct val="0"/>
        </a:spcBef>
        <a:spcAft>
          <a:spcPts val="1000"/>
        </a:spcAft>
        <a:buFont typeface="Arial" panose="020B0604020202020204" pitchFamily="34" charset="0"/>
        <a:buChar char="•"/>
        <a:defRPr sz="1600" b="0" i="0" u="none" kern="1200" baseline="0">
          <a:solidFill>
            <a:schemeClr val="tx1"/>
          </a:solidFill>
          <a:latin typeface="Arial" panose="020B0604020202020204" pitchFamily="34" charset="0"/>
          <a:ea typeface="隶书" pitchFamily="49" charset="-122"/>
        </a:defRPr>
      </a:lvl1pPr>
      <a:lvl2pPr marL="685800" lvl="1"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2pPr>
      <a:lvl3pPr marL="1143000" lvl="2"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3pPr>
      <a:lvl4pPr marL="1600200" lvl="3"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4pPr>
      <a:lvl5pPr marL="2057400" lvl="4"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5pPr>
      <a:lvl6pPr marL="2514600" lvl="5"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6pPr>
      <a:lvl7pPr marL="2971800" lvl="6"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7pPr>
      <a:lvl8pPr marL="3429000" lvl="7"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8pPr>
      <a:lvl9pPr marL="3886200" lvl="8" indent="-228600" algn="l" defTabSz="914400" rtl="0" eaLnBrk="1" fontAlgn="base" latinLnBrk="0" hangingPunct="1">
        <a:lnSpc>
          <a:spcPct val="130000"/>
        </a:lnSpc>
        <a:spcBef>
          <a:spcPct val="0"/>
        </a:spcBef>
        <a:spcAft>
          <a:spcPts val="1000"/>
        </a:spcAft>
        <a:buFont typeface="Arial" panose="020B0604020202020204" pitchFamily="34" charset="0"/>
        <a:buChar char="•"/>
        <a:tabLst>
          <a:tab pos="1609725" algn="l"/>
        </a:tabLst>
        <a:defRPr sz="1600" b="0" i="0" u="none" kern="1200" baseline="0">
          <a:solidFill>
            <a:schemeClr val="tx1"/>
          </a:solidFill>
          <a:latin typeface="Arial" panose="020B0604020202020204" pitchFamily="34" charset="0"/>
          <a:ea typeface="隶书" pitchFamily="49" charset="-122"/>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1pPr>
      <a:lvl2pPr marL="457200" lvl="1"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2pPr>
      <a:lvl3pPr marL="914400" lvl="2"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3pPr>
      <a:lvl4pPr marL="1371600" lvl="3"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4pPr>
      <a:lvl5pPr marL="1828800" lvl="4"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5pPr>
      <a:lvl6pPr marL="2286000" lvl="5"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6pPr>
      <a:lvl7pPr marL="2743200" lvl="6"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7pPr>
      <a:lvl8pPr marL="3200400" lvl="7"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8pPr>
      <a:lvl9pPr marL="3657600" lvl="8"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微软雅黑" panose="020B0503020204020204" charset="-122"/>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13.png"/><Relationship Id="rId4" Type="http://schemas.openxmlformats.org/officeDocument/2006/relationships/tags" Target="../tags/tag69.xml"/><Relationship Id="rId3" Type="http://schemas.openxmlformats.org/officeDocument/2006/relationships/image" Target="../media/image14.png"/><Relationship Id="rId2" Type="http://schemas.openxmlformats.org/officeDocument/2006/relationships/tags" Target="../tags/tag68.xml"/><Relationship Id="rId1" Type="http://schemas.openxmlformats.org/officeDocument/2006/relationships/tags" Target="../tags/tag6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tags" Target="../tags/tag7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6.png"/><Relationship Id="rId7" Type="http://schemas.openxmlformats.org/officeDocument/2006/relationships/tags" Target="../tags/tag79.xml"/><Relationship Id="rId6" Type="http://schemas.openxmlformats.org/officeDocument/2006/relationships/image" Target="../media/image5.png"/><Relationship Id="rId5" Type="http://schemas.openxmlformats.org/officeDocument/2006/relationships/tags" Target="../tags/tag78.xml"/><Relationship Id="rId4" Type="http://schemas.openxmlformats.org/officeDocument/2006/relationships/image" Target="../media/image4.png"/><Relationship Id="rId3" Type="http://schemas.openxmlformats.org/officeDocument/2006/relationships/tags" Target="../tags/tag77.xml"/><Relationship Id="rId21" Type="http://schemas.openxmlformats.org/officeDocument/2006/relationships/slideLayout" Target="../slideLayouts/slideLayout1.xml"/><Relationship Id="rId20" Type="http://schemas.openxmlformats.org/officeDocument/2006/relationships/tags" Target="../tags/tag87.xml"/><Relationship Id="rId2" Type="http://schemas.openxmlformats.org/officeDocument/2006/relationships/image" Target="../media/image3.png"/><Relationship Id="rId19" Type="http://schemas.openxmlformats.org/officeDocument/2006/relationships/tags" Target="../tags/tag86.xml"/><Relationship Id="rId18" Type="http://schemas.openxmlformats.org/officeDocument/2006/relationships/image" Target="../media/image10.png"/><Relationship Id="rId17" Type="http://schemas.openxmlformats.org/officeDocument/2006/relationships/tags" Target="../tags/tag85.xml"/><Relationship Id="rId16" Type="http://schemas.openxmlformats.org/officeDocument/2006/relationships/image" Target="../media/image9.png"/><Relationship Id="rId15" Type="http://schemas.openxmlformats.org/officeDocument/2006/relationships/tags" Target="../tags/tag84.xml"/><Relationship Id="rId14" Type="http://schemas.openxmlformats.org/officeDocument/2006/relationships/image" Target="../media/image8.png"/><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image" Target="../media/image7.png"/><Relationship Id="rId10" Type="http://schemas.openxmlformats.org/officeDocument/2006/relationships/tags" Target="../tags/tag81.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tags" Target="../tags/tag9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tags" Target="../tags/tag9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tags" Target="../tags/tag9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tags" Target="../tags/tag10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tags" Target="../tags/tag105.xml"/></Relationships>
</file>

<file path=ppt/slides/_rels/slide22.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media/image6.png"/><Relationship Id="rId7" Type="http://schemas.openxmlformats.org/officeDocument/2006/relationships/tags" Target="../tags/tag110.xml"/><Relationship Id="rId6" Type="http://schemas.openxmlformats.org/officeDocument/2006/relationships/image" Target="../media/image5.png"/><Relationship Id="rId5" Type="http://schemas.openxmlformats.org/officeDocument/2006/relationships/tags" Target="../tags/tag109.xml"/><Relationship Id="rId4" Type="http://schemas.openxmlformats.org/officeDocument/2006/relationships/image" Target="../media/image4.png"/><Relationship Id="rId3" Type="http://schemas.openxmlformats.org/officeDocument/2006/relationships/tags" Target="../tags/tag108.xml"/><Relationship Id="rId21" Type="http://schemas.openxmlformats.org/officeDocument/2006/relationships/slideLayout" Target="../slideLayouts/slideLayout1.xml"/><Relationship Id="rId20" Type="http://schemas.openxmlformats.org/officeDocument/2006/relationships/tags" Target="../tags/tag118.xml"/><Relationship Id="rId2" Type="http://schemas.openxmlformats.org/officeDocument/2006/relationships/image" Target="../media/image3.png"/><Relationship Id="rId19" Type="http://schemas.openxmlformats.org/officeDocument/2006/relationships/tags" Target="../tags/tag117.xml"/><Relationship Id="rId18" Type="http://schemas.openxmlformats.org/officeDocument/2006/relationships/image" Target="../media/image10.png"/><Relationship Id="rId17" Type="http://schemas.openxmlformats.org/officeDocument/2006/relationships/tags" Target="../tags/tag116.xml"/><Relationship Id="rId16" Type="http://schemas.openxmlformats.org/officeDocument/2006/relationships/image" Target="../media/image9.png"/><Relationship Id="rId15" Type="http://schemas.openxmlformats.org/officeDocument/2006/relationships/tags" Target="../tags/tag115.xml"/><Relationship Id="rId14" Type="http://schemas.openxmlformats.org/officeDocument/2006/relationships/image" Target="../media/image8.png"/><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image" Target="../media/image7.png"/><Relationship Id="rId10" Type="http://schemas.openxmlformats.org/officeDocument/2006/relationships/tags" Target="../tags/tag112.xml"/><Relationship Id="rId1" Type="http://schemas.openxmlformats.org/officeDocument/2006/relationships/tags" Target="../tags/tag10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4.xml"/><Relationship Id="rId1" Type="http://schemas.openxmlformats.org/officeDocument/2006/relationships/tags" Target="../tags/tag1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6.xml"/><Relationship Id="rId1" Type="http://schemas.openxmlformats.org/officeDocument/2006/relationships/tags" Target="../tags/tag125.xml"/></Relationships>
</file>

<file path=ppt/slides/_rels/slide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6.png"/><Relationship Id="rId7" Type="http://schemas.openxmlformats.org/officeDocument/2006/relationships/tags" Target="../tags/tag19.xml"/><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png"/><Relationship Id="rId3" Type="http://schemas.openxmlformats.org/officeDocument/2006/relationships/tags" Target="../tags/tag17.xml"/><Relationship Id="rId21" Type="http://schemas.openxmlformats.org/officeDocument/2006/relationships/slideLayout" Target="../slideLayouts/slideLayout1.xml"/><Relationship Id="rId20" Type="http://schemas.openxmlformats.org/officeDocument/2006/relationships/tags" Target="../tags/tag27.xml"/><Relationship Id="rId2" Type="http://schemas.openxmlformats.org/officeDocument/2006/relationships/image" Target="../media/image3.png"/><Relationship Id="rId19" Type="http://schemas.openxmlformats.org/officeDocument/2006/relationships/tags" Target="../tags/tag26.xml"/><Relationship Id="rId18" Type="http://schemas.openxmlformats.org/officeDocument/2006/relationships/image" Target="../media/image10.png"/><Relationship Id="rId17" Type="http://schemas.openxmlformats.org/officeDocument/2006/relationships/tags" Target="../tags/tag25.xml"/><Relationship Id="rId16" Type="http://schemas.openxmlformats.org/officeDocument/2006/relationships/image" Target="../media/image9.png"/><Relationship Id="rId15" Type="http://schemas.openxmlformats.org/officeDocument/2006/relationships/tags" Target="../tags/tag24.xml"/><Relationship Id="rId14" Type="http://schemas.openxmlformats.org/officeDocument/2006/relationships/image" Target="../media/image8.png"/><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image" Target="../media/image7.png"/><Relationship Id="rId10" Type="http://schemas.openxmlformats.org/officeDocument/2006/relationships/tags" Target="../tags/tag21.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8.xml"/><Relationship Id="rId7" Type="http://schemas.openxmlformats.org/officeDocument/2006/relationships/image" Target="../media/image11.pn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png"/><Relationship Id="rId10" Type="http://schemas.openxmlformats.org/officeDocument/2006/relationships/notesSlide" Target="../notesSlides/notesSlide1.xml"/><Relationship Id="rId1" Type="http://schemas.openxmlformats.org/officeDocument/2006/relationships/tags" Target="../tags/tag3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tags" Target="../tags/tag42.xml"/></Relationships>
</file>

<file path=ppt/slides/_rels/slide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image" Target="../media/image12.png"/><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image" Target="../media/image1.png"/><Relationship Id="rId13" Type="http://schemas.openxmlformats.org/officeDocument/2006/relationships/notesSlide" Target="../notesSlides/notesSlide2.xml"/><Relationship Id="rId12" Type="http://schemas.openxmlformats.org/officeDocument/2006/relationships/slideLayout" Target="../slideLayouts/slideLayout1.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4.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13.png"/><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image" Target="../media/image13.png"/><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2E4EA"/>
        </a:solidFill>
        <a:effectLst/>
      </p:bgPr>
    </p:bg>
    <p:spTree>
      <p:nvGrpSpPr>
        <p:cNvPr id="1" name=""/>
        <p:cNvGrpSpPr/>
        <p:nvPr/>
      </p:nvGrpSpPr>
      <p:grpSpPr/>
      <p:sp>
        <p:nvSpPr>
          <p:cNvPr id="196609" name="标题 2"/>
          <p:cNvSpPr>
            <a:spLocks noGrp="1"/>
          </p:cNvSpPr>
          <p:nvPr>
            <p:ph type="ctrTitle"/>
            <p:custDataLst>
              <p:tags r:id="rId1"/>
            </p:custDataLst>
          </p:nvPr>
        </p:nvSpPr>
        <p:spPr>
          <a:xfrm>
            <a:off x="2233613" y="1836738"/>
            <a:ext cx="8343900" cy="1441450"/>
          </a:xfrm>
          <a:ln/>
        </p:spPr>
        <p:txBody>
          <a:bodyPr lIns="0" tIns="0" rIns="0" bIns="0" anchor="b" anchorCtr="0"/>
          <a:p>
            <a:pPr algn="ctr" defTabSz="914400" fontAlgn="base">
              <a:buClrTx/>
              <a:buSzTx/>
              <a:buFontTx/>
              <a:buNone/>
            </a:pPr>
            <a:r>
              <a:rPr lang="zh-CN" altLang="en-US" sz="4000" b="1" kern="1200" baseline="0">
                <a:latin typeface="黑体" panose="02010609060101010101" pitchFamily="49" charset="-122"/>
                <a:ea typeface="黑体" panose="02010609060101010101" pitchFamily="49" charset="-122"/>
              </a:rPr>
              <a:t>《</a:t>
            </a:r>
            <a:r>
              <a:rPr lang="en-US" altLang="zh-CN" sz="4000" b="1" kern="1200" baseline="0">
                <a:latin typeface="黑体" panose="02010609060101010101" pitchFamily="49" charset="-122"/>
                <a:ea typeface="黑体" panose="02010609060101010101" pitchFamily="49" charset="-122"/>
              </a:rPr>
              <a:t>&lt;</a:t>
            </a:r>
            <a:r>
              <a:rPr lang="zh-CN" altLang="en-US" sz="4000" b="1" kern="1200" baseline="0">
                <a:latin typeface="黑体" panose="02010609060101010101" pitchFamily="49" charset="-122"/>
                <a:ea typeface="黑体" panose="02010609060101010101" pitchFamily="49" charset="-122"/>
              </a:rPr>
              <a:t>老子</a:t>
            </a:r>
            <a:r>
              <a:rPr lang="en-US" altLang="zh-CN" sz="4000" b="1" kern="1200" baseline="0">
                <a:latin typeface="黑体" panose="02010609060101010101" pitchFamily="49" charset="-122"/>
                <a:ea typeface="黑体" panose="02010609060101010101" pitchFamily="49" charset="-122"/>
              </a:rPr>
              <a:t>&gt;</a:t>
            </a:r>
            <a:r>
              <a:rPr lang="zh-CN" altLang="en-US" sz="4000" b="1" kern="1200" baseline="0">
                <a:latin typeface="黑体" panose="02010609060101010101" pitchFamily="49" charset="-122"/>
                <a:ea typeface="黑体" panose="02010609060101010101" pitchFamily="49" charset="-122"/>
                <a:sym typeface="微软雅黑" panose="020B0503020204020204" charset="-122"/>
              </a:rPr>
              <a:t>四章</a:t>
            </a:r>
            <a:r>
              <a:rPr lang="zh-CN" altLang="en-US" sz="4000" b="1" kern="1200" baseline="0">
                <a:latin typeface="黑体" panose="02010609060101010101" pitchFamily="49" charset="-122"/>
                <a:ea typeface="黑体" panose="02010609060101010101" pitchFamily="49" charset="-122"/>
              </a:rPr>
              <a:t>》与《五石之瓠》比较阅读</a:t>
            </a:r>
            <a:endParaRPr lang="zh-CN" altLang="en-US" sz="4000" b="1" kern="1200" baseline="0">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7873" name="文本框 1"/>
          <p:cNvSpPr/>
          <p:nvPr>
            <p:custDataLst>
              <p:tags r:id="rId1"/>
            </p:custDataLst>
          </p:nvPr>
        </p:nvSpPr>
        <p:spPr>
          <a:xfrm>
            <a:off x="1141413" y="1027113"/>
            <a:ext cx="2992437" cy="398462"/>
          </a:xfrm>
          <a:prstGeom prst="rect">
            <a:avLst/>
          </a:prstGeom>
          <a:noFill/>
          <a:ln w="9525">
            <a:noFill/>
          </a:ln>
        </p:spPr>
        <p:txBody>
          <a:bodyPr>
            <a:spAutoFit/>
          </a:bodyPr>
          <a:p>
            <a:r>
              <a:rPr lang="zh-CN" altLang="en-US" sz="2000" b="1">
                <a:latin typeface="黑体" panose="02010609060101010101" pitchFamily="49" charset="-122"/>
                <a:ea typeface="黑体" panose="02010609060101010101" pitchFamily="49" charset="-122"/>
              </a:rPr>
              <a:t>古代马车的各部分名称</a:t>
            </a:r>
            <a:endParaRPr lang="zh-CN" altLang="en-US" sz="2000" b="1">
              <a:latin typeface="黑体" panose="02010609060101010101" pitchFamily="49" charset="-122"/>
              <a:ea typeface="黑体" panose="02010609060101010101" pitchFamily="49" charset="-122"/>
            </a:endParaRPr>
          </a:p>
        </p:txBody>
      </p:sp>
      <p:pic>
        <p:nvPicPr>
          <p:cNvPr id="207874" name="图片 2"/>
          <p:cNvPicPr/>
          <p:nvPr>
            <p:custDataLst>
              <p:tags r:id="rId2"/>
            </p:custDataLst>
          </p:nvPr>
        </p:nvPicPr>
        <p:blipFill>
          <a:blip r:embed="rId3"/>
          <a:stretch>
            <a:fillRect/>
          </a:stretch>
        </p:blipFill>
        <p:spPr>
          <a:xfrm>
            <a:off x="3579813" y="1557338"/>
            <a:ext cx="5811837" cy="4440237"/>
          </a:xfrm>
          <a:prstGeom prst="rect">
            <a:avLst/>
          </a:prstGeom>
          <a:noFill/>
          <a:ln w="9525">
            <a:noFill/>
          </a:ln>
        </p:spPr>
      </p:pic>
      <p:grpSp>
        <p:nvGrpSpPr>
          <p:cNvPr id="207875" name="组合 5"/>
          <p:cNvGrpSpPr/>
          <p:nvPr/>
        </p:nvGrpSpPr>
        <p:grpSpPr>
          <a:xfrm>
            <a:off x="436563" y="2184400"/>
            <a:ext cx="1146175" cy="2403475"/>
            <a:chOff x="687" y="3441"/>
            <a:chExt cx="1806" cy="3784"/>
          </a:xfrm>
        </p:grpSpPr>
        <p:pic>
          <p:nvPicPr>
            <p:cNvPr id="207876" name="图片 19"/>
            <p:cNvPicPr/>
            <p:nvPr>
              <p:custDataLst>
                <p:tags r:id="rId4"/>
              </p:custDataLst>
            </p:nvPr>
          </p:nvPicPr>
          <p:blipFill>
            <a:blip r:embed="rId5"/>
            <a:stretch>
              <a:fillRect/>
            </a:stretch>
          </p:blipFill>
          <p:spPr>
            <a:xfrm rot="10800000">
              <a:off x="687" y="3441"/>
              <a:ext cx="1806" cy="3784"/>
            </a:xfrm>
            <a:prstGeom prst="rect">
              <a:avLst/>
            </a:prstGeom>
            <a:noFill/>
            <a:ln w="9525">
              <a:noFill/>
            </a:ln>
          </p:spPr>
        </p:pic>
        <p:sp>
          <p:nvSpPr>
            <p:cNvPr id="113669" name="文本框 6"/>
            <p:cNvSpPr/>
            <p:nvPr>
              <p:custDataLst>
                <p:tags r:id="rId6"/>
              </p:custDataLst>
            </p:nvPr>
          </p:nvSpPr>
          <p:spPr>
            <a:xfrm>
              <a:off x="1110" y="4141"/>
              <a:ext cx="963" cy="2354"/>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zh-CN" altLang="en-US" sz="2800" b="1" strike="noStrike" noProof="1">
                  <a:latin typeface="黑体" panose="02010609060101010101" pitchFamily="49" charset="-122"/>
                  <a:ea typeface="黑体" panose="02010609060101010101" pitchFamily="49" charset="-122"/>
                  <a:cs typeface="+mn-ea"/>
                </a:rPr>
                <a:t>文化常识</a:t>
              </a:r>
              <a:endParaRPr lang="zh-CN" altLang="en-US" sz="2800" b="1" strike="noStrike" noProof="1">
                <a:latin typeface="黑体" panose="02010609060101010101" pitchFamily="49" charset="-122"/>
                <a:ea typeface="黑体" panose="02010609060101010101" pitchFamily="49" charset="-122"/>
              </a:endParaRPr>
            </a:p>
          </p:txBody>
        </p:sp>
      </p:grpSp>
    </p:spTree>
    <p:custDataLst>
      <p:tags r:id="rId7"/>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文本框 3"/>
          <p:cNvSpPr/>
          <p:nvPr>
            <p:custDataLst>
              <p:tags r:id="rId1"/>
            </p:custDataLst>
          </p:nvPr>
        </p:nvSpPr>
        <p:spPr>
          <a:xfrm>
            <a:off x="1058863" y="811213"/>
            <a:ext cx="9855200" cy="5310187"/>
          </a:xfrm>
          <a:prstGeom prst="rect">
            <a:avLst/>
          </a:prstGeom>
          <a:noFill/>
          <a:ln w="9525">
            <a:noFill/>
          </a:ln>
        </p:spPr>
        <p:txBody>
          <a:bodyPr>
            <a:spAutoFit/>
          </a:bodyPr>
          <a:p>
            <a:pPr indent="457200"/>
            <a:r>
              <a:rPr lang="zh-CN" altLang="en-US" b="1">
                <a:latin typeface="微软雅黑" panose="020B0503020204020204" charset="-122"/>
                <a:ea typeface="微软雅黑" panose="020B0503020204020204" charset="-122"/>
              </a:rPr>
              <a:t>01车后部</a:t>
            </a:r>
            <a:endParaRPr lang="zh-CN" altLang="en-US" b="1">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（1）轴，是一根大圆木，负责承担车载的重量，两头穿车轮。轴中间粗，两头细，在车辆行驶过程中，车轮转动，车轴则不转动，而是跟车体固定在一起。</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（2）轮，圆形，安在车轴上可以转动使车行进。通常用火烤木料后輮成弧形拼接而成。车轮的边框，叫辋（wǎnɡ）。</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3）毂（gǔ），车轮中心的圆木，呈纺锤型，中有圆孔，使轴可以穿过，表面有一圈榫眼，用来插辐条。为了保持行车平稳，防止转弯时车辆侧翻，毂一般会做的很长，来提供足够的支撑面，有时还会在外面套一个金属套。</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（4）辐，连接辋和毂的是辐，也称辐条，即车轮中一根根的木条，可支撑轮圈。车轮的辐条有多有少，一般为30根。</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（5）舆，车厢，通常为长方形，人所立之处。“舆”的左右两边立的栏杆和木板，叫輢。</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（6）軎（wèi），车轴两头的圆形金属套。车轴的两端露出毂外，末端套有青铜或铁制的轴头，防止轮子在转动时飞出。</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（7）辖，车轴两头垂直穿入軎的金属条，防止軎脱落。辖一般用青铜或铁制成，呈扁平长方形，长约三四寸，俗称销子。</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（8）轸，舆的底座和架子，由四根方木组成，有点类似现在的床架。古人会用皮条等编织成网状绷在轸上，仿佛绷床，上面再放置垫子，褥子一类。不但舒适，还能缓震，减轻车载疾驶或磕碰时造成的颠簸。</a:t>
            </a:r>
            <a:endParaRPr lang="zh-CN" altLang="en-US">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（9）轼，车厢前部的一根横杆，便于人驾车中倚靠或扶握，以保持平衡。</a:t>
            </a:r>
            <a:endParaRPr lang="zh-CN" altLang="en-US">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1" name="文本框 1"/>
          <p:cNvSpPr/>
          <p:nvPr>
            <p:custDataLst>
              <p:tags r:id="rId1"/>
            </p:custDataLst>
          </p:nvPr>
        </p:nvSpPr>
        <p:spPr>
          <a:xfrm>
            <a:off x="655638" y="1104900"/>
            <a:ext cx="10880725" cy="5203825"/>
          </a:xfrm>
          <a:prstGeom prst="rect">
            <a:avLst/>
          </a:prstGeom>
          <a:noFill/>
          <a:ln w="9525">
            <a:noFill/>
          </a:ln>
        </p:spPr>
        <p:txBody>
          <a:bodyPr>
            <a:spAutoFit/>
          </a:bodyPr>
          <a:p>
            <a:pPr>
              <a:lnSpc>
                <a:spcPct val="120000"/>
              </a:lnSpc>
            </a:pPr>
            <a:r>
              <a:rPr lang="en-US" altLang="zh-CN" sz="2000" b="1">
                <a:latin typeface="微软雅黑" panose="020B0503020204020204" charset="-122"/>
                <a:ea typeface="微软雅黑" panose="020B0503020204020204" charset="-122"/>
              </a:rPr>
              <a:t>02</a:t>
            </a:r>
            <a:r>
              <a:rPr lang="zh-CN" altLang="en-US" sz="2000" b="1">
                <a:latin typeface="微软雅黑" panose="020B0503020204020204" charset="-122"/>
                <a:ea typeface="微软雅黑" panose="020B0503020204020204" charset="-122"/>
              </a:rPr>
              <a:t>车前部</a:t>
            </a:r>
            <a:endParaRPr lang="zh-CN" altLang="en-US" sz="2000" b="1">
              <a:latin typeface="微软雅黑" panose="020B0503020204020204" charset="-122"/>
              <a:ea typeface="微软雅黑" panose="020B0503020204020204" charset="-122"/>
            </a:endParaRPr>
          </a:p>
          <a:p>
            <a:pPr>
              <a:lnSpc>
                <a:spcPct val="120000"/>
              </a:lnSpc>
            </a:pPr>
            <a:r>
              <a:rPr lang="zh-CN" altLang="en-US" sz="2000">
                <a:latin typeface="微软雅黑" panose="020B0503020204020204" charset="-122"/>
                <a:ea typeface="微软雅黑" panose="020B0503020204020204" charset="-122"/>
              </a:rPr>
              <a:t> （1）辕，车厢前架牲畜的木杆，另一端与轴相连接。辕亦被成为辀，“马车称辀，牛车称辕；单根称辀，两根虽装在马车上，亦多称辕”（《中国古独辀马车的结构》孙机），可曲可直。</a:t>
            </a:r>
            <a:endParaRPr lang="zh-CN" altLang="en-US" sz="2000">
              <a:latin typeface="微软雅黑" panose="020B0503020204020204" charset="-122"/>
              <a:ea typeface="微软雅黑" panose="020B0503020204020204" charset="-122"/>
            </a:endParaRPr>
          </a:p>
          <a:p>
            <a:pPr>
              <a:lnSpc>
                <a:spcPct val="120000"/>
              </a:lnSpc>
            </a:pPr>
            <a:r>
              <a:rPr lang="zh-CN" altLang="en-US" sz="2000">
                <a:latin typeface="微软雅黑" panose="020B0503020204020204" charset="-122"/>
                <a:ea typeface="微软雅黑" panose="020B0503020204020204" charset="-122"/>
              </a:rPr>
              <a:t>（2）衡，车辕前端的横木，便于使拉车的牲畜始终在一个水平线上前行。</a:t>
            </a:r>
            <a:endParaRPr lang="zh-CN" altLang="en-US" sz="2000">
              <a:latin typeface="微软雅黑" panose="020B0503020204020204" charset="-122"/>
              <a:ea typeface="微软雅黑" panose="020B0503020204020204" charset="-122"/>
            </a:endParaRPr>
          </a:p>
          <a:p>
            <a:pPr>
              <a:lnSpc>
                <a:spcPct val="120000"/>
              </a:lnSpc>
            </a:pPr>
            <a:r>
              <a:rPr lang="zh-CN" altLang="en-US" sz="2000">
                <a:latin typeface="微软雅黑" panose="020B0503020204020204" charset="-122"/>
                <a:ea typeface="微软雅黑" panose="020B0503020204020204" charset="-122"/>
              </a:rPr>
              <a:t>（3）轭，驾车时正好卡在牲口脖子上的部件，双轭装在衡上，以衡与辕的交叉点为中心，分别固定在左右两段的中间。轭一般为人字形，底部两端向外卷曲，方便固定在马颈处。</a:t>
            </a:r>
            <a:endParaRPr lang="zh-CN" altLang="en-US" sz="2000">
              <a:latin typeface="微软雅黑" panose="020B0503020204020204" charset="-122"/>
              <a:ea typeface="微软雅黑" panose="020B0503020204020204" charset="-122"/>
            </a:endParaRPr>
          </a:p>
          <a:p>
            <a:pPr>
              <a:lnSpc>
                <a:spcPct val="120000"/>
              </a:lnSpc>
            </a:pPr>
            <a:r>
              <a:rPr lang="en-US" altLang="zh-CN" sz="2000" b="1">
                <a:latin typeface="微软雅黑" panose="020B0503020204020204" charset="-122"/>
                <a:ea typeface="微软雅黑" panose="020B0503020204020204" charset="-122"/>
              </a:rPr>
              <a:t>03</a:t>
            </a:r>
            <a:r>
              <a:rPr lang="zh-CN" altLang="en-US" sz="2000" b="1">
                <a:latin typeface="微软雅黑" panose="020B0503020204020204" charset="-122"/>
                <a:ea typeface="微软雅黑" panose="020B0503020204020204" charset="-122"/>
              </a:rPr>
              <a:t>车附件</a:t>
            </a:r>
            <a:endParaRPr lang="zh-CN" altLang="en-US" sz="2000" b="1">
              <a:latin typeface="微软雅黑" panose="020B0503020204020204" charset="-122"/>
              <a:ea typeface="微软雅黑" panose="020B0503020204020204" charset="-122"/>
            </a:endParaRPr>
          </a:p>
          <a:p>
            <a:pPr>
              <a:lnSpc>
                <a:spcPct val="120000"/>
              </a:lnSpc>
            </a:pPr>
            <a:r>
              <a:rPr lang="zh-CN" altLang="en-US" sz="2000">
                <a:latin typeface="微软雅黑" panose="020B0503020204020204" charset="-122"/>
                <a:ea typeface="微软雅黑" panose="020B0503020204020204" charset="-122"/>
              </a:rPr>
              <a:t>（1）銮，纯粹的青铜装饰，也称銮铃。内部的铜丸会在马车行进中发出响声，《诗·大雅·韩奕》中就有“百两彭彭，八銮锵锵”（ 百辆车队闹攘攘，串串銮铃响叮当）的记载。</a:t>
            </a:r>
            <a:endParaRPr lang="zh-CN" altLang="en-US" sz="2000">
              <a:latin typeface="微软雅黑" panose="020B0503020204020204" charset="-122"/>
              <a:ea typeface="微软雅黑" panose="020B0503020204020204" charset="-122"/>
            </a:endParaRPr>
          </a:p>
          <a:p>
            <a:pPr>
              <a:lnSpc>
                <a:spcPct val="120000"/>
              </a:lnSpc>
            </a:pPr>
            <a:r>
              <a:rPr lang="zh-CN" altLang="en-US" sz="2000">
                <a:latin typeface="微软雅黑" panose="020B0503020204020204" charset="-122"/>
                <a:ea typeface="微软雅黑" panose="020B0503020204020204" charset="-122"/>
              </a:rPr>
              <a:t>（2）轫，它是阻止车轮转动的一块木头。行车时必须先将轫木拿开，车子方能转动。所以启程又叫发轫。</a:t>
            </a:r>
            <a:endParaRPr lang="zh-CN" altLang="en-US" sz="2000">
              <a:latin typeface="微软雅黑" panose="020B0503020204020204" charset="-122"/>
              <a:ea typeface="微软雅黑" panose="020B0503020204020204" charset="-122"/>
            </a:endParaRPr>
          </a:p>
          <a:p>
            <a:pPr>
              <a:lnSpc>
                <a:spcPct val="120000"/>
              </a:lnSpc>
            </a:pPr>
            <a:r>
              <a:rPr lang="zh-CN" altLang="en-US" sz="2000">
                <a:latin typeface="微软雅黑" panose="020B0503020204020204" charset="-122"/>
                <a:ea typeface="微软雅黑" panose="020B0503020204020204" charset="-122"/>
              </a:rPr>
              <a:t>另外，古代车舆上可以有盖子，用一根木棍支撑，形似大伞。盖为车所专用，舆中可以铺席，车席叫茵，后来也泛指一般的席垫。据说古时妇人之车，往往在舆的四周加上帷。后来车盖被取消，在帷上加了顶（类似现代的车篷），叫作幔，又叫幰（xiǎn）。</a:t>
            </a:r>
            <a:endParaRPr lang="zh-CN" altLang="en-US" sz="2000">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0945" name="图片 3"/>
          <p:cNvPicPr/>
          <p:nvPr>
            <p:custDataLst>
              <p:tags r:id="rId1"/>
            </p:custDataLst>
          </p:nvPr>
        </p:nvPicPr>
        <p:blipFill>
          <a:blip r:embed="rId2"/>
          <a:stretch>
            <a:fillRect/>
          </a:stretch>
        </p:blipFill>
        <p:spPr>
          <a:xfrm>
            <a:off x="0" y="569913"/>
            <a:ext cx="11317288" cy="6288087"/>
          </a:xfrm>
          <a:prstGeom prst="rect">
            <a:avLst/>
          </a:prstGeom>
          <a:noFill/>
          <a:ln w="9525">
            <a:noFill/>
          </a:ln>
        </p:spPr>
      </p:pic>
      <p:pic>
        <p:nvPicPr>
          <p:cNvPr id="210946" name="图片 4"/>
          <p:cNvPicPr/>
          <p:nvPr>
            <p:custDataLst>
              <p:tags r:id="rId3"/>
            </p:custDataLst>
          </p:nvPr>
        </p:nvPicPr>
        <p:blipFill>
          <a:blip r:embed="rId4"/>
          <a:stretch>
            <a:fillRect/>
          </a:stretch>
        </p:blipFill>
        <p:spPr>
          <a:xfrm>
            <a:off x="6564313" y="0"/>
            <a:ext cx="5627687" cy="6540500"/>
          </a:xfrm>
          <a:prstGeom prst="rect">
            <a:avLst/>
          </a:prstGeom>
          <a:noFill/>
          <a:ln w="9525">
            <a:noFill/>
          </a:ln>
        </p:spPr>
      </p:pic>
      <p:pic>
        <p:nvPicPr>
          <p:cNvPr id="210947" name="图片 5"/>
          <p:cNvPicPr/>
          <p:nvPr>
            <p:custDataLst>
              <p:tags r:id="rId5"/>
            </p:custDataLst>
          </p:nvPr>
        </p:nvPicPr>
        <p:blipFill>
          <a:blip r:embed="rId6"/>
          <a:stretch>
            <a:fillRect/>
          </a:stretch>
        </p:blipFill>
        <p:spPr>
          <a:xfrm>
            <a:off x="0" y="0"/>
            <a:ext cx="12192000" cy="6858000"/>
          </a:xfrm>
          <a:prstGeom prst="rect">
            <a:avLst/>
          </a:prstGeom>
          <a:noFill/>
          <a:ln w="9525">
            <a:noFill/>
          </a:ln>
        </p:spPr>
      </p:pic>
      <p:pic>
        <p:nvPicPr>
          <p:cNvPr id="210948" name="图片 6"/>
          <p:cNvPicPr/>
          <p:nvPr>
            <p:custDataLst>
              <p:tags r:id="rId7"/>
            </p:custDataLst>
          </p:nvPr>
        </p:nvPicPr>
        <p:blipFill>
          <a:blip r:embed="rId8"/>
          <a:stretch>
            <a:fillRect/>
          </a:stretch>
        </p:blipFill>
        <p:spPr>
          <a:xfrm>
            <a:off x="-4762" y="-469900"/>
            <a:ext cx="5629275" cy="6540500"/>
          </a:xfrm>
          <a:prstGeom prst="rect">
            <a:avLst/>
          </a:prstGeom>
          <a:noFill/>
          <a:ln w="9525">
            <a:noFill/>
          </a:ln>
        </p:spPr>
      </p:pic>
      <p:sp>
        <p:nvSpPr>
          <p:cNvPr id="210949" name="文本框 8"/>
          <p:cNvSpPr/>
          <p:nvPr>
            <p:custDataLst>
              <p:tags r:id="rId9"/>
            </p:custDataLst>
          </p:nvPr>
        </p:nvSpPr>
        <p:spPr>
          <a:xfrm>
            <a:off x="4411663" y="3862388"/>
            <a:ext cx="3790950" cy="1098550"/>
          </a:xfrm>
          <a:prstGeom prst="rect">
            <a:avLst/>
          </a:prstGeom>
          <a:noFill/>
          <a:ln w="9525">
            <a:noFill/>
          </a:ln>
        </p:spPr>
        <p:txBody>
          <a:bodyPr>
            <a:spAutoFit/>
          </a:bodyPr>
          <a:p>
            <a:pPr algn="ctr"/>
            <a:r>
              <a:rPr lang="zh-CN" altLang="en-US" sz="6600">
                <a:latin typeface="华文行楷" pitchFamily="2" charset="-122"/>
                <a:ea typeface="华文行楷" pitchFamily="2" charset="-122"/>
              </a:rPr>
              <a:t>任务探究</a:t>
            </a:r>
            <a:endParaRPr lang="zh-CN" altLang="en-US" sz="6600">
              <a:latin typeface="华文行楷" pitchFamily="2" charset="-122"/>
              <a:ea typeface="华文行楷" pitchFamily="2" charset="-122"/>
            </a:endParaRPr>
          </a:p>
        </p:txBody>
      </p:sp>
      <p:pic>
        <p:nvPicPr>
          <p:cNvPr id="210950" name="图片 11"/>
          <p:cNvPicPr/>
          <p:nvPr>
            <p:custDataLst>
              <p:tags r:id="rId10"/>
            </p:custDataLst>
          </p:nvPr>
        </p:nvPicPr>
        <p:blipFill>
          <a:blip r:embed="rId11"/>
          <a:stretch>
            <a:fillRect/>
          </a:stretch>
        </p:blipFill>
        <p:spPr>
          <a:xfrm>
            <a:off x="4922838" y="1203325"/>
            <a:ext cx="2346325" cy="2173288"/>
          </a:xfrm>
          <a:prstGeom prst="rect">
            <a:avLst/>
          </a:prstGeom>
          <a:noFill/>
          <a:ln w="9525">
            <a:noFill/>
          </a:ln>
        </p:spPr>
      </p:pic>
      <p:sp>
        <p:nvSpPr>
          <p:cNvPr id="210951" name="矩形 9"/>
          <p:cNvSpPr/>
          <p:nvPr>
            <p:custDataLst>
              <p:tags r:id="rId12"/>
            </p:custDataLst>
          </p:nvPr>
        </p:nvSpPr>
        <p:spPr>
          <a:xfrm>
            <a:off x="5551488" y="1566863"/>
            <a:ext cx="1301750" cy="1433512"/>
          </a:xfrm>
          <a:prstGeom prst="rect">
            <a:avLst/>
          </a:prstGeom>
          <a:noFill/>
          <a:ln w="9525">
            <a:noFill/>
          </a:ln>
        </p:spPr>
        <p:txBody>
          <a:bodyPr wrap="none">
            <a:spAutoFit/>
          </a:bodyPr>
          <a:p>
            <a:pPr algn="ctr"/>
            <a:r>
              <a:rPr lang="zh-CN" altLang="en-US" sz="8800">
                <a:latin typeface="华文行楷" pitchFamily="2" charset="-122"/>
                <a:ea typeface="华文行楷" pitchFamily="2" charset="-122"/>
              </a:rPr>
              <a:t>贰</a:t>
            </a:r>
            <a:endParaRPr lang="zh-CN" altLang="en-US" sz="8800">
              <a:latin typeface="华文行楷" pitchFamily="2" charset="-122"/>
              <a:ea typeface="华文行楷" pitchFamily="2" charset="-122"/>
            </a:endParaRPr>
          </a:p>
        </p:txBody>
      </p:sp>
      <p:pic>
        <p:nvPicPr>
          <p:cNvPr id="210952" name="图片 13"/>
          <p:cNvPicPr/>
          <p:nvPr>
            <p:custDataLst>
              <p:tags r:id="rId13"/>
            </p:custDataLst>
          </p:nvPr>
        </p:nvPicPr>
        <p:blipFill>
          <a:blip r:embed="rId14"/>
          <a:stretch>
            <a:fillRect/>
          </a:stretch>
        </p:blipFill>
        <p:spPr>
          <a:xfrm>
            <a:off x="1414463" y="2608263"/>
            <a:ext cx="2019300" cy="614362"/>
          </a:xfrm>
          <a:prstGeom prst="rect">
            <a:avLst/>
          </a:prstGeom>
          <a:noFill/>
          <a:ln w="9525">
            <a:noFill/>
          </a:ln>
        </p:spPr>
      </p:pic>
      <p:pic>
        <p:nvPicPr>
          <p:cNvPr id="210953" name="图片 14"/>
          <p:cNvPicPr/>
          <p:nvPr>
            <p:custDataLst>
              <p:tags r:id="rId15"/>
            </p:custDataLst>
          </p:nvPr>
        </p:nvPicPr>
        <p:blipFill>
          <a:blip r:embed="rId16"/>
          <a:srcRect l="12016" t="14899" r="26543" b="15182"/>
          <a:stretch>
            <a:fillRect/>
          </a:stretch>
        </p:blipFill>
        <p:spPr>
          <a:xfrm rot="3240000">
            <a:off x="258763" y="-630237"/>
            <a:ext cx="1228725" cy="2100262"/>
          </a:xfrm>
          <a:prstGeom prst="rect">
            <a:avLst/>
          </a:prstGeom>
          <a:noFill/>
          <a:ln w="9525">
            <a:noFill/>
          </a:ln>
        </p:spPr>
      </p:pic>
      <p:pic>
        <p:nvPicPr>
          <p:cNvPr id="210954" name="图片 16"/>
          <p:cNvPicPr/>
          <p:nvPr>
            <p:custDataLst>
              <p:tags r:id="rId17"/>
            </p:custDataLst>
          </p:nvPr>
        </p:nvPicPr>
        <p:blipFill>
          <a:blip r:embed="rId18"/>
          <a:stretch>
            <a:fillRect/>
          </a:stretch>
        </p:blipFill>
        <p:spPr>
          <a:xfrm>
            <a:off x="9409113" y="3852863"/>
            <a:ext cx="1511300" cy="3132137"/>
          </a:xfrm>
          <a:prstGeom prst="rect">
            <a:avLst/>
          </a:prstGeom>
          <a:noFill/>
          <a:ln w="9525">
            <a:noFill/>
          </a:ln>
        </p:spPr>
      </p:pic>
      <p:pic>
        <p:nvPicPr>
          <p:cNvPr id="210955" name="图片 17"/>
          <p:cNvPicPr/>
          <p:nvPr>
            <p:custDataLst>
              <p:tags r:id="rId19"/>
            </p:custDataLst>
          </p:nvPr>
        </p:nvPicPr>
        <p:blipFill>
          <a:blip r:embed="rId18"/>
          <a:stretch>
            <a:fillRect/>
          </a:stretch>
        </p:blipFill>
        <p:spPr>
          <a:xfrm rot="1140000">
            <a:off x="10418763" y="4994275"/>
            <a:ext cx="1163637" cy="2413000"/>
          </a:xfrm>
          <a:prstGeom prst="rect">
            <a:avLst/>
          </a:prstGeom>
          <a:noFill/>
          <a:ln w="9525">
            <a:noFill/>
          </a:ln>
        </p:spPr>
      </p:pic>
      <p:cxnSp>
        <p:nvCxnSpPr>
          <p:cNvPr id="116748" name="直接连接符 2"/>
          <p:cNvCxnSpPr/>
          <p:nvPr>
            <p:custDataLst>
              <p:tags r:id="rId20"/>
            </p:custDataLst>
          </p:nvPr>
        </p:nvCxnSpPr>
        <p:spPr>
          <a:xfrm>
            <a:off x="5627688" y="4968875"/>
            <a:ext cx="936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文本框 3"/>
          <p:cNvSpPr txBox="1"/>
          <p:nvPr>
            <p:custDataLst>
              <p:tags r:id="rId1"/>
            </p:custDataLst>
          </p:nvPr>
        </p:nvSpPr>
        <p:spPr>
          <a:xfrm>
            <a:off x="1144588" y="2125663"/>
            <a:ext cx="9798050" cy="3973513"/>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zh-CN" altLang="en-US" sz="2000" b="1" strike="noStrike" noProof="1">
                <a:latin typeface="黑体" panose="02010609060101010101" pitchFamily="49" charset="-122"/>
                <a:ea typeface="黑体" panose="02010609060101010101" pitchFamily="49" charset="-122"/>
                <a:cs typeface="+mn-ea"/>
              </a:rPr>
              <a:t>1.本课两篇文章都涉及矛盾对立项，请结合选文加以分析。</a:t>
            </a:r>
            <a:endParaRPr lang="zh-CN" altLang="en-US" sz="2000" b="1" strike="noStrike" noProof="1">
              <a:latin typeface="黑体" panose="02010609060101010101" pitchFamily="49" charset="-122"/>
              <a:ea typeface="黑体" panose="02010609060101010101" pitchFamily="49" charset="-122"/>
            </a:endParaRPr>
          </a:p>
          <a:p>
            <a:pPr lvl="0" fontAlgn="base"/>
            <a:endParaRPr lang="zh-CN" altLang="en-US" strike="noStrike" noProof="1">
              <a:latin typeface="Arial" panose="020B0604020202020204" pitchFamily="34" charset="0"/>
              <a:ea typeface="宋体" panose="02010600030101010101" pitchFamily="2" charset="-122"/>
            </a:endParaRPr>
          </a:p>
          <a:p>
            <a:pPr lvl="0" indent="457200" fontAlgn="base">
              <a:lnSpc>
                <a:spcPct val="120000"/>
              </a:lnSpc>
            </a:pPr>
            <a:r>
              <a:rPr lang="zh-CN" altLang="en-US" strike="noStrike" noProof="1">
                <a:latin typeface="微软雅黑" panose="020B0503020204020204" charset="-122"/>
                <a:ea typeface="微软雅黑" panose="020B0503020204020204" charset="-122"/>
                <a:cs typeface="+mn-ea"/>
              </a:rPr>
              <a:t>《老子》对矛盾对立项的辩证把握和持守，显示出超越常人的见解。</a:t>
            </a:r>
            <a:endParaRPr lang="zh-CN" altLang="en-US" strike="noStrike" noProof="1">
              <a:latin typeface="微软雅黑" panose="020B0503020204020204" charset="-122"/>
              <a:ea typeface="微软雅黑" panose="020B0503020204020204" charset="-122"/>
            </a:endParaRPr>
          </a:p>
          <a:p>
            <a:pPr lvl="0" indent="457200" fontAlgn="base">
              <a:lnSpc>
                <a:spcPct val="120000"/>
              </a:lnSpc>
            </a:pPr>
            <a:r>
              <a:rPr lang="zh-CN" altLang="en-US" strike="noStrike" noProof="1">
                <a:latin typeface="微软雅黑" panose="020B0503020204020204" charset="-122"/>
                <a:ea typeface="微软雅黑" panose="020B0503020204020204" charset="-122"/>
                <a:cs typeface="+mn-ea"/>
              </a:rPr>
              <a:t>如第二十四章，《老子》认为要达到“明”“彰”“功”“长”的目的，“自见”“自是”“自伐”“自矜”是不可取的，《老子》的这种观点显示了它对现实生活的一种洞见，也显示了它的人生智慧。</a:t>
            </a:r>
            <a:endParaRPr lang="zh-CN" altLang="en-US" strike="noStrike" noProof="1">
              <a:latin typeface="微软雅黑" panose="020B0503020204020204" charset="-122"/>
              <a:ea typeface="微软雅黑" panose="020B0503020204020204" charset="-122"/>
            </a:endParaRPr>
          </a:p>
          <a:p>
            <a:pPr lvl="0" indent="457200" fontAlgn="base">
              <a:lnSpc>
                <a:spcPct val="120000"/>
              </a:lnSpc>
            </a:pPr>
            <a:r>
              <a:rPr lang="zh-CN" altLang="en-US" strike="noStrike" noProof="1">
                <a:latin typeface="微软雅黑" panose="020B0503020204020204" charset="-122"/>
                <a:ea typeface="微软雅黑" panose="020B0503020204020204" charset="-122"/>
                <a:cs typeface="+mn-ea"/>
              </a:rPr>
              <a:t>《五石之瓠》一文，惠子与庄子就“无用”“有用”展开辩论。葫芦在日常生活中或者被人们以整个壳做工具，或者被一分为二做成两个瓢子。</a:t>
            </a:r>
            <a:endParaRPr lang="zh-CN" altLang="en-US" strike="noStrike" noProof="1">
              <a:latin typeface="微软雅黑" panose="020B0503020204020204" charset="-122"/>
              <a:ea typeface="微软雅黑" panose="020B0503020204020204" charset="-122"/>
            </a:endParaRPr>
          </a:p>
          <a:p>
            <a:pPr lvl="0" indent="457200" fontAlgn="base">
              <a:lnSpc>
                <a:spcPct val="120000"/>
              </a:lnSpc>
            </a:pPr>
            <a:r>
              <a:rPr lang="zh-CN" altLang="en-US" strike="noStrike" noProof="1">
                <a:latin typeface="微软雅黑" panose="020B0503020204020204" charset="-122"/>
                <a:ea typeface="微软雅黑" panose="020B0503020204020204" charset="-122"/>
                <a:cs typeface="+mn-ea"/>
              </a:rPr>
              <a:t>在这两方面派不上用场，惠子便认为它无用了。而庄子的思维摆脱了世俗经验，以“不龟手之药”的事例告诉我们：一种东西有用无用、用途大小不是一成不变的，而是随着使用的地方不同而不同的。</a:t>
            </a:r>
            <a:endParaRPr lang="zh-CN" altLang="en-US" strike="noStrike" noProof="1">
              <a:latin typeface="微软雅黑" panose="020B0503020204020204" charset="-122"/>
              <a:ea typeface="微软雅黑" panose="020B0503020204020204" charset="-122"/>
            </a:endParaRPr>
          </a:p>
          <a:p>
            <a:pPr lvl="0" indent="457200" fontAlgn="base">
              <a:lnSpc>
                <a:spcPct val="120000"/>
              </a:lnSpc>
            </a:pPr>
            <a:endParaRPr lang="zh-CN" altLang="en-US" strike="noStrike" noProof="1">
              <a:latin typeface="微软雅黑" panose="020B0503020204020204" charset="-122"/>
              <a:ea typeface="微软雅黑" panose="020B0503020204020204" charset="-122"/>
            </a:endParaRPr>
          </a:p>
        </p:txBody>
      </p:sp>
      <p:sp>
        <p:nvSpPr>
          <p:cNvPr id="211970" name="文本框 4"/>
          <p:cNvSpPr/>
          <p:nvPr>
            <p:custDataLst>
              <p:tags r:id="rId2"/>
            </p:custDataLst>
          </p:nvPr>
        </p:nvSpPr>
        <p:spPr>
          <a:xfrm>
            <a:off x="1144588" y="1054100"/>
            <a:ext cx="3228975" cy="822325"/>
          </a:xfrm>
          <a:prstGeom prst="rect">
            <a:avLst/>
          </a:prstGeom>
          <a:noFill/>
          <a:ln w="9525">
            <a:noFill/>
          </a:ln>
        </p:spPr>
        <p:txBody>
          <a:bodyPr>
            <a:spAutoFit/>
          </a:bodyPr>
          <a:p>
            <a:r>
              <a:rPr lang="zh-CN" altLang="en-US" sz="2400" b="1">
                <a:solidFill>
                  <a:srgbClr val="00B050"/>
                </a:solidFill>
                <a:latin typeface="黑体" panose="02010609060101010101" pitchFamily="49" charset="-122"/>
                <a:ea typeface="黑体" panose="02010609060101010101" pitchFamily="49" charset="-122"/>
              </a:rPr>
              <a:t>任务探究一</a:t>
            </a:r>
            <a:endParaRPr lang="zh-CN" altLang="en-US" sz="2400" b="1">
              <a:solidFill>
                <a:srgbClr val="00B050"/>
              </a:solidFill>
              <a:latin typeface="黑体" panose="02010609060101010101" pitchFamily="49" charset="-122"/>
              <a:ea typeface="黑体" panose="02010609060101010101" pitchFamily="49" charset="-122"/>
            </a:endParaRPr>
          </a:p>
          <a:p>
            <a:r>
              <a:rPr lang="zh-CN" altLang="en-US" sz="2400" b="1">
                <a:solidFill>
                  <a:srgbClr val="00B050"/>
                </a:solidFill>
                <a:latin typeface="黑体" panose="02010609060101010101" pitchFamily="49" charset="-122"/>
                <a:ea typeface="黑体" panose="02010609060101010101" pitchFamily="49" charset="-122"/>
              </a:rPr>
              <a:t>品读道家思想</a:t>
            </a:r>
            <a:endParaRPr lang="zh-CN" altLang="en-US" sz="2400" b="1">
              <a:solidFill>
                <a:srgbClr val="00B050"/>
              </a:solidFill>
              <a:latin typeface="黑体" panose="02010609060101010101" pitchFamily="49" charset="-122"/>
              <a:ea typeface="黑体" panose="02010609060101010101" pitchFamily="49" charset="-122"/>
            </a:endParaRPr>
          </a:p>
        </p:txBody>
      </p:sp>
    </p:spTree>
    <p:custDataLst>
      <p:tags r:id="rId3"/>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文本框 1"/>
          <p:cNvSpPr txBox="1"/>
          <p:nvPr>
            <p:custDataLst>
              <p:tags r:id="rId1"/>
            </p:custDataLst>
          </p:nvPr>
        </p:nvSpPr>
        <p:spPr>
          <a:xfrm>
            <a:off x="1128713" y="1022350"/>
            <a:ext cx="9869488" cy="4600575"/>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sz="2000" b="1" strike="noStrike" noProof="1">
                <a:latin typeface="黑体" panose="02010609060101010101" pitchFamily="49" charset="-122"/>
                <a:ea typeface="黑体" panose="02010609060101010101" pitchFamily="49" charset="-122"/>
                <a:cs typeface="+mn-ea"/>
              </a:rPr>
              <a:t>2.</a:t>
            </a:r>
            <a:r>
              <a:rPr lang="zh-CN" altLang="en-US" sz="2000" b="1" strike="noStrike" noProof="1">
                <a:latin typeface="黑体" panose="02010609060101010101" pitchFamily="49" charset="-122"/>
                <a:ea typeface="黑体" panose="02010609060101010101" pitchFamily="49" charset="-122"/>
                <a:cs typeface="+mn-ea"/>
              </a:rPr>
              <a:t>通读《〈老子〉四章》全文，概括四章选文的内容要点。</a:t>
            </a:r>
            <a:endParaRPr lang="zh-CN" altLang="en-US" sz="2000" b="1" strike="noStrike" noProof="1">
              <a:latin typeface="黑体" panose="02010609060101010101" pitchFamily="49" charset="-122"/>
              <a:ea typeface="黑体" panose="02010609060101010101" pitchFamily="49" charset="-122"/>
            </a:endParaRPr>
          </a:p>
          <a:p>
            <a:pPr lvl="0" fontAlgn="base"/>
            <a:endParaRPr lang="zh-CN" altLang="en-US" strike="noStrike" noProof="1">
              <a:latin typeface="Arial" panose="020B0604020202020204" pitchFamily="34" charset="0"/>
              <a:ea typeface="宋体" panose="02010600030101010101" pitchFamily="2" charset="-122"/>
            </a:endParaRPr>
          </a:p>
          <a:p>
            <a:pPr lvl="0" indent="457200" fontAlgn="base">
              <a:lnSpc>
                <a:spcPct val="130000"/>
              </a:lnSpc>
            </a:pPr>
            <a:endParaRPr lang="zh-CN" altLang="en-US"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b="1" strike="noStrike" noProof="1">
                <a:latin typeface="微软雅黑" panose="020B0503020204020204" charset="-122"/>
                <a:ea typeface="微软雅黑" panose="020B0503020204020204" charset="-122"/>
                <a:cs typeface="+mn-ea"/>
              </a:rPr>
              <a:t>第十一章，</a:t>
            </a:r>
            <a:r>
              <a:rPr lang="zh-CN" altLang="en-US" sz="2000" strike="noStrike" noProof="1">
                <a:latin typeface="微软雅黑" panose="020B0503020204020204" charset="-122"/>
                <a:ea typeface="微软雅黑" panose="020B0503020204020204" charset="-122"/>
                <a:cs typeface="+mn-ea"/>
              </a:rPr>
              <a:t>通过列举分析典型的日常生活用品，阐明了“无之以为用”的道理。</a:t>
            </a:r>
            <a:endParaRPr lang="zh-CN" altLang="en-US" sz="2000"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b="1" strike="noStrike" noProof="1">
                <a:latin typeface="微软雅黑" panose="020B0503020204020204" charset="-122"/>
                <a:ea typeface="微软雅黑" panose="020B0503020204020204" charset="-122"/>
                <a:cs typeface="+mn-ea"/>
              </a:rPr>
              <a:t>第二十四章，</a:t>
            </a:r>
            <a:r>
              <a:rPr lang="zh-CN" altLang="en-US" sz="2000" strike="noStrike" noProof="1">
                <a:latin typeface="微软雅黑" panose="020B0503020204020204" charset="-122"/>
                <a:ea typeface="微软雅黑" panose="020B0503020204020204" charset="-122"/>
                <a:cs typeface="+mn-ea"/>
              </a:rPr>
              <a:t>通过列举一系列的社会人生现象，剖析了“自见”“自是”“自伐”“自矜”的危害，从反面证明了“无我”的重要性，阐明了无为立身的主张。</a:t>
            </a:r>
            <a:endParaRPr lang="zh-CN" altLang="en-US" sz="2000"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b="1" strike="noStrike" noProof="1">
                <a:latin typeface="微软雅黑" panose="020B0503020204020204" charset="-122"/>
                <a:ea typeface="微软雅黑" panose="020B0503020204020204" charset="-122"/>
                <a:cs typeface="+mn-ea"/>
              </a:rPr>
              <a:t>第三十三章，</a:t>
            </a:r>
            <a:r>
              <a:rPr lang="zh-CN" altLang="en-US" sz="2000" strike="noStrike" noProof="1">
                <a:latin typeface="微软雅黑" panose="020B0503020204020204" charset="-122"/>
                <a:ea typeface="微软雅黑" panose="020B0503020204020204" charset="-122"/>
                <a:cs typeface="+mn-ea"/>
              </a:rPr>
              <a:t>强调了加强自我修为的重要性。人要有自知之明，要经常反省自己，要不断地战胜自己的弱点，要抑制贪欲，坚守本分，一心一意不屈不挠地追求自己应该追求的东西。</a:t>
            </a:r>
            <a:endParaRPr lang="zh-CN" altLang="en-US" sz="2000"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b="1" strike="noStrike" noProof="1">
                <a:latin typeface="微软雅黑" panose="020B0503020204020204" charset="-122"/>
                <a:ea typeface="微软雅黑" panose="020B0503020204020204" charset="-122"/>
                <a:cs typeface="+mn-ea"/>
              </a:rPr>
              <a:t>第六十四章，</a:t>
            </a:r>
            <a:r>
              <a:rPr lang="zh-CN" altLang="en-US" sz="2000" strike="noStrike" noProof="1">
                <a:latin typeface="微软雅黑" panose="020B0503020204020204" charset="-122"/>
                <a:ea typeface="微软雅黑" panose="020B0503020204020204" charset="-122"/>
                <a:cs typeface="+mn-ea"/>
              </a:rPr>
              <a:t>老子告诉我们做事要有预见性，要见微知著，居安思危，防患于未然；要把握大小、高下、远近等一系列对立项之间的逻辑关系，重视“小”“下”“近”，注重积累；要始终如一，坚持到底。</a:t>
            </a:r>
            <a:endParaRPr lang="zh-CN" altLang="en-US" sz="2000" strike="noStrike" noProof="1">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文本框 1"/>
          <p:cNvSpPr txBox="1"/>
          <p:nvPr>
            <p:custDataLst>
              <p:tags r:id="rId1"/>
            </p:custDataLst>
          </p:nvPr>
        </p:nvSpPr>
        <p:spPr>
          <a:xfrm>
            <a:off x="1154113" y="1033463"/>
            <a:ext cx="9740900" cy="5121275"/>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sz="2000" b="1" strike="noStrike" noProof="1">
                <a:latin typeface="黑体" panose="02010609060101010101" pitchFamily="49" charset="-122"/>
                <a:ea typeface="黑体" panose="02010609060101010101" pitchFamily="49" charset="-122"/>
                <a:cs typeface="+mn-ea"/>
              </a:rPr>
              <a:t>3.</a:t>
            </a:r>
            <a:r>
              <a:rPr lang="zh-CN" altLang="en-US" sz="2000" b="1" strike="noStrike" noProof="1">
                <a:latin typeface="黑体" panose="02010609060101010101" pitchFamily="49" charset="-122"/>
                <a:ea typeface="黑体" panose="02010609060101010101" pitchFamily="49" charset="-122"/>
                <a:cs typeface="+mn-ea"/>
              </a:rPr>
              <a:t>《〈老子〉四章》告诉我们哪些为人处世的道理？</a:t>
            </a:r>
            <a:endParaRPr lang="zh-CN" altLang="en-US" sz="2000" b="1" strike="noStrike" noProof="1">
              <a:latin typeface="黑体" panose="02010609060101010101" pitchFamily="49" charset="-122"/>
              <a:ea typeface="黑体" panose="02010609060101010101" pitchFamily="49" charset="-122"/>
            </a:endParaRPr>
          </a:p>
          <a:p>
            <a:pPr lvl="0" fontAlgn="base"/>
            <a:endParaRPr lang="zh-CN" altLang="en-US" sz="2000" strike="noStrike" noProof="1">
              <a:latin typeface="黑体" panose="02010609060101010101" pitchFamily="49" charset="-122"/>
              <a:ea typeface="黑体" panose="02010609060101010101" pitchFamily="49" charset="-122"/>
            </a:endParaRPr>
          </a:p>
          <a:p>
            <a:pPr lvl="0" fontAlgn="base"/>
            <a:endParaRPr lang="zh-CN" altLang="en-US" sz="2000" strike="noStrike" noProof="1">
              <a:latin typeface="黑体" panose="02010609060101010101" pitchFamily="49" charset="-122"/>
              <a:ea typeface="黑体" panose="02010609060101010101" pitchFamily="49" charset="-122"/>
            </a:endParaRPr>
          </a:p>
          <a:p>
            <a:pPr lvl="0" indent="508000" fontAlgn="base">
              <a:lnSpc>
                <a:spcPct val="150000"/>
              </a:lnSpc>
            </a:pPr>
            <a:r>
              <a:rPr lang="zh-CN" altLang="en-US" sz="2000" strike="noStrike" noProof="1">
                <a:latin typeface="微软雅黑" panose="020B0503020204020204" charset="-122"/>
                <a:ea typeface="微软雅黑" panose="020B0503020204020204" charset="-122"/>
                <a:cs typeface="+mn-ea"/>
              </a:rPr>
              <a:t>①为人处世不要自以为是，不要自我夸耀。</a:t>
            </a: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r>
              <a:rPr lang="zh-CN" altLang="en-US" sz="2000" strike="noStrike" noProof="1">
                <a:latin typeface="微软雅黑" panose="020B0503020204020204" charset="-122"/>
                <a:ea typeface="微软雅黑" panose="020B0503020204020204" charset="-122"/>
                <a:cs typeface="+mn-ea"/>
              </a:rPr>
              <a:t>②要正确地了解别人和认识自我，战胜自我。</a:t>
            </a: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r>
              <a:rPr lang="zh-CN" altLang="en-US" sz="2000" strike="noStrike" noProof="1">
                <a:latin typeface="微软雅黑" panose="020B0503020204020204" charset="-122"/>
                <a:ea typeface="微软雅黑" panose="020B0503020204020204" charset="-122"/>
                <a:cs typeface="+mn-ea"/>
              </a:rPr>
              <a:t>③要想成就大的事业必须从小事做起。</a:t>
            </a: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r>
              <a:rPr lang="zh-CN" altLang="en-US" sz="2000" strike="noStrike" noProof="1">
                <a:latin typeface="微软雅黑" panose="020B0503020204020204" charset="-122"/>
                <a:ea typeface="微软雅黑" panose="020B0503020204020204" charset="-122"/>
                <a:cs typeface="+mn-ea"/>
              </a:rPr>
              <a:t>④无论做什么事情，都必须具有强大的毅力。</a:t>
            </a: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r>
              <a:rPr lang="zh-CN" altLang="en-US" sz="2000" strike="noStrike" noProof="1">
                <a:latin typeface="微软雅黑" panose="020B0503020204020204" charset="-122"/>
                <a:ea typeface="微软雅黑" panose="020B0503020204020204" charset="-122"/>
                <a:cs typeface="+mn-ea"/>
              </a:rPr>
              <a:t>⑤做事要脚踏实地，从一开始就小心谨慎，始终如一。</a:t>
            </a:r>
            <a:endParaRPr lang="zh-CN" altLang="en-US" sz="2000" strike="noStrike" noProof="1">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1" name="标题 1"/>
          <p:cNvSpPr>
            <a:spLocks noGrp="1"/>
          </p:cNvSpPr>
          <p:nvPr>
            <p:ph type="title"/>
            <p:custDataLst>
              <p:tags r:id="rId1"/>
            </p:custDataLst>
          </p:nvPr>
        </p:nvSpPr>
        <p:spPr>
          <a:xfrm>
            <a:off x="1136650" y="1065213"/>
            <a:ext cx="10852150" cy="441325"/>
          </a:xfrm>
          <a:ln/>
        </p:spPr>
        <p:txBody>
          <a:bodyPr lIns="90170" tIns="46990" rIns="90170" bIns="46990" anchor="ctr" anchorCtr="0"/>
          <a:p>
            <a:pPr defTabSz="914400" fontAlgn="base">
              <a:buNone/>
            </a:pPr>
            <a:r>
              <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rPr>
              <a:t>任务探究二</a:t>
            </a:r>
            <a:br>
              <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rPr>
            </a:br>
            <a:r>
              <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rPr>
              <a:t>赏析老庄的语言艺术</a:t>
            </a:r>
            <a:endPar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endParaRPr>
          </a:p>
        </p:txBody>
      </p:sp>
      <p:sp>
        <p:nvSpPr>
          <p:cNvPr id="120834" name="文本框 3"/>
          <p:cNvSpPr txBox="1"/>
          <p:nvPr>
            <p:custDataLst>
              <p:tags r:id="rId2"/>
            </p:custDataLst>
          </p:nvPr>
        </p:nvSpPr>
        <p:spPr>
          <a:xfrm>
            <a:off x="1128713" y="2143125"/>
            <a:ext cx="9817100" cy="3113088"/>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b="1" strike="noStrike" noProof="1">
                <a:latin typeface="黑体" panose="02010609060101010101" pitchFamily="49" charset="-122"/>
                <a:ea typeface="黑体" panose="02010609060101010101" pitchFamily="49" charset="-122"/>
                <a:cs typeface="+mn-ea"/>
              </a:rPr>
              <a:t>1</a:t>
            </a:r>
            <a:r>
              <a:rPr lang="zh-CN" altLang="en-US" b="1" strike="noStrike" noProof="1">
                <a:latin typeface="黑体" panose="02010609060101010101" pitchFamily="49" charset="-122"/>
                <a:ea typeface="黑体" panose="02010609060101010101" pitchFamily="49" charset="-122"/>
                <a:cs typeface="+mn-ea"/>
              </a:rPr>
              <a:t>.这两篇选文在说理上各有特色，试加以分析。</a:t>
            </a:r>
            <a:endParaRPr lang="zh-CN" altLang="en-US" b="1" strike="noStrike" noProof="1">
              <a:latin typeface="黑体" panose="02010609060101010101" pitchFamily="49" charset="-122"/>
              <a:ea typeface="黑体" panose="02010609060101010101" pitchFamily="49" charset="-122"/>
            </a:endParaRPr>
          </a:p>
          <a:p>
            <a:pPr lvl="0" fontAlgn="base"/>
            <a:endParaRPr lang="zh-CN" altLang="en-US" strike="noStrike" noProof="1">
              <a:latin typeface="Arial" panose="020B0604020202020204" pitchFamily="34" charset="0"/>
              <a:ea typeface="宋体" panose="02010600030101010101" pitchFamily="2" charset="-122"/>
            </a:endParaRPr>
          </a:p>
          <a:p>
            <a:pPr lvl="0" indent="457200" fontAlgn="base"/>
            <a:r>
              <a:rPr lang="zh-CN" altLang="en-US" strike="noStrike" noProof="1">
                <a:latin typeface="微软雅黑" panose="020B0503020204020204" charset="-122"/>
                <a:ea typeface="微软雅黑" panose="020B0503020204020204" charset="-122"/>
                <a:cs typeface="+mn-ea"/>
              </a:rPr>
              <a:t>《老子》大量地运用明喻、博喻、隐喻来说明事理，并且不拘一格，形式灵活，风格多变，有其独到之处。</a:t>
            </a:r>
            <a:endParaRPr lang="zh-CN" altLang="en-US" strike="noStrike" noProof="1">
              <a:latin typeface="微软雅黑" panose="020B0503020204020204" charset="-122"/>
              <a:ea typeface="微软雅黑" panose="020B0503020204020204" charset="-122"/>
            </a:endParaRPr>
          </a:p>
          <a:p>
            <a:pPr lvl="0" indent="457200" fontAlgn="base"/>
            <a:endParaRPr lang="zh-CN" altLang="en-US" strike="noStrike" noProof="1">
              <a:latin typeface="微软雅黑" panose="020B0503020204020204" charset="-122"/>
              <a:ea typeface="微软雅黑" panose="020B0503020204020204" charset="-122"/>
            </a:endParaRPr>
          </a:p>
          <a:p>
            <a:pPr lvl="0" indent="457200" fontAlgn="base"/>
            <a:r>
              <a:rPr lang="zh-CN" altLang="en-US" strike="noStrike" noProof="1">
                <a:latin typeface="微软雅黑" panose="020B0503020204020204" charset="-122"/>
                <a:ea typeface="微软雅黑" panose="020B0503020204020204" charset="-122"/>
                <a:cs typeface="+mn-ea"/>
              </a:rPr>
              <a:t>《老子》中的比喻“往往借助丰富的想象以构成鲜明的形象”，形成了其独有的抒情色彩。如第十一章中通过车毂、器皿、房屋等具体事物阐明了抽象的道理。</a:t>
            </a:r>
            <a:endParaRPr lang="zh-CN" altLang="en-US" strike="noStrike" noProof="1">
              <a:latin typeface="微软雅黑" panose="020B0503020204020204" charset="-122"/>
              <a:ea typeface="微软雅黑" panose="020B0503020204020204" charset="-122"/>
            </a:endParaRPr>
          </a:p>
          <a:p>
            <a:pPr lvl="0" indent="457200" fontAlgn="base"/>
            <a:endParaRPr lang="zh-CN" altLang="en-US" strike="noStrike" noProof="1">
              <a:latin typeface="微软雅黑" panose="020B0503020204020204" charset="-122"/>
              <a:ea typeface="微软雅黑" panose="020B0503020204020204" charset="-122"/>
            </a:endParaRPr>
          </a:p>
          <a:p>
            <a:pPr lvl="0" indent="457200" fontAlgn="base"/>
            <a:r>
              <a:rPr lang="zh-CN" altLang="en-US" strike="noStrike" noProof="1">
                <a:latin typeface="微软雅黑" panose="020B0503020204020204" charset="-122"/>
                <a:ea typeface="微软雅黑" panose="020B0503020204020204" charset="-122"/>
                <a:cs typeface="+mn-ea"/>
              </a:rPr>
              <a:t>《庄子》的说理不以逻辑推理为主，而是常以寓言代替哲学观点的阐述，用比喻、象征的手法代替逻辑推理的论述。较少直接发表自己的观点表明自己的态度，而是让读者从奇特荒诞、生动形象的寓言故事中，去体味、领悟其中的哲理。</a:t>
            </a:r>
            <a:endParaRPr lang="zh-CN" altLang="en-US" strike="noStrike" noProof="1">
              <a:latin typeface="微软雅黑" panose="020B0503020204020204" charset="-122"/>
              <a:ea typeface="微软雅黑" panose="020B0503020204020204" charset="-122"/>
            </a:endParaRPr>
          </a:p>
        </p:txBody>
      </p:sp>
    </p:spTree>
    <p:custDataLst>
      <p:tags r:id="rId3"/>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文本框 3"/>
          <p:cNvSpPr txBox="1"/>
          <p:nvPr>
            <p:custDataLst>
              <p:tags r:id="rId1"/>
            </p:custDataLst>
          </p:nvPr>
        </p:nvSpPr>
        <p:spPr>
          <a:xfrm>
            <a:off x="1128713" y="1009650"/>
            <a:ext cx="9810750" cy="5143500"/>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sz="2000" b="1" strike="noStrike" noProof="1">
                <a:latin typeface="黑体" panose="02010609060101010101" pitchFamily="49" charset="-122"/>
                <a:ea typeface="黑体" panose="02010609060101010101" pitchFamily="49" charset="-122"/>
                <a:cs typeface="+mn-ea"/>
              </a:rPr>
              <a:t>2.</a:t>
            </a:r>
            <a:r>
              <a:rPr lang="zh-CN" altLang="en-US" sz="2000" b="1" strike="noStrike" noProof="1">
                <a:latin typeface="黑体" panose="02010609060101010101" pitchFamily="49" charset="-122"/>
                <a:ea typeface="黑体" panose="02010609060101010101" pitchFamily="49" charset="-122"/>
                <a:cs typeface="+mn-ea"/>
              </a:rPr>
              <a:t>《&lt;老子&gt;四章》的说理方法具有怎样的特点？</a:t>
            </a:r>
            <a:endParaRPr lang="zh-CN" altLang="en-US" sz="2000" b="1" strike="noStrike" noProof="1">
              <a:latin typeface="黑体" panose="02010609060101010101" pitchFamily="49" charset="-122"/>
              <a:ea typeface="黑体" panose="02010609060101010101" pitchFamily="49" charset="-122"/>
            </a:endParaRPr>
          </a:p>
          <a:p>
            <a:pPr lvl="0" indent="508000" fontAlgn="base">
              <a:lnSpc>
                <a:spcPct val="12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20000"/>
              </a:lnSpc>
            </a:pPr>
            <a:r>
              <a:rPr lang="zh-CN" altLang="en-US" sz="2000" strike="noStrike" noProof="1">
                <a:latin typeface="微软雅黑" panose="020B0503020204020204" charset="-122"/>
                <a:ea typeface="微软雅黑" panose="020B0503020204020204" charset="-122"/>
                <a:cs typeface="+mn-ea"/>
              </a:rPr>
              <a:t>（1）形象化的说理。老子善于通过观察自然现象和社会现象，从具体可感知的有形事物中概括出抽象的哲理；善用辩证对应的双方来说理。如老子连举生活中的三个例子，用车毂、陶器和房屋说明世间万物无不存在“有”和“无”的对立统一。“有”与“无”相互依存，相互作用。</a:t>
            </a:r>
            <a:endParaRPr lang="zh-CN" altLang="en-US" sz="2000" strike="noStrike" noProof="1">
              <a:latin typeface="微软雅黑" panose="020B0503020204020204" charset="-122"/>
              <a:ea typeface="微软雅黑" panose="020B0503020204020204" charset="-122"/>
            </a:endParaRPr>
          </a:p>
          <a:p>
            <a:pPr lvl="0" indent="508000" fontAlgn="base">
              <a:lnSpc>
                <a:spcPct val="12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20000"/>
              </a:lnSpc>
            </a:pPr>
            <a:r>
              <a:rPr lang="zh-CN" altLang="en-US" sz="2000" strike="noStrike" noProof="1">
                <a:latin typeface="微软雅黑" panose="020B0503020204020204" charset="-122"/>
                <a:ea typeface="微软雅黑" panose="020B0503020204020204" charset="-122"/>
                <a:cs typeface="+mn-ea"/>
              </a:rPr>
              <a:t>（2）善用逆向思维，具有意想不到的开创性。这一特点是指善于从常人思维的反面提出问题从而达到正面领悟的效果。如老子所说的“千里之行，始于足下”就是其逆向思维的体现。</a:t>
            </a:r>
            <a:endParaRPr lang="zh-CN" altLang="en-US" sz="2000" strike="noStrike" noProof="1">
              <a:latin typeface="微软雅黑" panose="020B0503020204020204" charset="-122"/>
              <a:ea typeface="微软雅黑" panose="020B0503020204020204" charset="-122"/>
            </a:endParaRPr>
          </a:p>
          <a:p>
            <a:pPr lvl="0" indent="508000" fontAlgn="base">
              <a:lnSpc>
                <a:spcPct val="12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20000"/>
              </a:lnSpc>
            </a:pPr>
            <a:r>
              <a:rPr lang="zh-CN" altLang="en-US" sz="2000" strike="noStrike" noProof="1">
                <a:latin typeface="微软雅黑" panose="020B0503020204020204" charset="-122"/>
                <a:ea typeface="微软雅黑" panose="020B0503020204020204" charset="-122"/>
                <a:cs typeface="+mn-ea"/>
              </a:rPr>
              <a:t>（3）行文简洁凝练，句句警言。如“知人者智，自知者明” “合抱之木，生于毫末；九层之台，起于累土；千里之行，始于足下”等，寥寥数语，即从平凡的现象中反映出深刻的哲理。</a:t>
            </a:r>
            <a:endParaRPr lang="zh-CN" altLang="en-US" sz="2000" strike="noStrike" noProof="1">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文本框 3"/>
          <p:cNvSpPr txBox="1"/>
          <p:nvPr>
            <p:custDataLst>
              <p:tags r:id="rId1"/>
            </p:custDataLst>
          </p:nvPr>
        </p:nvSpPr>
        <p:spPr>
          <a:xfrm>
            <a:off x="1090613" y="1104900"/>
            <a:ext cx="9774238" cy="3560763"/>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sz="2400" b="1" strike="noStrike" noProof="1">
                <a:latin typeface="黑体" panose="02010609060101010101" pitchFamily="49" charset="-122"/>
                <a:ea typeface="黑体" panose="02010609060101010101" pitchFamily="49" charset="-122"/>
                <a:cs typeface="+mn-ea"/>
              </a:rPr>
              <a:t>3</a:t>
            </a:r>
            <a:r>
              <a:rPr lang="zh-CN" altLang="en-US" sz="2400" b="1" strike="noStrike" noProof="1">
                <a:latin typeface="黑体" panose="02010609060101010101" pitchFamily="49" charset="-122"/>
                <a:ea typeface="黑体" panose="02010609060101010101" pitchFamily="49" charset="-122"/>
                <a:cs typeface="+mn-ea"/>
              </a:rPr>
              <a:t>.（拓展延伸）老子说理善用比喻，下面是从《老子》中选出的比喻，请谈谈你的感想。</a:t>
            </a:r>
            <a:endParaRPr lang="zh-CN" altLang="en-US" sz="2400" b="1" strike="noStrike" noProof="1">
              <a:latin typeface="黑体" panose="02010609060101010101" pitchFamily="49" charset="-122"/>
              <a:ea typeface="黑体" panose="02010609060101010101" pitchFamily="49" charset="-122"/>
            </a:endParaRPr>
          </a:p>
          <a:p>
            <a:pPr lvl="0" fontAlgn="base"/>
            <a:endParaRPr lang="zh-CN" altLang="en-US" sz="2400" strike="noStrike" noProof="1">
              <a:latin typeface="Arial" panose="020B0604020202020204" pitchFamily="34" charset="0"/>
              <a:ea typeface="宋体" panose="02010600030101010101" pitchFamily="2" charset="-122"/>
            </a:endParaRPr>
          </a:p>
          <a:p>
            <a:pPr lvl="0" indent="609600" fontAlgn="base">
              <a:lnSpc>
                <a:spcPct val="130000"/>
              </a:lnSpc>
            </a:pPr>
            <a:r>
              <a:rPr lang="zh-CN" altLang="en-US" sz="2400" strike="noStrike" noProof="1">
                <a:latin typeface="楷体" panose="02010609060101010101" pitchFamily="49" charset="-122"/>
                <a:ea typeface="楷体" panose="02010609060101010101" pitchFamily="49" charset="-122"/>
                <a:cs typeface="+mn-ea"/>
              </a:rPr>
              <a:t>江海所以能为百谷王者，以其善下之，故能为百谷王。</a:t>
            </a:r>
            <a:endParaRPr lang="zh-CN" altLang="en-US" sz="2400" strike="noStrike" noProof="1">
              <a:latin typeface="楷体" panose="02010609060101010101" pitchFamily="49" charset="-122"/>
              <a:ea typeface="楷体" panose="02010609060101010101" pitchFamily="49" charset="-122"/>
            </a:endParaRPr>
          </a:p>
          <a:p>
            <a:pPr lvl="0" indent="609600" fontAlgn="base">
              <a:lnSpc>
                <a:spcPct val="130000"/>
              </a:lnSpc>
            </a:pPr>
            <a:endParaRPr lang="zh-CN" altLang="en-US" sz="2400" strike="noStrike" noProof="1">
              <a:latin typeface="Arial" panose="020B0604020202020204" pitchFamily="34" charset="0"/>
              <a:ea typeface="宋体" panose="02010600030101010101" pitchFamily="2" charset="-122"/>
            </a:endParaRPr>
          </a:p>
          <a:p>
            <a:pPr lvl="0" indent="609600" fontAlgn="base">
              <a:lnSpc>
                <a:spcPct val="130000"/>
              </a:lnSpc>
            </a:pPr>
            <a:r>
              <a:rPr lang="zh-CN" altLang="en-US" sz="2400" strike="noStrike" noProof="1">
                <a:latin typeface="Arial" panose="020B0604020202020204" pitchFamily="34" charset="0"/>
                <a:ea typeface="宋体" panose="02010600030101010101" pitchFamily="2" charset="-122"/>
                <a:cs typeface="+mn-ea"/>
              </a:rPr>
              <a:t>老子用江海作比喻，告诉人们：江海所以能够成为百川河流所汇合的地方，正是由于它善于处在低下的地方，所以能够成为百川之王。</a:t>
            </a:r>
            <a:endParaRPr lang="zh-CN" altLang="en-US" sz="2400" strike="noStrike" noProof="1">
              <a:latin typeface="Arial" panose="020B0604020202020204" pitchFamily="34" charset="0"/>
              <a:ea typeface="宋体" panose="02010600030101010101" pitchFamily="2" charset="-122"/>
            </a:endParaRPr>
          </a:p>
          <a:p>
            <a:pPr lvl="0" indent="609600" fontAlgn="base">
              <a:lnSpc>
                <a:spcPct val="130000"/>
              </a:lnSpc>
            </a:pPr>
            <a:r>
              <a:rPr lang="zh-CN" altLang="en-US" sz="2400" strike="noStrike" noProof="1">
                <a:latin typeface="Arial" panose="020B0604020202020204" pitchFamily="34" charset="0"/>
                <a:ea typeface="宋体" panose="02010600030101010101" pitchFamily="2" charset="-122"/>
                <a:cs typeface="+mn-ea"/>
              </a:rPr>
              <a:t>我们为人处世时，须保持谦恭、虚心的态度，切勿高高在上。</a:t>
            </a:r>
            <a:endParaRPr lang="zh-CN" altLang="en-US" sz="2400" strike="noStrike" noProof="1">
              <a:latin typeface="Arial" panose="020B0604020202020204" pitchFamily="34" charset="0"/>
              <a:ea typeface="宋体" panose="02010600030101010101" pitchFamily="2" charset="-122"/>
            </a:endParaRPr>
          </a:p>
        </p:txBody>
      </p:sp>
    </p:spTree>
    <p:custDataLst>
      <p:tags r:id="rId2"/>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3" name="文本框 3"/>
          <p:cNvSpPr/>
          <p:nvPr>
            <p:custDataLst>
              <p:tags r:id="rId1"/>
            </p:custDataLst>
          </p:nvPr>
        </p:nvSpPr>
        <p:spPr>
          <a:xfrm>
            <a:off x="1128713" y="1103313"/>
            <a:ext cx="9818687" cy="4854575"/>
          </a:xfrm>
          <a:prstGeom prst="rect">
            <a:avLst/>
          </a:prstGeom>
          <a:noFill/>
          <a:ln w="9525">
            <a:noFill/>
          </a:ln>
        </p:spPr>
        <p:txBody>
          <a:bodyPr>
            <a:spAutoFit/>
          </a:bodyPr>
          <a:p>
            <a:pPr>
              <a:lnSpc>
                <a:spcPct val="130000"/>
              </a:lnSpc>
            </a:pPr>
            <a:r>
              <a:rPr lang="zh-CN" altLang="en-US" sz="2000" b="1">
                <a:latin typeface="黑体" panose="02010609060101010101" pitchFamily="49" charset="-122"/>
                <a:ea typeface="黑体" panose="02010609060101010101" pitchFamily="49" charset="-122"/>
              </a:rPr>
              <a:t>教学目标 </a:t>
            </a:r>
            <a:endParaRPr lang="zh-CN" altLang="en-US" sz="2000" b="1">
              <a:latin typeface="黑体" panose="02010609060101010101" pitchFamily="49" charset="-122"/>
              <a:ea typeface="黑体" panose="02010609060101010101" pitchFamily="49" charset="-122"/>
            </a:endParaRPr>
          </a:p>
          <a:p>
            <a:pPr>
              <a:lnSpc>
                <a:spcPct val="130000"/>
              </a:lnSpc>
            </a:pPr>
            <a:r>
              <a:rPr lang="en-US" altLang="zh-CN" sz="2000">
                <a:latin typeface="黑体" panose="02010609060101010101" pitchFamily="49" charset="-122"/>
                <a:ea typeface="黑体" panose="02010609060101010101" pitchFamily="49" charset="-122"/>
              </a:rPr>
              <a:t>1.</a:t>
            </a:r>
            <a:r>
              <a:rPr lang="zh-CN" altLang="en-US" sz="2000">
                <a:latin typeface="黑体" panose="02010609060101010101" pitchFamily="49" charset="-122"/>
                <a:ea typeface="黑体" panose="02010609060101010101" pitchFamily="49" charset="-122"/>
              </a:rPr>
              <a:t>语言建构与运用：掌握文中的重要实词、虚词和特殊句式等文言基础知识。</a:t>
            </a:r>
            <a:endParaRPr lang="zh-CN" altLang="en-US" sz="2000">
              <a:latin typeface="黑体" panose="02010609060101010101" pitchFamily="49" charset="-122"/>
              <a:ea typeface="黑体" panose="02010609060101010101" pitchFamily="49" charset="-122"/>
            </a:endParaRPr>
          </a:p>
          <a:p>
            <a:pPr>
              <a:lnSpc>
                <a:spcPct val="130000"/>
              </a:lnSpc>
            </a:pPr>
            <a:r>
              <a:rPr lang="en-US" altLang="zh-CN" sz="2000">
                <a:latin typeface="黑体" panose="02010609060101010101" pitchFamily="49" charset="-122"/>
                <a:ea typeface="黑体" panose="02010609060101010101" pitchFamily="49" charset="-122"/>
              </a:rPr>
              <a:t>2.</a:t>
            </a:r>
            <a:r>
              <a:rPr lang="zh-CN" altLang="en-US" sz="2000">
                <a:latin typeface="黑体" panose="02010609060101010101" pitchFamily="49" charset="-122"/>
                <a:ea typeface="黑体" panose="02010609060101010101" pitchFamily="49" charset="-122"/>
              </a:rPr>
              <a:t>思维发展与提升：善于汲取世俗经验论说道理的写作方法；鉴赏《庄子》借助寓言增强说理的趣味性的写作方法。</a:t>
            </a:r>
            <a:endParaRPr lang="zh-CN" altLang="en-US" sz="2000">
              <a:latin typeface="黑体" panose="02010609060101010101" pitchFamily="49" charset="-122"/>
              <a:ea typeface="黑体" panose="02010609060101010101" pitchFamily="49" charset="-122"/>
            </a:endParaRPr>
          </a:p>
          <a:p>
            <a:pPr>
              <a:lnSpc>
                <a:spcPct val="130000"/>
              </a:lnSpc>
            </a:pPr>
            <a:r>
              <a:rPr lang="en-US" altLang="zh-CN" sz="2000">
                <a:latin typeface="黑体" panose="02010609060101010101" pitchFamily="49" charset="-122"/>
                <a:ea typeface="黑体" panose="02010609060101010101" pitchFamily="49" charset="-122"/>
              </a:rPr>
              <a:t>3.</a:t>
            </a:r>
            <a:r>
              <a:rPr lang="zh-CN" altLang="en-US" sz="2000">
                <a:latin typeface="黑体" panose="02010609060101010101" pitchFamily="49" charset="-122"/>
                <a:ea typeface="黑体" panose="02010609060101010101" pitchFamily="49" charset="-122"/>
              </a:rPr>
              <a:t>审美鉴赏与创造：对文中道家文化的审美鉴赏与创造。</a:t>
            </a:r>
            <a:endParaRPr lang="zh-CN" altLang="en-US" sz="2000">
              <a:latin typeface="黑体" panose="02010609060101010101" pitchFamily="49" charset="-122"/>
              <a:ea typeface="黑体" panose="02010609060101010101" pitchFamily="49" charset="-122"/>
            </a:endParaRPr>
          </a:p>
          <a:p>
            <a:pPr>
              <a:lnSpc>
                <a:spcPct val="130000"/>
              </a:lnSpc>
            </a:pPr>
            <a:r>
              <a:rPr lang="en-US" altLang="zh-CN" sz="2000">
                <a:latin typeface="黑体" panose="02010609060101010101" pitchFamily="49" charset="-122"/>
                <a:ea typeface="黑体" panose="02010609060101010101" pitchFamily="49" charset="-122"/>
              </a:rPr>
              <a:t>4.</a:t>
            </a:r>
            <a:r>
              <a:rPr lang="zh-CN" altLang="en-US" sz="2000">
                <a:latin typeface="黑体" panose="02010609060101010101" pitchFamily="49" charset="-122"/>
                <a:ea typeface="黑体" panose="02010609060101010101" pitchFamily="49" charset="-122"/>
              </a:rPr>
              <a:t>文化传承与理解体会：理解并继承道家思想中的优秀之处。</a:t>
            </a:r>
            <a:endParaRPr lang="zh-CN" altLang="en-US" sz="2000">
              <a:latin typeface="黑体" panose="02010609060101010101" pitchFamily="49" charset="-122"/>
              <a:ea typeface="黑体" panose="02010609060101010101" pitchFamily="49" charset="-122"/>
            </a:endParaRPr>
          </a:p>
          <a:p>
            <a:pPr>
              <a:lnSpc>
                <a:spcPct val="130000"/>
              </a:lnSpc>
            </a:pPr>
            <a:r>
              <a:rPr lang="zh-CN" altLang="en-US" sz="2000" b="1">
                <a:latin typeface="黑体" panose="02010609060101010101" pitchFamily="49" charset="-122"/>
                <a:ea typeface="黑体" panose="02010609060101010101" pitchFamily="49" charset="-122"/>
                <a:sym typeface="微软雅黑" panose="020B0503020204020204" charset="-122"/>
              </a:rPr>
              <a:t>教学重点</a:t>
            </a:r>
            <a:endParaRPr lang="zh-CN" altLang="en-US" sz="2000" b="1">
              <a:latin typeface="黑体" panose="02010609060101010101" pitchFamily="49" charset="-122"/>
              <a:ea typeface="黑体" panose="02010609060101010101" pitchFamily="49" charset="-122"/>
              <a:sym typeface="微软雅黑" panose="020B0503020204020204" charset="-122"/>
            </a:endParaRPr>
          </a:p>
          <a:p>
            <a:pPr>
              <a:lnSpc>
                <a:spcPct val="130000"/>
              </a:lnSpc>
            </a:pPr>
            <a:r>
              <a:rPr lang="zh-CN" altLang="en-US" sz="2000">
                <a:latin typeface="黑体" panose="02010609060101010101" pitchFamily="49" charset="-122"/>
                <a:ea typeface="黑体" panose="02010609060101010101" pitchFamily="49" charset="-122"/>
                <a:sym typeface="微软雅黑" panose="020B0503020204020204" charset="-122"/>
              </a:rPr>
              <a:t>掌握文中的重要实词、虚词和特殊句式等文言基础知识。</a:t>
            </a:r>
            <a:endParaRPr lang="zh-CN" altLang="en-US" sz="2000">
              <a:latin typeface="黑体" panose="02010609060101010101" pitchFamily="49" charset="-122"/>
              <a:ea typeface="黑体" panose="02010609060101010101" pitchFamily="49" charset="-122"/>
            </a:endParaRPr>
          </a:p>
          <a:p>
            <a:pPr>
              <a:lnSpc>
                <a:spcPct val="130000"/>
              </a:lnSpc>
            </a:pPr>
            <a:r>
              <a:rPr lang="zh-CN" altLang="en-US" sz="2000" b="1">
                <a:latin typeface="黑体" panose="02010609060101010101" pitchFamily="49" charset="-122"/>
                <a:ea typeface="黑体" panose="02010609060101010101" pitchFamily="49" charset="-122"/>
                <a:sym typeface="微软雅黑" panose="020B0503020204020204" charset="-122"/>
              </a:rPr>
              <a:t>教学难点 </a:t>
            </a:r>
            <a:endParaRPr lang="zh-CN" altLang="en-US" sz="2000" b="1">
              <a:latin typeface="黑体" panose="02010609060101010101" pitchFamily="49" charset="-122"/>
              <a:ea typeface="黑体" panose="02010609060101010101" pitchFamily="49" charset="-122"/>
              <a:sym typeface="微软雅黑" panose="020B0503020204020204" charset="-122"/>
            </a:endParaRPr>
          </a:p>
          <a:p>
            <a:pPr>
              <a:lnSpc>
                <a:spcPct val="130000"/>
              </a:lnSpc>
            </a:pPr>
            <a:r>
              <a:rPr lang="zh-CN" altLang="en-US" sz="2000">
                <a:latin typeface="黑体" panose="02010609060101010101" pitchFamily="49" charset="-122"/>
                <a:ea typeface="黑体" panose="02010609060101010101" pitchFamily="49" charset="-122"/>
                <a:sym typeface="微软雅黑" panose="020B0503020204020204" charset="-122"/>
              </a:rPr>
              <a:t>掌握说理方法。</a:t>
            </a:r>
            <a:endParaRPr lang="zh-CN" altLang="en-US" sz="2000">
              <a:latin typeface="黑体" panose="02010609060101010101" pitchFamily="49" charset="-122"/>
              <a:ea typeface="黑体" panose="02010609060101010101" pitchFamily="49" charset="-122"/>
            </a:endParaRPr>
          </a:p>
          <a:p>
            <a:pPr>
              <a:lnSpc>
                <a:spcPct val="130000"/>
              </a:lnSpc>
            </a:pPr>
            <a:r>
              <a:rPr lang="zh-CN" altLang="en-US" sz="2000" b="1">
                <a:latin typeface="黑体" panose="02010609060101010101" pitchFamily="49" charset="-122"/>
                <a:ea typeface="黑体" panose="02010609060101010101" pitchFamily="49" charset="-122"/>
                <a:sym typeface="微软雅黑" panose="020B0503020204020204" charset="-122"/>
              </a:rPr>
              <a:t>教学方法</a:t>
            </a:r>
            <a:endParaRPr lang="zh-CN" altLang="en-US" sz="2000" b="1">
              <a:latin typeface="黑体" panose="02010609060101010101" pitchFamily="49" charset="-122"/>
              <a:ea typeface="黑体" panose="02010609060101010101" pitchFamily="49" charset="-122"/>
              <a:sym typeface="微软雅黑" panose="020B0503020204020204" charset="-122"/>
            </a:endParaRPr>
          </a:p>
          <a:p>
            <a:pPr>
              <a:lnSpc>
                <a:spcPct val="130000"/>
              </a:lnSpc>
            </a:pPr>
            <a:r>
              <a:rPr lang="zh-CN" altLang="en-US" sz="2000">
                <a:latin typeface="黑体" panose="02010609060101010101" pitchFamily="49" charset="-122"/>
                <a:ea typeface="黑体" panose="02010609060101010101" pitchFamily="49" charset="-122"/>
                <a:sym typeface="微软雅黑" panose="020B0503020204020204" charset="-122"/>
              </a:rPr>
              <a:t>研读法、探究法、讨论法。</a:t>
            </a:r>
            <a:endParaRPr lang="zh-CN" altLang="en-US" sz="2000">
              <a:latin typeface="黑体" panose="02010609060101010101" pitchFamily="49" charset="-122"/>
              <a:ea typeface="黑体" panose="02010609060101010101" pitchFamily="49" charset="-122"/>
              <a:sym typeface="微软雅黑" panose="020B0503020204020204" charset="-122"/>
            </a:endParaRPr>
          </a:p>
        </p:txBody>
      </p:sp>
    </p:spTree>
    <p:custDataLst>
      <p:tags r:id="rId2"/>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文本框 3"/>
          <p:cNvSpPr txBox="1"/>
          <p:nvPr>
            <p:custDataLst>
              <p:tags r:id="rId1"/>
            </p:custDataLst>
          </p:nvPr>
        </p:nvSpPr>
        <p:spPr>
          <a:xfrm>
            <a:off x="1128713" y="1943100"/>
            <a:ext cx="9782175" cy="4365625"/>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sz="2000" b="1" strike="noStrike" noProof="1">
                <a:latin typeface="黑体" panose="02010609060101010101" pitchFamily="49" charset="-122"/>
                <a:ea typeface="黑体" panose="02010609060101010101" pitchFamily="49" charset="-122"/>
                <a:cs typeface="+mn-ea"/>
              </a:rPr>
              <a:t>1.</a:t>
            </a:r>
            <a:r>
              <a:rPr lang="zh-CN" altLang="en-US" sz="2000" b="1" strike="noStrike" noProof="1">
                <a:latin typeface="黑体" panose="02010609060101010101" pitchFamily="49" charset="-122"/>
                <a:ea typeface="黑体" panose="02010609060101010101" pitchFamily="49" charset="-122"/>
                <a:cs typeface="+mn-ea"/>
              </a:rPr>
              <a:t>《五石之瓠》的寓言体现了庄子的什么观点？</a:t>
            </a:r>
            <a:endParaRPr lang="zh-CN" altLang="en-US" sz="2000" b="1" strike="noStrike" noProof="1">
              <a:latin typeface="黑体" panose="02010609060101010101" pitchFamily="49" charset="-122"/>
              <a:ea typeface="黑体" panose="02010609060101010101" pitchFamily="49" charset="-122"/>
            </a:endParaRPr>
          </a:p>
          <a:p>
            <a:pPr lvl="0" indent="508000" fontAlgn="base">
              <a:lnSpc>
                <a:spcPct val="130000"/>
              </a:lnSpc>
            </a:pPr>
            <a:r>
              <a:rPr lang="zh-CN" altLang="en-US" sz="2000" strike="noStrike" noProof="1">
                <a:latin typeface="微软雅黑" panose="020B0503020204020204" charset="-122"/>
                <a:ea typeface="微软雅黑" panose="020B0503020204020204" charset="-122"/>
                <a:cs typeface="+mn-ea"/>
              </a:rPr>
              <a:t>文章用庄子和惠子的对话引出论题：如何对待“大葫芦”。惠子认为大葫芦大而无用。庄子不认同，于是就讲了“不龟手之药”的故事来回应这个问题。</a:t>
            </a:r>
            <a:endParaRPr lang="zh-CN" altLang="en-US" sz="2000"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strike="noStrike" noProof="1">
                <a:latin typeface="微软雅黑" panose="020B0503020204020204" charset="-122"/>
                <a:ea typeface="微软雅黑" panose="020B0503020204020204" charset="-122"/>
                <a:cs typeface="+mn-ea"/>
              </a:rPr>
              <a:t>惠子认为大葫芦“大而无用”，庄子以之比宋人，批评惠子认识固陋。惠子和宋人都是受到自己眼光的限制，不能充分认识事物的价值，这两个故事相通的道理是：转换看待事物的角度，才能充分认识到事物的价值。</a:t>
            </a:r>
            <a:endParaRPr lang="zh-CN" altLang="en-US" sz="2000"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strike="noStrike" noProof="1">
                <a:latin typeface="微软雅黑" panose="020B0503020204020204" charset="-122"/>
                <a:ea typeface="微软雅黑" panose="020B0503020204020204" charset="-122"/>
                <a:cs typeface="+mn-ea"/>
              </a:rPr>
              <a:t>不过，我们还需注意，吴王之客的眼光再高，也只是用它来带兵打仗，最后获得裂地封赏，并没有摆脱对事物的功利价值的依赖。庄子“浮乎江湖”的想象，则超越功利价值的认识，显然和吴王之客是有高下境界之分的。</a:t>
            </a:r>
            <a:endParaRPr lang="zh-CN" altLang="en-US" sz="2000" strike="noStrike" noProof="1">
              <a:latin typeface="微软雅黑" panose="020B0503020204020204" charset="-122"/>
              <a:ea typeface="微软雅黑" panose="020B0503020204020204" charset="-122"/>
            </a:endParaRPr>
          </a:p>
          <a:p>
            <a:pPr lvl="0" indent="508000" fontAlgn="base">
              <a:lnSpc>
                <a:spcPct val="130000"/>
              </a:lnSpc>
            </a:pPr>
            <a:r>
              <a:rPr lang="zh-CN" altLang="en-US" sz="2000" strike="noStrike" noProof="1">
                <a:latin typeface="微软雅黑" panose="020B0503020204020204" charset="-122"/>
                <a:ea typeface="微软雅黑" panose="020B0503020204020204" charset="-122"/>
                <a:cs typeface="+mn-ea"/>
              </a:rPr>
              <a:t>在《五石之瓠》这则寓言中，庄子运用的是“故事”中蕴含的方法论，通过如何处置“五石之瓠”，说明“无用之用”才是“大用”的哲学思想。</a:t>
            </a:r>
            <a:endParaRPr lang="zh-CN" altLang="en-US" sz="2000" strike="noStrike" noProof="1">
              <a:latin typeface="微软雅黑" panose="020B0503020204020204" charset="-122"/>
              <a:ea typeface="微软雅黑" panose="020B0503020204020204" charset="-122"/>
            </a:endParaRPr>
          </a:p>
        </p:txBody>
      </p:sp>
      <p:sp>
        <p:nvSpPr>
          <p:cNvPr id="218114" name="标题 4"/>
          <p:cNvSpPr>
            <a:spLocks noGrp="1"/>
          </p:cNvSpPr>
          <p:nvPr>
            <p:ph type="title"/>
            <p:custDataLst>
              <p:tags r:id="rId2"/>
            </p:custDataLst>
          </p:nvPr>
        </p:nvSpPr>
        <p:spPr>
          <a:xfrm>
            <a:off x="1128713" y="1196975"/>
            <a:ext cx="10852150" cy="441325"/>
          </a:xfrm>
          <a:ln/>
        </p:spPr>
        <p:txBody>
          <a:bodyPr lIns="90170" tIns="46990" rIns="90170" bIns="46990" anchor="ctr" anchorCtr="0"/>
          <a:p>
            <a:pPr defTabSz="914400" fontAlgn="base">
              <a:buNone/>
            </a:pPr>
            <a:r>
              <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rPr>
              <a:t>任务探究三</a:t>
            </a:r>
            <a:br>
              <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rPr>
            </a:br>
            <a:r>
              <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rPr>
              <a:t>赏析老庄的语言艺术</a:t>
            </a:r>
            <a:endParaRPr lang="zh-CN" altLang="en-US" b="1" kern="1200" baseline="0">
              <a:solidFill>
                <a:srgbClr val="00B050"/>
              </a:solidFill>
              <a:latin typeface="黑体" panose="02010609060101010101" pitchFamily="49" charset="-122"/>
              <a:ea typeface="黑体" panose="02010609060101010101" pitchFamily="49" charset="-122"/>
              <a:sym typeface="微软雅黑" panose="020B0503020204020204" charset="-122"/>
            </a:endParaRPr>
          </a:p>
        </p:txBody>
      </p:sp>
    </p:spTree>
    <p:custDataLst>
      <p:tags r:id="rId3"/>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文本框 3"/>
          <p:cNvSpPr txBox="1"/>
          <p:nvPr>
            <p:custDataLst>
              <p:tags r:id="rId1"/>
            </p:custDataLst>
          </p:nvPr>
        </p:nvSpPr>
        <p:spPr>
          <a:xfrm>
            <a:off x="1074738" y="1060450"/>
            <a:ext cx="9842500" cy="4816475"/>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en-US" altLang="zh-CN" sz="2000" b="1" strike="noStrike" noProof="1">
                <a:latin typeface="黑体" panose="02010609060101010101" pitchFamily="49" charset="-122"/>
                <a:ea typeface="黑体" panose="02010609060101010101" pitchFamily="49" charset="-122"/>
                <a:cs typeface="+mn-ea"/>
              </a:rPr>
              <a:t>2.</a:t>
            </a:r>
            <a:r>
              <a:rPr lang="zh-CN" altLang="en-US" sz="2000" b="1" strike="noStrike" noProof="1">
                <a:latin typeface="黑体" panose="02010609060101010101" pitchFamily="49" charset="-122"/>
                <a:ea typeface="黑体" panose="02010609060101010101" pitchFamily="49" charset="-122"/>
                <a:cs typeface="+mn-ea"/>
              </a:rPr>
              <a:t>老子和庄子的作品都是在论述“道”，两者在论说风格上有什么异同？</a:t>
            </a:r>
            <a:endParaRPr lang="zh-CN" altLang="en-US" sz="2000" b="1" strike="noStrike" noProof="1">
              <a:latin typeface="黑体" panose="02010609060101010101" pitchFamily="49" charset="-122"/>
              <a:ea typeface="黑体" panose="02010609060101010101" pitchFamily="49" charset="-122"/>
            </a:endParaRPr>
          </a:p>
          <a:p>
            <a:pPr lvl="0" fontAlgn="base"/>
            <a:endParaRPr lang="zh-CN" altLang="en-US" sz="2000" strike="noStrike" noProof="1">
              <a:latin typeface="Arial" panose="020B0604020202020204" pitchFamily="34" charset="0"/>
              <a:ea typeface="宋体" panose="02010600030101010101" pitchFamily="2" charset="-122"/>
            </a:endParaRPr>
          </a:p>
          <a:p>
            <a:pPr lvl="0" indent="508000" fontAlgn="base">
              <a:lnSpc>
                <a:spcPct val="150000"/>
              </a:lnSpc>
            </a:pPr>
            <a:r>
              <a:rPr lang="zh-CN" altLang="en-US" sz="2000" b="1" strike="noStrike" noProof="1">
                <a:latin typeface="微软雅黑" panose="020B0503020204020204" charset="-122"/>
                <a:ea typeface="微软雅黑" panose="020B0503020204020204" charset="-122"/>
                <a:cs typeface="+mn-ea"/>
              </a:rPr>
              <a:t>同：</a:t>
            </a:r>
            <a:r>
              <a:rPr lang="zh-CN" altLang="en-US" sz="2000" strike="noStrike" noProof="1">
                <a:latin typeface="微软雅黑" panose="020B0503020204020204" charset="-122"/>
                <a:ea typeface="微软雅黑" panose="020B0503020204020204" charset="-122"/>
                <a:cs typeface="+mn-ea"/>
              </a:rPr>
              <a:t>在思想上，庄子大体上继承了老子的学说，“其学无所不窥，然其要本归于老子之言。”他们都能从常人认为没有价值的事物中发现价值，崇尚自然、无为。但庄子并非仅仅对老子的思想进行发挥，《五石之瓠》中的“无用之用”，不仅发展了老子对“有”和“无”的辩证思考，还体现出庄子不为功利所束缚，自由、自适的精神追求。</a:t>
            </a: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endParaRPr lang="zh-CN" altLang="en-US" sz="2000" strike="noStrike" noProof="1">
              <a:latin typeface="微软雅黑" panose="020B0503020204020204" charset="-122"/>
              <a:ea typeface="微软雅黑" panose="020B0503020204020204" charset="-122"/>
            </a:endParaRPr>
          </a:p>
          <a:p>
            <a:pPr lvl="0" indent="508000" fontAlgn="base">
              <a:lnSpc>
                <a:spcPct val="150000"/>
              </a:lnSpc>
            </a:pPr>
            <a:r>
              <a:rPr lang="zh-CN" altLang="en-US" sz="2000" b="1" strike="noStrike" noProof="1">
                <a:latin typeface="微软雅黑" panose="020B0503020204020204" charset="-122"/>
                <a:ea typeface="微软雅黑" panose="020B0503020204020204" charset="-122"/>
                <a:cs typeface="+mn-ea"/>
              </a:rPr>
              <a:t>异：</a:t>
            </a:r>
            <a:r>
              <a:rPr lang="zh-CN" altLang="en-US" sz="2000" strike="noStrike" noProof="1">
                <a:latin typeface="微软雅黑" panose="020B0503020204020204" charset="-122"/>
                <a:ea typeface="微软雅黑" panose="020B0503020204020204" charset="-122"/>
                <a:cs typeface="+mn-ea"/>
              </a:rPr>
              <a:t>老子善于汲取生活经验，以简约的语言阐明“道”；庄子善于运用寓言故事，把哲学思想寄托在丰富奇特的想象和对话中，留给读者去体悟。庄子的寓言与先秦语录体、论辩体散文不同，将抽象的道理变得生动有趣，达到哲理性和文学性的完美结合，创造出了一种优美飘逸的说理风格，对后世文学产生着深远的影响。</a:t>
            </a:r>
            <a:r>
              <a:rPr lang="zh-CN" altLang="en-US" sz="2000" strike="noStrike" noProof="1">
                <a:latin typeface="Arial" panose="020B0604020202020204" pitchFamily="34" charset="0"/>
                <a:ea typeface="宋体" panose="02010600030101010101" pitchFamily="2" charset="-122"/>
                <a:cs typeface="+mn-ea"/>
              </a:rPr>
              <a:t> </a:t>
            </a:r>
            <a:endParaRPr lang="zh-CN" altLang="en-US" sz="2000" strike="noStrike" noProof="1">
              <a:latin typeface="Arial" panose="020B0604020202020204" pitchFamily="34" charset="0"/>
              <a:ea typeface="宋体" panose="02010600030101010101" pitchFamily="2" charset="-122"/>
            </a:endParaRPr>
          </a:p>
        </p:txBody>
      </p:sp>
    </p:spTree>
    <p:custDataLst>
      <p:tags r:id="rId2"/>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0161" name="图片 3"/>
          <p:cNvPicPr/>
          <p:nvPr>
            <p:custDataLst>
              <p:tags r:id="rId1"/>
            </p:custDataLst>
          </p:nvPr>
        </p:nvPicPr>
        <p:blipFill>
          <a:blip r:embed="rId2"/>
          <a:stretch>
            <a:fillRect/>
          </a:stretch>
        </p:blipFill>
        <p:spPr>
          <a:xfrm>
            <a:off x="0" y="569913"/>
            <a:ext cx="11317288" cy="6288087"/>
          </a:xfrm>
          <a:prstGeom prst="rect">
            <a:avLst/>
          </a:prstGeom>
          <a:noFill/>
          <a:ln w="9525">
            <a:noFill/>
          </a:ln>
        </p:spPr>
      </p:pic>
      <p:pic>
        <p:nvPicPr>
          <p:cNvPr id="220162" name="图片 4"/>
          <p:cNvPicPr/>
          <p:nvPr>
            <p:custDataLst>
              <p:tags r:id="rId3"/>
            </p:custDataLst>
          </p:nvPr>
        </p:nvPicPr>
        <p:blipFill>
          <a:blip r:embed="rId4"/>
          <a:stretch>
            <a:fillRect/>
          </a:stretch>
        </p:blipFill>
        <p:spPr>
          <a:xfrm>
            <a:off x="6564313" y="0"/>
            <a:ext cx="5627687" cy="6540500"/>
          </a:xfrm>
          <a:prstGeom prst="rect">
            <a:avLst/>
          </a:prstGeom>
          <a:noFill/>
          <a:ln w="9525">
            <a:noFill/>
          </a:ln>
        </p:spPr>
      </p:pic>
      <p:pic>
        <p:nvPicPr>
          <p:cNvPr id="220163" name="图片 5"/>
          <p:cNvPicPr/>
          <p:nvPr>
            <p:custDataLst>
              <p:tags r:id="rId5"/>
            </p:custDataLst>
          </p:nvPr>
        </p:nvPicPr>
        <p:blipFill>
          <a:blip r:embed="rId6"/>
          <a:stretch>
            <a:fillRect/>
          </a:stretch>
        </p:blipFill>
        <p:spPr>
          <a:xfrm>
            <a:off x="0" y="0"/>
            <a:ext cx="12192000" cy="6858000"/>
          </a:xfrm>
          <a:prstGeom prst="rect">
            <a:avLst/>
          </a:prstGeom>
          <a:noFill/>
          <a:ln w="9525">
            <a:noFill/>
          </a:ln>
        </p:spPr>
      </p:pic>
      <p:pic>
        <p:nvPicPr>
          <p:cNvPr id="220164" name="图片 6"/>
          <p:cNvPicPr/>
          <p:nvPr>
            <p:custDataLst>
              <p:tags r:id="rId7"/>
            </p:custDataLst>
          </p:nvPr>
        </p:nvPicPr>
        <p:blipFill>
          <a:blip r:embed="rId8"/>
          <a:stretch>
            <a:fillRect/>
          </a:stretch>
        </p:blipFill>
        <p:spPr>
          <a:xfrm>
            <a:off x="-4762" y="-469900"/>
            <a:ext cx="5629275" cy="6540500"/>
          </a:xfrm>
          <a:prstGeom prst="rect">
            <a:avLst/>
          </a:prstGeom>
          <a:noFill/>
          <a:ln w="9525">
            <a:noFill/>
          </a:ln>
        </p:spPr>
      </p:pic>
      <p:sp>
        <p:nvSpPr>
          <p:cNvPr id="220165" name="文本框 8"/>
          <p:cNvSpPr/>
          <p:nvPr>
            <p:custDataLst>
              <p:tags r:id="rId9"/>
            </p:custDataLst>
          </p:nvPr>
        </p:nvSpPr>
        <p:spPr>
          <a:xfrm>
            <a:off x="4411663" y="3862388"/>
            <a:ext cx="3790950" cy="1098550"/>
          </a:xfrm>
          <a:prstGeom prst="rect">
            <a:avLst/>
          </a:prstGeom>
          <a:noFill/>
          <a:ln w="9525">
            <a:noFill/>
          </a:ln>
        </p:spPr>
        <p:txBody>
          <a:bodyPr>
            <a:spAutoFit/>
          </a:bodyPr>
          <a:p>
            <a:pPr algn="ctr"/>
            <a:r>
              <a:rPr lang="zh-CN" altLang="en-US" sz="6600">
                <a:latin typeface="华文行楷" pitchFamily="2" charset="-122"/>
                <a:ea typeface="华文行楷" pitchFamily="2" charset="-122"/>
              </a:rPr>
              <a:t>感受收获</a:t>
            </a:r>
            <a:endParaRPr lang="zh-CN" altLang="en-US" sz="6600">
              <a:latin typeface="华文行楷" pitchFamily="2" charset="-122"/>
              <a:ea typeface="华文行楷" pitchFamily="2" charset="-122"/>
            </a:endParaRPr>
          </a:p>
        </p:txBody>
      </p:sp>
      <p:pic>
        <p:nvPicPr>
          <p:cNvPr id="220166" name="图片 11"/>
          <p:cNvPicPr/>
          <p:nvPr>
            <p:custDataLst>
              <p:tags r:id="rId10"/>
            </p:custDataLst>
          </p:nvPr>
        </p:nvPicPr>
        <p:blipFill>
          <a:blip r:embed="rId11"/>
          <a:stretch>
            <a:fillRect/>
          </a:stretch>
        </p:blipFill>
        <p:spPr>
          <a:xfrm>
            <a:off x="4922838" y="1203325"/>
            <a:ext cx="2346325" cy="2173288"/>
          </a:xfrm>
          <a:prstGeom prst="rect">
            <a:avLst/>
          </a:prstGeom>
          <a:noFill/>
          <a:ln w="9525">
            <a:noFill/>
          </a:ln>
        </p:spPr>
      </p:pic>
      <p:sp>
        <p:nvSpPr>
          <p:cNvPr id="220167" name="矩形 9"/>
          <p:cNvSpPr/>
          <p:nvPr>
            <p:custDataLst>
              <p:tags r:id="rId12"/>
            </p:custDataLst>
          </p:nvPr>
        </p:nvSpPr>
        <p:spPr>
          <a:xfrm>
            <a:off x="5551488" y="1566863"/>
            <a:ext cx="1301750" cy="1433512"/>
          </a:xfrm>
          <a:prstGeom prst="rect">
            <a:avLst/>
          </a:prstGeom>
          <a:noFill/>
          <a:ln w="9525">
            <a:noFill/>
          </a:ln>
        </p:spPr>
        <p:txBody>
          <a:bodyPr wrap="none">
            <a:spAutoFit/>
          </a:bodyPr>
          <a:p>
            <a:pPr algn="ctr"/>
            <a:r>
              <a:rPr lang="zh-CN" altLang="en-US" sz="8800">
                <a:latin typeface="华文行楷" pitchFamily="2" charset="-122"/>
                <a:ea typeface="华文行楷" pitchFamily="2" charset="-122"/>
              </a:rPr>
              <a:t>叁</a:t>
            </a:r>
            <a:endParaRPr lang="zh-CN" altLang="en-US" sz="8800">
              <a:latin typeface="华文行楷" pitchFamily="2" charset="-122"/>
              <a:ea typeface="华文行楷" pitchFamily="2" charset="-122"/>
            </a:endParaRPr>
          </a:p>
        </p:txBody>
      </p:sp>
      <p:pic>
        <p:nvPicPr>
          <p:cNvPr id="220168" name="图片 13"/>
          <p:cNvPicPr/>
          <p:nvPr>
            <p:custDataLst>
              <p:tags r:id="rId13"/>
            </p:custDataLst>
          </p:nvPr>
        </p:nvPicPr>
        <p:blipFill>
          <a:blip r:embed="rId14"/>
          <a:stretch>
            <a:fillRect/>
          </a:stretch>
        </p:blipFill>
        <p:spPr>
          <a:xfrm>
            <a:off x="1414463" y="2608263"/>
            <a:ext cx="2019300" cy="614362"/>
          </a:xfrm>
          <a:prstGeom prst="rect">
            <a:avLst/>
          </a:prstGeom>
          <a:noFill/>
          <a:ln w="9525">
            <a:noFill/>
          </a:ln>
        </p:spPr>
      </p:pic>
      <p:pic>
        <p:nvPicPr>
          <p:cNvPr id="220169" name="图片 14"/>
          <p:cNvPicPr/>
          <p:nvPr>
            <p:custDataLst>
              <p:tags r:id="rId15"/>
            </p:custDataLst>
          </p:nvPr>
        </p:nvPicPr>
        <p:blipFill>
          <a:blip r:embed="rId16"/>
          <a:srcRect l="12016" t="14899" r="26543" b="15182"/>
          <a:stretch>
            <a:fillRect/>
          </a:stretch>
        </p:blipFill>
        <p:spPr>
          <a:xfrm rot="3240000">
            <a:off x="258763" y="-630237"/>
            <a:ext cx="1228725" cy="2100262"/>
          </a:xfrm>
          <a:prstGeom prst="rect">
            <a:avLst/>
          </a:prstGeom>
          <a:noFill/>
          <a:ln w="9525">
            <a:noFill/>
          </a:ln>
        </p:spPr>
      </p:pic>
      <p:pic>
        <p:nvPicPr>
          <p:cNvPr id="220170" name="图片 16"/>
          <p:cNvPicPr/>
          <p:nvPr>
            <p:custDataLst>
              <p:tags r:id="rId17"/>
            </p:custDataLst>
          </p:nvPr>
        </p:nvPicPr>
        <p:blipFill>
          <a:blip r:embed="rId18"/>
          <a:stretch>
            <a:fillRect/>
          </a:stretch>
        </p:blipFill>
        <p:spPr>
          <a:xfrm>
            <a:off x="9409113" y="3852863"/>
            <a:ext cx="1511300" cy="3132137"/>
          </a:xfrm>
          <a:prstGeom prst="rect">
            <a:avLst/>
          </a:prstGeom>
          <a:noFill/>
          <a:ln w="9525">
            <a:noFill/>
          </a:ln>
        </p:spPr>
      </p:pic>
      <p:pic>
        <p:nvPicPr>
          <p:cNvPr id="220171" name="图片 17"/>
          <p:cNvPicPr/>
          <p:nvPr>
            <p:custDataLst>
              <p:tags r:id="rId19"/>
            </p:custDataLst>
          </p:nvPr>
        </p:nvPicPr>
        <p:blipFill>
          <a:blip r:embed="rId18"/>
          <a:stretch>
            <a:fillRect/>
          </a:stretch>
        </p:blipFill>
        <p:spPr>
          <a:xfrm rot="1140000">
            <a:off x="10418763" y="4994275"/>
            <a:ext cx="1163637" cy="2413000"/>
          </a:xfrm>
          <a:prstGeom prst="rect">
            <a:avLst/>
          </a:prstGeom>
          <a:noFill/>
          <a:ln w="9525">
            <a:noFill/>
          </a:ln>
        </p:spPr>
      </p:pic>
      <p:cxnSp>
        <p:nvCxnSpPr>
          <p:cNvPr id="125964" name="直接连接符 2"/>
          <p:cNvCxnSpPr/>
          <p:nvPr>
            <p:custDataLst>
              <p:tags r:id="rId20"/>
            </p:custDataLst>
          </p:nvPr>
        </p:nvCxnSpPr>
        <p:spPr>
          <a:xfrm>
            <a:off x="5627688" y="4968875"/>
            <a:ext cx="936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5" name="文本框 3"/>
          <p:cNvSpPr/>
          <p:nvPr>
            <p:custDataLst>
              <p:tags r:id="rId1"/>
            </p:custDataLst>
          </p:nvPr>
        </p:nvSpPr>
        <p:spPr>
          <a:xfrm>
            <a:off x="1128713" y="2017713"/>
            <a:ext cx="9829800" cy="3663950"/>
          </a:xfrm>
          <a:prstGeom prst="rect">
            <a:avLst/>
          </a:prstGeom>
          <a:noFill/>
          <a:ln w="9525">
            <a:noFill/>
          </a:ln>
        </p:spPr>
        <p:txBody>
          <a:bodyPr>
            <a:spAutoFit/>
          </a:bodyPr>
          <a:p>
            <a:pPr indent="457200">
              <a:lnSpc>
                <a:spcPct val="130000"/>
              </a:lnSpc>
            </a:pPr>
            <a:r>
              <a:rPr lang="zh-CN" altLang="en-US">
                <a:latin typeface="黑体" panose="02010609060101010101" pitchFamily="49" charset="-122"/>
                <a:ea typeface="黑体" panose="02010609060101010101" pitchFamily="49" charset="-122"/>
              </a:rPr>
              <a:t>1.在《老子》中，几乎通篇充满了“不争”的理念。如“上善若水。水善利万物而不争……夫唯不争，故无尤”“夫唯不争，故天下莫能与之争”“天之道，不争而善胜”等。在今天这个竞争激烈的社会，你怎样看待竞争这一问题？</a:t>
            </a:r>
            <a:endParaRPr lang="zh-CN" altLang="en-US">
              <a:latin typeface="黑体" panose="02010609060101010101" pitchFamily="49" charset="-122"/>
              <a:ea typeface="黑体" panose="02010609060101010101" pitchFamily="49" charset="-122"/>
            </a:endParaRPr>
          </a:p>
          <a:p>
            <a:pPr indent="457200">
              <a:lnSpc>
                <a:spcPct val="130000"/>
              </a:lnSpc>
            </a:pPr>
            <a:r>
              <a:rPr lang="zh-CN" altLang="en-US">
                <a:latin typeface="Arial" panose="020B0604020202020204" pitchFamily="34" charset="0"/>
              </a:rPr>
              <a:t>    </a:t>
            </a:r>
            <a:r>
              <a:rPr lang="zh-CN" altLang="en-US" b="1">
                <a:latin typeface="Arial" panose="020B0604020202020204" pitchFamily="34" charset="0"/>
              </a:rPr>
              <a:t>观点一：竞争是一种客观的现实存在。</a:t>
            </a:r>
            <a:endParaRPr lang="zh-CN" altLang="en-US" b="1">
              <a:latin typeface="Arial" panose="020B0604020202020204" pitchFamily="34" charset="0"/>
            </a:endParaRPr>
          </a:p>
          <a:p>
            <a:pPr indent="457200">
              <a:lnSpc>
                <a:spcPct val="130000"/>
              </a:lnSpc>
            </a:pPr>
            <a:r>
              <a:rPr lang="zh-CN" altLang="en-US">
                <a:latin typeface="微软雅黑" panose="020B0503020204020204" charset="-122"/>
                <a:ea typeface="微软雅黑" panose="020B0503020204020204" charset="-122"/>
              </a:rPr>
              <a:t>    亚当·斯密曾说过：“一种事业若对社会有益，就应当任其自由，广其竞争，竞争愈自由、愈普遍，那事业就愈有利于社会。”好的竞争有利于加强人与人之间的团结和社会的和谐会促进社会的发展和进步；坏的竞争则会造成人与人之间的冲突甚至会导致社会的分裂、动荡。区分竞争的好与坏的标准，就是其是否符合社会规范和伦理道德的要求，以此为标准，儒家的思想家们提出了符合“礼”“义”标准的“君子之争”，区别于只顾谋求一己之私利的“小人之争”。我们应提倡“君子之争”，拒绝“小人之争”。</a:t>
            </a:r>
            <a:endParaRPr lang="zh-CN" altLang="en-US">
              <a:latin typeface="微软雅黑" panose="020B0503020204020204" charset="-122"/>
              <a:ea typeface="微软雅黑" panose="020B0503020204020204" charset="-122"/>
            </a:endParaRPr>
          </a:p>
        </p:txBody>
      </p:sp>
      <p:grpSp>
        <p:nvGrpSpPr>
          <p:cNvPr id="221186" name="组合 2"/>
          <p:cNvGrpSpPr/>
          <p:nvPr/>
        </p:nvGrpSpPr>
        <p:grpSpPr>
          <a:xfrm>
            <a:off x="969963" y="977900"/>
            <a:ext cx="3816350" cy="857250"/>
            <a:chOff x="1524" y="1540"/>
            <a:chExt cx="6014" cy="1350"/>
          </a:xfrm>
        </p:grpSpPr>
        <p:sp>
          <p:nvSpPr>
            <p:cNvPr id="221187" name="Freeform 20"/>
            <p:cNvSpPr/>
            <p:nvPr>
              <p:custDataLst>
                <p:tags r:id="rId2"/>
              </p:custDataLst>
            </p:nvPr>
          </p:nvSpPr>
          <p:spPr>
            <a:xfrm rot="300000">
              <a:off x="1524" y="1540"/>
              <a:ext cx="6014" cy="1350"/>
            </a:xfrm>
            <a:custGeom>
              <a:avLst/>
              <a:gdLst/>
              <a:ahLst/>
              <a:cxnLst>
                <a:cxn ang="0">
                  <a:pos x="1887" y="1109"/>
                </a:cxn>
                <a:cxn ang="0">
                  <a:pos x="2661" y="1082"/>
                </a:cxn>
                <a:cxn ang="0">
                  <a:pos x="2985" y="1082"/>
                </a:cxn>
                <a:cxn ang="0">
                  <a:pos x="3056" y="1029"/>
                </a:cxn>
                <a:cxn ang="0">
                  <a:pos x="3337" y="1136"/>
                </a:cxn>
                <a:cxn ang="0">
                  <a:pos x="3521" y="1122"/>
                </a:cxn>
                <a:cxn ang="0">
                  <a:pos x="3591" y="801"/>
                </a:cxn>
                <a:cxn ang="0">
                  <a:pos x="3647" y="1055"/>
                </a:cxn>
                <a:cxn ang="0">
                  <a:pos x="3802" y="828"/>
                </a:cxn>
                <a:cxn ang="0">
                  <a:pos x="3915" y="13"/>
                </a:cxn>
                <a:cxn ang="0">
                  <a:pos x="4168" y="1136"/>
                </a:cxn>
                <a:cxn ang="0">
                  <a:pos x="4394" y="975"/>
                </a:cxn>
                <a:cxn ang="0">
                  <a:pos x="4450" y="1136"/>
                </a:cxn>
                <a:cxn ang="0">
                  <a:pos x="4675" y="494"/>
                </a:cxn>
                <a:cxn ang="0">
                  <a:pos x="5168" y="628"/>
                </a:cxn>
                <a:cxn ang="0">
                  <a:pos x="4957" y="147"/>
                </a:cxn>
                <a:cxn ang="0">
                  <a:pos x="5014" y="213"/>
                </a:cxn>
                <a:cxn ang="0">
                  <a:pos x="5211" y="240"/>
                </a:cxn>
                <a:cxn ang="0">
                  <a:pos x="5380" y="320"/>
                </a:cxn>
                <a:cxn ang="0">
                  <a:pos x="5521" y="240"/>
                </a:cxn>
                <a:cxn ang="0">
                  <a:pos x="5788" y="133"/>
                </a:cxn>
                <a:cxn ang="0">
                  <a:pos x="5098" y="695"/>
                </a:cxn>
                <a:cxn ang="0">
                  <a:pos x="4309" y="507"/>
                </a:cxn>
                <a:cxn ang="0">
                  <a:pos x="4718" y="427"/>
                </a:cxn>
                <a:cxn ang="0">
                  <a:pos x="4788" y="400"/>
                </a:cxn>
                <a:cxn ang="0">
                  <a:pos x="4929" y="347"/>
                </a:cxn>
                <a:cxn ang="0">
                  <a:pos x="4943" y="213"/>
                </a:cxn>
                <a:cxn ang="0">
                  <a:pos x="4802" y="147"/>
                </a:cxn>
                <a:cxn ang="0">
                  <a:pos x="3845" y="26"/>
                </a:cxn>
                <a:cxn ang="0">
                  <a:pos x="2619" y="53"/>
                </a:cxn>
                <a:cxn ang="0">
                  <a:pos x="957" y="187"/>
                </a:cxn>
                <a:cxn ang="0">
                  <a:pos x="281" y="668"/>
                </a:cxn>
                <a:cxn ang="0">
                  <a:pos x="1183" y="1283"/>
                </a:cxn>
                <a:cxn ang="0">
                  <a:pos x="2056" y="1069"/>
                </a:cxn>
                <a:cxn ang="0">
                  <a:pos x="2647" y="1055"/>
                </a:cxn>
                <a:cxn ang="0">
                  <a:pos x="3070" y="975"/>
                </a:cxn>
                <a:cxn ang="0">
                  <a:pos x="3309" y="855"/>
                </a:cxn>
                <a:cxn ang="0">
                  <a:pos x="3718" y="775"/>
                </a:cxn>
                <a:cxn ang="0">
                  <a:pos x="3887" y="761"/>
                </a:cxn>
                <a:cxn ang="0">
                  <a:pos x="3704" y="695"/>
                </a:cxn>
                <a:cxn ang="0">
                  <a:pos x="4154" y="494"/>
                </a:cxn>
                <a:cxn ang="0">
                  <a:pos x="4690" y="160"/>
                </a:cxn>
                <a:cxn ang="0">
                  <a:pos x="2253" y="1069"/>
                </a:cxn>
                <a:cxn ang="0">
                  <a:pos x="2760" y="93"/>
                </a:cxn>
                <a:cxn ang="0">
                  <a:pos x="4056" y="708"/>
                </a:cxn>
                <a:cxn ang="0">
                  <a:pos x="4056" y="280"/>
                </a:cxn>
                <a:cxn ang="0">
                  <a:pos x="4337" y="307"/>
                </a:cxn>
                <a:cxn ang="0">
                  <a:pos x="3915" y="147"/>
                </a:cxn>
                <a:cxn ang="0">
                  <a:pos x="3042" y="949"/>
                </a:cxn>
                <a:cxn ang="0">
                  <a:pos x="3070" y="93"/>
                </a:cxn>
                <a:cxn ang="0">
                  <a:pos x="3337" y="187"/>
                </a:cxn>
                <a:cxn ang="0">
                  <a:pos x="4239" y="240"/>
                </a:cxn>
                <a:cxn ang="0">
                  <a:pos x="4028" y="294"/>
                </a:cxn>
                <a:cxn ang="0">
                  <a:pos x="4549" y="601"/>
                </a:cxn>
                <a:cxn ang="0">
                  <a:pos x="2126" y="1162"/>
                </a:cxn>
                <a:cxn ang="0">
                  <a:pos x="2676" y="1096"/>
                </a:cxn>
                <a:cxn ang="0">
                  <a:pos x="2661" y="1136"/>
                </a:cxn>
                <a:cxn ang="0">
                  <a:pos x="3126" y="1109"/>
                </a:cxn>
                <a:cxn ang="0">
                  <a:pos x="4394" y="1109"/>
                </a:cxn>
                <a:cxn ang="0">
                  <a:pos x="4675" y="748"/>
                </a:cxn>
                <a:cxn ang="0">
                  <a:pos x="5197" y="160"/>
                </a:cxn>
                <a:cxn ang="0">
                  <a:pos x="5366" y="200"/>
                </a:cxn>
              </a:cxnLst>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chemeClr val="tx1"/>
            </a:solidFill>
            <a:ln w="9525">
              <a:noFill/>
            </a:ln>
          </p:spPr>
          <p:txBody>
            <a:bodyPr/>
            <a:p>
              <a:endParaRPr lang="zh-CN" altLang="en-US"/>
            </a:p>
          </p:txBody>
        </p:sp>
        <p:sp>
          <p:nvSpPr>
            <p:cNvPr id="221188" name="文本框 1"/>
            <p:cNvSpPr/>
            <p:nvPr>
              <p:custDataLst>
                <p:tags r:id="rId3"/>
              </p:custDataLst>
            </p:nvPr>
          </p:nvSpPr>
          <p:spPr>
            <a:xfrm>
              <a:off x="2285" y="1658"/>
              <a:ext cx="3669" cy="720"/>
            </a:xfrm>
            <a:prstGeom prst="rect">
              <a:avLst/>
            </a:prstGeom>
            <a:noFill/>
            <a:ln w="9525">
              <a:noFill/>
            </a:ln>
          </p:spPr>
          <p:txBody>
            <a:bodyPr wrap="none">
              <a:spAutoFit/>
            </a:bodyPr>
            <a:p>
              <a:r>
                <a:rPr lang="zh-CN" altLang="en-US" sz="2400" b="1">
                  <a:solidFill>
                    <a:schemeClr val="bg1"/>
                  </a:solidFill>
                  <a:latin typeface="黑体" panose="02010609060101010101" pitchFamily="49" charset="-122"/>
                  <a:ea typeface="黑体" panose="02010609060101010101" pitchFamily="49" charset="-122"/>
                </a:rPr>
                <a:t>你言我语谈收获</a:t>
              </a:r>
              <a:endParaRPr lang="zh-CN" altLang="en-US" sz="2400" b="1">
                <a:solidFill>
                  <a:schemeClr val="bg1"/>
                </a:solidFill>
                <a:latin typeface="黑体" panose="02010609060101010101" pitchFamily="49" charset="-122"/>
                <a:ea typeface="黑体" panose="02010609060101010101" pitchFamily="49" charset="-122"/>
              </a:endParaRPr>
            </a:p>
          </p:txBody>
        </p:sp>
      </p:grpSp>
    </p:spTree>
    <p:custDataLst>
      <p:tags r:id="rId4"/>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09" name="文本框 3"/>
          <p:cNvSpPr/>
          <p:nvPr>
            <p:custDataLst>
              <p:tags r:id="rId1"/>
            </p:custDataLst>
          </p:nvPr>
        </p:nvSpPr>
        <p:spPr>
          <a:xfrm>
            <a:off x="1084263" y="1041400"/>
            <a:ext cx="10156825" cy="5578475"/>
          </a:xfrm>
          <a:prstGeom prst="rect">
            <a:avLst/>
          </a:prstGeom>
          <a:noFill/>
          <a:ln w="9525">
            <a:noFill/>
          </a:ln>
        </p:spPr>
        <p:txBody>
          <a:bodyPr>
            <a:spAutoFit/>
          </a:bodyPr>
          <a:p>
            <a:pPr indent="508000">
              <a:lnSpc>
                <a:spcPct val="150000"/>
              </a:lnSpc>
            </a:pPr>
            <a:r>
              <a:rPr lang="zh-CN" altLang="en-US" sz="2000" b="1">
                <a:latin typeface="Arial" panose="020B0604020202020204" pitchFamily="34" charset="0"/>
              </a:rPr>
              <a:t>观点二：过度竞争导致无序。</a:t>
            </a:r>
            <a:endParaRPr lang="zh-CN" altLang="en-US" sz="2000" b="1">
              <a:latin typeface="Arial" panose="020B0604020202020204" pitchFamily="34" charset="0"/>
            </a:endParaRPr>
          </a:p>
          <a:p>
            <a:pPr indent="508000">
              <a:lnSpc>
                <a:spcPct val="150000"/>
              </a:lnSpc>
            </a:pPr>
            <a:r>
              <a:rPr lang="zh-CN" altLang="en-US" sz="2000">
                <a:latin typeface="微软雅黑" panose="020B0503020204020204" charset="-122"/>
                <a:ea typeface="微软雅黑" panose="020B0503020204020204" charset="-122"/>
              </a:rPr>
              <a:t>如果竞争没有了法律和道德的约束，就会导致混乱。战争是这样，经济发展是这样，人的生活也是这样。人类进行军备竞赛，导致核武器泛滥成灾；人类进行太空竞赛，导致太空垃圾的“乌云密布”；而人类的物质占有竞赛，已使地球不堪重负……我们回过头来，再听听老子说的“知足之足，常足矣”“多藏必厚亡。知足不辱，知止不殆，可以长久”，时刻提醒自己要在规范约束下进行有序竞争。</a:t>
            </a:r>
            <a:endParaRPr lang="zh-CN" altLang="en-US" sz="2000">
              <a:latin typeface="微软雅黑" panose="020B0503020204020204" charset="-122"/>
              <a:ea typeface="微软雅黑" panose="020B0503020204020204" charset="-122"/>
            </a:endParaRPr>
          </a:p>
          <a:p>
            <a:pPr indent="508000">
              <a:lnSpc>
                <a:spcPct val="150000"/>
              </a:lnSpc>
            </a:pPr>
            <a:r>
              <a:rPr lang="zh-CN" altLang="en-US" sz="2000" b="1">
                <a:latin typeface="宋体" panose="02010600030101010101" pitchFamily="2" charset="-122"/>
              </a:rPr>
              <a:t> 观点三：“不争之德”助不争而胜。</a:t>
            </a:r>
            <a:endParaRPr lang="zh-CN" altLang="en-US" sz="2000" b="1">
              <a:latin typeface="宋体" panose="02010600030101010101" pitchFamily="2" charset="-122"/>
            </a:endParaRPr>
          </a:p>
          <a:p>
            <a:pPr indent="508000">
              <a:lnSpc>
                <a:spcPct val="150000"/>
              </a:lnSpc>
            </a:pPr>
            <a:r>
              <a:rPr lang="zh-CN" altLang="en-US" sz="2000">
                <a:latin typeface="微软雅黑" panose="020B0503020204020204" charset="-122"/>
                <a:ea typeface="微软雅黑" panose="020B0503020204020204" charset="-122"/>
              </a:rPr>
              <a:t>老子所谓的“不争”不是真的不争，而是眼前不争，是依托着“道”的无痕迹的争，是为以后发展的争，这是不争之德的体现。天下之事，唯有不争之德可以服人，唯有与人无争才能立于不败之地。这既是老子以柔克刚思想的体现，又表达了一种人格力量。纵观滚滚红尘，凡好争者，终必是得而复失；而不争者，则终是得而不失。德者自得，无德者不得。得失之理，唯在一个“德”字上。</a:t>
            </a:r>
            <a:endParaRPr lang="zh-CN" altLang="en-US" sz="2000">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3" name="文本框 4"/>
          <p:cNvSpPr/>
          <p:nvPr>
            <p:custDataLst>
              <p:tags r:id="rId1"/>
            </p:custDataLst>
          </p:nvPr>
        </p:nvSpPr>
        <p:spPr>
          <a:xfrm>
            <a:off x="1090613" y="1063625"/>
            <a:ext cx="9793287" cy="4911725"/>
          </a:xfrm>
          <a:prstGeom prst="rect">
            <a:avLst/>
          </a:prstGeom>
          <a:noFill/>
          <a:ln w="9525">
            <a:noFill/>
          </a:ln>
        </p:spPr>
        <p:txBody>
          <a:bodyPr>
            <a:spAutoFit/>
          </a:bodyPr>
          <a:p>
            <a:pPr indent="609600">
              <a:lnSpc>
                <a:spcPct val="120000"/>
              </a:lnSpc>
            </a:pPr>
            <a:r>
              <a:rPr lang="zh-CN" altLang="en-US" sz="2400">
                <a:latin typeface="黑体" panose="02010609060101010101" pitchFamily="49" charset="-122"/>
                <a:ea typeface="黑体" panose="02010609060101010101" pitchFamily="49" charset="-122"/>
              </a:rPr>
              <a:t>2.庄子《五石之瓠》的故事给了你什么启示？</a:t>
            </a:r>
            <a:endParaRPr lang="zh-CN" altLang="en-US" sz="2400">
              <a:latin typeface="黑体" panose="02010609060101010101" pitchFamily="49" charset="-122"/>
              <a:ea typeface="黑体" panose="02010609060101010101" pitchFamily="49" charset="-122"/>
            </a:endParaRPr>
          </a:p>
          <a:p>
            <a:pPr indent="609600">
              <a:lnSpc>
                <a:spcPct val="120000"/>
              </a:lnSpc>
            </a:pPr>
            <a:r>
              <a:rPr lang="zh-CN" altLang="en-US" sz="2400" b="1">
                <a:latin typeface="Arial" panose="020B0604020202020204" pitchFamily="34" charset="0"/>
              </a:rPr>
              <a:t>分析示例：</a:t>
            </a:r>
            <a:endParaRPr lang="zh-CN" altLang="en-US" sz="2400" b="1">
              <a:latin typeface="Arial" panose="020B0604020202020204" pitchFamily="34" charset="0"/>
            </a:endParaRPr>
          </a:p>
          <a:p>
            <a:pPr indent="609600">
              <a:lnSpc>
                <a:spcPct val="120000"/>
              </a:lnSpc>
            </a:pPr>
            <a:r>
              <a:rPr lang="zh-CN" altLang="en-US" sz="2400">
                <a:latin typeface="Arial" panose="020B0604020202020204" pitchFamily="34" charset="0"/>
              </a:rPr>
              <a:t>寓言告诉我们看似无用的东西也许是最有用的。往往如果我换个角度看待问题，也许事情会出现另一种转机。所以，在生活中，无论发生什么事，我们都要以一颗平常心，得意坦然，失意昂然，在你最困难的时候往往是你命运的转机的时候。</a:t>
            </a:r>
            <a:endParaRPr lang="zh-CN" altLang="en-US" sz="2400">
              <a:latin typeface="Arial" panose="020B0604020202020204" pitchFamily="34" charset="0"/>
            </a:endParaRPr>
          </a:p>
          <a:p>
            <a:pPr indent="609600">
              <a:lnSpc>
                <a:spcPct val="120000"/>
              </a:lnSpc>
            </a:pPr>
            <a:r>
              <a:rPr lang="zh-CN" altLang="en-US" sz="2400">
                <a:latin typeface="Arial" panose="020B0604020202020204" pitchFamily="34" charset="0"/>
              </a:rPr>
              <a:t>庄子善于从世人认为没有价值的事物中发现价值。惠子仅仅从市场实用的层面上考虑大葫芦的功用，庄子则超越了世俗经验的束缚，指出了大葫芦的独特价值。事物的价值往往不是仅看事物本身，而他真正的价值体现在拥有者的手中，所以我们要善于利用事物，让他的优点可以更大限度地发挥自己最大的水平。</a:t>
            </a:r>
            <a:endParaRPr lang="zh-CN" altLang="en-US" sz="2400">
              <a:latin typeface="Arial" panose="020B0604020202020204" pitchFamily="34" charset="0"/>
            </a:endParaRPr>
          </a:p>
        </p:txBody>
      </p:sp>
    </p:spTree>
    <p:custDataLst>
      <p:tags r:id="rId2"/>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8657" name="图片 3"/>
          <p:cNvPicPr/>
          <p:nvPr>
            <p:custDataLst>
              <p:tags r:id="rId1"/>
            </p:custDataLst>
          </p:nvPr>
        </p:nvPicPr>
        <p:blipFill>
          <a:blip r:embed="rId2"/>
          <a:stretch>
            <a:fillRect/>
          </a:stretch>
        </p:blipFill>
        <p:spPr>
          <a:xfrm>
            <a:off x="0" y="569913"/>
            <a:ext cx="11317288" cy="6288087"/>
          </a:xfrm>
          <a:prstGeom prst="rect">
            <a:avLst/>
          </a:prstGeom>
          <a:noFill/>
          <a:ln w="9525">
            <a:noFill/>
          </a:ln>
        </p:spPr>
      </p:pic>
      <p:pic>
        <p:nvPicPr>
          <p:cNvPr id="198658" name="图片 4"/>
          <p:cNvPicPr/>
          <p:nvPr>
            <p:custDataLst>
              <p:tags r:id="rId3"/>
            </p:custDataLst>
          </p:nvPr>
        </p:nvPicPr>
        <p:blipFill>
          <a:blip r:embed="rId4"/>
          <a:stretch>
            <a:fillRect/>
          </a:stretch>
        </p:blipFill>
        <p:spPr>
          <a:xfrm>
            <a:off x="6564313" y="0"/>
            <a:ext cx="5627687" cy="6540500"/>
          </a:xfrm>
          <a:prstGeom prst="rect">
            <a:avLst/>
          </a:prstGeom>
          <a:noFill/>
          <a:ln w="9525">
            <a:noFill/>
          </a:ln>
        </p:spPr>
      </p:pic>
      <p:pic>
        <p:nvPicPr>
          <p:cNvPr id="198659" name="图片 5"/>
          <p:cNvPicPr/>
          <p:nvPr>
            <p:custDataLst>
              <p:tags r:id="rId5"/>
            </p:custDataLst>
          </p:nvPr>
        </p:nvPicPr>
        <p:blipFill>
          <a:blip r:embed="rId6"/>
          <a:stretch>
            <a:fillRect/>
          </a:stretch>
        </p:blipFill>
        <p:spPr>
          <a:xfrm>
            <a:off x="0" y="0"/>
            <a:ext cx="12192000" cy="6858000"/>
          </a:xfrm>
          <a:prstGeom prst="rect">
            <a:avLst/>
          </a:prstGeom>
          <a:noFill/>
          <a:ln w="9525">
            <a:noFill/>
          </a:ln>
        </p:spPr>
      </p:pic>
      <p:pic>
        <p:nvPicPr>
          <p:cNvPr id="198660" name="图片 6"/>
          <p:cNvPicPr/>
          <p:nvPr>
            <p:custDataLst>
              <p:tags r:id="rId7"/>
            </p:custDataLst>
          </p:nvPr>
        </p:nvPicPr>
        <p:blipFill>
          <a:blip r:embed="rId8"/>
          <a:stretch>
            <a:fillRect/>
          </a:stretch>
        </p:blipFill>
        <p:spPr>
          <a:xfrm>
            <a:off x="-4762" y="-469900"/>
            <a:ext cx="5629275" cy="6540500"/>
          </a:xfrm>
          <a:prstGeom prst="rect">
            <a:avLst/>
          </a:prstGeom>
          <a:noFill/>
          <a:ln w="9525">
            <a:noFill/>
          </a:ln>
        </p:spPr>
      </p:pic>
      <p:sp>
        <p:nvSpPr>
          <p:cNvPr id="198661" name="文本框 8"/>
          <p:cNvSpPr/>
          <p:nvPr>
            <p:custDataLst>
              <p:tags r:id="rId9"/>
            </p:custDataLst>
          </p:nvPr>
        </p:nvSpPr>
        <p:spPr>
          <a:xfrm>
            <a:off x="4411663" y="3862388"/>
            <a:ext cx="3790950" cy="1098550"/>
          </a:xfrm>
          <a:prstGeom prst="rect">
            <a:avLst/>
          </a:prstGeom>
          <a:noFill/>
          <a:ln w="9525">
            <a:noFill/>
          </a:ln>
        </p:spPr>
        <p:txBody>
          <a:bodyPr>
            <a:spAutoFit/>
          </a:bodyPr>
          <a:p>
            <a:pPr algn="ctr"/>
            <a:r>
              <a:rPr lang="zh-CN" altLang="en-US" sz="6600">
                <a:latin typeface="华文行楷" pitchFamily="2" charset="-122"/>
                <a:ea typeface="华文行楷" pitchFamily="2" charset="-122"/>
              </a:rPr>
              <a:t>整体感知</a:t>
            </a:r>
            <a:endParaRPr lang="zh-CN" altLang="en-US" sz="6600">
              <a:latin typeface="华文行楷" pitchFamily="2" charset="-122"/>
              <a:ea typeface="华文行楷" pitchFamily="2" charset="-122"/>
            </a:endParaRPr>
          </a:p>
        </p:txBody>
      </p:sp>
      <p:pic>
        <p:nvPicPr>
          <p:cNvPr id="198662" name="图片 11"/>
          <p:cNvPicPr/>
          <p:nvPr>
            <p:custDataLst>
              <p:tags r:id="rId10"/>
            </p:custDataLst>
          </p:nvPr>
        </p:nvPicPr>
        <p:blipFill>
          <a:blip r:embed="rId11"/>
          <a:stretch>
            <a:fillRect/>
          </a:stretch>
        </p:blipFill>
        <p:spPr>
          <a:xfrm>
            <a:off x="4922838" y="1203325"/>
            <a:ext cx="2346325" cy="2173288"/>
          </a:xfrm>
          <a:prstGeom prst="rect">
            <a:avLst/>
          </a:prstGeom>
          <a:noFill/>
          <a:ln w="9525">
            <a:noFill/>
          </a:ln>
        </p:spPr>
      </p:pic>
      <p:sp>
        <p:nvSpPr>
          <p:cNvPr id="198663" name="矩形 9"/>
          <p:cNvSpPr/>
          <p:nvPr>
            <p:custDataLst>
              <p:tags r:id="rId12"/>
            </p:custDataLst>
          </p:nvPr>
        </p:nvSpPr>
        <p:spPr>
          <a:xfrm>
            <a:off x="5549900" y="1566863"/>
            <a:ext cx="1301750" cy="1433512"/>
          </a:xfrm>
          <a:prstGeom prst="rect">
            <a:avLst/>
          </a:prstGeom>
          <a:noFill/>
          <a:ln w="9525">
            <a:noFill/>
          </a:ln>
        </p:spPr>
        <p:txBody>
          <a:bodyPr wrap="none">
            <a:spAutoFit/>
          </a:bodyPr>
          <a:p>
            <a:pPr algn="ctr"/>
            <a:r>
              <a:rPr lang="zh-CN" altLang="en-US" sz="8800">
                <a:latin typeface="华文行楷" pitchFamily="2" charset="-122"/>
                <a:ea typeface="华文行楷" pitchFamily="2" charset="-122"/>
              </a:rPr>
              <a:t>壹</a:t>
            </a:r>
            <a:endParaRPr lang="en-US" altLang="zh-CN" sz="8800">
              <a:latin typeface="华文行楷" pitchFamily="2" charset="-122"/>
              <a:ea typeface="华文行楷" pitchFamily="2" charset="-122"/>
            </a:endParaRPr>
          </a:p>
        </p:txBody>
      </p:sp>
      <p:pic>
        <p:nvPicPr>
          <p:cNvPr id="198664" name="图片 13"/>
          <p:cNvPicPr/>
          <p:nvPr>
            <p:custDataLst>
              <p:tags r:id="rId13"/>
            </p:custDataLst>
          </p:nvPr>
        </p:nvPicPr>
        <p:blipFill>
          <a:blip r:embed="rId14"/>
          <a:stretch>
            <a:fillRect/>
          </a:stretch>
        </p:blipFill>
        <p:spPr>
          <a:xfrm>
            <a:off x="1414463" y="2608263"/>
            <a:ext cx="2019300" cy="614362"/>
          </a:xfrm>
          <a:prstGeom prst="rect">
            <a:avLst/>
          </a:prstGeom>
          <a:noFill/>
          <a:ln w="9525">
            <a:noFill/>
          </a:ln>
        </p:spPr>
      </p:pic>
      <p:pic>
        <p:nvPicPr>
          <p:cNvPr id="198665" name="图片 14"/>
          <p:cNvPicPr/>
          <p:nvPr>
            <p:custDataLst>
              <p:tags r:id="rId15"/>
            </p:custDataLst>
          </p:nvPr>
        </p:nvPicPr>
        <p:blipFill>
          <a:blip r:embed="rId16"/>
          <a:srcRect l="12016" t="14899" r="26543" b="15182"/>
          <a:stretch>
            <a:fillRect/>
          </a:stretch>
        </p:blipFill>
        <p:spPr>
          <a:xfrm rot="3240000">
            <a:off x="258763" y="-630237"/>
            <a:ext cx="1228725" cy="2100262"/>
          </a:xfrm>
          <a:prstGeom prst="rect">
            <a:avLst/>
          </a:prstGeom>
          <a:noFill/>
          <a:ln w="9525">
            <a:noFill/>
          </a:ln>
        </p:spPr>
      </p:pic>
      <p:pic>
        <p:nvPicPr>
          <p:cNvPr id="198666" name="图片 16"/>
          <p:cNvPicPr/>
          <p:nvPr>
            <p:custDataLst>
              <p:tags r:id="rId17"/>
            </p:custDataLst>
          </p:nvPr>
        </p:nvPicPr>
        <p:blipFill>
          <a:blip r:embed="rId18"/>
          <a:stretch>
            <a:fillRect/>
          </a:stretch>
        </p:blipFill>
        <p:spPr>
          <a:xfrm>
            <a:off x="9409113" y="3852863"/>
            <a:ext cx="1511300" cy="3132137"/>
          </a:xfrm>
          <a:prstGeom prst="rect">
            <a:avLst/>
          </a:prstGeom>
          <a:noFill/>
          <a:ln w="9525">
            <a:noFill/>
          </a:ln>
        </p:spPr>
      </p:pic>
      <p:pic>
        <p:nvPicPr>
          <p:cNvPr id="198667" name="图片 17"/>
          <p:cNvPicPr/>
          <p:nvPr>
            <p:custDataLst>
              <p:tags r:id="rId19"/>
            </p:custDataLst>
          </p:nvPr>
        </p:nvPicPr>
        <p:blipFill>
          <a:blip r:embed="rId18"/>
          <a:stretch>
            <a:fillRect/>
          </a:stretch>
        </p:blipFill>
        <p:spPr>
          <a:xfrm rot="1140000">
            <a:off x="10418763" y="4994275"/>
            <a:ext cx="1163637" cy="2413000"/>
          </a:xfrm>
          <a:prstGeom prst="rect">
            <a:avLst/>
          </a:prstGeom>
          <a:noFill/>
          <a:ln w="9525">
            <a:noFill/>
          </a:ln>
        </p:spPr>
      </p:pic>
      <p:cxnSp>
        <p:nvCxnSpPr>
          <p:cNvPr id="104460" name="直接连接符 2"/>
          <p:cNvCxnSpPr/>
          <p:nvPr>
            <p:custDataLst>
              <p:tags r:id="rId20"/>
            </p:custDataLst>
          </p:nvPr>
        </p:nvCxnSpPr>
        <p:spPr>
          <a:xfrm>
            <a:off x="5627688" y="4968875"/>
            <a:ext cx="936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1" name="文本框 3"/>
          <p:cNvSpPr/>
          <p:nvPr>
            <p:custDataLst>
              <p:tags r:id="rId1"/>
            </p:custDataLst>
          </p:nvPr>
        </p:nvSpPr>
        <p:spPr>
          <a:xfrm>
            <a:off x="1112838" y="2136775"/>
            <a:ext cx="9790112" cy="3663950"/>
          </a:xfrm>
          <a:prstGeom prst="rect">
            <a:avLst/>
          </a:prstGeom>
          <a:noFill/>
          <a:ln w="9525">
            <a:noFill/>
          </a:ln>
        </p:spPr>
        <p:txBody>
          <a:bodyPr>
            <a:spAutoFit/>
          </a:bodyPr>
          <a:p>
            <a:pPr>
              <a:lnSpc>
                <a:spcPct val="130000"/>
              </a:lnSpc>
            </a:pPr>
            <a:r>
              <a:rPr lang="zh-CN" altLang="en-US" sz="2000" b="1">
                <a:latin typeface="微软雅黑" panose="020B0503020204020204" charset="-122"/>
                <a:ea typeface="微软雅黑" panose="020B0503020204020204" charset="-122"/>
              </a:rPr>
              <a:t>导入</a:t>
            </a:r>
            <a:endParaRPr lang="zh-CN" altLang="en-US" sz="2000" b="1">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①合抱之木，生于毫末；九层之台，起于累土；千里之行，始于足下。</a:t>
            </a:r>
            <a:endParaRPr lang="zh-CN" altLang="en-US" sz="2000">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②上善若水。水善利万物而不争，处众人之所恶，故几于道。</a:t>
            </a:r>
            <a:endParaRPr lang="zh-CN" altLang="en-US" sz="2000">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③祸兮福之所倚，福兮祸之所伏。</a:t>
            </a:r>
            <a:endParaRPr lang="zh-CN" altLang="en-US" sz="2000">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④天地不仁，以万物为刍狗；圣人不仁，以百姓为刍狗。</a:t>
            </a:r>
            <a:endParaRPr lang="zh-CN" altLang="en-US" sz="2000">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⑤宠辱若惊，贵大患若身。</a:t>
            </a:r>
            <a:endParaRPr lang="zh-CN" altLang="en-US" sz="2000">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⑥我有三宝，持而保之。一曰慈，二曰俭，三曰不敢为天下先。</a:t>
            </a:r>
            <a:endParaRPr lang="zh-CN" altLang="en-US" sz="2000">
              <a:latin typeface="微软雅黑" panose="020B0503020204020204" charset="-122"/>
              <a:ea typeface="微软雅黑" panose="020B0503020204020204" charset="-122"/>
            </a:endParaRPr>
          </a:p>
          <a:p>
            <a:pPr>
              <a:lnSpc>
                <a:spcPct val="130000"/>
              </a:lnSpc>
            </a:pPr>
            <a:r>
              <a:rPr lang="zh-CN" altLang="en-US" sz="2000">
                <a:latin typeface="微软雅黑" panose="020B0503020204020204" charset="-122"/>
                <a:ea typeface="微软雅黑" panose="020B0503020204020204" charset="-122"/>
              </a:rPr>
              <a:t>白岩松说：“中国人不做无用的事。然而什么是无用的事？什么是有用的事？”今天我们就来一起学习《〈老子〉四章》，了解老子是如何论述“有”与“无”的。</a:t>
            </a:r>
            <a:endParaRPr lang="zh-CN" altLang="en-US" sz="2000">
              <a:latin typeface="微软雅黑" panose="020B0503020204020204" charset="-122"/>
              <a:ea typeface="微软雅黑" panose="020B0503020204020204" charset="-122"/>
            </a:endParaRPr>
          </a:p>
        </p:txBody>
      </p:sp>
      <p:sp>
        <p:nvSpPr>
          <p:cNvPr id="199682" name="文本框 4"/>
          <p:cNvSpPr/>
          <p:nvPr>
            <p:custDataLst>
              <p:tags r:id="rId2"/>
            </p:custDataLst>
          </p:nvPr>
        </p:nvSpPr>
        <p:spPr>
          <a:xfrm>
            <a:off x="4476750" y="488950"/>
            <a:ext cx="4710113" cy="579438"/>
          </a:xfrm>
          <a:prstGeom prst="rect">
            <a:avLst/>
          </a:prstGeom>
          <a:noFill/>
          <a:ln w="9525">
            <a:noFill/>
          </a:ln>
        </p:spPr>
        <p:txBody>
          <a:bodyPr>
            <a:spAutoFit/>
          </a:bodyPr>
          <a:p>
            <a:r>
              <a:rPr lang="zh-CN" altLang="en-US" sz="3200" b="1">
                <a:latin typeface="黑体" panose="02010609060101010101" pitchFamily="49" charset="-122"/>
                <a:ea typeface="黑体" panose="02010609060101010101" pitchFamily="49" charset="-122"/>
              </a:rPr>
              <a:t>第一部分  示范研读</a:t>
            </a:r>
            <a:endParaRPr lang="zh-CN" altLang="en-US" sz="3200" b="1">
              <a:latin typeface="黑体" panose="02010609060101010101" pitchFamily="49" charset="-122"/>
              <a:ea typeface="黑体" panose="02010609060101010101" pitchFamily="49" charset="-122"/>
            </a:endParaRPr>
          </a:p>
        </p:txBody>
      </p:sp>
      <p:grpSp>
        <p:nvGrpSpPr>
          <p:cNvPr id="199683" name="组合 2"/>
          <p:cNvGrpSpPr/>
          <p:nvPr/>
        </p:nvGrpSpPr>
        <p:grpSpPr>
          <a:xfrm>
            <a:off x="969963" y="977900"/>
            <a:ext cx="3816350" cy="857250"/>
            <a:chOff x="1524" y="1540"/>
            <a:chExt cx="6014" cy="1349"/>
          </a:xfrm>
        </p:grpSpPr>
        <p:sp>
          <p:nvSpPr>
            <p:cNvPr id="199684" name="Freeform 20"/>
            <p:cNvSpPr/>
            <p:nvPr>
              <p:custDataLst>
                <p:tags r:id="rId3"/>
              </p:custDataLst>
            </p:nvPr>
          </p:nvSpPr>
          <p:spPr>
            <a:xfrm rot="300000">
              <a:off x="1524" y="1540"/>
              <a:ext cx="6014" cy="1349"/>
            </a:xfrm>
            <a:custGeom>
              <a:avLst/>
              <a:gdLst/>
              <a:ahLst/>
              <a:cxnLst>
                <a:cxn ang="0">
                  <a:pos x="1887" y="1109"/>
                </a:cxn>
                <a:cxn ang="0">
                  <a:pos x="2662" y="1082"/>
                </a:cxn>
                <a:cxn ang="0">
                  <a:pos x="2986" y="1082"/>
                </a:cxn>
                <a:cxn ang="0">
                  <a:pos x="3056" y="1029"/>
                </a:cxn>
                <a:cxn ang="0">
                  <a:pos x="3338" y="1136"/>
                </a:cxn>
                <a:cxn ang="0">
                  <a:pos x="3521" y="1122"/>
                </a:cxn>
                <a:cxn ang="0">
                  <a:pos x="3591" y="801"/>
                </a:cxn>
                <a:cxn ang="0">
                  <a:pos x="3648" y="1055"/>
                </a:cxn>
                <a:cxn ang="0">
                  <a:pos x="3803" y="828"/>
                </a:cxn>
                <a:cxn ang="0">
                  <a:pos x="3915" y="13"/>
                </a:cxn>
                <a:cxn ang="0">
                  <a:pos x="4169" y="1136"/>
                </a:cxn>
                <a:cxn ang="0">
                  <a:pos x="4394" y="975"/>
                </a:cxn>
                <a:cxn ang="0">
                  <a:pos x="4450" y="1136"/>
                </a:cxn>
                <a:cxn ang="0">
                  <a:pos x="4676" y="494"/>
                </a:cxn>
                <a:cxn ang="0">
                  <a:pos x="5169" y="628"/>
                </a:cxn>
                <a:cxn ang="0">
                  <a:pos x="4958" y="147"/>
                </a:cxn>
                <a:cxn ang="0">
                  <a:pos x="5014" y="213"/>
                </a:cxn>
                <a:cxn ang="0">
                  <a:pos x="5211" y="240"/>
                </a:cxn>
                <a:cxn ang="0">
                  <a:pos x="5380" y="320"/>
                </a:cxn>
                <a:cxn ang="0">
                  <a:pos x="5521" y="240"/>
                </a:cxn>
                <a:cxn ang="0">
                  <a:pos x="5789" y="133"/>
                </a:cxn>
                <a:cxn ang="0">
                  <a:pos x="5098" y="694"/>
                </a:cxn>
                <a:cxn ang="0">
                  <a:pos x="4310" y="507"/>
                </a:cxn>
                <a:cxn ang="0">
                  <a:pos x="4718" y="427"/>
                </a:cxn>
                <a:cxn ang="0">
                  <a:pos x="4789" y="400"/>
                </a:cxn>
                <a:cxn ang="0">
                  <a:pos x="4929" y="347"/>
                </a:cxn>
                <a:cxn ang="0">
                  <a:pos x="4943" y="213"/>
                </a:cxn>
                <a:cxn ang="0">
                  <a:pos x="4803" y="147"/>
                </a:cxn>
                <a:cxn ang="0">
                  <a:pos x="3845" y="26"/>
                </a:cxn>
                <a:cxn ang="0">
                  <a:pos x="2619" y="53"/>
                </a:cxn>
                <a:cxn ang="0">
                  <a:pos x="957" y="187"/>
                </a:cxn>
                <a:cxn ang="0">
                  <a:pos x="281" y="668"/>
                </a:cxn>
                <a:cxn ang="0">
                  <a:pos x="1183" y="1283"/>
                </a:cxn>
                <a:cxn ang="0">
                  <a:pos x="2056" y="1069"/>
                </a:cxn>
                <a:cxn ang="0">
                  <a:pos x="2648" y="1055"/>
                </a:cxn>
                <a:cxn ang="0">
                  <a:pos x="3070" y="975"/>
                </a:cxn>
                <a:cxn ang="0">
                  <a:pos x="3310" y="855"/>
                </a:cxn>
                <a:cxn ang="0">
                  <a:pos x="3718" y="775"/>
                </a:cxn>
                <a:cxn ang="0">
                  <a:pos x="3887" y="761"/>
                </a:cxn>
                <a:cxn ang="0">
                  <a:pos x="3704" y="694"/>
                </a:cxn>
                <a:cxn ang="0">
                  <a:pos x="4155" y="494"/>
                </a:cxn>
                <a:cxn ang="0">
                  <a:pos x="4690" y="160"/>
                </a:cxn>
                <a:cxn ang="0">
                  <a:pos x="2253" y="1069"/>
                </a:cxn>
                <a:cxn ang="0">
                  <a:pos x="2760" y="93"/>
                </a:cxn>
                <a:cxn ang="0">
                  <a:pos x="4056" y="708"/>
                </a:cxn>
                <a:cxn ang="0">
                  <a:pos x="4056" y="280"/>
                </a:cxn>
                <a:cxn ang="0">
                  <a:pos x="4338" y="307"/>
                </a:cxn>
                <a:cxn ang="0">
                  <a:pos x="3915" y="147"/>
                </a:cxn>
                <a:cxn ang="0">
                  <a:pos x="3042" y="948"/>
                </a:cxn>
                <a:cxn ang="0">
                  <a:pos x="3070" y="93"/>
                </a:cxn>
                <a:cxn ang="0">
                  <a:pos x="3338" y="187"/>
                </a:cxn>
                <a:cxn ang="0">
                  <a:pos x="4239" y="240"/>
                </a:cxn>
                <a:cxn ang="0">
                  <a:pos x="4028" y="294"/>
                </a:cxn>
                <a:cxn ang="0">
                  <a:pos x="4549" y="601"/>
                </a:cxn>
                <a:cxn ang="0">
                  <a:pos x="2126" y="1162"/>
                </a:cxn>
                <a:cxn ang="0">
                  <a:pos x="2676" y="1095"/>
                </a:cxn>
                <a:cxn ang="0">
                  <a:pos x="2662" y="1136"/>
                </a:cxn>
                <a:cxn ang="0">
                  <a:pos x="3126" y="1109"/>
                </a:cxn>
                <a:cxn ang="0">
                  <a:pos x="4394" y="1109"/>
                </a:cxn>
                <a:cxn ang="0">
                  <a:pos x="4676" y="748"/>
                </a:cxn>
                <a:cxn ang="0">
                  <a:pos x="5197" y="160"/>
                </a:cxn>
                <a:cxn ang="0">
                  <a:pos x="5366" y="200"/>
                </a:cxn>
              </a:cxnLst>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chemeClr val="tx1"/>
            </a:solidFill>
            <a:ln w="9525">
              <a:noFill/>
            </a:ln>
          </p:spPr>
          <p:txBody>
            <a:bodyPr/>
            <a:p>
              <a:endParaRPr lang="zh-CN" altLang="en-US"/>
            </a:p>
          </p:txBody>
        </p:sp>
        <p:sp>
          <p:nvSpPr>
            <p:cNvPr id="199685" name="文本框 1"/>
            <p:cNvSpPr/>
            <p:nvPr>
              <p:custDataLst>
                <p:tags r:id="rId4"/>
              </p:custDataLst>
            </p:nvPr>
          </p:nvSpPr>
          <p:spPr>
            <a:xfrm>
              <a:off x="2285" y="1658"/>
              <a:ext cx="2704" cy="720"/>
            </a:xfrm>
            <a:prstGeom prst="rect">
              <a:avLst/>
            </a:prstGeom>
            <a:noFill/>
            <a:ln w="9525">
              <a:noFill/>
            </a:ln>
          </p:spPr>
          <p:txBody>
            <a:bodyPr wrap="none">
              <a:spAutoFit/>
            </a:bodyPr>
            <a:p>
              <a:r>
                <a:rPr lang="zh-CN" altLang="en-US" sz="2400" b="1">
                  <a:solidFill>
                    <a:schemeClr val="bg1"/>
                  </a:solidFill>
                  <a:latin typeface="黑体" panose="02010609060101010101" pitchFamily="49" charset="-122"/>
                  <a:ea typeface="黑体" panose="02010609060101010101" pitchFamily="49" charset="-122"/>
                </a:rPr>
                <a:t>一、知作者</a:t>
              </a:r>
              <a:endParaRPr lang="zh-CN" altLang="en-US" sz="2400" b="1">
                <a:solidFill>
                  <a:schemeClr val="bg1"/>
                </a:solidFill>
                <a:latin typeface="黑体" panose="02010609060101010101" pitchFamily="49" charset="-122"/>
                <a:ea typeface="黑体" panose="02010609060101010101" pitchFamily="49" charset="-122"/>
              </a:endParaRPr>
            </a:p>
          </p:txBody>
        </p:sp>
      </p:grpSp>
    </p:spTree>
    <p:custDataLst>
      <p:tags r:id="rId5"/>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0705" name="图片 10" descr="file:///C:\Users\1V994W2\PycharmProjects\PPT_Background_Generation/pic_temp/0_pic_quater_right_up.png"/>
          <p:cNvPicPr/>
          <p:nvPr>
            <p:custDataLst>
              <p:tags r:id="rId1"/>
            </p:custDataLst>
          </p:nvPr>
        </p:nvPicPr>
        <p:blipFill>
          <a:blip r:embed="rId2"/>
          <a:stretch>
            <a:fillRect/>
          </a:stretch>
        </p:blipFill>
        <p:spPr>
          <a:xfrm>
            <a:off x="10128250" y="857250"/>
            <a:ext cx="539750" cy="539750"/>
          </a:xfrm>
          <a:prstGeom prst="rect">
            <a:avLst/>
          </a:prstGeom>
          <a:noFill/>
          <a:ln w="9525">
            <a:noFill/>
          </a:ln>
        </p:spPr>
      </p:pic>
      <p:sp>
        <p:nvSpPr>
          <p:cNvPr id="106498" name="文本框 1"/>
          <p:cNvSpPr/>
          <p:nvPr>
            <p:custDataLst>
              <p:tags r:id="rId3"/>
            </p:custDataLst>
          </p:nvPr>
        </p:nvSpPr>
        <p:spPr>
          <a:xfrm>
            <a:off x="2792413" y="1825625"/>
            <a:ext cx="8258175" cy="4373563"/>
          </a:xfrm>
          <a:prstGeom prst="rect">
            <a:avLst/>
          </a:prstGeom>
          <a:noFill/>
          <a:ln w="9525">
            <a:noFill/>
          </a:ln>
        </p:spPr>
        <p:txBody>
          <a:bodyPr lIns="67500" tIns="35100" rIns="67500" bIns="35100"/>
          <a:p>
            <a:pPr indent="508000">
              <a:lnSpc>
                <a:spcPct val="130000"/>
              </a:lnSpc>
              <a:spcAft>
                <a:spcPts val="800"/>
              </a:spcAft>
            </a:pPr>
            <a:r>
              <a:rPr lang="zh-CN" altLang="en-US" sz="2000">
                <a:latin typeface="微软雅黑" panose="020B0503020204020204" charset="-122"/>
                <a:ea typeface="微软雅黑" panose="020B0503020204020204" charset="-122"/>
                <a:sym typeface="微软雅黑" panose="020B0503020204020204" charset="-122"/>
              </a:rPr>
              <a:t>老子（生卒年不详），即老聃，相传姓李名耳，字伯阳，春秋末期人。出生于楚国苦县。中国古代思想家、哲学家、文学家和史学家，道家学派创始人和主要代表人物，与庄子并称“老庄”。在道教中，被尊为道教始祖，称“太上老君”。在唐朝，被追认为李姓始祖。曾被奉为世界文化名人，世界百位历史名人之一。</a:t>
            </a:r>
            <a:endParaRPr lang="zh-CN" altLang="en-US" sz="2000">
              <a:latin typeface="微软雅黑" panose="020B0503020204020204" charset="-122"/>
              <a:ea typeface="微软雅黑" panose="020B0503020204020204" charset="-122"/>
              <a:sym typeface="微软雅黑" panose="020B0503020204020204" charset="-122"/>
            </a:endParaRPr>
          </a:p>
          <a:p>
            <a:pPr indent="508000">
              <a:lnSpc>
                <a:spcPct val="130000"/>
              </a:lnSpc>
              <a:spcAft>
                <a:spcPts val="800"/>
              </a:spcAft>
            </a:pPr>
            <a:r>
              <a:rPr lang="zh-CN" altLang="en-US" sz="2000">
                <a:latin typeface="微软雅黑" panose="020B0503020204020204" charset="-122"/>
                <a:ea typeface="微软雅黑" panose="020B0503020204020204" charset="-122"/>
                <a:sym typeface="微软雅黑" panose="020B0503020204020204" charset="-122"/>
              </a:rPr>
              <a:t>老子思想的核心是朴素的辩证法。在政治上，主张无为而治、不言之教。在权术上，讲究物极必反之理。在修身方面，老子是道家性命双修的始祖，讲究虚心实腹、不与人争的修持。</a:t>
            </a:r>
            <a:endParaRPr lang="zh-CN" altLang="en-US" sz="2000">
              <a:latin typeface="微软雅黑" panose="020B0503020204020204" charset="-122"/>
              <a:ea typeface="微软雅黑" panose="020B0503020204020204" charset="-122"/>
              <a:sym typeface="微软雅黑" panose="020B0503020204020204" charset="-122"/>
            </a:endParaRPr>
          </a:p>
          <a:p>
            <a:pPr indent="508000">
              <a:lnSpc>
                <a:spcPct val="130000"/>
              </a:lnSpc>
              <a:spcAft>
                <a:spcPts val="800"/>
              </a:spcAft>
            </a:pPr>
            <a:r>
              <a:rPr lang="zh-CN" altLang="en-US" sz="2000">
                <a:latin typeface="微软雅黑" panose="020B0503020204020204" charset="-122"/>
                <a:ea typeface="微软雅黑" panose="020B0503020204020204" charset="-122"/>
                <a:sym typeface="微软雅黑" panose="020B0503020204020204" charset="-122"/>
              </a:rPr>
              <a:t>著有《老子》（又称《道德经》），是全球文字出版发行量最大的著作之一。</a:t>
            </a:r>
            <a:endParaRPr lang="zh-CN" altLang="en-US" sz="2000">
              <a:latin typeface="微软雅黑" panose="020B0503020204020204" charset="-122"/>
              <a:ea typeface="微软雅黑" panose="020B0503020204020204" charset="-122"/>
              <a:sym typeface="微软雅黑" panose="020B0503020204020204" charset="-122"/>
            </a:endParaRPr>
          </a:p>
        </p:txBody>
      </p:sp>
      <p:sp>
        <p:nvSpPr>
          <p:cNvPr id="200707" name="文本框 8"/>
          <p:cNvSpPr/>
          <p:nvPr>
            <p:custDataLst>
              <p:tags r:id="rId4"/>
            </p:custDataLst>
          </p:nvPr>
        </p:nvSpPr>
        <p:spPr>
          <a:xfrm>
            <a:off x="655638" y="2184400"/>
            <a:ext cx="708025" cy="1774825"/>
          </a:xfrm>
          <a:prstGeom prst="rect">
            <a:avLst/>
          </a:prstGeom>
          <a:noFill/>
          <a:ln w="9525">
            <a:noFill/>
          </a:ln>
        </p:spPr>
        <p:txBody>
          <a:bodyPr lIns="35100" rIns="35100"/>
          <a:p>
            <a:pPr algn="ctr">
              <a:lnSpc>
                <a:spcPct val="120000"/>
              </a:lnSpc>
            </a:pPr>
            <a:r>
              <a:rPr lang="zh-CN" altLang="en-US" sz="2800" b="1">
                <a:latin typeface="黑体" panose="02010609060101010101" pitchFamily="49" charset="-122"/>
                <a:ea typeface="黑体" panose="02010609060101010101" pitchFamily="49" charset="-122"/>
              </a:rPr>
              <a:t>知人论世</a:t>
            </a:r>
            <a:endParaRPr lang="zh-CN" altLang="en-US" sz="2800" b="1">
              <a:latin typeface="黑体" panose="02010609060101010101" pitchFamily="49" charset="-122"/>
              <a:ea typeface="黑体" panose="02010609060101010101" pitchFamily="49" charset="-122"/>
            </a:endParaRPr>
          </a:p>
        </p:txBody>
      </p:sp>
      <p:sp>
        <p:nvSpPr>
          <p:cNvPr id="200708" name="文本框 3"/>
          <p:cNvSpPr/>
          <p:nvPr>
            <p:custDataLst>
              <p:tags r:id="rId5"/>
            </p:custDataLst>
          </p:nvPr>
        </p:nvSpPr>
        <p:spPr>
          <a:xfrm>
            <a:off x="2792413" y="1244600"/>
            <a:ext cx="8134350" cy="398463"/>
          </a:xfrm>
          <a:prstGeom prst="rect">
            <a:avLst/>
          </a:prstGeom>
          <a:noFill/>
          <a:ln w="9525">
            <a:noFill/>
          </a:ln>
        </p:spPr>
        <p:txBody>
          <a:bodyPr>
            <a:spAutoFit/>
          </a:bodyPr>
          <a:p>
            <a:r>
              <a:rPr lang="zh-CN" altLang="en-US" sz="2000" b="1">
                <a:latin typeface="微软雅黑" panose="020B0503020204020204" charset="-122"/>
                <a:ea typeface="微软雅黑" panose="020B0503020204020204" charset="-122"/>
              </a:rPr>
              <a:t>学生利用工具书、网络等查找作者信息，找学生介绍，其他人补充</a:t>
            </a:r>
            <a:endParaRPr lang="zh-CN" altLang="en-US" sz="2000" b="1">
              <a:latin typeface="微软雅黑" panose="020B0503020204020204" charset="-122"/>
              <a:ea typeface="微软雅黑" panose="020B0503020204020204" charset="-122"/>
            </a:endParaRPr>
          </a:p>
        </p:txBody>
      </p:sp>
      <p:pic>
        <p:nvPicPr>
          <p:cNvPr id="200709" name="图片 19"/>
          <p:cNvPicPr/>
          <p:nvPr>
            <p:custDataLst>
              <p:tags r:id="rId6"/>
            </p:custDataLst>
          </p:nvPr>
        </p:nvPicPr>
        <p:blipFill>
          <a:blip r:embed="rId7"/>
          <a:stretch>
            <a:fillRect/>
          </a:stretch>
        </p:blipFill>
        <p:spPr>
          <a:xfrm>
            <a:off x="436563" y="2184400"/>
            <a:ext cx="1146175" cy="2403475"/>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98">
                                            <p:txEl>
                                              <p:charRg st="0" end="14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6498">
                                            <p:txEl>
                                              <p:charRg st="141" end="22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6498">
                                            <p:txEl>
                                              <p:charRg st="222" end="25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文本框 1"/>
          <p:cNvSpPr/>
          <p:nvPr>
            <p:custDataLst>
              <p:tags r:id="rId1"/>
            </p:custDataLst>
          </p:nvPr>
        </p:nvSpPr>
        <p:spPr>
          <a:xfrm>
            <a:off x="1149350" y="1052513"/>
            <a:ext cx="9828213" cy="5311775"/>
          </a:xfrm>
          <a:prstGeom prst="rect">
            <a:avLst/>
          </a:prstGeom>
          <a:noFill/>
          <a:ln w="9525">
            <a:noFill/>
          </a:ln>
        </p:spPr>
        <p:txBody>
          <a:bodyPr>
            <a:spAutoFit/>
          </a:bodyPr>
          <a:p>
            <a:pPr indent="558800">
              <a:lnSpc>
                <a:spcPct val="130000"/>
              </a:lnSpc>
            </a:pPr>
            <a:r>
              <a:rPr lang="zh-CN" altLang="en-US" sz="2200">
                <a:latin typeface="微软雅黑" panose="020B0503020204020204" charset="-122"/>
                <a:ea typeface="微软雅黑" panose="020B0503020204020204" charset="-122"/>
              </a:rPr>
              <a:t>庄子（约前369—前286），名周，字子休（一说子沐），战国时期宋国蒙（今河南商丘东北）人。中国古代伟大的思想家、哲学家、文学家。他继承并发展了老子的思想，是道家学派的重要代表人物。他曾做过宋国蒙地的漆园吏，与梁惠王、齐宣王是同时期人。相传，庄周自幼聪明好学，一生率性，崇尚自然，非毁礼法，傲视王侯。他生活贫困，以编草鞋为生，但淡泊名利，以清静修道为务，楚威王曾以厚礼请他担任相国，被他拒绝，从此终身不仕。</a:t>
            </a:r>
            <a:endParaRPr lang="zh-CN" altLang="en-US" sz="2200">
              <a:latin typeface="微软雅黑" panose="020B0503020204020204" charset="-122"/>
              <a:ea typeface="微软雅黑" panose="020B0503020204020204" charset="-122"/>
            </a:endParaRPr>
          </a:p>
          <a:p>
            <a:pPr indent="558800">
              <a:lnSpc>
                <a:spcPct val="130000"/>
              </a:lnSpc>
            </a:pPr>
            <a:r>
              <a:rPr lang="zh-CN" altLang="en-US" sz="2200">
                <a:latin typeface="微软雅黑" panose="020B0503020204020204" charset="-122"/>
                <a:ea typeface="微软雅黑" panose="020B0503020204020204" charset="-122"/>
              </a:rPr>
              <a:t>庄周的文章，想象奇特丰富，结构变化多端，善于运用寓言和比喻，文字汪洋恣肆，意象雄浑，情致旷达，具有浓厚的浪漫主义色彩，给人超凡脱俗与崇高美妙的感受，他的作品常对黑暗现实有所揭露和抨击，也有一些积极意义。</a:t>
            </a:r>
            <a:endParaRPr lang="zh-CN" altLang="en-US" sz="2200">
              <a:latin typeface="微软雅黑" panose="020B0503020204020204" charset="-122"/>
              <a:ea typeface="微软雅黑" panose="020B0503020204020204" charset="-122"/>
            </a:endParaRPr>
          </a:p>
          <a:p>
            <a:pPr indent="558800">
              <a:lnSpc>
                <a:spcPct val="130000"/>
              </a:lnSpc>
            </a:pPr>
            <a:r>
              <a:rPr lang="zh-CN" altLang="en-US" sz="2200">
                <a:latin typeface="微软雅黑" panose="020B0503020204020204" charset="-122"/>
                <a:ea typeface="微软雅黑" panose="020B0503020204020204" charset="-122"/>
              </a:rPr>
              <a:t>主要作品有庄周和他的门人以及后学所著《庄子》名篇有《逍遥游》《齐物论》等。</a:t>
            </a:r>
            <a:endParaRPr lang="zh-CN" altLang="en-US" sz="2200">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203778" name="图片 7" descr="file:///C:\Users\1V994W2\PycharmProjects\PPT_Background_Generation/pic_temp/0_pic_quater_right_up.png"/>
          <p:cNvPicPr/>
          <p:nvPr>
            <p:custDataLst>
              <p:tags r:id="rId1"/>
            </p:custDataLst>
          </p:nvPr>
        </p:nvPicPr>
        <p:blipFill>
          <a:blip r:embed="rId2"/>
          <a:stretch>
            <a:fillRect/>
          </a:stretch>
        </p:blipFill>
        <p:spPr>
          <a:xfrm>
            <a:off x="1524000" y="0"/>
            <a:ext cx="539750" cy="539750"/>
          </a:xfrm>
          <a:prstGeom prst="rect">
            <a:avLst/>
          </a:prstGeom>
          <a:noFill/>
          <a:ln w="9525">
            <a:noFill/>
          </a:ln>
        </p:spPr>
      </p:pic>
      <p:pic>
        <p:nvPicPr>
          <p:cNvPr id="203779" name="图片 5" descr="file:///C:\Users\1V994W2\PycharmProjects\PPT_Background_Generation/pic_temp/1_pic_quater_right_up.png"/>
          <p:cNvPicPr/>
          <p:nvPr>
            <p:custDataLst>
              <p:tags r:id="rId3"/>
            </p:custDataLst>
          </p:nvPr>
        </p:nvPicPr>
        <p:blipFill>
          <a:blip r:embed="rId4"/>
          <a:stretch>
            <a:fillRect/>
          </a:stretch>
        </p:blipFill>
        <p:spPr>
          <a:xfrm>
            <a:off x="10128250" y="0"/>
            <a:ext cx="539750" cy="403225"/>
          </a:xfrm>
          <a:prstGeom prst="rect">
            <a:avLst/>
          </a:prstGeom>
          <a:noFill/>
          <a:ln w="9525">
            <a:noFill/>
          </a:ln>
        </p:spPr>
      </p:pic>
      <p:sp>
        <p:nvSpPr>
          <p:cNvPr id="203780" name="文本框 2"/>
          <p:cNvSpPr/>
          <p:nvPr>
            <p:custDataLst>
              <p:tags r:id="rId5"/>
            </p:custDataLst>
          </p:nvPr>
        </p:nvSpPr>
        <p:spPr>
          <a:xfrm>
            <a:off x="1452563" y="5086350"/>
            <a:ext cx="1752600" cy="914400"/>
          </a:xfrm>
          <a:prstGeom prst="rect">
            <a:avLst/>
          </a:prstGeom>
          <a:noFill/>
          <a:ln w="9525">
            <a:noFill/>
          </a:ln>
        </p:spPr>
        <p:txBody>
          <a:bodyPr anchor="ctr" anchorCtr="0"/>
          <a:p>
            <a:r>
              <a:rPr lang="zh-CN" altLang="en-US" sz="2400">
                <a:solidFill>
                  <a:srgbClr val="0070C0"/>
                </a:solidFill>
                <a:latin typeface="微软雅黑" panose="020B0503020204020204" charset="-122"/>
                <a:ea typeface="微软雅黑" panose="020B0503020204020204" charset="-122"/>
              </a:rPr>
              <a:t>《道德经》</a:t>
            </a:r>
            <a:endParaRPr lang="zh-CN" altLang="en-US" sz="2400">
              <a:solidFill>
                <a:srgbClr val="0070C0"/>
              </a:solidFill>
              <a:latin typeface="微软雅黑" panose="020B0503020204020204" charset="-122"/>
              <a:ea typeface="微软雅黑" panose="020B0503020204020204" charset="-122"/>
            </a:endParaRPr>
          </a:p>
        </p:txBody>
      </p:sp>
      <p:sp>
        <p:nvSpPr>
          <p:cNvPr id="203781" name="Title 6"/>
          <p:cNvSpPr/>
          <p:nvPr>
            <p:custDataLst>
              <p:tags r:id="rId6"/>
            </p:custDataLst>
          </p:nvPr>
        </p:nvSpPr>
        <p:spPr>
          <a:xfrm>
            <a:off x="3859213" y="2209800"/>
            <a:ext cx="7096125" cy="3692525"/>
          </a:xfrm>
          <a:prstGeom prst="rect">
            <a:avLst/>
          </a:prstGeom>
          <a:noFill/>
          <a:ln w="3175">
            <a:noFill/>
          </a:ln>
        </p:spPr>
        <p:txBody>
          <a:bodyPr lIns="68580" tIns="34290" rIns="68580" bIns="34290" anchor="ctr" anchorCtr="0"/>
          <a:p>
            <a:pPr indent="457200" defTabSz="913130" fontAlgn="ctr">
              <a:lnSpc>
                <a:spcPct val="130000"/>
              </a:lnSpc>
            </a:pPr>
            <a:r>
              <a:rPr lang="zh-CN" altLang="en-US">
                <a:solidFill>
                  <a:srgbClr val="404040"/>
                </a:solidFill>
                <a:latin typeface="微软雅黑" panose="020B0503020204020204" charset="-122"/>
                <a:ea typeface="微软雅黑" panose="020B0503020204020204" charset="-122"/>
              </a:rPr>
              <a:t>《道德经》，春秋时期老子（李耳）的哲学作品，又称《道德真经》、《老子》、《五千言》、《老子五千文》，是中国古代先秦诸子分家前的一部著作，是道家哲学思想的重要来源。道德经分上下两篇，原文上篇《德经》、下篇《道经》，不分章，后改为《道经》37章在前，第38章之后为《德经》，并分为81章。</a:t>
            </a:r>
            <a:endParaRPr lang="zh-CN" altLang="en-US">
              <a:solidFill>
                <a:srgbClr val="404040"/>
              </a:solidFill>
              <a:latin typeface="微软雅黑" panose="020B0503020204020204" charset="-122"/>
              <a:ea typeface="微软雅黑" panose="020B0503020204020204" charset="-122"/>
            </a:endParaRPr>
          </a:p>
          <a:p>
            <a:pPr indent="457200" defTabSz="913130" fontAlgn="ctr">
              <a:lnSpc>
                <a:spcPct val="130000"/>
              </a:lnSpc>
            </a:pPr>
            <a:r>
              <a:rPr lang="zh-CN" altLang="en-US">
                <a:solidFill>
                  <a:srgbClr val="404040"/>
                </a:solidFill>
                <a:latin typeface="微软雅黑" panose="020B0503020204020204" charset="-122"/>
                <a:ea typeface="微软雅黑" panose="020B0503020204020204" charset="-122"/>
              </a:rPr>
              <a:t>《道德经》文本以哲学意义之"道德"为纲宗，论述修身、治国、用兵、养生之道，而多以政治为旨归，乃所谓"内圣外王"之学，文意深奥，包涵广博，被誉为万经之王。</a:t>
            </a:r>
            <a:endParaRPr lang="zh-CN" altLang="en-US">
              <a:solidFill>
                <a:srgbClr val="404040"/>
              </a:solidFill>
              <a:latin typeface="微软雅黑" panose="020B0503020204020204" charset="-122"/>
              <a:ea typeface="微软雅黑" panose="020B0503020204020204" charset="-122"/>
            </a:endParaRPr>
          </a:p>
          <a:p>
            <a:pPr marL="0" lvl="2" indent="457200" defTabSz="913130" fontAlgn="ctr">
              <a:lnSpc>
                <a:spcPct val="130000"/>
              </a:lnSpc>
            </a:pPr>
            <a:r>
              <a:rPr lang="zh-CN" altLang="en-US">
                <a:solidFill>
                  <a:srgbClr val="404040"/>
                </a:solidFill>
                <a:latin typeface="微软雅黑" panose="020B0503020204020204" charset="-122"/>
                <a:ea typeface="微软雅黑" panose="020B0503020204020204" charset="-122"/>
              </a:rPr>
              <a:t>《道德经》是中国历史上最伟大的名著之一，对传统哲学、科学、政治、宗教等产生了深刻影响 。   据联合国教科文组织统计，《道德经》是除了《圣经》以外被译成外国文字发布量最多的文化名著。</a:t>
            </a:r>
            <a:endParaRPr lang="zh-CN" altLang="en-US">
              <a:solidFill>
                <a:srgbClr val="404040"/>
              </a:solidFill>
              <a:latin typeface="微软雅黑" panose="020B0503020204020204" charset="-122"/>
              <a:ea typeface="微软雅黑" panose="020B0503020204020204" charset="-122"/>
            </a:endParaRPr>
          </a:p>
          <a:p>
            <a:pPr indent="457200" defTabSz="913130" fontAlgn="ctr">
              <a:lnSpc>
                <a:spcPct val="130000"/>
              </a:lnSpc>
            </a:pPr>
            <a:endParaRPr lang="zh-CN" altLang="en-US">
              <a:solidFill>
                <a:srgbClr val="404040"/>
              </a:solidFill>
              <a:latin typeface="微软雅黑" panose="020B0503020204020204" charset="-122"/>
              <a:ea typeface="微软雅黑" panose="020B0503020204020204" charset="-122"/>
            </a:endParaRPr>
          </a:p>
        </p:txBody>
      </p:sp>
      <p:pic>
        <p:nvPicPr>
          <p:cNvPr id="203782" name="图片 4"/>
          <p:cNvPicPr/>
          <p:nvPr>
            <p:custDataLst>
              <p:tags r:id="rId7"/>
            </p:custDataLst>
          </p:nvPr>
        </p:nvPicPr>
        <p:blipFill>
          <a:blip r:embed="rId8"/>
          <a:stretch>
            <a:fillRect/>
          </a:stretch>
        </p:blipFill>
        <p:spPr>
          <a:xfrm>
            <a:off x="1452563" y="2286000"/>
            <a:ext cx="2032000" cy="2709863"/>
          </a:xfrm>
          <a:prstGeom prst="rect">
            <a:avLst/>
          </a:prstGeom>
          <a:noFill/>
          <a:ln w="9525">
            <a:noFill/>
          </a:ln>
        </p:spPr>
      </p:pic>
      <p:grpSp>
        <p:nvGrpSpPr>
          <p:cNvPr id="203783" name="组合 4"/>
          <p:cNvGrpSpPr/>
          <p:nvPr/>
        </p:nvGrpSpPr>
        <p:grpSpPr>
          <a:xfrm>
            <a:off x="969963" y="977900"/>
            <a:ext cx="3816350" cy="857250"/>
            <a:chOff x="1524" y="1540"/>
            <a:chExt cx="6014" cy="1349"/>
          </a:xfrm>
        </p:grpSpPr>
        <p:sp>
          <p:nvSpPr>
            <p:cNvPr id="203784" name="Freeform 20"/>
            <p:cNvSpPr/>
            <p:nvPr>
              <p:custDataLst>
                <p:tags r:id="rId9"/>
              </p:custDataLst>
            </p:nvPr>
          </p:nvSpPr>
          <p:spPr>
            <a:xfrm rot="300000">
              <a:off x="1524" y="1540"/>
              <a:ext cx="6014" cy="1349"/>
            </a:xfrm>
            <a:custGeom>
              <a:avLst/>
              <a:gdLst/>
              <a:ahLst/>
              <a:cxnLst>
                <a:cxn ang="0">
                  <a:pos x="1887" y="1109"/>
                </a:cxn>
                <a:cxn ang="0">
                  <a:pos x="2662" y="1082"/>
                </a:cxn>
                <a:cxn ang="0">
                  <a:pos x="2986" y="1082"/>
                </a:cxn>
                <a:cxn ang="0">
                  <a:pos x="3056" y="1029"/>
                </a:cxn>
                <a:cxn ang="0">
                  <a:pos x="3338" y="1136"/>
                </a:cxn>
                <a:cxn ang="0">
                  <a:pos x="3521" y="1122"/>
                </a:cxn>
                <a:cxn ang="0">
                  <a:pos x="3591" y="801"/>
                </a:cxn>
                <a:cxn ang="0">
                  <a:pos x="3648" y="1055"/>
                </a:cxn>
                <a:cxn ang="0">
                  <a:pos x="3803" y="828"/>
                </a:cxn>
                <a:cxn ang="0">
                  <a:pos x="3915" y="13"/>
                </a:cxn>
                <a:cxn ang="0">
                  <a:pos x="4169" y="1136"/>
                </a:cxn>
                <a:cxn ang="0">
                  <a:pos x="4394" y="975"/>
                </a:cxn>
                <a:cxn ang="0">
                  <a:pos x="4450" y="1136"/>
                </a:cxn>
                <a:cxn ang="0">
                  <a:pos x="4676" y="494"/>
                </a:cxn>
                <a:cxn ang="0">
                  <a:pos x="5169" y="628"/>
                </a:cxn>
                <a:cxn ang="0">
                  <a:pos x="4958" y="147"/>
                </a:cxn>
                <a:cxn ang="0">
                  <a:pos x="5014" y="213"/>
                </a:cxn>
                <a:cxn ang="0">
                  <a:pos x="5211" y="240"/>
                </a:cxn>
                <a:cxn ang="0">
                  <a:pos x="5380" y="320"/>
                </a:cxn>
                <a:cxn ang="0">
                  <a:pos x="5521" y="240"/>
                </a:cxn>
                <a:cxn ang="0">
                  <a:pos x="5789" y="133"/>
                </a:cxn>
                <a:cxn ang="0">
                  <a:pos x="5098" y="694"/>
                </a:cxn>
                <a:cxn ang="0">
                  <a:pos x="4310" y="507"/>
                </a:cxn>
                <a:cxn ang="0">
                  <a:pos x="4718" y="427"/>
                </a:cxn>
                <a:cxn ang="0">
                  <a:pos x="4789" y="400"/>
                </a:cxn>
                <a:cxn ang="0">
                  <a:pos x="4929" y="347"/>
                </a:cxn>
                <a:cxn ang="0">
                  <a:pos x="4943" y="213"/>
                </a:cxn>
                <a:cxn ang="0">
                  <a:pos x="4803" y="147"/>
                </a:cxn>
                <a:cxn ang="0">
                  <a:pos x="3845" y="26"/>
                </a:cxn>
                <a:cxn ang="0">
                  <a:pos x="2619" y="53"/>
                </a:cxn>
                <a:cxn ang="0">
                  <a:pos x="957" y="187"/>
                </a:cxn>
                <a:cxn ang="0">
                  <a:pos x="281" y="668"/>
                </a:cxn>
                <a:cxn ang="0">
                  <a:pos x="1183" y="1283"/>
                </a:cxn>
                <a:cxn ang="0">
                  <a:pos x="2056" y="1069"/>
                </a:cxn>
                <a:cxn ang="0">
                  <a:pos x="2648" y="1055"/>
                </a:cxn>
                <a:cxn ang="0">
                  <a:pos x="3070" y="975"/>
                </a:cxn>
                <a:cxn ang="0">
                  <a:pos x="3310" y="855"/>
                </a:cxn>
                <a:cxn ang="0">
                  <a:pos x="3718" y="775"/>
                </a:cxn>
                <a:cxn ang="0">
                  <a:pos x="3887" y="761"/>
                </a:cxn>
                <a:cxn ang="0">
                  <a:pos x="3704" y="694"/>
                </a:cxn>
                <a:cxn ang="0">
                  <a:pos x="4155" y="494"/>
                </a:cxn>
                <a:cxn ang="0">
                  <a:pos x="4690" y="160"/>
                </a:cxn>
                <a:cxn ang="0">
                  <a:pos x="2253" y="1069"/>
                </a:cxn>
                <a:cxn ang="0">
                  <a:pos x="2760" y="93"/>
                </a:cxn>
                <a:cxn ang="0">
                  <a:pos x="4056" y="708"/>
                </a:cxn>
                <a:cxn ang="0">
                  <a:pos x="4056" y="280"/>
                </a:cxn>
                <a:cxn ang="0">
                  <a:pos x="4338" y="307"/>
                </a:cxn>
                <a:cxn ang="0">
                  <a:pos x="3915" y="147"/>
                </a:cxn>
                <a:cxn ang="0">
                  <a:pos x="3042" y="948"/>
                </a:cxn>
                <a:cxn ang="0">
                  <a:pos x="3070" y="93"/>
                </a:cxn>
                <a:cxn ang="0">
                  <a:pos x="3338" y="187"/>
                </a:cxn>
                <a:cxn ang="0">
                  <a:pos x="4239" y="240"/>
                </a:cxn>
                <a:cxn ang="0">
                  <a:pos x="4028" y="294"/>
                </a:cxn>
                <a:cxn ang="0">
                  <a:pos x="4549" y="601"/>
                </a:cxn>
                <a:cxn ang="0">
                  <a:pos x="2126" y="1162"/>
                </a:cxn>
                <a:cxn ang="0">
                  <a:pos x="2676" y="1095"/>
                </a:cxn>
                <a:cxn ang="0">
                  <a:pos x="2662" y="1136"/>
                </a:cxn>
                <a:cxn ang="0">
                  <a:pos x="3126" y="1109"/>
                </a:cxn>
                <a:cxn ang="0">
                  <a:pos x="4394" y="1109"/>
                </a:cxn>
                <a:cxn ang="0">
                  <a:pos x="4676" y="748"/>
                </a:cxn>
                <a:cxn ang="0">
                  <a:pos x="5197" y="160"/>
                </a:cxn>
                <a:cxn ang="0">
                  <a:pos x="5366" y="200"/>
                </a:cxn>
              </a:cxnLst>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chemeClr val="tx1"/>
            </a:solidFill>
            <a:ln w="9525">
              <a:noFill/>
            </a:ln>
          </p:spPr>
          <p:txBody>
            <a:bodyPr/>
            <a:p>
              <a:endParaRPr lang="zh-CN" altLang="en-US"/>
            </a:p>
          </p:txBody>
        </p:sp>
        <p:sp>
          <p:nvSpPr>
            <p:cNvPr id="203785" name="文本框 3"/>
            <p:cNvSpPr/>
            <p:nvPr>
              <p:custDataLst>
                <p:tags r:id="rId10"/>
              </p:custDataLst>
            </p:nvPr>
          </p:nvSpPr>
          <p:spPr>
            <a:xfrm>
              <a:off x="2285" y="1658"/>
              <a:ext cx="3669" cy="720"/>
            </a:xfrm>
            <a:prstGeom prst="rect">
              <a:avLst/>
            </a:prstGeom>
            <a:noFill/>
            <a:ln w="9525">
              <a:noFill/>
            </a:ln>
          </p:spPr>
          <p:txBody>
            <a:bodyPr wrap="none">
              <a:spAutoFit/>
            </a:bodyPr>
            <a:p>
              <a:r>
                <a:rPr lang="zh-CN" altLang="en-US" sz="2400" b="1">
                  <a:solidFill>
                    <a:schemeClr val="bg1"/>
                  </a:solidFill>
                  <a:latin typeface="黑体" panose="02010609060101010101" pitchFamily="49" charset="-122"/>
                  <a:ea typeface="黑体" panose="02010609060101010101" pitchFamily="49" charset="-122"/>
                </a:rPr>
                <a:t>二、明学说著作</a:t>
              </a:r>
              <a:endParaRPr lang="zh-CN" altLang="en-US" sz="2400" b="1">
                <a:solidFill>
                  <a:schemeClr val="bg1"/>
                </a:solidFill>
                <a:latin typeface="黑体" panose="02010609060101010101" pitchFamily="49" charset="-122"/>
                <a:ea typeface="黑体" panose="02010609060101010101" pitchFamily="49" charset="-122"/>
              </a:endParaRPr>
            </a:p>
          </p:txBody>
        </p:sp>
      </p:grpSp>
    </p:spTree>
    <p:custDataLst>
      <p:tags r:id="rId1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825" name="文本框 1"/>
          <p:cNvSpPr/>
          <p:nvPr>
            <p:custDataLst>
              <p:tags r:id="rId1"/>
            </p:custDataLst>
          </p:nvPr>
        </p:nvSpPr>
        <p:spPr>
          <a:xfrm>
            <a:off x="2262188" y="1079500"/>
            <a:ext cx="8658225" cy="2733675"/>
          </a:xfrm>
          <a:prstGeom prst="rect">
            <a:avLst/>
          </a:prstGeom>
          <a:noFill/>
          <a:ln w="9525">
            <a:noFill/>
          </a:ln>
        </p:spPr>
        <p:txBody>
          <a:bodyPr>
            <a:spAutoFit/>
          </a:bodyPr>
          <a:p>
            <a:pPr indent="457200">
              <a:lnSpc>
                <a:spcPct val="120000"/>
              </a:lnSpc>
            </a:pPr>
            <a:r>
              <a:rPr lang="zh-CN" altLang="en-US" b="1">
                <a:latin typeface="微软雅黑" panose="020B0503020204020204" charset="-122"/>
                <a:ea typeface="微软雅黑" panose="020B0503020204020204" charset="-122"/>
              </a:rPr>
              <a:t>《〈老子〉四章》</a:t>
            </a:r>
            <a:endParaRPr lang="zh-CN" altLang="en-US" b="1">
              <a:latin typeface="微软雅黑" panose="020B0503020204020204" charset="-122"/>
              <a:ea typeface="微软雅黑" panose="020B0503020204020204" charset="-122"/>
            </a:endParaRPr>
          </a:p>
          <a:p>
            <a:pPr indent="457200">
              <a:lnSpc>
                <a:spcPct val="120000"/>
              </a:lnSpc>
            </a:pPr>
            <a:r>
              <a:rPr lang="zh-CN" altLang="en-US">
                <a:latin typeface="微软雅黑" panose="020B0503020204020204" charset="-122"/>
                <a:ea typeface="微软雅黑" panose="020B0503020204020204" charset="-122"/>
              </a:rPr>
              <a:t>《〈老子〉四章》即从《老子》中选出来的四段能够表达相对完整的意思的文字。</a:t>
            </a:r>
            <a:endParaRPr lang="zh-CN" altLang="en-US">
              <a:latin typeface="微软雅黑" panose="020B0503020204020204" charset="-122"/>
              <a:ea typeface="微软雅黑" panose="020B0503020204020204" charset="-122"/>
            </a:endParaRPr>
          </a:p>
          <a:p>
            <a:pPr indent="457200">
              <a:lnSpc>
                <a:spcPct val="120000"/>
              </a:lnSpc>
            </a:pPr>
            <a:r>
              <a:rPr lang="zh-CN" altLang="en-US">
                <a:latin typeface="微软雅黑" panose="020B0503020204020204" charset="-122"/>
                <a:ea typeface="微软雅黑" panose="020B0503020204020204" charset="-122"/>
              </a:rPr>
              <a:t>《老子》又称《道德经》《五千言》《老子五千文》，是道家哲学思想的重要来源，被誊为“万经之王”。</a:t>
            </a:r>
            <a:endParaRPr lang="zh-CN" altLang="en-US">
              <a:latin typeface="微软雅黑" panose="020B0503020204020204" charset="-122"/>
              <a:ea typeface="微软雅黑" panose="020B0503020204020204" charset="-122"/>
            </a:endParaRPr>
          </a:p>
          <a:p>
            <a:pPr indent="457200">
              <a:lnSpc>
                <a:spcPct val="120000"/>
              </a:lnSpc>
            </a:pPr>
            <a:r>
              <a:rPr lang="zh-CN" altLang="en-US">
                <a:latin typeface="微软雅黑" panose="020B0503020204020204" charset="-122"/>
                <a:ea typeface="微软雅黑" panose="020B0503020204020204" charset="-122"/>
              </a:rPr>
              <a:t>《道德经》分上篇《德经》和下篇《道经》该书以哲学意义之“道德”为纲宗，主题思想为“道法自然”，论述修身治国、用兵、养生之道，而多以政治为旨归，乃所谓“内圣外王”之学，文意深奥，包涵广博。</a:t>
            </a:r>
            <a:endParaRPr lang="zh-CN" altLang="en-US">
              <a:latin typeface="微软雅黑" panose="020B0503020204020204" charset="-122"/>
              <a:ea typeface="微软雅黑" panose="020B0503020204020204" charset="-122"/>
            </a:endParaRPr>
          </a:p>
        </p:txBody>
      </p:sp>
      <p:sp>
        <p:nvSpPr>
          <p:cNvPr id="205826" name="文本框 2"/>
          <p:cNvSpPr/>
          <p:nvPr>
            <p:custDataLst>
              <p:tags r:id="rId2"/>
            </p:custDataLst>
          </p:nvPr>
        </p:nvSpPr>
        <p:spPr>
          <a:xfrm>
            <a:off x="2338388" y="3492500"/>
            <a:ext cx="8594725" cy="1743075"/>
          </a:xfrm>
          <a:prstGeom prst="rect">
            <a:avLst/>
          </a:prstGeom>
          <a:noFill/>
          <a:ln w="9525">
            <a:noFill/>
          </a:ln>
        </p:spPr>
        <p:txBody>
          <a:bodyPr>
            <a:spAutoFit/>
          </a:bodyPr>
          <a:p>
            <a:pPr indent="457200">
              <a:lnSpc>
                <a:spcPct val="120000"/>
              </a:lnSpc>
            </a:pPr>
            <a:r>
              <a:rPr lang="zh-CN" altLang="en-US" b="1">
                <a:latin typeface="微软雅黑" panose="020B0503020204020204" charset="-122"/>
                <a:ea typeface="微软雅黑" panose="020B0503020204020204" charset="-122"/>
              </a:rPr>
              <a:t>《五石之瓠》</a:t>
            </a:r>
            <a:endParaRPr lang="zh-CN" altLang="en-US" b="1">
              <a:latin typeface="微软雅黑" panose="020B0503020204020204" charset="-122"/>
              <a:ea typeface="微软雅黑" panose="020B0503020204020204" charset="-122"/>
            </a:endParaRPr>
          </a:p>
          <a:p>
            <a:pPr indent="457200">
              <a:lnSpc>
                <a:spcPct val="120000"/>
              </a:lnSpc>
            </a:pPr>
            <a:r>
              <a:rPr lang="zh-CN" altLang="en-US">
                <a:latin typeface="微软雅黑" panose="020B0503020204020204" charset="-122"/>
                <a:ea typeface="微软雅黑" panose="020B0503020204020204" charset="-122"/>
              </a:rPr>
              <a:t>本文节选自《庄子·逍遥游》。</a:t>
            </a:r>
            <a:endParaRPr lang="zh-CN" altLang="en-US">
              <a:latin typeface="微软雅黑" panose="020B0503020204020204" charset="-122"/>
              <a:ea typeface="微软雅黑" panose="020B0503020204020204" charset="-122"/>
            </a:endParaRPr>
          </a:p>
          <a:p>
            <a:pPr indent="457200">
              <a:lnSpc>
                <a:spcPct val="120000"/>
              </a:lnSpc>
            </a:pPr>
            <a:r>
              <a:rPr lang="zh-CN" altLang="en-US">
                <a:latin typeface="微软雅黑" panose="020B0503020204020204" charset="-122"/>
                <a:ea typeface="微软雅黑" panose="020B0503020204020204" charset="-122"/>
              </a:rPr>
              <a:t>“石”，计算容量的单位，十斗为一石。“五石”是指数量。“瓠（hù）”是葫芦的一种。“五石之瓠”指可容五石的大葫芦。作者只是借“五石之瓠”来说明道理。</a:t>
            </a:r>
            <a:endParaRPr lang="zh-CN" altLang="en-US">
              <a:latin typeface="微软雅黑" panose="020B0503020204020204" charset="-122"/>
              <a:ea typeface="微软雅黑" panose="020B0503020204020204" charset="-122"/>
            </a:endParaRPr>
          </a:p>
        </p:txBody>
      </p:sp>
      <p:grpSp>
        <p:nvGrpSpPr>
          <p:cNvPr id="205827" name="组合 2"/>
          <p:cNvGrpSpPr/>
          <p:nvPr/>
        </p:nvGrpSpPr>
        <p:grpSpPr>
          <a:xfrm>
            <a:off x="436563" y="2184400"/>
            <a:ext cx="1146175" cy="2403475"/>
            <a:chOff x="687" y="3441"/>
            <a:chExt cx="1806" cy="3784"/>
          </a:xfrm>
        </p:grpSpPr>
        <p:pic>
          <p:nvPicPr>
            <p:cNvPr id="205828" name="图片 19"/>
            <p:cNvPicPr/>
            <p:nvPr>
              <p:custDataLst>
                <p:tags r:id="rId3"/>
              </p:custDataLst>
            </p:nvPr>
          </p:nvPicPr>
          <p:blipFill>
            <a:blip r:embed="rId4"/>
            <a:stretch>
              <a:fillRect/>
            </a:stretch>
          </p:blipFill>
          <p:spPr>
            <a:xfrm rot="10800000">
              <a:off x="687" y="3441"/>
              <a:ext cx="1806" cy="3784"/>
            </a:xfrm>
            <a:prstGeom prst="rect">
              <a:avLst/>
            </a:prstGeom>
            <a:noFill/>
            <a:ln w="9525">
              <a:noFill/>
            </a:ln>
          </p:spPr>
        </p:pic>
        <p:sp>
          <p:nvSpPr>
            <p:cNvPr id="111621" name="文本框 1"/>
            <p:cNvSpPr/>
            <p:nvPr>
              <p:custDataLst>
                <p:tags r:id="rId5"/>
              </p:custDataLst>
            </p:nvPr>
          </p:nvSpPr>
          <p:spPr>
            <a:xfrm>
              <a:off x="1110" y="4141"/>
              <a:ext cx="963" cy="2354"/>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zh-CN" altLang="en-US" sz="2800" b="1" strike="noStrike" noProof="1">
                  <a:latin typeface="黑体" panose="02010609060101010101" pitchFamily="49" charset="-122"/>
                  <a:ea typeface="黑体" panose="02010609060101010101" pitchFamily="49" charset="-122"/>
                  <a:cs typeface="+mn-ea"/>
                </a:rPr>
                <a:t>题目解说</a:t>
              </a:r>
              <a:endParaRPr lang="zh-CN" altLang="en-US" sz="2800" b="1" strike="noStrike" noProof="1">
                <a:latin typeface="黑体" panose="02010609060101010101" pitchFamily="49" charset="-122"/>
                <a:ea typeface="黑体" panose="02010609060101010101" pitchFamily="49" charset="-122"/>
              </a:endParaRPr>
            </a:p>
          </p:txBody>
        </p:sp>
      </p:grpSp>
    </p:spTree>
    <p:custDataLst>
      <p:tags r:id="rId6"/>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49" name="文本框 2"/>
          <p:cNvSpPr/>
          <p:nvPr>
            <p:custDataLst>
              <p:tags r:id="rId1"/>
            </p:custDataLst>
          </p:nvPr>
        </p:nvSpPr>
        <p:spPr>
          <a:xfrm>
            <a:off x="3035300" y="2017713"/>
            <a:ext cx="7823200" cy="1465262"/>
          </a:xfrm>
          <a:prstGeom prst="rect">
            <a:avLst/>
          </a:prstGeom>
          <a:noFill/>
          <a:ln w="9525">
            <a:noFill/>
          </a:ln>
        </p:spPr>
        <p:txBody>
          <a:bodyPr>
            <a:spAutoFit/>
          </a:bodyPr>
          <a:p>
            <a:pPr indent="457200"/>
            <a:r>
              <a:rPr lang="zh-CN" altLang="en-US" b="1">
                <a:latin typeface="微软雅黑" panose="020B0503020204020204" charset="-122"/>
                <a:ea typeface="微软雅黑" panose="020B0503020204020204" charset="-122"/>
                <a:sym typeface="微软雅黑" panose="020B0503020204020204" charset="-122"/>
              </a:rPr>
              <a:t>《〈老子〉四章》</a:t>
            </a:r>
            <a:endParaRPr lang="zh-CN" altLang="en-US" b="1">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老子生于春秋时期，当时的环境是周朝势微，各诸侯为了争夺霸主地位，战争不断。严酷的动乱与变迁，让老子目睹民间疾苦，作为周朝的守藏史，他提出了治国安民的一系列主张。老子以自己的生活体验和王朝兴衰成败百姓安危祸福为鉴，溯其源，著上、下两篇，共五千言，即《道德经》。</a:t>
            </a:r>
            <a:endParaRPr lang="zh-CN" altLang="en-US">
              <a:latin typeface="微软雅黑" panose="020B0503020204020204" charset="-122"/>
              <a:ea typeface="微软雅黑" panose="020B0503020204020204" charset="-122"/>
            </a:endParaRPr>
          </a:p>
        </p:txBody>
      </p:sp>
      <p:sp>
        <p:nvSpPr>
          <p:cNvPr id="206850" name="文本框 4"/>
          <p:cNvSpPr/>
          <p:nvPr>
            <p:custDataLst>
              <p:tags r:id="rId2"/>
            </p:custDataLst>
          </p:nvPr>
        </p:nvSpPr>
        <p:spPr>
          <a:xfrm>
            <a:off x="3035300" y="3624263"/>
            <a:ext cx="7777163" cy="2563812"/>
          </a:xfrm>
          <a:prstGeom prst="rect">
            <a:avLst/>
          </a:prstGeom>
          <a:noFill/>
          <a:ln w="9525">
            <a:noFill/>
          </a:ln>
        </p:spPr>
        <p:txBody>
          <a:bodyPr>
            <a:spAutoFit/>
          </a:bodyPr>
          <a:p>
            <a:pPr indent="457200"/>
            <a:r>
              <a:rPr lang="zh-CN" altLang="en-US" b="1">
                <a:latin typeface="微软雅黑" panose="020B0503020204020204" charset="-122"/>
                <a:ea typeface="微软雅黑" panose="020B0503020204020204" charset="-122"/>
              </a:rPr>
              <a:t>《五石之瓠》</a:t>
            </a:r>
            <a:endParaRPr lang="zh-CN" altLang="en-US" b="1">
              <a:latin typeface="微软雅黑" panose="020B0503020204020204" charset="-122"/>
              <a:ea typeface="微软雅黑" panose="020B0503020204020204" charset="-122"/>
            </a:endParaRPr>
          </a:p>
          <a:p>
            <a:pPr indent="457200"/>
            <a:r>
              <a:rPr lang="zh-CN" altLang="en-US">
                <a:latin typeface="微软雅黑" panose="020B0503020204020204" charset="-122"/>
                <a:ea typeface="微软雅黑" panose="020B0503020204020204" charset="-122"/>
              </a:rPr>
              <a:t>庄周生活的年代，正是我国古代社会大变革、大动荡的时代，其时周王朝名存实亡，各诸侯国之间的战争愈演愈烈。孟子所说的“争地以战，杀人盈野;争城以战，杀人盈城”（《孟子离娄上》）就是当时社会现实的真实写照。庄周对当时“窃钩者诛，窃国者为诸侯”的社会现实及统治者深为不满，时时进行尖锐的批判，发出沉痛的抗议。“王公大人不能器之”的现实处境使他无力改变现状一展抱负，但他心有不甘，所以只好在幻想的天地里翱翔，在绝对的自由境界里寻求解脱。正是在这种情况下，他写出了苦闷心灵的追求之歌——《逍遥游》。</a:t>
            </a:r>
            <a:endParaRPr lang="zh-CN" altLang="en-US">
              <a:latin typeface="微软雅黑" panose="020B0503020204020204" charset="-122"/>
              <a:ea typeface="微软雅黑" panose="020B0503020204020204" charset="-122"/>
            </a:endParaRPr>
          </a:p>
        </p:txBody>
      </p:sp>
      <p:grpSp>
        <p:nvGrpSpPr>
          <p:cNvPr id="206851" name="组合 4"/>
          <p:cNvGrpSpPr/>
          <p:nvPr/>
        </p:nvGrpSpPr>
        <p:grpSpPr>
          <a:xfrm>
            <a:off x="969963" y="977900"/>
            <a:ext cx="3816350" cy="857250"/>
            <a:chOff x="1524" y="1540"/>
            <a:chExt cx="6014" cy="1350"/>
          </a:xfrm>
        </p:grpSpPr>
        <p:sp>
          <p:nvSpPr>
            <p:cNvPr id="206852" name="Freeform 20"/>
            <p:cNvSpPr/>
            <p:nvPr>
              <p:custDataLst>
                <p:tags r:id="rId3"/>
              </p:custDataLst>
            </p:nvPr>
          </p:nvSpPr>
          <p:spPr>
            <a:xfrm rot="300000">
              <a:off x="1524" y="1540"/>
              <a:ext cx="6014" cy="1350"/>
            </a:xfrm>
            <a:custGeom>
              <a:avLst/>
              <a:gdLst/>
              <a:ahLst/>
              <a:cxnLst>
                <a:cxn ang="0">
                  <a:pos x="1887" y="1109"/>
                </a:cxn>
                <a:cxn ang="0">
                  <a:pos x="2661" y="1082"/>
                </a:cxn>
                <a:cxn ang="0">
                  <a:pos x="2985" y="1082"/>
                </a:cxn>
                <a:cxn ang="0">
                  <a:pos x="3056" y="1029"/>
                </a:cxn>
                <a:cxn ang="0">
                  <a:pos x="3337" y="1136"/>
                </a:cxn>
                <a:cxn ang="0">
                  <a:pos x="3521" y="1122"/>
                </a:cxn>
                <a:cxn ang="0">
                  <a:pos x="3591" y="801"/>
                </a:cxn>
                <a:cxn ang="0">
                  <a:pos x="3647" y="1055"/>
                </a:cxn>
                <a:cxn ang="0">
                  <a:pos x="3802" y="828"/>
                </a:cxn>
                <a:cxn ang="0">
                  <a:pos x="3915" y="13"/>
                </a:cxn>
                <a:cxn ang="0">
                  <a:pos x="4168" y="1136"/>
                </a:cxn>
                <a:cxn ang="0">
                  <a:pos x="4394" y="975"/>
                </a:cxn>
                <a:cxn ang="0">
                  <a:pos x="4450" y="1136"/>
                </a:cxn>
                <a:cxn ang="0">
                  <a:pos x="4675" y="494"/>
                </a:cxn>
                <a:cxn ang="0">
                  <a:pos x="5168" y="628"/>
                </a:cxn>
                <a:cxn ang="0">
                  <a:pos x="4957" y="147"/>
                </a:cxn>
                <a:cxn ang="0">
                  <a:pos x="5014" y="213"/>
                </a:cxn>
                <a:cxn ang="0">
                  <a:pos x="5211" y="240"/>
                </a:cxn>
                <a:cxn ang="0">
                  <a:pos x="5380" y="320"/>
                </a:cxn>
                <a:cxn ang="0">
                  <a:pos x="5521" y="240"/>
                </a:cxn>
                <a:cxn ang="0">
                  <a:pos x="5788" y="133"/>
                </a:cxn>
                <a:cxn ang="0">
                  <a:pos x="5098" y="695"/>
                </a:cxn>
                <a:cxn ang="0">
                  <a:pos x="4309" y="507"/>
                </a:cxn>
                <a:cxn ang="0">
                  <a:pos x="4718" y="427"/>
                </a:cxn>
                <a:cxn ang="0">
                  <a:pos x="4788" y="400"/>
                </a:cxn>
                <a:cxn ang="0">
                  <a:pos x="4929" y="347"/>
                </a:cxn>
                <a:cxn ang="0">
                  <a:pos x="4943" y="213"/>
                </a:cxn>
                <a:cxn ang="0">
                  <a:pos x="4802" y="147"/>
                </a:cxn>
                <a:cxn ang="0">
                  <a:pos x="3845" y="26"/>
                </a:cxn>
                <a:cxn ang="0">
                  <a:pos x="2619" y="53"/>
                </a:cxn>
                <a:cxn ang="0">
                  <a:pos x="957" y="187"/>
                </a:cxn>
                <a:cxn ang="0">
                  <a:pos x="281" y="668"/>
                </a:cxn>
                <a:cxn ang="0">
                  <a:pos x="1183" y="1283"/>
                </a:cxn>
                <a:cxn ang="0">
                  <a:pos x="2056" y="1069"/>
                </a:cxn>
                <a:cxn ang="0">
                  <a:pos x="2647" y="1055"/>
                </a:cxn>
                <a:cxn ang="0">
                  <a:pos x="3070" y="975"/>
                </a:cxn>
                <a:cxn ang="0">
                  <a:pos x="3309" y="855"/>
                </a:cxn>
                <a:cxn ang="0">
                  <a:pos x="3718" y="775"/>
                </a:cxn>
                <a:cxn ang="0">
                  <a:pos x="3887" y="761"/>
                </a:cxn>
                <a:cxn ang="0">
                  <a:pos x="3704" y="695"/>
                </a:cxn>
                <a:cxn ang="0">
                  <a:pos x="4154" y="494"/>
                </a:cxn>
                <a:cxn ang="0">
                  <a:pos x="4690" y="160"/>
                </a:cxn>
                <a:cxn ang="0">
                  <a:pos x="2253" y="1069"/>
                </a:cxn>
                <a:cxn ang="0">
                  <a:pos x="2760" y="93"/>
                </a:cxn>
                <a:cxn ang="0">
                  <a:pos x="4056" y="708"/>
                </a:cxn>
                <a:cxn ang="0">
                  <a:pos x="4056" y="280"/>
                </a:cxn>
                <a:cxn ang="0">
                  <a:pos x="4337" y="307"/>
                </a:cxn>
                <a:cxn ang="0">
                  <a:pos x="3915" y="147"/>
                </a:cxn>
                <a:cxn ang="0">
                  <a:pos x="3042" y="949"/>
                </a:cxn>
                <a:cxn ang="0">
                  <a:pos x="3070" y="93"/>
                </a:cxn>
                <a:cxn ang="0">
                  <a:pos x="3337" y="187"/>
                </a:cxn>
                <a:cxn ang="0">
                  <a:pos x="4239" y="240"/>
                </a:cxn>
                <a:cxn ang="0">
                  <a:pos x="4028" y="294"/>
                </a:cxn>
                <a:cxn ang="0">
                  <a:pos x="4549" y="601"/>
                </a:cxn>
                <a:cxn ang="0">
                  <a:pos x="2126" y="1162"/>
                </a:cxn>
                <a:cxn ang="0">
                  <a:pos x="2676" y="1096"/>
                </a:cxn>
                <a:cxn ang="0">
                  <a:pos x="2661" y="1136"/>
                </a:cxn>
                <a:cxn ang="0">
                  <a:pos x="3126" y="1109"/>
                </a:cxn>
                <a:cxn ang="0">
                  <a:pos x="4394" y="1109"/>
                </a:cxn>
                <a:cxn ang="0">
                  <a:pos x="4675" y="748"/>
                </a:cxn>
                <a:cxn ang="0">
                  <a:pos x="5197" y="160"/>
                </a:cxn>
                <a:cxn ang="0">
                  <a:pos x="5366" y="200"/>
                </a:cxn>
              </a:cxnLst>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chemeClr val="tx1"/>
            </a:solidFill>
            <a:ln w="9525">
              <a:noFill/>
            </a:ln>
          </p:spPr>
          <p:txBody>
            <a:bodyPr/>
            <a:p>
              <a:endParaRPr lang="zh-CN" altLang="en-US"/>
            </a:p>
          </p:txBody>
        </p:sp>
        <p:sp>
          <p:nvSpPr>
            <p:cNvPr id="206853" name="文本框 1"/>
            <p:cNvSpPr/>
            <p:nvPr>
              <p:custDataLst>
                <p:tags r:id="rId4"/>
              </p:custDataLst>
            </p:nvPr>
          </p:nvSpPr>
          <p:spPr>
            <a:xfrm>
              <a:off x="2285" y="1658"/>
              <a:ext cx="3669" cy="720"/>
            </a:xfrm>
            <a:prstGeom prst="rect">
              <a:avLst/>
            </a:prstGeom>
            <a:noFill/>
            <a:ln w="9525">
              <a:noFill/>
            </a:ln>
          </p:spPr>
          <p:txBody>
            <a:bodyPr wrap="none">
              <a:spAutoFit/>
            </a:bodyPr>
            <a:p>
              <a:r>
                <a:rPr lang="zh-CN" altLang="en-US" sz="2400" b="1">
                  <a:solidFill>
                    <a:schemeClr val="bg1"/>
                  </a:solidFill>
                  <a:latin typeface="黑体" panose="02010609060101010101" pitchFamily="49" charset="-122"/>
                  <a:ea typeface="黑体" panose="02010609060101010101" pitchFamily="49" charset="-122"/>
                </a:rPr>
                <a:t>三、析背景常识</a:t>
              </a:r>
              <a:endParaRPr lang="zh-CN" altLang="en-US" sz="2400" b="1">
                <a:solidFill>
                  <a:schemeClr val="bg1"/>
                </a:solidFill>
                <a:latin typeface="黑体" panose="02010609060101010101" pitchFamily="49" charset="-122"/>
                <a:ea typeface="黑体" panose="02010609060101010101" pitchFamily="49" charset="-122"/>
              </a:endParaRPr>
            </a:p>
          </p:txBody>
        </p:sp>
      </p:grpSp>
      <p:grpSp>
        <p:nvGrpSpPr>
          <p:cNvPr id="206854" name="组合 5"/>
          <p:cNvGrpSpPr/>
          <p:nvPr/>
        </p:nvGrpSpPr>
        <p:grpSpPr>
          <a:xfrm>
            <a:off x="436563" y="2184400"/>
            <a:ext cx="1146175" cy="2403475"/>
            <a:chOff x="687" y="3441"/>
            <a:chExt cx="1806" cy="3784"/>
          </a:xfrm>
        </p:grpSpPr>
        <p:pic>
          <p:nvPicPr>
            <p:cNvPr id="206855" name="图片 19"/>
            <p:cNvPicPr/>
            <p:nvPr>
              <p:custDataLst>
                <p:tags r:id="rId5"/>
              </p:custDataLst>
            </p:nvPr>
          </p:nvPicPr>
          <p:blipFill>
            <a:blip r:embed="rId6"/>
            <a:stretch>
              <a:fillRect/>
            </a:stretch>
          </p:blipFill>
          <p:spPr>
            <a:xfrm rot="10800000">
              <a:off x="687" y="3441"/>
              <a:ext cx="1806" cy="3784"/>
            </a:xfrm>
            <a:prstGeom prst="rect">
              <a:avLst/>
            </a:prstGeom>
            <a:noFill/>
            <a:ln w="9525">
              <a:noFill/>
            </a:ln>
          </p:spPr>
        </p:pic>
        <p:sp>
          <p:nvSpPr>
            <p:cNvPr id="112648" name="文本框 6"/>
            <p:cNvSpPr/>
            <p:nvPr>
              <p:custDataLst>
                <p:tags r:id="rId7"/>
              </p:custDataLst>
            </p:nvPr>
          </p:nvSpPr>
          <p:spPr>
            <a:xfrm>
              <a:off x="1110" y="4141"/>
              <a:ext cx="963" cy="2354"/>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r>
                <a:rPr lang="zh-CN" altLang="en-US" sz="2800" b="1" strike="noStrike" noProof="1">
                  <a:latin typeface="黑体" panose="02010609060101010101" pitchFamily="49" charset="-122"/>
                  <a:ea typeface="黑体" panose="02010609060101010101" pitchFamily="49" charset="-122"/>
                  <a:cs typeface="+mn-ea"/>
                </a:rPr>
                <a:t>写作背景</a:t>
              </a:r>
              <a:endParaRPr lang="zh-CN" altLang="en-US" sz="2800" b="1" strike="noStrike" noProof="1">
                <a:latin typeface="黑体" panose="02010609060101010101" pitchFamily="49" charset="-122"/>
                <a:ea typeface="黑体" panose="02010609060101010101" pitchFamily="49" charset="-122"/>
              </a:endParaRPr>
            </a:p>
          </p:txBody>
        </p:sp>
      </p:grpSp>
    </p:spTree>
    <p:custDataLst>
      <p:tags r:id="rId8"/>
    </p:custDataLst>
  </p:cSld>
  <p:clrMapOvr>
    <a:masterClrMapping/>
  </p:clrMapOvr>
  <p:transition/>
</p:sld>
</file>

<file path=ppt/tags/tag1.xml><?xml version="1.0" encoding="utf-8"?>
<p:tagLst xmlns:p="http://schemas.openxmlformats.org/presentationml/2006/main">
  <p:tag name="AS_UNIQUEID" val="6"/>
  <p:tag name="KSO_WM_BEAUTIFY_FLAG" val="#wm#"/>
  <p:tag name="KSO_WM_TAG_VERSION" val="1.0"/>
  <p:tag name="KSO_WM_TEMPLATE_CATEGORY" val="custom"/>
  <p:tag name="KSO_WM_TEMPLATE_COLOR_TYPE" val="1"/>
  <p:tag name="KSO_WM_TEMPLATE_INDEX" val="20204184"/>
  <p:tag name="KSO_WM_TEMPLATE_MASTER_THUMB_INDEX" val="12"/>
  <p:tag name="KSO_WM_TEMPLATE_MASTER_TYPE" val="1"/>
  <p:tag name="KSO_WM_TEMPLATE_SUBCATEGORY" val="0"/>
  <p:tag name="KSO_WM_TEMPLATE_THUMBS_INDEX" val="1、4、7、9、17、21、22、23、24、25"/>
</p:tagLst>
</file>

<file path=ppt/tags/tag10.xml><?xml version="1.0" encoding="utf-8"?>
<p:tagLst xmlns:p="http://schemas.openxmlformats.org/presentationml/2006/main">
  <p:tag name="AS_UNIQUEID" val="1"/>
  <p:tag name="KSO_WM_BEAUTIFY_FLAG" val="#wm#"/>
  <p:tag name="KSO_WM_TAG_VERSION" val="1.0"/>
  <p:tag name="KSO_WM_TEMPLATE_CATEGORY" val="custom"/>
  <p:tag name="KSO_WM_TEMPLATE_INDEX" val="20204184"/>
  <p:tag name="KSO_WM_UNIT_COMPATIBLE" val="0"/>
  <p:tag name="KSO_WM_UNIT_DIAGRAM_ISNUMVISUAL" val="0"/>
  <p:tag name="KSO_WM_UNIT_DIAGRAM_ISREFERUNIT" val="0"/>
  <p:tag name="KSO_WM_UNIT_HIGHLIGHT" val="0"/>
  <p:tag name="KSO_WM_UNIT_ID" val="_0**"/>
  <p:tag name="KSO_WM_UNIT_LAYERLEVEL" val="1"/>
</p:tagLst>
</file>

<file path=ppt/tags/tag100.xml><?xml version="1.0" encoding="utf-8"?>
<p:tagLst xmlns:p="http://schemas.openxmlformats.org/presentationml/2006/main">
  <p:tag name="AS_UNIQUEID" val="1019"/>
</p:tagLst>
</file>

<file path=ppt/tags/tag101.xml><?xml version="1.0" encoding="utf-8"?>
<p:tagLst xmlns:p="http://schemas.openxmlformats.org/presentationml/2006/main">
  <p:tag name="KSO_WM_BEAUTIFY_FLAG" val="#wm#"/>
  <p:tag name="KSO_WM_TEMPLATE_CATEGORY" val="custom"/>
  <p:tag name="KSO_WM_TEMPLATE_INDEX" val="20204184"/>
</p:tagLst>
</file>

<file path=ppt/tags/tag102.xml><?xml version="1.0" encoding="utf-8"?>
<p:tagLst xmlns:p="http://schemas.openxmlformats.org/presentationml/2006/main">
  <p:tag name="AS_UNIQUEID" val="1020"/>
</p:tagLst>
</file>

<file path=ppt/tags/tag103.xml><?xml version="1.0" encoding="utf-8"?>
<p:tagLst xmlns:p="http://schemas.openxmlformats.org/presentationml/2006/main">
  <p:tag name="AS_UNIQUEID" val="1021"/>
</p:tagLst>
</file>

<file path=ppt/tags/tag104.xml><?xml version="1.0" encoding="utf-8"?>
<p:tagLst xmlns:p="http://schemas.openxmlformats.org/presentationml/2006/main">
  <p:tag name="KSO_WM_BEAUTIFY_FLAG" val="#wm#"/>
  <p:tag name="KSO_WM_TEMPLATE_CATEGORY" val="custom"/>
  <p:tag name="KSO_WM_TEMPLATE_INDEX" val="20204184"/>
</p:tagLst>
</file>

<file path=ppt/tags/tag105.xml><?xml version="1.0" encoding="utf-8"?>
<p:tagLst xmlns:p="http://schemas.openxmlformats.org/presentationml/2006/main">
  <p:tag name="AS_UNIQUEID" val="1022"/>
</p:tagLst>
</file>

<file path=ppt/tags/tag106.xml><?xml version="1.0" encoding="utf-8"?>
<p:tagLst xmlns:p="http://schemas.openxmlformats.org/presentationml/2006/main">
  <p:tag name="KSO_WM_BEAUTIFY_FLAG" val="#wm#"/>
  <p:tag name="KSO_WM_TEMPLATE_CATEGORY" val="custom"/>
  <p:tag name="KSO_WM_TEMPLATE_INDEX" val="20204184"/>
</p:tagLst>
</file>

<file path=ppt/tags/tag107.xml><?xml version="1.0" encoding="utf-8"?>
<p:tagLst xmlns:p="http://schemas.openxmlformats.org/presentationml/2006/main">
  <p:tag name="AS_UNIQUEID" val="1023"/>
</p:tagLst>
</file>

<file path=ppt/tags/tag108.xml><?xml version="1.0" encoding="utf-8"?>
<p:tagLst xmlns:p="http://schemas.openxmlformats.org/presentationml/2006/main">
  <p:tag name="AS_UNIQUEID" val="1024"/>
</p:tagLst>
</file>

<file path=ppt/tags/tag109.xml><?xml version="1.0" encoding="utf-8"?>
<p:tagLst xmlns:p="http://schemas.openxmlformats.org/presentationml/2006/main">
  <p:tag name="AS_UNIQUEID" val="1025"/>
</p:tagLst>
</file>

<file path=ppt/tags/tag11.xml><?xml version="1.0" encoding="utf-8"?>
<p:tagLst xmlns:p="http://schemas.openxmlformats.org/presentationml/2006/main">
  <p:tag name="AS_UNIQUEID" val="2"/>
  <p:tag name="KSO_WM_BEAUTIFY_FLAG" val="#wm#"/>
  <p:tag name="KSO_WM_TAG_VERSION" val="1.0"/>
  <p:tag name="KSO_WM_TEMPLATE_CATEGORY" val="custom"/>
  <p:tag name="KSO_WM_TEMPLATE_INDEX" val="20204184"/>
  <p:tag name="KSO_WM_UNIT_COMPATIBLE" val="0"/>
  <p:tag name="KSO_WM_UNIT_DIAGRAM_ISNUMVISUAL" val="0"/>
  <p:tag name="KSO_WM_UNIT_DIAGRAM_ISREFERUNIT" val="0"/>
  <p:tag name="KSO_WM_UNIT_HIGHLIGHT" val="0"/>
  <p:tag name="KSO_WM_UNIT_ID" val="_0**"/>
  <p:tag name="KSO_WM_UNIT_LAYERLEVEL" val="1"/>
</p:tagLst>
</file>

<file path=ppt/tags/tag110.xml><?xml version="1.0" encoding="utf-8"?>
<p:tagLst xmlns:p="http://schemas.openxmlformats.org/presentationml/2006/main">
  <p:tag name="AS_UNIQUEID" val="1026"/>
</p:tagLst>
</file>

<file path=ppt/tags/tag111.xml><?xml version="1.0" encoding="utf-8"?>
<p:tagLst xmlns:p="http://schemas.openxmlformats.org/presentationml/2006/main">
  <p:tag name="AS_UNIQUEID" val="1027"/>
</p:tagLst>
</file>

<file path=ppt/tags/tag112.xml><?xml version="1.0" encoding="utf-8"?>
<p:tagLst xmlns:p="http://schemas.openxmlformats.org/presentationml/2006/main">
  <p:tag name="AS_UNIQUEID" val="1028"/>
</p:tagLst>
</file>

<file path=ppt/tags/tag113.xml><?xml version="1.0" encoding="utf-8"?>
<p:tagLst xmlns:p="http://schemas.openxmlformats.org/presentationml/2006/main">
  <p:tag name="AS_UNIQUEID" val="1029"/>
</p:tagLst>
</file>

<file path=ppt/tags/tag114.xml><?xml version="1.0" encoding="utf-8"?>
<p:tagLst xmlns:p="http://schemas.openxmlformats.org/presentationml/2006/main">
  <p:tag name="AS_UNIQUEID" val="1030"/>
</p:tagLst>
</file>

<file path=ppt/tags/tag115.xml><?xml version="1.0" encoding="utf-8"?>
<p:tagLst xmlns:p="http://schemas.openxmlformats.org/presentationml/2006/main">
  <p:tag name="AS_UNIQUEID" val="1031"/>
</p:tagLst>
</file>

<file path=ppt/tags/tag116.xml><?xml version="1.0" encoding="utf-8"?>
<p:tagLst xmlns:p="http://schemas.openxmlformats.org/presentationml/2006/main">
  <p:tag name="AS_UNIQUEID" val="1032"/>
</p:tagLst>
</file>

<file path=ppt/tags/tag117.xml><?xml version="1.0" encoding="utf-8"?>
<p:tagLst xmlns:p="http://schemas.openxmlformats.org/presentationml/2006/main">
  <p:tag name="AS_UNIQUEID" val="1033"/>
</p:tagLst>
</file>

<file path=ppt/tags/tag118.xml><?xml version="1.0" encoding="utf-8"?>
<p:tagLst xmlns:p="http://schemas.openxmlformats.org/presentationml/2006/main">
  <p:tag name="AS_UNIQUEID" val="1034"/>
</p:tagLst>
</file>

<file path=ppt/tags/tag119.xml><?xml version="1.0" encoding="utf-8"?>
<p:tagLst xmlns:p="http://schemas.openxmlformats.org/presentationml/2006/main">
  <p:tag name="AS_UNIQUEID" val="1035"/>
</p:tagLst>
</file>

<file path=ppt/tags/tag12.xml><?xml version="1.0" encoding="utf-8"?>
<p:tagLst xmlns:p="http://schemas.openxmlformats.org/presentationml/2006/main">
  <p:tag name="AS_UNIQUEID" val="663"/>
</p:tagLst>
</file>

<file path=ppt/tags/tag120.xml><?xml version="1.0" encoding="utf-8"?>
<p:tagLst xmlns:p="http://schemas.openxmlformats.org/presentationml/2006/main">
  <p:tag name="AS_UNIQUEID" val="1036"/>
</p:tagLst>
</file>

<file path=ppt/tags/tag121.xml><?xml version="1.0" encoding="utf-8"?>
<p:tagLst xmlns:p="http://schemas.openxmlformats.org/presentationml/2006/main">
  <p:tag name="AS_UNIQUEID" val="1037"/>
</p:tagLst>
</file>

<file path=ppt/tags/tag122.xml><?xml version="1.0" encoding="utf-8"?>
<p:tagLst xmlns:p="http://schemas.openxmlformats.org/presentationml/2006/main">
  <p:tag name="KSO_WM_BEAUTIFY_FLAG" val="#wm#"/>
  <p:tag name="KSO_WM_TEMPLATE_CATEGORY" val="custom"/>
  <p:tag name="KSO_WM_TEMPLATE_INDEX" val="20204184"/>
</p:tagLst>
</file>

<file path=ppt/tags/tag123.xml><?xml version="1.0" encoding="utf-8"?>
<p:tagLst xmlns:p="http://schemas.openxmlformats.org/presentationml/2006/main">
  <p:tag name="AS_UNIQUEID" val="1038"/>
</p:tagLst>
</file>

<file path=ppt/tags/tag124.xml><?xml version="1.0" encoding="utf-8"?>
<p:tagLst xmlns:p="http://schemas.openxmlformats.org/presentationml/2006/main">
  <p:tag name="KSO_WM_BEAUTIFY_FLAG" val="#wm#"/>
  <p:tag name="KSO_WM_TEMPLATE_CATEGORY" val="custom"/>
  <p:tag name="KSO_WM_TEMPLATE_INDEX" val="20204184"/>
</p:tagLst>
</file>

<file path=ppt/tags/tag125.xml><?xml version="1.0" encoding="utf-8"?>
<p:tagLst xmlns:p="http://schemas.openxmlformats.org/presentationml/2006/main">
  <p:tag name="AS_UNIQUEID" val="1039"/>
</p:tagLst>
</file>

<file path=ppt/tags/tag126.xml><?xml version="1.0" encoding="utf-8"?>
<p:tagLst xmlns:p="http://schemas.openxmlformats.org/presentationml/2006/main">
  <p:tag name="KSO_WM_BEAUTIFY_FLAG" val="#wm#"/>
  <p:tag name="KSO_WM_TEMPLATE_CATEGORY" val="custom"/>
  <p:tag name="KSO_WM_TEMPLATE_INDEX" val="20204184"/>
</p:tagLst>
</file>

<file path=ppt/tags/tag127.xml><?xml version="1.0" encoding="utf-8"?>
<p:tagLst xmlns:p="http://schemas.openxmlformats.org/presentationml/2006/main">
  <p:tag name="AS_UNIQUEID" val="803"/>
</p:tagLst>
</file>

<file path=ppt/tags/tag128.xml><?xml version="1.0" encoding="utf-8"?>
<p:tagLst xmlns:p="http://schemas.openxmlformats.org/presentationml/2006/main">
  <p:tag name="AS_UNIQUEID" val="804"/>
</p:tagLst>
</file>

<file path=ppt/tags/tag129.xml><?xml version="1.0" encoding="utf-8"?>
<p:tagLst xmlns:p="http://schemas.openxmlformats.org/presentationml/2006/main">
  <p:tag name="AS_UNIQUEID" val="805"/>
</p:tagLst>
</file>

<file path=ppt/tags/tag13.xml><?xml version="1.0" encoding="utf-8"?>
<p:tagLst xmlns:p="http://schemas.openxmlformats.org/presentationml/2006/main">
  <p:tag name="KSO_WM_TEMPLATE_CATEGORY" val="custom"/>
  <p:tag name="KSO_WM_TEMPLATE_INDEX" val="20204184"/>
</p:tagLst>
</file>

<file path=ppt/tags/tag130.xml><?xml version="1.0" encoding="utf-8"?>
<p:tagLst xmlns:p="http://schemas.openxmlformats.org/presentationml/2006/main">
  <p:tag name="AS_UNIQUEID" val="806"/>
</p:tagLst>
</file>

<file path=ppt/tags/tag131.xml><?xml version="1.0" encoding="utf-8"?>
<p:tagLst xmlns:p="http://schemas.openxmlformats.org/presentationml/2006/main">
  <p:tag name="AS_UNIQUEID" val="807"/>
</p:tagLst>
</file>

<file path=ppt/tags/tag132.xml><?xml version="1.0" encoding="utf-8"?>
<p:tagLst xmlns:p="http://schemas.openxmlformats.org/presentationml/2006/main">
  <p:tag name="AS_UNIQUEID" val="808"/>
</p:tagLst>
</file>

<file path=ppt/tags/tag133.xml><?xml version="1.0" encoding="utf-8"?>
<p:tagLst xmlns:p="http://schemas.openxmlformats.org/presentationml/2006/main">
  <p:tag name="AS_UNIQUEID" val="1055"/>
</p:tagLst>
</file>

<file path=ppt/tags/tag134.xml><?xml version="1.0" encoding="utf-8"?>
<p:tagLst xmlns:p="http://schemas.openxmlformats.org/presentationml/2006/main">
  <p:tag name="AS_UNIQUEID" val="1056"/>
</p:tagLst>
</file>

<file path=ppt/tags/tag135.xml><?xml version="1.0" encoding="utf-8"?>
<p:tagLst xmlns:p="http://schemas.openxmlformats.org/presentationml/2006/main">
  <p:tag name="AS_UNIQUEID" val="1057"/>
</p:tagLst>
</file>

<file path=ppt/tags/tag136.xml><?xml version="1.0" encoding="utf-8"?>
<p:tagLst xmlns:p="http://schemas.openxmlformats.org/presentationml/2006/main">
  <p:tag name="AS_UNIQUEID" val="1058"/>
</p:tagLst>
</file>

<file path=ppt/tags/tag137.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14.xml><?xml version="1.0" encoding="utf-8"?>
<p:tagLst xmlns:p="http://schemas.openxmlformats.org/presentationml/2006/main">
  <p:tag name="AS_UNIQUEID" val="962"/>
</p:tagLst>
</file>

<file path=ppt/tags/tag15.xml><?xml version="1.0" encoding="utf-8"?>
<p:tagLst xmlns:p="http://schemas.openxmlformats.org/presentationml/2006/main">
  <p:tag name="KSO_WM_BEAUTIFY_FLAG" val="#wm#"/>
  <p:tag name="KSO_WM_TEMPLATE_CATEGORY" val="custom"/>
  <p:tag name="KSO_WM_TEMPLATE_INDEX" val="20204184"/>
</p:tagLst>
</file>

<file path=ppt/tags/tag16.xml><?xml version="1.0" encoding="utf-8"?>
<p:tagLst xmlns:p="http://schemas.openxmlformats.org/presentationml/2006/main">
  <p:tag name="AS_UNIQUEID" val="963"/>
</p:tagLst>
</file>

<file path=ppt/tags/tag17.xml><?xml version="1.0" encoding="utf-8"?>
<p:tagLst xmlns:p="http://schemas.openxmlformats.org/presentationml/2006/main">
  <p:tag name="AS_UNIQUEID" val="964"/>
</p:tagLst>
</file>

<file path=ppt/tags/tag18.xml><?xml version="1.0" encoding="utf-8"?>
<p:tagLst xmlns:p="http://schemas.openxmlformats.org/presentationml/2006/main">
  <p:tag name="AS_UNIQUEID" val="965"/>
</p:tagLst>
</file>

<file path=ppt/tags/tag19.xml><?xml version="1.0" encoding="utf-8"?>
<p:tagLst xmlns:p="http://schemas.openxmlformats.org/presentationml/2006/main">
  <p:tag name="AS_UNIQUEID" val="966"/>
</p:tagLst>
</file>

<file path=ppt/tags/tag2.xml><?xml version="1.0" encoding="utf-8"?>
<p:tagLst xmlns:p="http://schemas.openxmlformats.org/presentationml/2006/main">
  <p:tag name="AS_UNIQUEID" val="2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xml><?xml version="1.0" encoding="utf-8"?>
<p:tagLst xmlns:p="http://schemas.openxmlformats.org/presentationml/2006/main">
  <p:tag name="AS_UNIQUEID" val="967"/>
</p:tagLst>
</file>

<file path=ppt/tags/tag21.xml><?xml version="1.0" encoding="utf-8"?>
<p:tagLst xmlns:p="http://schemas.openxmlformats.org/presentationml/2006/main">
  <p:tag name="AS_UNIQUEID" val="968"/>
</p:tagLst>
</file>

<file path=ppt/tags/tag22.xml><?xml version="1.0" encoding="utf-8"?>
<p:tagLst xmlns:p="http://schemas.openxmlformats.org/presentationml/2006/main">
  <p:tag name="AS_UNIQUEID" val="969"/>
</p:tagLst>
</file>

<file path=ppt/tags/tag23.xml><?xml version="1.0" encoding="utf-8"?>
<p:tagLst xmlns:p="http://schemas.openxmlformats.org/presentationml/2006/main">
  <p:tag name="AS_UNIQUEID" val="970"/>
</p:tagLst>
</file>

<file path=ppt/tags/tag24.xml><?xml version="1.0" encoding="utf-8"?>
<p:tagLst xmlns:p="http://schemas.openxmlformats.org/presentationml/2006/main">
  <p:tag name="AS_UNIQUEID" val="971"/>
</p:tagLst>
</file>

<file path=ppt/tags/tag25.xml><?xml version="1.0" encoding="utf-8"?>
<p:tagLst xmlns:p="http://schemas.openxmlformats.org/presentationml/2006/main">
  <p:tag name="AS_UNIQUEID" val="972"/>
</p:tagLst>
</file>

<file path=ppt/tags/tag26.xml><?xml version="1.0" encoding="utf-8"?>
<p:tagLst xmlns:p="http://schemas.openxmlformats.org/presentationml/2006/main">
  <p:tag name="AS_UNIQUEID" val="973"/>
</p:tagLst>
</file>

<file path=ppt/tags/tag27.xml><?xml version="1.0" encoding="utf-8"?>
<p:tagLst xmlns:p="http://schemas.openxmlformats.org/presentationml/2006/main">
  <p:tag name="AS_UNIQUEID" val="974"/>
</p:tagLst>
</file>

<file path=ppt/tags/tag28.xml><?xml version="1.0" encoding="utf-8"?>
<p:tagLst xmlns:p="http://schemas.openxmlformats.org/presentationml/2006/main">
  <p:tag name="AS_UNIQUEID" val="975"/>
</p:tagLst>
</file>

<file path=ppt/tags/tag29.xml><?xml version="1.0" encoding="utf-8"?>
<p:tagLst xmlns:p="http://schemas.openxmlformats.org/presentationml/2006/main">
  <p:tag name="AS_UNIQUEID" val="976"/>
</p:tagLst>
</file>

<file path=ppt/tags/tag3.xml><?xml version="1.0" encoding="utf-8"?>
<p:tagLst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xml><?xml version="1.0" encoding="utf-8"?>
<p:tagLst xmlns:p="http://schemas.openxmlformats.org/presentationml/2006/main">
  <p:tag name="AS_UNIQUEID" val="977"/>
</p:tagLst>
</file>

<file path=ppt/tags/tag31.xml><?xml version="1.0" encoding="utf-8"?>
<p:tagLst xmlns:p="http://schemas.openxmlformats.org/presentationml/2006/main">
  <p:tag name="AS_UNIQUEID" val="978"/>
</p:tagLst>
</file>

<file path=ppt/tags/tag32.xml><?xml version="1.0" encoding="utf-8"?>
<p:tagLst xmlns:p="http://schemas.openxmlformats.org/presentationml/2006/main">
  <p:tag name="KSO_WM_BEAUTIFY_FLAG" val="#wm#"/>
  <p:tag name="KSO_WM_TEMPLATE_CATEGORY" val="custom"/>
  <p:tag name="KSO_WM_TEMPLATE_INDEX" val="20204184"/>
</p:tagLst>
</file>

<file path=ppt/tags/tag33.xml><?xml version="1.0" encoding="utf-8"?>
<p:tagLst xmlns:p="http://schemas.openxmlformats.org/presentationml/2006/main">
  <p:tag name="AS_UNIQUEID" val="682"/>
  <p:tag name="KSO_WM_BEAUTIFY_FLAG" val="#wm#"/>
  <p:tag name="KSO_WM_TAG_VERSION" val="1.0"/>
  <p:tag name="KSO_WM_TEMPLATE_CATEGORY" val="custom"/>
  <p:tag name="KSO_WM_TEMPLATE_INDEX" val="20204184"/>
  <p:tag name="KSO_WM_UNIT_COMPATIBLE" val="0"/>
  <p:tag name="KSO_WM_UNIT_DIAGRAM_ISNUMVISUAL" val="0"/>
  <p:tag name="KSO_WM_UNIT_DIAGRAM_ISREFERUNIT" val="0"/>
  <p:tag name="KSO_WM_UNIT_HIGHLIGHT" val="0"/>
  <p:tag name="KSO_WM_UNIT_ID" val="custom20204184_9*i*1"/>
  <p:tag name="KSO_WM_UNIT_INDEX" val="1"/>
  <p:tag name="KSO_WM_UNIT_LAYERLEVEL" val="1"/>
  <p:tag name="KSO_WM_UNIT_TYPE" val="i"/>
</p:tagLst>
</file>

<file path=ppt/tags/tag34.xml><?xml version="1.0" encoding="utf-8"?>
<p:tagLst xmlns:p="http://schemas.openxmlformats.org/presentationml/2006/main">
  <p:tag name="AS_UNIQUEID" val="683"/>
  <p:tag name="KSO_WM_BEAUTIFY_FLAG" val="#wm#"/>
  <p:tag name="KSO_WM_TAG_VERSION" val="1.0"/>
  <p:tag name="KSO_WM_TEMPLATE_CATEGORY" val="custom"/>
  <p:tag name="KSO_WM_TEMPLATE_INDEX" val="20204184"/>
  <p:tag name="KSO_WM_UNIT_BLOCK" val="0"/>
  <p:tag name="KSO_WM_UNIT_COMPATIBLE" val="0"/>
  <p:tag name="KSO_WM_UNIT_DEFAULT_FONT" val="14;18;2"/>
  <p:tag name="KSO_WM_UNIT_DIAGRAM_ISNUMVISUAL" val="0"/>
  <p:tag name="KSO_WM_UNIT_DIAGRAM_ISREFERUNIT" val="0"/>
  <p:tag name="KSO_WM_UNIT_HIGHLIGHT" val="0"/>
  <p:tag name="KSO_WM_UNIT_ID" val="custom20204184_9*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YPE" val="f"/>
  <p:tag name="KSO_WM_UNIT_VALUE" val="84"/>
</p:tagLst>
</file>

<file path=ppt/tags/tag35.xml><?xml version="1.0" encoding="utf-8"?>
<p:tagLst xmlns:p="http://schemas.openxmlformats.org/presentationml/2006/main">
  <p:tag name="AS_UNIQUEID" val="684"/>
  <p:tag name="KSO_WM_BEAUTIFY_FLAG" val="#wm#"/>
  <p:tag name="KSO_WM_TAG_VERSION" val="1.0"/>
  <p:tag name="KSO_WM_TEMPLATE_CATEGORY" val="custom"/>
  <p:tag name="KSO_WM_TEMPLATE_INDEX" val="20204184"/>
  <p:tag name="KSO_WM_UNIT_BLOCK" val="0"/>
  <p:tag name="KSO_WM_UNIT_COMPATIBLE" val="0"/>
  <p:tag name="KSO_WM_UNIT_DEFAULT_FONT" val="36;44;4"/>
  <p:tag name="KSO_WM_UNIT_DIAGRAM_ISNUMVISUAL" val="0"/>
  <p:tag name="KSO_WM_UNIT_DIAGRAM_ISREFERUNIT" val="0"/>
  <p:tag name="KSO_WM_UNIT_HIGHLIGHT" val="0"/>
  <p:tag name="KSO_WM_UNIT_ID" val="custom20204184_9*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YPE" val="a"/>
  <p:tag name="KSO_WM_UNIT_VALUE" val="16"/>
</p:tagLst>
</file>

<file path=ppt/tags/tag36.xml><?xml version="1.0" encoding="utf-8"?>
<p:tagLst xmlns:p="http://schemas.openxmlformats.org/presentationml/2006/main">
  <p:tag name="AS_UNIQUEID" val="979"/>
</p:tagLst>
</file>

<file path=ppt/tags/tag37.xml><?xml version="1.0" encoding="utf-8"?>
<p:tagLst xmlns:p="http://schemas.openxmlformats.org/presentationml/2006/main">
  <p:tag name="AS_UNIQUEID" val="980"/>
</p:tagLst>
</file>

<file path=ppt/tags/tag38.xml><?xml version="1.0" encoding="utf-8"?>
<p:tagLst xmlns:p="http://schemas.openxmlformats.org/presentationml/2006/main">
  <p:tag name="KSO_WM_BEAUTIFY_FLAG" val="#wm#"/>
  <p:tag name="KSO_WM_SLIDE_BACKGROUND" val="[&quot;general&quot;,&quot;leftRight&quot;]"/>
  <p:tag name="KSO_WM_SLIDE_CAN_ADD_NAVIGATION" val="1"/>
  <p:tag name="KSO_WM_SLIDE_ID" val="custom20204184_9"/>
  <p:tag name="KSO_WM_SLIDE_INDEX" val="9"/>
  <p:tag name="KSO_WM_SLIDE_ITEM_CNT" val="0"/>
  <p:tag name="KSO_WM_SLIDE_LAYOUT" val="a_d_f_i_k"/>
  <p:tag name="KSO_WM_SLIDE_LAYOUT_CNT" val="1_1_1_1_1"/>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2.12,&quot;top&quot;:3.27,&quot;right&quot;:1.69,&quot;bottom&quot;:4.43},&quot;edge&quot;:{&quot;left&quot;:true,&quot;top&quot;:true,&quot;right&quot;:false,&quot;bottom&quot;:true},&quot;backgroundInfo&quot;:[{&quot;type&quot;:&quot;leftRight&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normalSize&quot;:{&quot;size1&quot;:70.6},&quot;minSize&quot;:{&quot;size1&quot;:55.0},&quot;maxSize&quot;:{&quot;size1&quot;:82.8},&quot;edge&quot;:{&quot;left&quot;:false,&quot;top&quot;:true,&quot;right&quot;:true,&quot;bottom&quot;:true},&quot;subLayout&quot;:[{&quot;direction&quot;:0,&quot;horizontalAlign&quot;:-1,&quot;verticalAlign&quot;:-1,&quot;type&quot;:0,&quot;diagramDirection&quot;:0,&quot;canSetOverLayout&quot;:0,&quot;isOverLayout&quot;:0,&quot;margin&quot;:{&quot;left&quot;:2.1,&quot;top&quot;:2.5,&quot;right&quot;:2.5,&quot;bottom&quot;:1.05},&quot;edge&quot;:{&quot;left&quot;:false,&quot;top&quot;:true,&quot;right&quot;:true,&quot;bottom&quot;:false}},{&quot;direction&quot;:0,&quot;horizontalAlign&quot;:-1,&quot;verticalAlign&quot;:-1,&quot;type&quot;:0,&quot;diagramDirection&quot;:0,&quot;canSetOverLayout&quot;:0,&quot;isOverLayout&quot;:0,&quot;margin&quot;:{&quot;left&quot;:1.69,&quot;top&quot;:0.026,&quot;right&quot;:2.12,&quot;bottom&quot;:2.12},&quot;edge&quot;:{&quot;left&quot;:false,&quot;top&quot;:false,&quot;right&quot;:true,&quot;bottom&quot;:true}}]}]}"/>
  <p:tag name="KSO_WM_SLIDE_POSITION" val="0*0"/>
  <p:tag name="KSO_WM_SLIDE_RATIO" val="1.777778"/>
  <p:tag name="KSO_WM_SLIDE_SIZE" val="959*540"/>
  <p:tag name="KSO_WM_SLIDE_SUBTYPE" val="picTxt"/>
  <p:tag name="KSO_WM_SLIDE_TYPE" val="text"/>
  <p:tag name="KSO_WM_TAG_VERSION" val="1.0"/>
  <p:tag name="KSO_WM_TEMPLATE_CATEGORY" val="custom"/>
  <p:tag name="KSO_WM_TEMPLATE_COLOR_TYPE" val="1"/>
  <p:tag name="KSO_WM_TEMPLATE_INDEX" val="20204184"/>
  <p:tag name="KSO_WM_TEMPLATE_MASTER_TYPE" val="1"/>
  <p:tag name="KSO_WM_TEMPLATE_SUBCATEGORY" val="0"/>
</p:tagLst>
</file>

<file path=ppt/tags/tag39.xml><?xml version="1.0" encoding="utf-8"?>
<p:tagLst xmlns:p="http://schemas.openxmlformats.org/presentationml/2006/main">
  <p:tag name="AS_UNIQUEID" val="814"/>
</p:tagLst>
</file>

<file path=ppt/tags/tag4.xml><?xml version="1.0" encoding="utf-8"?>
<p:tagLst xmlns:p="http://schemas.openxmlformats.org/presentationml/2006/main">
  <p:tag name="AS_UNIQUEID" val="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p="http://schemas.openxmlformats.org/presentationml/2006/main">
  <p:tag name="AS_UNIQUEID" val="815"/>
</p:tagLst>
</file>

<file path=ppt/tags/tag41.xml><?xml version="1.0" encoding="utf-8"?>
<p:tagLst xmlns:p="http://schemas.openxmlformats.org/presentationml/2006/main">
  <p:tag name="AS_UNIQUEID" val="816"/>
</p:tagLst>
</file>

<file path=ppt/tags/tag42.xml><?xml version="1.0" encoding="utf-8"?>
<p:tagLst xmlns:p="http://schemas.openxmlformats.org/presentationml/2006/main">
  <p:tag name="AS_UNIQUEID" val="981"/>
</p:tagLst>
</file>

<file path=ppt/tags/tag43.xml><?xml version="1.0" encoding="utf-8"?>
<p:tagLst xmlns:p="http://schemas.openxmlformats.org/presentationml/2006/main">
  <p:tag name="KSO_WM_BEAUTIFY_FLAG" val="#wm#"/>
  <p:tag name="KSO_WM_TEMPLATE_CATEGORY" val="custom"/>
  <p:tag name="KSO_WM_TEMPLATE_INDEX" val="20204184"/>
</p:tagLst>
</file>

<file path=ppt/tags/tag44.xml><?xml version="1.0" encoding="utf-8"?>
<p:tagLst xmlns:p="http://schemas.openxmlformats.org/presentationml/2006/main">
  <p:tag name="AS_UNIQUEID" val="68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xml><?xml version="1.0" encoding="utf-8"?>
<p:tagLst xmlns:p="http://schemas.openxmlformats.org/presentationml/2006/main">
  <p:tag name="AS_UNIQUEID" val="68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6.xml><?xml version="1.0" encoding="utf-8"?>
<p:tagLst xmlns:p="http://schemas.openxmlformats.org/presentationml/2006/main">
  <p:tag name="AS_UNIQUEID" val="692"/>
  <p:tag name="KSO_WM_ASSEMBLE_CHIP_INDEX" val="df7ddaa6d5cb4490ac5b7fa56edcd437"/>
  <p:tag name="KSO_WM_BEAUTIFY_FLAG" val="#wm#"/>
  <p:tag name="KSO_WM_CHIP_GROUPID" val="5e7881253197e252a37019b5"/>
  <p:tag name="KSO_WM_CHIP_XID" val="5e7881253197e252a37019b6"/>
  <p:tag name="KSO_WM_TAG_VERSION" val="1.0"/>
  <p:tag name="KSO_WM_TEMPLATE_ASSEMBLE_GROUPID" val="5f0dbc7d8050c250ba657d33"/>
  <p:tag name="KSO_WM_TEMPLATE_ASSEMBLE_XID" val="5f0dbc7d8050c250ba657d33"/>
  <p:tag name="KSO_WM_TEMPLATE_CATEGORY" val="diagram"/>
  <p:tag name="KSO_WM_TEMPLATE_INDEX" val="20209190"/>
  <p:tag name="KSO_WM_UNIT_BLOCK" val="0"/>
  <p:tag name="KSO_WM_UNIT_COMPATIBLE" val="0"/>
  <p:tag name="KSO_WM_UNIT_DEC_AREA_ID" val="042d1c6200c6440d8e7c862f75846eab"/>
  <p:tag name="KSO_WM_UNIT_DEFAULT_FONT" val="24;44;4"/>
  <p:tag name="KSO_WM_UNIT_DIAGRAM_ISNUMVISUAL" val="0"/>
  <p:tag name="KSO_WM_UNIT_DIAGRAM_ISREFERUNIT" val="0"/>
  <p:tag name="KSO_WM_UNIT_HIGHLIGHT" val="0"/>
  <p:tag name="KSO_WM_UNIT_ID" val="diagram202091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5"/>
</p:tagLst>
</file>

<file path=ppt/tags/tag47.xml><?xml version="1.0" encoding="utf-8"?>
<p:tagLst xmlns:p="http://schemas.openxmlformats.org/presentationml/2006/main">
  <p:tag name="AS_UNIQUEID" val="693"/>
  <p:tag name="KSO_WM_ASSEMBLE_CHIP_INDEX" val="8fea48ec4df54c98b00a295ffe163410"/>
  <p:tag name="KSO_WM_BEAUTIFY_FLAG" val="#wm#"/>
  <p:tag name="KSO_WM_CHIP_GROUPID" val="5e6b05596848fb12bee65ac8"/>
  <p:tag name="KSO_WM_CHIP_XID" val="5e6b05596848fb12bee65aca"/>
  <p:tag name="KSO_WM_TAG_VERSION" val="1.0"/>
  <p:tag name="KSO_WM_TEMPLATE_ASSEMBLE_GROUPID" val="5f0dbc7d8050c250ba657d33"/>
  <p:tag name="KSO_WM_TEMPLATE_ASSEMBLE_XID" val="5f0dbc7d8050c250ba657d33"/>
  <p:tag name="KSO_WM_TEMPLATE_CATEGORY" val="diagram"/>
  <p:tag name="KSO_WM_TEMPLATE_INDEX" val="20209190"/>
  <p:tag name="KSO_WM_UNIT_BLOCK" val="0"/>
  <p:tag name="KSO_WM_UNIT_COMPATIBLE" val="0"/>
  <p:tag name="KSO_WM_UNIT_DEC_AREA_ID" val="2bac9828760c485284ae86324c2ec260"/>
  <p:tag name="KSO_WM_UNIT_DEFAULT_FONT" val="14;20;2"/>
  <p:tag name="KSO_WM_UNIT_DIAGRAM_ISNUMVISUAL" val="0"/>
  <p:tag name="KSO_WM_UNIT_DIAGRAM_ISREFERUNIT" val="0"/>
  <p:tag name="KSO_WM_UNIT_HIGHLIGHT" val="0"/>
  <p:tag name="KSO_WM_UNIT_ID" val="diagram202091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9"/>
</p:tagLst>
</file>

<file path=ppt/tags/tag48.xml><?xml version="1.0" encoding="utf-8"?>
<p:tagLst xmlns:p="http://schemas.openxmlformats.org/presentationml/2006/main">
  <p:tag name="AS_UNIQUEID" val="694"/>
  <p:tag name="KSO_WM_ASSEMBLE_CHIP_INDEX" val="717f60e96fa9486387fc2958eddcd625"/>
  <p:tag name="KSO_WM_BEAUTIFY_FLAG" val="#wm#"/>
  <p:tag name="KSO_WM_CHIP_GROUPID" val="5e7310da9a230a26b9e88a19"/>
  <p:tag name="KSO_WM_CHIP_XID" val="5e7310da9a230a26b9e88a1a"/>
  <p:tag name="KSO_WM_TAG_VERSION" val="1.0"/>
  <p:tag name="KSO_WM_TEMPLATE_ASSEMBLE_GROUPID" val="5f0dbc7d8050c250ba657d33"/>
  <p:tag name="KSO_WM_TEMPLATE_ASSEMBLE_XID" val="5f0dbc7d8050c250ba657d33"/>
  <p:tag name="KSO_WM_TEMPLATE_CATEGORY" val="diagram"/>
  <p:tag name="KSO_WM_TEMPLATE_INDEX" val="20209190"/>
  <p:tag name="KSO_WM_UNIT_COMPATIBLE" val="0"/>
  <p:tag name="KSO_WM_UNIT_DEC_AREA_ID" val="be4513638aab4f4e8a947694cfbdba11"/>
  <p:tag name="KSO_WM_UNIT_DIAGRAM_ISNUMVISUAL" val="0"/>
  <p:tag name="KSO_WM_UNIT_DIAGRAM_ISREFERUNIT" val="0"/>
  <p:tag name="KSO_WM_UNIT_HIGHLIGHT" val="0"/>
  <p:tag name="KSO_WM_UNIT_ID" val="diagram20209190_1*d*1"/>
  <p:tag name="KSO_WM_UNIT_INDEX" val="1"/>
  <p:tag name="KSO_WM_UNIT_LAYERLEVEL" val="1"/>
  <p:tag name="KSO_WM_UNIT_PLACING_PICTURE" val="717f60e96fa9486387fc2958eddcd625"/>
  <p:tag name="KSO_WM_UNIT_PLACING_PICTURE_COLLAGE_VIEWPORT" val="{&quot;height&quot;:4268,&quot;width&quot;:3200.7342465753427}"/>
  <p:tag name="KSO_WM_UNIT_PLACING_PICTURE_INFO" val="{&quot;code&quot;:&quot;&quot;,&quot;full_picture&quot;:false,&quot;scheme&quot;:&quot;&quot;,&quot;spacing&quot;:5}"/>
  <p:tag name="KSO_WM_UNIT_TYPE" val="d"/>
  <p:tag name="KSO_WM_UNIT_VALUE" val="635*635"/>
  <p:tag name="REFSHAPE" val="971294492"/>
</p:tagLst>
</file>

<file path=ppt/tags/tag49.xml><?xml version="1.0" encoding="utf-8"?>
<p:tagLst xmlns:p="http://schemas.openxmlformats.org/presentationml/2006/main">
  <p:tag name="AS_UNIQUEID" val="982"/>
</p:tagLst>
</file>

<file path=ppt/tags/tag5.xml><?xml version="1.0" encoding="utf-8"?>
<p:tagLst xmlns:p="http://schemas.openxmlformats.org/presentationml/2006/main">
  <p:tag name="AS_UNIQUEID" val="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p="http://schemas.openxmlformats.org/presentationml/2006/main">
  <p:tag name="AS_UNIQUEID" val="983"/>
</p:tagLst>
</file>

<file path=ppt/tags/tag51.xml><?xml version="1.0" encoding="utf-8"?>
<p:tagLst xmlns:p="http://schemas.openxmlformats.org/presentationml/2006/main">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chart&quot;,&quot;tabl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14ec8050c250ba656b61"/>
  <p:tag name="KSO_WM_SLIDE_BACKGROUND" val="[&quot;general&quot;]"/>
  <p:tag name="KSO_WM_SLIDE_BACKGROUND_TYPE" val="general"/>
  <p:tag name="KSO_WM_SLIDE_BK_DARK_LIGHT" val="2"/>
  <p:tag name="KSO_WM_SLIDE_CAN_ADD_NAVIGATION" val="1"/>
  <p:tag name="KSO_WM_SLIDE_ID" val="diagram202091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7-14T22:09:01&quot;,&quot;maxSize&quot;:{&quot;size1&quot;:31.155492683693218},&quot;minSize&quot;:{&quot;size1&quot;:31.155492683693218},&quot;normalSize&quot;:{&quot;size1&quot;:31.155492683693218},&quot;subLayout&quot;:[{&quot;id&quot;:&quot;2020-07-14T22:09:01&quot;,&quot;margin&quot;:{&quot;bottom&quot;:0.37000000476837158,&quot;left&quot;:9.7370004653930664,&quot;right&quot;:2.1159999370574951,&quot;top&quot;:2.9630000591278076},&quot;type&quot;:0},{&quot;id&quot;:&quot;2020-07-14T22:09:01&quot;,&quot;margin&quot;:{&quot;bottom&quot;:1.2699999809265137,&quot;left&quot;:2.1170001029968262,&quot;right&quot;:1.6929999589920044,&quot;top&quot;:2.1170001029968262},&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5f0dbc7d8050c250ba657d33"/>
  <p:tag name="KSO_WM_TEMPLATE_ASSEMBLE_XID" val="5f0dbc7d8050c250ba657d33"/>
  <p:tag name="KSO_WM_TEMPLATE_CATEGORY" val="diagram"/>
  <p:tag name="KSO_WM_TEMPLATE_COLOR_TYPE" val="1"/>
  <p:tag name="KSO_WM_TEMPLATE_INDEX" val="20209190"/>
  <p:tag name="KSO_WM_TEMPLATE_MASTER_TYPE" val="0"/>
  <p:tag name="KSO_WM_TEMPLATE_SUBCATEGORY" val="21"/>
</p:tagLst>
</file>

<file path=ppt/tags/tag52.xml><?xml version="1.0" encoding="utf-8"?>
<p:tagLst xmlns:p="http://schemas.openxmlformats.org/presentationml/2006/main">
  <p:tag name="AS_UNIQUEID" val="819"/>
</p:tagLst>
</file>

<file path=ppt/tags/tag53.xml><?xml version="1.0" encoding="utf-8"?>
<p:tagLst xmlns:p="http://schemas.openxmlformats.org/presentationml/2006/main">
  <p:tag name="AS_UNIQUEID" val="820"/>
</p:tagLst>
</file>

<file path=ppt/tags/tag54.xml><?xml version="1.0" encoding="utf-8"?>
<p:tagLst xmlns:p="http://schemas.openxmlformats.org/presentationml/2006/main">
  <p:tag name="AS_UNIQUEID" val="821"/>
</p:tagLst>
</file>

<file path=ppt/tags/tag55.xml><?xml version="1.0" encoding="utf-8"?>
<p:tagLst xmlns:p="http://schemas.openxmlformats.org/presentationml/2006/main">
  <p:tag name="AS_UNIQUEID" val="984"/>
</p:tagLst>
</file>

<file path=ppt/tags/tag56.xml><?xml version="1.0" encoding="utf-8"?>
<p:tagLst xmlns:p="http://schemas.openxmlformats.org/presentationml/2006/main">
  <p:tag name="AS_UNIQUEID" val="985"/>
</p:tagLst>
</file>

<file path=ppt/tags/tag57.xml><?xml version="1.0" encoding="utf-8"?>
<p:tagLst xmlns:p="http://schemas.openxmlformats.org/presentationml/2006/main">
  <p:tag name="AS_UNIQUEID" val="986"/>
</p:tagLst>
</file>

<file path=ppt/tags/tag58.xml><?xml version="1.0" encoding="utf-8"?>
<p:tagLst xmlns:p="http://schemas.openxmlformats.org/presentationml/2006/main">
  <p:tag name="AS_UNIQUEID" val="987"/>
</p:tagLst>
</file>

<file path=ppt/tags/tag59.xml><?xml version="1.0" encoding="utf-8"?>
<p:tagLst xmlns:p="http://schemas.openxmlformats.org/presentationml/2006/main">
  <p:tag name="KSO_WM_BEAUTIFY_FLAG" val="#wm#"/>
  <p:tag name="KSO_WM_TEMPLATE_CATEGORY" val="diagram"/>
  <p:tag name="KSO_WM_TEMPLATE_INDEX" val="20209190"/>
</p:tagLst>
</file>

<file path=ppt/tags/tag6.xml><?xml version="1.0" encoding="utf-8"?>
<p:tagLst xmlns:p="http://schemas.openxmlformats.org/presentationml/2006/main">
  <p:tag name="AS_UNIQUEID" val="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p="http://schemas.openxmlformats.org/presentationml/2006/main">
  <p:tag name="AS_UNIQUEID" val="988"/>
</p:tagLst>
</file>

<file path=ppt/tags/tag61.xml><?xml version="1.0" encoding="utf-8"?>
<p:tagLst xmlns:p="http://schemas.openxmlformats.org/presentationml/2006/main">
  <p:tag name="AS_UNIQUEID" val="989"/>
</p:tagLst>
</file>

<file path=ppt/tags/tag62.xml><?xml version="1.0" encoding="utf-8"?>
<p:tagLst xmlns:p="http://schemas.openxmlformats.org/presentationml/2006/main">
  <p:tag name="AS_UNIQUEID" val="990"/>
</p:tagLst>
</file>

<file path=ppt/tags/tag63.xml><?xml version="1.0" encoding="utf-8"?>
<p:tagLst xmlns:p="http://schemas.openxmlformats.org/presentationml/2006/main">
  <p:tag name="AS_UNIQUEID" val="991"/>
</p:tagLst>
</file>

<file path=ppt/tags/tag64.xml><?xml version="1.0" encoding="utf-8"?>
<p:tagLst xmlns:p="http://schemas.openxmlformats.org/presentationml/2006/main">
  <p:tag name="AS_UNIQUEID" val="992"/>
</p:tagLst>
</file>

<file path=ppt/tags/tag65.xml><?xml version="1.0" encoding="utf-8"?>
<p:tagLst xmlns:p="http://schemas.openxmlformats.org/presentationml/2006/main">
  <p:tag name="AS_UNIQUEID" val="993"/>
</p:tagLst>
</file>

<file path=ppt/tags/tag66.xml><?xml version="1.0" encoding="utf-8"?>
<p:tagLst xmlns:p="http://schemas.openxmlformats.org/presentationml/2006/main">
  <p:tag name="KSO_WM_BEAUTIFY_FLAG" val="#wm#"/>
  <p:tag name="KSO_WM_TEMPLATE_CATEGORY" val="diagram"/>
  <p:tag name="KSO_WM_TEMPLATE_INDEX" val="20209190"/>
</p:tagLst>
</file>

<file path=ppt/tags/tag67.xml><?xml version="1.0" encoding="utf-8"?>
<p:tagLst xmlns:p="http://schemas.openxmlformats.org/presentationml/2006/main">
  <p:tag name="AS_UNIQUEID" val="994"/>
</p:tagLst>
</file>

<file path=ppt/tags/tag68.xml><?xml version="1.0" encoding="utf-8"?>
<p:tagLst xmlns:p="http://schemas.openxmlformats.org/presentationml/2006/main">
  <p:tag name="AS_UNIQUEID" val="995"/>
</p:tagLst>
</file>

<file path=ppt/tags/tag69.xml><?xml version="1.0" encoding="utf-8"?>
<p:tagLst xmlns:p="http://schemas.openxmlformats.org/presentationml/2006/main">
  <p:tag name="AS_UNIQUEID" val="996"/>
</p:tagLst>
</file>

<file path=ppt/tags/tag7.xml><?xml version="1.0" encoding="utf-8"?>
<p:tagLst xmlns:p="http://schemas.openxmlformats.org/presentationml/2006/main">
  <p:tag name="AS_UNIQUEID" val="6"/>
  <p:tag name="KSO_WM_BEAUTIFY_FLAG" val="#wm#"/>
  <p:tag name="KSO_WM_TAG_VERSION" val="1.0"/>
  <p:tag name="KSO_WM_TEMPLATE_CATEGORY" val="custom"/>
  <p:tag name="KSO_WM_TEMPLATE_COLOR_TYPE" val="1"/>
  <p:tag name="KSO_WM_TEMPLATE_INDEX" val="20204184"/>
  <p:tag name="KSO_WM_TEMPLATE_MASTER_THUMB_INDEX" val="12"/>
  <p:tag name="KSO_WM_TEMPLATE_MASTER_TYPE" val="1"/>
  <p:tag name="KSO_WM_TEMPLATE_SUBCATEGORY" val="0"/>
  <p:tag name="KSO_WM_TEMPLATE_THUMBS_INDEX" val="1、4、7、9、17、21、22、23、24、25"/>
</p:tagLst>
</file>

<file path=ppt/tags/tag70.xml><?xml version="1.0" encoding="utf-8"?>
<p:tagLst xmlns:p="http://schemas.openxmlformats.org/presentationml/2006/main">
  <p:tag name="AS_UNIQUEID" val="997"/>
</p:tagLst>
</file>

<file path=ppt/tags/tag71.xml><?xml version="1.0" encoding="utf-8"?>
<p:tagLst xmlns:p="http://schemas.openxmlformats.org/presentationml/2006/main">
  <p:tag name="KSO_WM_BEAUTIFY_FLAG" val="#wm#"/>
  <p:tag name="KSO_WM_TEMPLATE_CATEGORY" val="diagram"/>
  <p:tag name="KSO_WM_TEMPLATE_INDEX" val="20209190"/>
</p:tagLst>
</file>

<file path=ppt/tags/tag72.xml><?xml version="1.0" encoding="utf-8"?>
<p:tagLst xmlns:p="http://schemas.openxmlformats.org/presentationml/2006/main">
  <p:tag name="AS_UNIQUEID" val="998"/>
</p:tagLst>
</file>

<file path=ppt/tags/tag73.xml><?xml version="1.0" encoding="utf-8"?>
<p:tagLst xmlns:p="http://schemas.openxmlformats.org/presentationml/2006/main">
  <p:tag name="KSO_WM_BEAUTIFY_FLAG" val="#wm#"/>
  <p:tag name="KSO_WM_TEMPLATE_CATEGORY" val="diagram"/>
  <p:tag name="KSO_WM_TEMPLATE_INDEX" val="20209190"/>
</p:tagLst>
</file>

<file path=ppt/tags/tag74.xml><?xml version="1.0" encoding="utf-8"?>
<p:tagLst xmlns:p="http://schemas.openxmlformats.org/presentationml/2006/main">
  <p:tag name="AS_UNIQUEID" val="999"/>
</p:tagLst>
</file>

<file path=ppt/tags/tag75.xml><?xml version="1.0" encoding="utf-8"?>
<p:tagLst xmlns:p="http://schemas.openxmlformats.org/presentationml/2006/main">
  <p:tag name="KSO_WM_BEAUTIFY_FLAG" val="#wm#"/>
  <p:tag name="KSO_WM_TEMPLATE_CATEGORY" val="diagram"/>
  <p:tag name="KSO_WM_TEMPLATE_INDEX" val="20209190"/>
</p:tagLst>
</file>

<file path=ppt/tags/tag76.xml><?xml version="1.0" encoding="utf-8"?>
<p:tagLst xmlns:p="http://schemas.openxmlformats.org/presentationml/2006/main">
  <p:tag name="AS_UNIQUEID" val="1000"/>
</p:tagLst>
</file>

<file path=ppt/tags/tag77.xml><?xml version="1.0" encoding="utf-8"?>
<p:tagLst xmlns:p="http://schemas.openxmlformats.org/presentationml/2006/main">
  <p:tag name="AS_UNIQUEID" val="1001"/>
</p:tagLst>
</file>

<file path=ppt/tags/tag78.xml><?xml version="1.0" encoding="utf-8"?>
<p:tagLst xmlns:p="http://schemas.openxmlformats.org/presentationml/2006/main">
  <p:tag name="AS_UNIQUEID" val="1002"/>
</p:tagLst>
</file>

<file path=ppt/tags/tag79.xml><?xml version="1.0" encoding="utf-8"?>
<p:tagLst xmlns:p="http://schemas.openxmlformats.org/presentationml/2006/main">
  <p:tag name="AS_UNIQUEID" val="1003"/>
</p:tagLst>
</file>

<file path=ppt/tags/tag8.xml><?xml version="1.0" encoding="utf-8"?>
<p:tagLst xmlns:p="http://schemas.openxmlformats.org/presentationml/2006/main">
  <p:tag name="AS_UNIQUEID" val="2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0.xml><?xml version="1.0" encoding="utf-8"?>
<p:tagLst xmlns:p="http://schemas.openxmlformats.org/presentationml/2006/main">
  <p:tag name="AS_UNIQUEID" val="1004"/>
</p:tagLst>
</file>

<file path=ppt/tags/tag81.xml><?xml version="1.0" encoding="utf-8"?>
<p:tagLst xmlns:p="http://schemas.openxmlformats.org/presentationml/2006/main">
  <p:tag name="AS_UNIQUEID" val="1005"/>
</p:tagLst>
</file>

<file path=ppt/tags/tag82.xml><?xml version="1.0" encoding="utf-8"?>
<p:tagLst xmlns:p="http://schemas.openxmlformats.org/presentationml/2006/main">
  <p:tag name="AS_UNIQUEID" val="1006"/>
</p:tagLst>
</file>

<file path=ppt/tags/tag83.xml><?xml version="1.0" encoding="utf-8"?>
<p:tagLst xmlns:p="http://schemas.openxmlformats.org/presentationml/2006/main">
  <p:tag name="AS_UNIQUEID" val="1007"/>
</p:tagLst>
</file>

<file path=ppt/tags/tag84.xml><?xml version="1.0" encoding="utf-8"?>
<p:tagLst xmlns:p="http://schemas.openxmlformats.org/presentationml/2006/main">
  <p:tag name="AS_UNIQUEID" val="1008"/>
</p:tagLst>
</file>

<file path=ppt/tags/tag85.xml><?xml version="1.0" encoding="utf-8"?>
<p:tagLst xmlns:p="http://schemas.openxmlformats.org/presentationml/2006/main">
  <p:tag name="AS_UNIQUEID" val="1009"/>
</p:tagLst>
</file>

<file path=ppt/tags/tag86.xml><?xml version="1.0" encoding="utf-8"?>
<p:tagLst xmlns:p="http://schemas.openxmlformats.org/presentationml/2006/main">
  <p:tag name="AS_UNIQUEID" val="1010"/>
</p:tagLst>
</file>

<file path=ppt/tags/tag87.xml><?xml version="1.0" encoding="utf-8"?>
<p:tagLst xmlns:p="http://schemas.openxmlformats.org/presentationml/2006/main">
  <p:tag name="AS_UNIQUEID" val="1011"/>
</p:tagLst>
</file>

<file path=ppt/tags/tag88.xml><?xml version="1.0" encoding="utf-8"?>
<p:tagLst xmlns:p="http://schemas.openxmlformats.org/presentationml/2006/main">
  <p:tag name="AS_UNIQUEID" val="1012"/>
</p:tagLst>
</file>

<file path=ppt/tags/tag89.xml><?xml version="1.0" encoding="utf-8"?>
<p:tagLst xmlns:p="http://schemas.openxmlformats.org/presentationml/2006/main">
  <p:tag name="AS_UNIQUEID" val="1013"/>
</p:tagLst>
</file>

<file path=ppt/tags/tag9.xml><?xml version="1.0" encoding="utf-8"?>
<p:tagLst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4184"/>
</p:tagLst>
</file>

<file path=ppt/tags/tag91.xml><?xml version="1.0" encoding="utf-8"?>
<p:tagLst xmlns:p="http://schemas.openxmlformats.org/presentationml/2006/main">
  <p:tag name="AS_UNIQUEID" val="1014"/>
</p:tagLst>
</file>

<file path=ppt/tags/tag92.xml><?xml version="1.0" encoding="utf-8"?>
<p:tagLst xmlns:p="http://schemas.openxmlformats.org/presentationml/2006/main">
  <p:tag name="KSO_WM_BEAUTIFY_FLAG" val="#wm#"/>
  <p:tag name="KSO_WM_TEMPLATE_CATEGORY" val="custom"/>
  <p:tag name="KSO_WM_TEMPLATE_INDEX" val="20204184"/>
</p:tagLst>
</file>

<file path=ppt/tags/tag93.xml><?xml version="1.0" encoding="utf-8"?>
<p:tagLst xmlns:p="http://schemas.openxmlformats.org/presentationml/2006/main">
  <p:tag name="AS_UNIQUEID" val="1015"/>
</p:tagLst>
</file>

<file path=ppt/tags/tag94.xml><?xml version="1.0" encoding="utf-8"?>
<p:tagLst xmlns:p="http://schemas.openxmlformats.org/presentationml/2006/main">
  <p:tag name="KSO_WM_BEAUTIFY_FLAG" val="#wm#"/>
  <p:tag name="KSO_WM_TEMPLATE_CATEGORY" val="custom"/>
  <p:tag name="KSO_WM_TEMPLATE_INDEX" val="20204184"/>
</p:tagLst>
</file>

<file path=ppt/tags/tag95.xml><?xml version="1.0" encoding="utf-8"?>
<p:tagLst xmlns:p="http://schemas.openxmlformats.org/presentationml/2006/main">
  <p:tag name="AS_UNIQUEID" val="1016"/>
</p:tagLst>
</file>

<file path=ppt/tags/tag96.xml><?xml version="1.0" encoding="utf-8"?>
<p:tagLst xmlns:p="http://schemas.openxmlformats.org/presentationml/2006/main">
  <p:tag name="AS_UNIQUEID" val="1017"/>
</p:tagLst>
</file>

<file path=ppt/tags/tag97.xml><?xml version="1.0" encoding="utf-8"?>
<p:tagLst xmlns:p="http://schemas.openxmlformats.org/presentationml/2006/main">
  <p:tag name="KSO_WM_BEAUTIFY_FLAG" val="#wm#"/>
  <p:tag name="KSO_WM_TEMPLATE_CATEGORY" val="custom"/>
  <p:tag name="KSO_WM_TEMPLATE_INDEX" val="20204184"/>
</p:tagLst>
</file>

<file path=ppt/tags/tag98.xml><?xml version="1.0" encoding="utf-8"?>
<p:tagLst xmlns:p="http://schemas.openxmlformats.org/presentationml/2006/main">
  <p:tag name="AS_UNIQUEID" val="1018"/>
</p:tagLst>
</file>

<file path=ppt/tags/tag99.xml><?xml version="1.0" encoding="utf-8"?>
<p:tagLst xmlns:p="http://schemas.openxmlformats.org/presentationml/2006/main">
  <p:tag name="KSO_WM_BEAUTIFY_FLAG" val="#wm#"/>
  <p:tag name="KSO_WM_TEMPLATE_CATEGORY" val="custom"/>
  <p:tag name="KSO_WM_TEMPLATE_INDEX" val="20204184"/>
</p:tagLst>
</file>

<file path=ppt/theme/theme1.xml><?xml version="1.0" encoding="utf-8"?>
<a:theme xmlns:a="http://schemas.openxmlformats.org/drawingml/2006/main" name="3_Office 主题​​">
  <a:themeElements>
    <a:clrScheme name="自定义 115">
      <a:dk1>
        <a:sysClr val="windowText" lastClr="000000"/>
      </a:dk1>
      <a:lt1>
        <a:sysClr val="window" lastClr="FFFFFF"/>
      </a:lt1>
      <a:dk2>
        <a:srgbClr val="ECEDEF"/>
      </a:dk2>
      <a:lt2>
        <a:srgbClr val="FFFFFF"/>
      </a:lt2>
      <a:accent1>
        <a:srgbClr val="5F6F89"/>
      </a:accent1>
      <a:accent2>
        <a:srgbClr val="47879C"/>
      </a:accent2>
      <a:accent3>
        <a:srgbClr val="38B3C8"/>
      </a:accent3>
      <a:accent4>
        <a:srgbClr val="3495A2"/>
      </a:accent4>
      <a:accent5>
        <a:srgbClr val="519683"/>
      </a:accent5>
      <a:accent6>
        <a:srgbClr val="6F895F"/>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6260</Words>
  <Application>WPS 演示</Application>
  <PresentationFormat/>
  <Paragraphs>192</Paragraphs>
  <Slides>25</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汉仪尚巍手书W</vt:lpstr>
      <vt:lpstr>隶书</vt:lpstr>
      <vt:lpstr>微软雅黑</vt:lpstr>
      <vt:lpstr>Calibri</vt:lpstr>
      <vt:lpstr>黑体</vt:lpstr>
      <vt:lpstr>华文行楷</vt:lpstr>
      <vt:lpstr>楷体</vt:lpstr>
      <vt:lpstr>Arial Unicode MS</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《&lt;老子&gt;四章》与《五石之瓠》比较阅读</dc:title>
  <dc:creator/>
  <cp:lastModifiedBy>Administrator</cp:lastModifiedBy>
  <cp:revision>5</cp:revision>
  <cp:lastPrinted>2020-10-07T11:22:00Z</cp:lastPrinted>
  <dcterms:created xsi:type="dcterms:W3CDTF">2020-10-07T11:22:00Z</dcterms:created>
  <dcterms:modified xsi:type="dcterms:W3CDTF">2021-10-13T01:37:55Z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2052-11.1.0.10700</vt:lpwstr>
  </property>
  <property fmtid="{D5CDD505-2E9C-101B-9397-08002B2CF9AE}" pid="7" name="ICV">
    <vt:lpwstr>D0491596CE7949A8BB458575D627FD1E</vt:lpwstr>
  </property>
</Properties>
</file>