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328" r:id="rId3"/>
    <p:sldId id="329" r:id="rId4"/>
    <p:sldId id="324" r:id="rId5"/>
    <p:sldId id="312" r:id="rId6"/>
    <p:sldId id="327" r:id="rId7"/>
    <p:sldId id="275" r:id="rId8"/>
    <p:sldId id="260" r:id="rId9"/>
    <p:sldId id="295" r:id="rId10"/>
    <p:sldId id="287" r:id="rId11"/>
    <p:sldId id="330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91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="" xmlns:a16="http://schemas.microsoft.com/office/drawing/2014/main" id="{9DBE4157-1407-4B20-B743-05A7DE4BD5C2}"/>
              </a:ext>
            </a:extLst>
          </p:cNvPr>
          <p:cNvSpPr>
            <a:spLocks/>
          </p:cNvSpPr>
          <p:nvPr/>
        </p:nvSpPr>
        <p:spPr bwMode="blackWhite">
          <a:xfrm>
            <a:off x="27517" y="12701"/>
            <a:ext cx="1186180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1800"/>
          </a:p>
        </p:txBody>
      </p:sp>
      <p:grpSp>
        <p:nvGrpSpPr>
          <p:cNvPr id="5" name="Group 8">
            <a:extLst>
              <a:ext uri="{FF2B5EF4-FFF2-40B4-BE49-F238E27FC236}">
                <a16:creationId xmlns="" xmlns:a16="http://schemas.microsoft.com/office/drawing/2014/main" id="{35549B61-C940-473A-9DA9-E604886A4DE5}"/>
              </a:ext>
            </a:extLst>
          </p:cNvPr>
          <p:cNvGrpSpPr>
            <a:grpSpLocks/>
          </p:cNvGrpSpPr>
          <p:nvPr/>
        </p:nvGrpSpPr>
        <p:grpSpPr bwMode="auto">
          <a:xfrm>
            <a:off x="260351" y="234950"/>
            <a:ext cx="5050367" cy="1778000"/>
            <a:chOff x="123" y="148"/>
            <a:chExt cx="2386" cy="1120"/>
          </a:xfrm>
        </p:grpSpPr>
        <p:sp>
          <p:nvSpPr>
            <p:cNvPr id="6" name="Freeform 9">
              <a:extLst>
                <a:ext uri="{FF2B5EF4-FFF2-40B4-BE49-F238E27FC236}">
                  <a16:creationId xmlns="" xmlns:a16="http://schemas.microsoft.com/office/drawing/2014/main" id="{2A896808-7796-4EE4-A53D-B04C678F12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7" name="Freeform 10">
              <a:extLst>
                <a:ext uri="{FF2B5EF4-FFF2-40B4-BE49-F238E27FC236}">
                  <a16:creationId xmlns="" xmlns:a16="http://schemas.microsoft.com/office/drawing/2014/main" id="{E2CA8CA1-3FDD-4349-A7B4-421C099DB9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8" name="Freeform 11">
              <a:extLst>
                <a:ext uri="{FF2B5EF4-FFF2-40B4-BE49-F238E27FC236}">
                  <a16:creationId xmlns="" xmlns:a16="http://schemas.microsoft.com/office/drawing/2014/main" id="{A676E4D8-DE5F-4545-8571-1D7B609D26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grpSp>
          <p:nvGrpSpPr>
            <p:cNvPr id="9" name="Group 12">
              <a:extLst>
                <a:ext uri="{FF2B5EF4-FFF2-40B4-BE49-F238E27FC236}">
                  <a16:creationId xmlns="" xmlns:a16="http://schemas.microsoft.com/office/drawing/2014/main" id="{876950EE-F939-4317-B80B-318B0D97917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>
                <a:extLst>
                  <a:ext uri="{FF2B5EF4-FFF2-40B4-BE49-F238E27FC236}">
                    <a16:creationId xmlns="" xmlns:a16="http://schemas.microsoft.com/office/drawing/2014/main" id="{810FF4F5-7C13-40D0-AD67-D43674D01EB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1" name="Freeform 14">
                <a:extLst>
                  <a:ext uri="{FF2B5EF4-FFF2-40B4-BE49-F238E27FC236}">
                    <a16:creationId xmlns="" xmlns:a16="http://schemas.microsoft.com/office/drawing/2014/main" id="{DD07DEA0-4C1F-4430-A268-F14C2E70BF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2" name="Freeform 15">
                <a:extLst>
                  <a:ext uri="{FF2B5EF4-FFF2-40B4-BE49-F238E27FC236}">
                    <a16:creationId xmlns="" xmlns:a16="http://schemas.microsoft.com/office/drawing/2014/main" id="{92585906-EF0E-435A-B75D-F9B4A933C9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3" name="Freeform 16">
                <a:extLst>
                  <a:ext uri="{FF2B5EF4-FFF2-40B4-BE49-F238E27FC236}">
                    <a16:creationId xmlns="" xmlns:a16="http://schemas.microsoft.com/office/drawing/2014/main" id="{F4B5D82C-7DAC-47C4-8CD7-D0709EA0771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4" name="Freeform 17">
                <a:extLst>
                  <a:ext uri="{FF2B5EF4-FFF2-40B4-BE49-F238E27FC236}">
                    <a16:creationId xmlns="" xmlns:a16="http://schemas.microsoft.com/office/drawing/2014/main" id="{48C4685B-B1BA-4CF6-958C-B4CA348AAA5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</p:grpSp>
      </p:grpSp>
      <p:grpSp>
        <p:nvGrpSpPr>
          <p:cNvPr id="15" name="Group 18">
            <a:extLst>
              <a:ext uri="{FF2B5EF4-FFF2-40B4-BE49-F238E27FC236}">
                <a16:creationId xmlns="" xmlns:a16="http://schemas.microsoft.com/office/drawing/2014/main" id="{D0953F96-F1D2-4295-9128-6EA3AB1F32F4}"/>
              </a:ext>
            </a:extLst>
          </p:cNvPr>
          <p:cNvGrpSpPr>
            <a:grpSpLocks/>
          </p:cNvGrpSpPr>
          <p:nvPr/>
        </p:nvGrpSpPr>
        <p:grpSpPr bwMode="auto">
          <a:xfrm>
            <a:off x="10553700" y="4368801"/>
            <a:ext cx="990600" cy="1058863"/>
            <a:chOff x="4986" y="2752"/>
            <a:chExt cx="468" cy="667"/>
          </a:xfrm>
        </p:grpSpPr>
        <p:sp>
          <p:nvSpPr>
            <p:cNvPr id="16" name="Freeform 19">
              <a:extLst>
                <a:ext uri="{FF2B5EF4-FFF2-40B4-BE49-F238E27FC236}">
                  <a16:creationId xmlns="" xmlns:a16="http://schemas.microsoft.com/office/drawing/2014/main" id="{191BD759-B7D5-4EFC-B27E-5754BB2EDB17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7" name="Freeform 20">
              <a:extLst>
                <a:ext uri="{FF2B5EF4-FFF2-40B4-BE49-F238E27FC236}">
                  <a16:creationId xmlns="" xmlns:a16="http://schemas.microsoft.com/office/drawing/2014/main" id="{F3538538-2E29-4EBB-A0E1-7DB046CD50F1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8" name="Freeform 21">
              <a:extLst>
                <a:ext uri="{FF2B5EF4-FFF2-40B4-BE49-F238E27FC236}">
                  <a16:creationId xmlns="" xmlns:a16="http://schemas.microsoft.com/office/drawing/2014/main" id="{985B16F3-43D3-4A79-B226-F4A5784B86C2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grpSp>
          <p:nvGrpSpPr>
            <p:cNvPr id="19" name="Group 22">
              <a:extLst>
                <a:ext uri="{FF2B5EF4-FFF2-40B4-BE49-F238E27FC236}">
                  <a16:creationId xmlns="" xmlns:a16="http://schemas.microsoft.com/office/drawing/2014/main" id="{DA79578B-D5FD-43EF-ABAB-CE8E0B3610D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>
                <a:extLst>
                  <a:ext uri="{FF2B5EF4-FFF2-40B4-BE49-F238E27FC236}">
                    <a16:creationId xmlns="" xmlns:a16="http://schemas.microsoft.com/office/drawing/2014/main" id="{1F03834E-F8CF-4B21-903B-70829E71112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21" name="Freeform 24">
                <a:extLst>
                  <a:ext uri="{FF2B5EF4-FFF2-40B4-BE49-F238E27FC236}">
                    <a16:creationId xmlns="" xmlns:a16="http://schemas.microsoft.com/office/drawing/2014/main" id="{9AA73A4E-33C0-4C83-8B60-530F138528A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22" name="Freeform 25">
                <a:extLst>
                  <a:ext uri="{FF2B5EF4-FFF2-40B4-BE49-F238E27FC236}">
                    <a16:creationId xmlns="" xmlns:a16="http://schemas.microsoft.com/office/drawing/2014/main" id="{1E4C49BC-2F4E-4FD5-9427-D0CE071FF3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23" name="Freeform 26">
                <a:extLst>
                  <a:ext uri="{FF2B5EF4-FFF2-40B4-BE49-F238E27FC236}">
                    <a16:creationId xmlns="" xmlns:a16="http://schemas.microsoft.com/office/drawing/2014/main" id="{351B9061-4E50-438C-82EC-C0DB32FB04A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24" name="Freeform 27">
                <a:extLst>
                  <a:ext uri="{FF2B5EF4-FFF2-40B4-BE49-F238E27FC236}">
                    <a16:creationId xmlns="" xmlns:a16="http://schemas.microsoft.com/office/drawing/2014/main" id="{D833B27C-3D2A-44C6-B2E3-8352E08E296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</p:grpSp>
      </p:grpSp>
      <p:sp>
        <p:nvSpPr>
          <p:cNvPr id="25" name="Freeform 28">
            <a:extLst>
              <a:ext uri="{FF2B5EF4-FFF2-40B4-BE49-F238E27FC236}">
                <a16:creationId xmlns="" xmlns:a16="http://schemas.microsoft.com/office/drawing/2014/main" id="{B8F99DEB-809A-4EB9-813E-DD0790F43CD0}"/>
              </a:ext>
            </a:extLst>
          </p:cNvPr>
          <p:cNvSpPr>
            <a:spLocks/>
          </p:cNvSpPr>
          <p:nvPr/>
        </p:nvSpPr>
        <p:spPr bwMode="auto">
          <a:xfrm>
            <a:off x="1202267" y="5054601"/>
            <a:ext cx="9076267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sz="1800"/>
          </a:p>
        </p:txBody>
      </p:sp>
      <p:sp>
        <p:nvSpPr>
          <p:cNvPr id="26" name="Freeform 29">
            <a:extLst>
              <a:ext uri="{FF2B5EF4-FFF2-40B4-BE49-F238E27FC236}">
                <a16:creationId xmlns="" xmlns:a16="http://schemas.microsoft.com/office/drawing/2014/main" id="{81C41628-F5D8-48FA-9343-1B21EC040BB9}"/>
              </a:ext>
            </a:extLst>
          </p:cNvPr>
          <p:cNvSpPr>
            <a:spLocks/>
          </p:cNvSpPr>
          <p:nvPr/>
        </p:nvSpPr>
        <p:spPr bwMode="auto">
          <a:xfrm>
            <a:off x="5435600" y="1930400"/>
            <a:ext cx="1185333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 sz="1800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828800" y="1511300"/>
            <a:ext cx="85344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536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5867" y="4051300"/>
            <a:ext cx="8043333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7" name="Rectangle 5">
            <a:extLst>
              <a:ext uri="{FF2B5EF4-FFF2-40B4-BE49-F238E27FC236}">
                <a16:creationId xmlns="" xmlns:a16="http://schemas.microsoft.com/office/drawing/2014/main" id="{DB40EB43-1BF7-4198-91F0-B5707A4E64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" name="Rectangle 6">
            <a:extLst>
              <a:ext uri="{FF2B5EF4-FFF2-40B4-BE49-F238E27FC236}">
                <a16:creationId xmlns="" xmlns:a16="http://schemas.microsoft.com/office/drawing/2014/main" id="{C376798C-A2E6-425E-BE44-3C2866F4F3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" name="Rectangle 7">
            <a:extLst>
              <a:ext uri="{FF2B5EF4-FFF2-40B4-BE49-F238E27FC236}">
                <a16:creationId xmlns="" xmlns:a16="http://schemas.microsoft.com/office/drawing/2014/main" id="{314326D0-2309-4128-8304-29D2DF4D2D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AE8541EC-34AF-445C-91EB-0B5A08E22A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6351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8C2FEB82-AF52-4703-B5B4-C99EF49B74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1492B55A-4CE3-4617-B16B-CA5610EAB9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B0406ABF-43D7-43E7-B359-2B16645F4C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62F0DA-9BE7-4269-88D3-23A1F05C6C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23668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0600" y="152400"/>
            <a:ext cx="2565400" cy="533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152400"/>
            <a:ext cx="7493000" cy="5334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A8EE68A5-6D64-4668-8886-09F28B3540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FE60DE9D-4EAA-494A-9C87-90044078E7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EDB56CA3-BC73-467B-8084-AEA75BCE07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00F0C1-1084-4065-BDEF-50237B9DCF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714312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2">
            <a:extLst>
              <a:ext uri="{FF2B5EF4-FFF2-40B4-BE49-F238E27FC236}">
                <a16:creationId xmlns="" xmlns:a16="http://schemas.microsoft.com/office/drawing/2014/main" id="{16FD34DC-1044-414E-A41E-E5FE5D6376EE}"/>
              </a:ext>
            </a:extLst>
          </p:cNvPr>
          <p:cNvSpPr>
            <a:spLocks/>
          </p:cNvSpPr>
          <p:nvPr/>
        </p:nvSpPr>
        <p:spPr bwMode="blackWhite">
          <a:xfrm>
            <a:off x="27517" y="12701"/>
            <a:ext cx="1186180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DADCD2F5-5811-4A18-82F6-A1571F70AAF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828800" y="1511300"/>
            <a:ext cx="85344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="" xmlns:a16="http://schemas.microsoft.com/office/drawing/2014/main" id="{2483F333-4C95-4EA8-BA53-50E2F98AF39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5867" y="4051300"/>
            <a:ext cx="8043333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8197" name="Rectangle 5">
            <a:extLst>
              <a:ext uri="{FF2B5EF4-FFF2-40B4-BE49-F238E27FC236}">
                <a16:creationId xmlns="" xmlns:a16="http://schemas.microsoft.com/office/drawing/2014/main" id="{D53B63B4-DA51-4202-B330-A6DF5CF40CE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198" name="Rectangle 6">
            <a:extLst>
              <a:ext uri="{FF2B5EF4-FFF2-40B4-BE49-F238E27FC236}">
                <a16:creationId xmlns="" xmlns:a16="http://schemas.microsoft.com/office/drawing/2014/main" id="{38C1006C-C055-49AD-B8BA-A27D6638F1B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199" name="Rectangle 7">
            <a:extLst>
              <a:ext uri="{FF2B5EF4-FFF2-40B4-BE49-F238E27FC236}">
                <a16:creationId xmlns="" xmlns:a16="http://schemas.microsoft.com/office/drawing/2014/main" id="{1D4AFD7A-A7BF-4C31-ABC2-7910F7383E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DD245E6D-941E-4A40-9F73-F3501793A30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8200" name="Group 8">
            <a:extLst>
              <a:ext uri="{FF2B5EF4-FFF2-40B4-BE49-F238E27FC236}">
                <a16:creationId xmlns="" xmlns:a16="http://schemas.microsoft.com/office/drawing/2014/main" id="{7FC96472-691C-4323-9994-CBC1B81372F6}"/>
              </a:ext>
            </a:extLst>
          </p:cNvPr>
          <p:cNvGrpSpPr>
            <a:grpSpLocks/>
          </p:cNvGrpSpPr>
          <p:nvPr/>
        </p:nvGrpSpPr>
        <p:grpSpPr bwMode="auto">
          <a:xfrm>
            <a:off x="260351" y="234950"/>
            <a:ext cx="5050367" cy="1778000"/>
            <a:chOff x="123" y="148"/>
            <a:chExt cx="2386" cy="1120"/>
          </a:xfrm>
        </p:grpSpPr>
        <p:sp>
          <p:nvSpPr>
            <p:cNvPr id="8201" name="Freeform 9">
              <a:extLst>
                <a:ext uri="{FF2B5EF4-FFF2-40B4-BE49-F238E27FC236}">
                  <a16:creationId xmlns="" xmlns:a16="http://schemas.microsoft.com/office/drawing/2014/main" id="{D3177F98-9900-49F0-B454-9BE619F95B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8202" name="Freeform 10">
              <a:extLst>
                <a:ext uri="{FF2B5EF4-FFF2-40B4-BE49-F238E27FC236}">
                  <a16:creationId xmlns="" xmlns:a16="http://schemas.microsoft.com/office/drawing/2014/main" id="{9A13CF44-1932-4AFE-A23A-63317B2184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8203" name="Freeform 11">
              <a:extLst>
                <a:ext uri="{FF2B5EF4-FFF2-40B4-BE49-F238E27FC236}">
                  <a16:creationId xmlns="" xmlns:a16="http://schemas.microsoft.com/office/drawing/2014/main" id="{B9F51CDF-3AD7-4981-B4D3-6DD5AAB8AD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grpSp>
          <p:nvGrpSpPr>
            <p:cNvPr id="8204" name="Group 12">
              <a:extLst>
                <a:ext uri="{FF2B5EF4-FFF2-40B4-BE49-F238E27FC236}">
                  <a16:creationId xmlns="" xmlns:a16="http://schemas.microsoft.com/office/drawing/2014/main" id="{719AC244-C5F2-4CEA-991D-8EE85EF652A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8205" name="Freeform 13">
                <a:extLst>
                  <a:ext uri="{FF2B5EF4-FFF2-40B4-BE49-F238E27FC236}">
                    <a16:creationId xmlns="" xmlns:a16="http://schemas.microsoft.com/office/drawing/2014/main" id="{E77E0DCC-32BF-4ACD-9171-3418D58F751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8206" name="Freeform 14">
                <a:extLst>
                  <a:ext uri="{FF2B5EF4-FFF2-40B4-BE49-F238E27FC236}">
                    <a16:creationId xmlns="" xmlns:a16="http://schemas.microsoft.com/office/drawing/2014/main" id="{3273FEDE-C3D4-4F1D-96F2-C4682E290F5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8207" name="Freeform 15">
                <a:extLst>
                  <a:ext uri="{FF2B5EF4-FFF2-40B4-BE49-F238E27FC236}">
                    <a16:creationId xmlns="" xmlns:a16="http://schemas.microsoft.com/office/drawing/2014/main" id="{7DE9EB66-03BF-4DE5-99E4-06461DBB826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8208" name="Freeform 16">
                <a:extLst>
                  <a:ext uri="{FF2B5EF4-FFF2-40B4-BE49-F238E27FC236}">
                    <a16:creationId xmlns="" xmlns:a16="http://schemas.microsoft.com/office/drawing/2014/main" id="{0304DD6C-BE48-4A77-A8D2-206FDABB39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8209" name="Freeform 17">
                <a:extLst>
                  <a:ext uri="{FF2B5EF4-FFF2-40B4-BE49-F238E27FC236}">
                    <a16:creationId xmlns="" xmlns:a16="http://schemas.microsoft.com/office/drawing/2014/main" id="{9ACF25EB-0C7F-4F1A-89EA-0FBA9415089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</p:grpSp>
      <p:grpSp>
        <p:nvGrpSpPr>
          <p:cNvPr id="8210" name="Group 18">
            <a:extLst>
              <a:ext uri="{FF2B5EF4-FFF2-40B4-BE49-F238E27FC236}">
                <a16:creationId xmlns="" xmlns:a16="http://schemas.microsoft.com/office/drawing/2014/main" id="{094FEB33-D1AA-4212-8062-AEB7EF3EF2D9}"/>
              </a:ext>
            </a:extLst>
          </p:cNvPr>
          <p:cNvGrpSpPr>
            <a:grpSpLocks/>
          </p:cNvGrpSpPr>
          <p:nvPr/>
        </p:nvGrpSpPr>
        <p:grpSpPr bwMode="auto">
          <a:xfrm>
            <a:off x="10553700" y="4368801"/>
            <a:ext cx="990600" cy="1058863"/>
            <a:chOff x="4986" y="2752"/>
            <a:chExt cx="468" cy="667"/>
          </a:xfrm>
        </p:grpSpPr>
        <p:sp>
          <p:nvSpPr>
            <p:cNvPr id="8211" name="Freeform 19">
              <a:extLst>
                <a:ext uri="{FF2B5EF4-FFF2-40B4-BE49-F238E27FC236}">
                  <a16:creationId xmlns="" xmlns:a16="http://schemas.microsoft.com/office/drawing/2014/main" id="{7FA9CFF0-7B2E-43E8-894A-C5817C12FCD3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8212" name="Freeform 20">
              <a:extLst>
                <a:ext uri="{FF2B5EF4-FFF2-40B4-BE49-F238E27FC236}">
                  <a16:creationId xmlns="" xmlns:a16="http://schemas.microsoft.com/office/drawing/2014/main" id="{6EBBB37E-C1B8-4265-9295-9CCC6315073D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8213" name="Freeform 21">
              <a:extLst>
                <a:ext uri="{FF2B5EF4-FFF2-40B4-BE49-F238E27FC236}">
                  <a16:creationId xmlns="" xmlns:a16="http://schemas.microsoft.com/office/drawing/2014/main" id="{B383823F-1AB6-4ACF-BC00-349EAE836A31}"/>
                </a:ext>
              </a:extLst>
            </p:cNvPr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grpSp>
          <p:nvGrpSpPr>
            <p:cNvPr id="8214" name="Group 22">
              <a:extLst>
                <a:ext uri="{FF2B5EF4-FFF2-40B4-BE49-F238E27FC236}">
                  <a16:creationId xmlns="" xmlns:a16="http://schemas.microsoft.com/office/drawing/2014/main" id="{3EBA4050-FA6B-4275-B1F7-C15A42ABC1D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8215" name="Freeform 23">
                <a:extLst>
                  <a:ext uri="{FF2B5EF4-FFF2-40B4-BE49-F238E27FC236}">
                    <a16:creationId xmlns="" xmlns:a16="http://schemas.microsoft.com/office/drawing/2014/main" id="{A24CE3A8-0E80-494A-80F6-76B0F7C042A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8216" name="Freeform 24">
                <a:extLst>
                  <a:ext uri="{FF2B5EF4-FFF2-40B4-BE49-F238E27FC236}">
                    <a16:creationId xmlns="" xmlns:a16="http://schemas.microsoft.com/office/drawing/2014/main" id="{FE6C7A8F-C1E2-40CC-841C-A0474BFF3EC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8217" name="Freeform 25">
                <a:extLst>
                  <a:ext uri="{FF2B5EF4-FFF2-40B4-BE49-F238E27FC236}">
                    <a16:creationId xmlns="" xmlns:a16="http://schemas.microsoft.com/office/drawing/2014/main" id="{15A274CB-7F4D-472E-964F-BC23E6F96F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8218" name="Freeform 26">
                <a:extLst>
                  <a:ext uri="{FF2B5EF4-FFF2-40B4-BE49-F238E27FC236}">
                    <a16:creationId xmlns="" xmlns:a16="http://schemas.microsoft.com/office/drawing/2014/main" id="{BED34137-196E-4C44-9848-491796E93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8219" name="Freeform 27">
                <a:extLst>
                  <a:ext uri="{FF2B5EF4-FFF2-40B4-BE49-F238E27FC236}">
                    <a16:creationId xmlns="" xmlns:a16="http://schemas.microsoft.com/office/drawing/2014/main" id="{6037DCB0-2D2F-4597-8AAC-1E4374EBE80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</p:grpSp>
      </p:grpSp>
      <p:sp>
        <p:nvSpPr>
          <p:cNvPr id="8220" name="Freeform 28">
            <a:extLst>
              <a:ext uri="{FF2B5EF4-FFF2-40B4-BE49-F238E27FC236}">
                <a16:creationId xmlns="" xmlns:a16="http://schemas.microsoft.com/office/drawing/2014/main" id="{6E4DA1D3-95B1-4194-BE83-31FAE61E3BCB}"/>
              </a:ext>
            </a:extLst>
          </p:cNvPr>
          <p:cNvSpPr>
            <a:spLocks/>
          </p:cNvSpPr>
          <p:nvPr/>
        </p:nvSpPr>
        <p:spPr bwMode="auto">
          <a:xfrm>
            <a:off x="1202267" y="5054601"/>
            <a:ext cx="9076267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8221" name="Freeform 29">
            <a:extLst>
              <a:ext uri="{FF2B5EF4-FFF2-40B4-BE49-F238E27FC236}">
                <a16:creationId xmlns="" xmlns:a16="http://schemas.microsoft.com/office/drawing/2014/main" id="{38526BE4-1E93-476E-8052-63B024803B62}"/>
              </a:ext>
            </a:extLst>
          </p:cNvPr>
          <p:cNvSpPr>
            <a:spLocks/>
          </p:cNvSpPr>
          <p:nvPr/>
        </p:nvSpPr>
        <p:spPr bwMode="auto">
          <a:xfrm>
            <a:off x="5435600" y="1930400"/>
            <a:ext cx="1185333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/>
          </a:p>
        </p:txBody>
      </p:sp>
    </p:spTree>
    <p:extLst>
      <p:ext uri="{BB962C8B-B14F-4D97-AF65-F5344CB8AC3E}">
        <p14:creationId xmlns="" xmlns:p14="http://schemas.microsoft.com/office/powerpoint/2010/main" val="4248929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4BA8FE6-99A1-4BEE-A935-77AD2D9AC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D8A22E5-2171-481C-8703-0C8CC3423C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601EA86-7493-459E-B1F7-8232325B3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51C3B6-4CB3-48F9-869A-FA3D4FE6B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507231E-0998-45BC-B144-683A8B705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F161F-6019-4C4A-9A9E-9B211B0F64E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788058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7D4ADAD-7765-4AAB-BC93-0A3304942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5EE8ACE-96CC-4E14-BC8E-AEBA5D91EE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D1F4225-AE77-4EF2-AAD4-0CD29B636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FD7C6C3-92CF-4A4F-B47F-CE98DF1B8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6E66764-4F12-4569-967B-94BB0DB20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B4CD6-E406-4A6F-BACC-692560920E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54358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E07097-BCCF-4090-854F-F7A74E4E3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FDA3287-06BA-4F3D-AFA4-F834D252FB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5029200" cy="3657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99B2800-E6FE-45B2-9339-4BA76CAA70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46800" y="1828800"/>
            <a:ext cx="5029200" cy="3657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8704041-CA6E-43F0-BFD7-56EB8B286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83EC13A-25DB-4602-BD6A-CE6B20F17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3CB481C-A884-4747-ADFB-A4166F6E0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8C1A3-0D4E-40C0-B02C-75C19D985F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437719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64BBED8-0A79-42BD-AB84-FFC6AE165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0260C73-3E6C-4687-ADF7-50E72A176E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0111E61-878A-4F3D-B2CE-F4147CC2E5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A48A5161-38F7-4CF9-A678-9DC4CA7E6C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87174322-268C-401E-B898-09B7E814B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2538BE40-1D50-43C8-85F2-C6ECC84E2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6B9B05FD-2701-4794-A031-AE10D11FC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336CEC42-C912-460A-B644-9AB353DB9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4E5F21-30DA-4754-A2A2-0E8F23652A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4880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EE38FD4-60C0-4407-B639-68DF3030A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4FBFA809-F932-4320-81AB-3601667B1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EBFE6A8-7979-4755-87CD-2CC0CAD58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E6A6692-504A-437E-8462-7F34602B1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F9B8BF-7D74-4F86-832F-47CC83BA0E2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964464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BC65A0F-8E35-43A2-A7B0-8014331E4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B359A11-CDB0-4427-87ED-6D523B57B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9A3FA2C-EE6E-48E8-BE0B-75BCBC835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297C2-73F3-488F-99FA-FC5F94BF984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31139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7A76C2D-7DB4-4D07-9DB2-DF3CC31B2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12B1788-2273-4E90-AB22-D2FB5D771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905CB90-E181-4C50-A680-B06D5279F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C07F18D-F571-40ED-B161-B231CF148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8AC9945-5003-4A26-B25D-5841E3E08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121D3C4-6B73-4BDC-A72B-52C409ABD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869D3A-375C-4471-A71F-257A46DC380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11193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C3E281E6-A28B-4713-96A4-282F9FC853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679D725C-51B1-4159-B5E6-6CCA37A6E6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4099A4CD-69E9-4D47-9286-22A88560D9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254D2A-CCC7-48E5-B179-972167002A6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29783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88FB4A2-430F-4161-9A19-08A40783C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F732051-1FBD-48EA-B35D-4B5EEF98A0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8237D83-7516-4C1A-BEE4-9EAA67943E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7FCF038-3678-4CD6-92C2-E53D05213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99431A0-1AF2-46B6-BA84-0DAA8AD99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7EEA929-92AF-4A6D-8C8F-ADA515789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3978A-CF72-421E-8859-4BDE8CCEC8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7672837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076C0BF-00E7-4491-B431-264702A91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D36A388-FE76-40A3-92C2-76351CC7E0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149904D-C681-45FF-85C7-D12FFDF38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22180E4-F950-48F5-8CDD-D60E4F767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770932F-02AD-42B7-923D-BD5F7FC80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F339E-58B9-4A46-8B0C-7D92C9E66D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386879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5E1F9A05-E43C-42EA-A632-14AF03F574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610600" y="152400"/>
            <a:ext cx="2565400" cy="533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937B81A-549C-4F3D-95E9-EEAD238584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14400" y="152400"/>
            <a:ext cx="7493000" cy="53340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485441B-032B-46A3-AB10-E856D8FBA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ED4F4D5-FCFD-41ED-8E95-681BF4E86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C4692AE-6F80-4F0B-9ACD-8847F56BF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1F5C4-FF0D-47A8-9538-A11DBAD3B4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30654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634EDD67-7782-4768-BB59-C97F443D40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D081FFA0-8E6B-4581-821A-61C7349449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03145246-7FF6-4C52-9EFD-1261EA800C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858857-3D7F-4589-B053-C82B6E878E2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72192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50292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6800" y="1828800"/>
            <a:ext cx="50292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787FAED0-2036-4FC2-BF80-4492F11B48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E79E15D7-333C-4B65-8804-8C1316C5F0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>
            <a:extLst>
              <a:ext uri="{FF2B5EF4-FFF2-40B4-BE49-F238E27FC236}">
                <a16:creationId xmlns="" xmlns:a16="http://schemas.microsoft.com/office/drawing/2014/main" id="{C7D33B58-0538-450D-A0F7-598A329EFD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307DEE-D1E1-48D4-AB39-603C6F08645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5934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="" xmlns:a16="http://schemas.microsoft.com/office/drawing/2014/main" id="{437A39A5-38C6-4670-88E4-AC54270B28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F318EB3F-5A59-4B76-A09B-8544F9FF93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>
            <a:extLst>
              <a:ext uri="{FF2B5EF4-FFF2-40B4-BE49-F238E27FC236}">
                <a16:creationId xmlns="" xmlns:a16="http://schemas.microsoft.com/office/drawing/2014/main" id="{E53EA037-1F3A-4099-94BB-FA995B24C3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75720-6417-4D73-B3DB-8E8A30D798A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6796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8AE218E5-99B4-4E8F-A304-075AA2C94A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02AB1801-86DB-4224-8813-7891EB39D1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2626A48B-8A05-4BDF-9F1A-EF4B9E182D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A8FC72-AEBD-4C4E-9DC8-7207B1FCBA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34455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8612B53B-438E-42D1-8819-3CD3AEB71A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>
            <a:extLst>
              <a:ext uri="{FF2B5EF4-FFF2-40B4-BE49-F238E27FC236}">
                <a16:creationId xmlns="" xmlns:a16="http://schemas.microsoft.com/office/drawing/2014/main" id="{A3A68ADE-A3FA-45BA-BAC4-AD91083F5D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>
            <a:extLst>
              <a:ext uri="{FF2B5EF4-FFF2-40B4-BE49-F238E27FC236}">
                <a16:creationId xmlns="" xmlns:a16="http://schemas.microsoft.com/office/drawing/2014/main" id="{70859941-8CEB-45C9-8B5F-AEA6B48607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10B557-86ED-44C0-A2AF-0BA74B027B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011164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3A00DB86-1371-496C-A76E-355FF64E7F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0DBD56D6-E4D2-4621-B09E-7E17A046BF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>
            <a:extLst>
              <a:ext uri="{FF2B5EF4-FFF2-40B4-BE49-F238E27FC236}">
                <a16:creationId xmlns="" xmlns:a16="http://schemas.microsoft.com/office/drawing/2014/main" id="{4B16CE8D-F91E-464D-BE85-31F88AECDD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14A3C3-33EA-45C4-A44E-1ED3887552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171091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FB94CB7D-ED8F-4682-8400-5678447FDA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94B0FEAA-36A3-44A3-BAD9-27CBFFD964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>
            <a:extLst>
              <a:ext uri="{FF2B5EF4-FFF2-40B4-BE49-F238E27FC236}">
                <a16:creationId xmlns="" xmlns:a16="http://schemas.microsoft.com/office/drawing/2014/main" id="{AA40CA6C-6892-42A4-938E-96FA4DF0A1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672349-BC88-476C-8636-A4C345AF73B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85174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Freeform 2">
            <a:extLst>
              <a:ext uri="{FF2B5EF4-FFF2-40B4-BE49-F238E27FC236}">
                <a16:creationId xmlns="" xmlns:a16="http://schemas.microsoft.com/office/drawing/2014/main" id="{0F5230CF-9556-4A99-824E-648E01F6D599}"/>
              </a:ext>
            </a:extLst>
          </p:cNvPr>
          <p:cNvSpPr>
            <a:spLocks/>
          </p:cNvSpPr>
          <p:nvPr/>
        </p:nvSpPr>
        <p:spPr bwMode="auto">
          <a:xfrm rot="18427436">
            <a:off x="10564284" y="-362479"/>
            <a:ext cx="1162050" cy="2779183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1800"/>
          </a:p>
        </p:txBody>
      </p:sp>
      <p:sp>
        <p:nvSpPr>
          <p:cNvPr id="3075" name="Rectangle 3">
            <a:extLst>
              <a:ext uri="{FF2B5EF4-FFF2-40B4-BE49-F238E27FC236}">
                <a16:creationId xmlns="" xmlns:a16="http://schemas.microsoft.com/office/drawing/2014/main" id="{772A7349-64A7-428D-8706-84413F4417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52400"/>
            <a:ext cx="916093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A075E624-52E3-44B0-8144-C5FA648AF0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828800"/>
            <a:ext cx="10261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52581" name="Rectangle 5">
            <a:extLst>
              <a:ext uri="{FF2B5EF4-FFF2-40B4-BE49-F238E27FC236}">
                <a16:creationId xmlns="" xmlns:a16="http://schemas.microsoft.com/office/drawing/2014/main" id="{525BC66D-899C-487F-98CE-8D51E68A18C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8288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2582" name="Rectangle 6">
            <a:extLst>
              <a:ext uri="{FF2B5EF4-FFF2-40B4-BE49-F238E27FC236}">
                <a16:creationId xmlns="" xmlns:a16="http://schemas.microsoft.com/office/drawing/2014/main" id="{90E3816C-00F9-428F-91CA-83A1AEB1705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741333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2583" name="Rectangle 7">
            <a:extLst>
              <a:ext uri="{FF2B5EF4-FFF2-40B4-BE49-F238E27FC236}">
                <a16:creationId xmlns="" xmlns:a16="http://schemas.microsoft.com/office/drawing/2014/main" id="{8AFDFCC3-B1EA-48C8-810D-90CE98C1DDC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57733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fld id="{8969AF99-06DC-4004-90EB-D8E48994DF9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52584" name="Freeform 8">
            <a:extLst>
              <a:ext uri="{FF2B5EF4-FFF2-40B4-BE49-F238E27FC236}">
                <a16:creationId xmlns="" xmlns:a16="http://schemas.microsoft.com/office/drawing/2014/main" id="{76A7508B-8454-4B1E-9F10-63036A2DABD7}"/>
              </a:ext>
            </a:extLst>
          </p:cNvPr>
          <p:cNvSpPr>
            <a:spLocks/>
          </p:cNvSpPr>
          <p:nvPr/>
        </p:nvSpPr>
        <p:spPr bwMode="auto">
          <a:xfrm rot="18427436">
            <a:off x="10681230" y="-324907"/>
            <a:ext cx="1165225" cy="2796116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1800"/>
          </a:p>
        </p:txBody>
      </p:sp>
      <p:sp>
        <p:nvSpPr>
          <p:cNvPr id="152585" name="Freeform 9">
            <a:extLst>
              <a:ext uri="{FF2B5EF4-FFF2-40B4-BE49-F238E27FC236}">
                <a16:creationId xmlns="" xmlns:a16="http://schemas.microsoft.com/office/drawing/2014/main" id="{E71E0708-4C57-4A2A-866A-B80C9BA386E6}"/>
              </a:ext>
            </a:extLst>
          </p:cNvPr>
          <p:cNvSpPr>
            <a:spLocks/>
          </p:cNvSpPr>
          <p:nvPr/>
        </p:nvSpPr>
        <p:spPr bwMode="auto">
          <a:xfrm rot="18427436">
            <a:off x="10612439" y="-69849"/>
            <a:ext cx="1025525" cy="2095500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1800"/>
          </a:p>
        </p:txBody>
      </p:sp>
      <p:grpSp>
        <p:nvGrpSpPr>
          <p:cNvPr id="3082" name="Group 10">
            <a:extLst>
              <a:ext uri="{FF2B5EF4-FFF2-40B4-BE49-F238E27FC236}">
                <a16:creationId xmlns="" xmlns:a16="http://schemas.microsoft.com/office/drawing/2014/main" id="{908B5A7E-C59A-41E6-A1F0-D40CC9FECD3B}"/>
              </a:ext>
            </a:extLst>
          </p:cNvPr>
          <p:cNvGrpSpPr>
            <a:grpSpLocks/>
          </p:cNvGrpSpPr>
          <p:nvPr/>
        </p:nvGrpSpPr>
        <p:grpSpPr bwMode="auto">
          <a:xfrm>
            <a:off x="10584" y="5540375"/>
            <a:ext cx="2379133" cy="1246188"/>
            <a:chOff x="5" y="3490"/>
            <a:chExt cx="1124" cy="785"/>
          </a:xfrm>
        </p:grpSpPr>
        <p:sp>
          <p:nvSpPr>
            <p:cNvPr id="152587" name="Freeform 11">
              <a:extLst>
                <a:ext uri="{FF2B5EF4-FFF2-40B4-BE49-F238E27FC236}">
                  <a16:creationId xmlns="" xmlns:a16="http://schemas.microsoft.com/office/drawing/2014/main" id="{14F1B196-76D7-48E8-9931-C66286341E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2588" name="Freeform 12">
              <a:extLst>
                <a:ext uri="{FF2B5EF4-FFF2-40B4-BE49-F238E27FC236}">
                  <a16:creationId xmlns="" xmlns:a16="http://schemas.microsoft.com/office/drawing/2014/main" id="{644597B8-2004-4832-BD2D-0A3BE99C6F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2589" name="Freeform 13">
              <a:extLst>
                <a:ext uri="{FF2B5EF4-FFF2-40B4-BE49-F238E27FC236}">
                  <a16:creationId xmlns="" xmlns:a16="http://schemas.microsoft.com/office/drawing/2014/main" id="{F005E6A1-93AD-48CD-9451-4D843FDFE8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2590" name="Freeform 14">
              <a:extLst>
                <a:ext uri="{FF2B5EF4-FFF2-40B4-BE49-F238E27FC236}">
                  <a16:creationId xmlns="" xmlns:a16="http://schemas.microsoft.com/office/drawing/2014/main" id="{041048CF-1841-4C80-998B-21BF90F627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2591" name="Freeform 15">
              <a:extLst>
                <a:ext uri="{FF2B5EF4-FFF2-40B4-BE49-F238E27FC236}">
                  <a16:creationId xmlns="" xmlns:a16="http://schemas.microsoft.com/office/drawing/2014/main" id="{24A70438-B1DB-4C1E-B7FE-CAC08903FB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2592" name="Freeform 16">
              <a:extLst>
                <a:ext uri="{FF2B5EF4-FFF2-40B4-BE49-F238E27FC236}">
                  <a16:creationId xmlns="" xmlns:a16="http://schemas.microsoft.com/office/drawing/2014/main" id="{D96CE298-F2AE-4146-9A34-23D5D1FBDD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2593" name="Freeform 17">
              <a:extLst>
                <a:ext uri="{FF2B5EF4-FFF2-40B4-BE49-F238E27FC236}">
                  <a16:creationId xmlns="" xmlns:a16="http://schemas.microsoft.com/office/drawing/2014/main" id="{64BC3B4F-526A-4558-B025-07EACF5B5B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2594" name="Freeform 18">
              <a:extLst>
                <a:ext uri="{FF2B5EF4-FFF2-40B4-BE49-F238E27FC236}">
                  <a16:creationId xmlns="" xmlns:a16="http://schemas.microsoft.com/office/drawing/2014/main" id="{5060EF93-B853-48DA-AC30-8865D7E8AF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2595" name="Freeform 19">
              <a:extLst>
                <a:ext uri="{FF2B5EF4-FFF2-40B4-BE49-F238E27FC236}">
                  <a16:creationId xmlns="" xmlns:a16="http://schemas.microsoft.com/office/drawing/2014/main" id="{78029B3E-F977-4A63-99D9-CD8F50961D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grpSp>
          <p:nvGrpSpPr>
            <p:cNvPr id="3108" name="Group 20">
              <a:extLst>
                <a:ext uri="{FF2B5EF4-FFF2-40B4-BE49-F238E27FC236}">
                  <a16:creationId xmlns="" xmlns:a16="http://schemas.microsoft.com/office/drawing/2014/main" id="{D49568B8-1F89-4102-821B-1D0370776BC9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109" name="Group 21">
                <a:extLst>
                  <a:ext uri="{FF2B5EF4-FFF2-40B4-BE49-F238E27FC236}">
                    <a16:creationId xmlns="" xmlns:a16="http://schemas.microsoft.com/office/drawing/2014/main" id="{EF9CE4BE-430C-4EBF-9B12-5DA80439B2F1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52598" name="Freeform 22">
                  <a:extLst>
                    <a:ext uri="{FF2B5EF4-FFF2-40B4-BE49-F238E27FC236}">
                      <a16:creationId xmlns="" xmlns:a16="http://schemas.microsoft.com/office/drawing/2014/main" id="{A6D048CD-F590-4696-A586-28C4E450800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599" name="Freeform 23">
                  <a:extLst>
                    <a:ext uri="{FF2B5EF4-FFF2-40B4-BE49-F238E27FC236}">
                      <a16:creationId xmlns="" xmlns:a16="http://schemas.microsoft.com/office/drawing/2014/main" id="{263AD756-CA7A-4C51-BF3C-37F7C65A645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00" name="Freeform 24">
                  <a:extLst>
                    <a:ext uri="{FF2B5EF4-FFF2-40B4-BE49-F238E27FC236}">
                      <a16:creationId xmlns="" xmlns:a16="http://schemas.microsoft.com/office/drawing/2014/main" id="{2D4DD517-6723-4FE2-AA09-3EE20C85AC6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152601" name="Freeform 25">
                <a:extLst>
                  <a:ext uri="{FF2B5EF4-FFF2-40B4-BE49-F238E27FC236}">
                    <a16:creationId xmlns="" xmlns:a16="http://schemas.microsoft.com/office/drawing/2014/main" id="{F56F8325-1B2F-40EB-AEB0-055C5181670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52602" name="Freeform 26">
                <a:extLst>
                  <a:ext uri="{FF2B5EF4-FFF2-40B4-BE49-F238E27FC236}">
                    <a16:creationId xmlns="" xmlns:a16="http://schemas.microsoft.com/office/drawing/2014/main" id="{4AEDC78A-CABE-4F29-BB20-7700981B351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sp>
            <p:nvSpPr>
              <p:cNvPr id="152603" name="Freeform 27">
                <a:extLst>
                  <a:ext uri="{FF2B5EF4-FFF2-40B4-BE49-F238E27FC236}">
                    <a16:creationId xmlns="" xmlns:a16="http://schemas.microsoft.com/office/drawing/2014/main" id="{EAF9DAE6-3979-45DC-9182-B08C03168F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grpSp>
            <p:nvGrpSpPr>
              <p:cNvPr id="3113" name="Group 28">
                <a:extLst>
                  <a:ext uri="{FF2B5EF4-FFF2-40B4-BE49-F238E27FC236}">
                    <a16:creationId xmlns="" xmlns:a16="http://schemas.microsoft.com/office/drawing/2014/main" id="{D4485B39-07D6-4F12-9331-29E511DF7064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52605" name="Freeform 29">
                  <a:extLst>
                    <a:ext uri="{FF2B5EF4-FFF2-40B4-BE49-F238E27FC236}">
                      <a16:creationId xmlns="" xmlns:a16="http://schemas.microsoft.com/office/drawing/2014/main" id="{560F7257-FC31-470F-9F2B-3D3437240CE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06" name="Freeform 30">
                  <a:extLst>
                    <a:ext uri="{FF2B5EF4-FFF2-40B4-BE49-F238E27FC236}">
                      <a16:creationId xmlns="" xmlns:a16="http://schemas.microsoft.com/office/drawing/2014/main" id="{808761E0-4800-4E94-8330-D319CF79457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07" name="Freeform 31">
                  <a:extLst>
                    <a:ext uri="{FF2B5EF4-FFF2-40B4-BE49-F238E27FC236}">
                      <a16:creationId xmlns="" xmlns:a16="http://schemas.microsoft.com/office/drawing/2014/main" id="{9ECA7F37-8FA7-4631-8878-68F8DE5EF84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08" name="Freeform 32">
                  <a:extLst>
                    <a:ext uri="{FF2B5EF4-FFF2-40B4-BE49-F238E27FC236}">
                      <a16:creationId xmlns="" xmlns:a16="http://schemas.microsoft.com/office/drawing/2014/main" id="{A0B14DC3-33BA-4F56-9283-92D229A634E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09" name="Freeform 33">
                  <a:extLst>
                    <a:ext uri="{FF2B5EF4-FFF2-40B4-BE49-F238E27FC236}">
                      <a16:creationId xmlns="" xmlns:a16="http://schemas.microsoft.com/office/drawing/2014/main" id="{D882E301-3692-4800-BC77-7E04F933762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10" name="Freeform 34">
                  <a:extLst>
                    <a:ext uri="{FF2B5EF4-FFF2-40B4-BE49-F238E27FC236}">
                      <a16:creationId xmlns="" xmlns:a16="http://schemas.microsoft.com/office/drawing/2014/main" id="{C5911734-30D9-4F25-B287-4FE3FD7D4B6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11" name="Freeform 35">
                  <a:extLst>
                    <a:ext uri="{FF2B5EF4-FFF2-40B4-BE49-F238E27FC236}">
                      <a16:creationId xmlns="" xmlns:a16="http://schemas.microsoft.com/office/drawing/2014/main" id="{FB23820E-E2EA-4AD0-944E-0D6A4AAD156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12" name="Freeform 36">
                  <a:extLst>
                    <a:ext uri="{FF2B5EF4-FFF2-40B4-BE49-F238E27FC236}">
                      <a16:creationId xmlns="" xmlns:a16="http://schemas.microsoft.com/office/drawing/2014/main" id="{5B2E2D38-4532-4FDC-A57D-7132B145167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</p:grpSp>
        </p:grpSp>
      </p:grpSp>
      <p:grpSp>
        <p:nvGrpSpPr>
          <p:cNvPr id="3083" name="Group 37">
            <a:extLst>
              <a:ext uri="{FF2B5EF4-FFF2-40B4-BE49-F238E27FC236}">
                <a16:creationId xmlns="" xmlns:a16="http://schemas.microsoft.com/office/drawing/2014/main" id="{19A40C93-830B-4EE2-B8E8-FE25069CEB14}"/>
              </a:ext>
            </a:extLst>
          </p:cNvPr>
          <p:cNvGrpSpPr>
            <a:grpSpLocks/>
          </p:cNvGrpSpPr>
          <p:nvPr/>
        </p:nvGrpSpPr>
        <p:grpSpPr bwMode="auto">
          <a:xfrm>
            <a:off x="11573934" y="2116139"/>
            <a:ext cx="514351" cy="4308475"/>
            <a:chOff x="5468" y="1333"/>
            <a:chExt cx="243" cy="2714"/>
          </a:xfrm>
        </p:grpSpPr>
        <p:sp>
          <p:nvSpPr>
            <p:cNvPr id="152614" name="Freeform 38">
              <a:extLst>
                <a:ext uri="{FF2B5EF4-FFF2-40B4-BE49-F238E27FC236}">
                  <a16:creationId xmlns="" xmlns:a16="http://schemas.microsoft.com/office/drawing/2014/main" id="{63106275-7505-48E8-9D9B-C28C65D43C7A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  <p:sp>
          <p:nvSpPr>
            <p:cNvPr id="152615" name="Freeform 39">
              <a:extLst>
                <a:ext uri="{FF2B5EF4-FFF2-40B4-BE49-F238E27FC236}">
                  <a16:creationId xmlns="" xmlns:a16="http://schemas.microsoft.com/office/drawing/2014/main" id="{13550993-C054-4B57-A6A1-8064E0C253B0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  <p:grpSp>
        <p:nvGrpSpPr>
          <p:cNvPr id="3084" name="Group 40">
            <a:extLst>
              <a:ext uri="{FF2B5EF4-FFF2-40B4-BE49-F238E27FC236}">
                <a16:creationId xmlns="" xmlns:a16="http://schemas.microsoft.com/office/drawing/2014/main" id="{1FC0F1D8-4567-4542-9D35-45139E9C16FB}"/>
              </a:ext>
            </a:extLst>
          </p:cNvPr>
          <p:cNvGrpSpPr>
            <a:grpSpLocks/>
          </p:cNvGrpSpPr>
          <p:nvPr/>
        </p:nvGrpSpPr>
        <p:grpSpPr bwMode="auto">
          <a:xfrm>
            <a:off x="9757833" y="90488"/>
            <a:ext cx="2844800" cy="1911350"/>
            <a:chOff x="4610" y="57"/>
            <a:chExt cx="1344" cy="1204"/>
          </a:xfrm>
        </p:grpSpPr>
        <p:grpSp>
          <p:nvGrpSpPr>
            <p:cNvPr id="3085" name="Group 41">
              <a:extLst>
                <a:ext uri="{FF2B5EF4-FFF2-40B4-BE49-F238E27FC236}">
                  <a16:creationId xmlns="" xmlns:a16="http://schemas.microsoft.com/office/drawing/2014/main" id="{A363CCA4-E7FC-4B01-81AC-4D78055255F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52618" name="Freeform 42">
                <a:extLst>
                  <a:ext uri="{FF2B5EF4-FFF2-40B4-BE49-F238E27FC236}">
                    <a16:creationId xmlns="" xmlns:a16="http://schemas.microsoft.com/office/drawing/2014/main" id="{265014BE-F4FA-49A7-8964-6F8FF709EED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/>
              </a:p>
            </p:txBody>
          </p:sp>
          <p:grpSp>
            <p:nvGrpSpPr>
              <p:cNvPr id="3088" name="Group 43">
                <a:extLst>
                  <a:ext uri="{FF2B5EF4-FFF2-40B4-BE49-F238E27FC236}">
                    <a16:creationId xmlns="" xmlns:a16="http://schemas.microsoft.com/office/drawing/2014/main" id="{2B9425E8-8E37-48DD-BECB-060408094560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52620" name="Freeform 44">
                  <a:extLst>
                    <a:ext uri="{FF2B5EF4-FFF2-40B4-BE49-F238E27FC236}">
                      <a16:creationId xmlns="" xmlns:a16="http://schemas.microsoft.com/office/drawing/2014/main" id="{424B8777-B2EB-446A-9D3A-13072679414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21" name="Freeform 45">
                  <a:extLst>
                    <a:ext uri="{FF2B5EF4-FFF2-40B4-BE49-F238E27FC236}">
                      <a16:creationId xmlns="" xmlns:a16="http://schemas.microsoft.com/office/drawing/2014/main" id="{0CE7239C-7B6C-49B2-A35F-6968EB614F7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22" name="Freeform 46">
                  <a:extLst>
                    <a:ext uri="{FF2B5EF4-FFF2-40B4-BE49-F238E27FC236}">
                      <a16:creationId xmlns="" xmlns:a16="http://schemas.microsoft.com/office/drawing/2014/main" id="{7F7EEEF3-DF73-4122-9B73-147F086FA59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23" name="Freeform 47">
                  <a:extLst>
                    <a:ext uri="{FF2B5EF4-FFF2-40B4-BE49-F238E27FC236}">
                      <a16:creationId xmlns="" xmlns:a16="http://schemas.microsoft.com/office/drawing/2014/main" id="{494B9571-5721-456A-A581-43605D24998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24" name="Freeform 48">
                  <a:extLst>
                    <a:ext uri="{FF2B5EF4-FFF2-40B4-BE49-F238E27FC236}">
                      <a16:creationId xmlns="" xmlns:a16="http://schemas.microsoft.com/office/drawing/2014/main" id="{BE3F7FF6-EC31-422D-83BD-33EFE030225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25" name="Freeform 49">
                  <a:extLst>
                    <a:ext uri="{FF2B5EF4-FFF2-40B4-BE49-F238E27FC236}">
                      <a16:creationId xmlns="" xmlns:a16="http://schemas.microsoft.com/office/drawing/2014/main" id="{E8F7A49C-48D5-4B29-92B6-AE2283C6F36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26" name="Freeform 50">
                  <a:extLst>
                    <a:ext uri="{FF2B5EF4-FFF2-40B4-BE49-F238E27FC236}">
                      <a16:creationId xmlns="" xmlns:a16="http://schemas.microsoft.com/office/drawing/2014/main" id="{38E51760-1D7A-4485-9B63-7A0E75F2CC5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  <p:sp>
              <p:nvSpPr>
                <p:cNvPr id="152627" name="Freeform 51">
                  <a:extLst>
                    <a:ext uri="{FF2B5EF4-FFF2-40B4-BE49-F238E27FC236}">
                      <a16:creationId xmlns="" xmlns:a16="http://schemas.microsoft.com/office/drawing/2014/main" id="{7F840A0C-D830-499E-A551-1ACE0B0BE273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/>
                </a:p>
              </p:txBody>
            </p:sp>
          </p:grpSp>
        </p:grpSp>
        <p:sp>
          <p:nvSpPr>
            <p:cNvPr id="152628" name="Line 52">
              <a:extLst>
                <a:ext uri="{FF2B5EF4-FFF2-40B4-BE49-F238E27FC236}">
                  <a16:creationId xmlns="" xmlns:a16="http://schemas.microsoft.com/office/drawing/2014/main" id="{BD04A818-A769-4169-90F2-8F56A834E6D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1800"/>
            </a:p>
          </p:txBody>
        </p:sp>
      </p:grpSp>
    </p:spTree>
    <p:extLst>
      <p:ext uri="{BB962C8B-B14F-4D97-AF65-F5344CB8AC3E}">
        <p14:creationId xmlns="" xmlns:p14="http://schemas.microsoft.com/office/powerpoint/2010/main" val="280691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2">
            <a:extLst>
              <a:ext uri="{FF2B5EF4-FFF2-40B4-BE49-F238E27FC236}">
                <a16:creationId xmlns="" xmlns:a16="http://schemas.microsoft.com/office/drawing/2014/main" id="{82AA081A-930A-40FA-B498-5987CCA2BBCC}"/>
              </a:ext>
            </a:extLst>
          </p:cNvPr>
          <p:cNvSpPr>
            <a:spLocks/>
          </p:cNvSpPr>
          <p:nvPr/>
        </p:nvSpPr>
        <p:spPr bwMode="auto">
          <a:xfrm rot="18427436">
            <a:off x="10564284" y="-362479"/>
            <a:ext cx="1162050" cy="2779183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7171" name="Rectangle 3">
            <a:extLst>
              <a:ext uri="{FF2B5EF4-FFF2-40B4-BE49-F238E27FC236}">
                <a16:creationId xmlns="" xmlns:a16="http://schemas.microsoft.com/office/drawing/2014/main" id="{EEA11BA4-7233-4BD9-895C-2E2C179151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52400"/>
            <a:ext cx="916093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="" xmlns:a16="http://schemas.microsoft.com/office/drawing/2014/main" id="{EADC2ACD-4E26-4762-8018-330B8EFE14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828800"/>
            <a:ext cx="10261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="" xmlns:a16="http://schemas.microsoft.com/office/drawing/2014/main" id="{D58A7FEE-0B80-43BB-8012-313E9884872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8288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7174" name="Rectangle 6">
            <a:extLst>
              <a:ext uri="{FF2B5EF4-FFF2-40B4-BE49-F238E27FC236}">
                <a16:creationId xmlns="" xmlns:a16="http://schemas.microsoft.com/office/drawing/2014/main" id="{5C07B32D-443F-43CE-A537-4BE4CBCAFB0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741333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7175" name="Rectangle 7">
            <a:extLst>
              <a:ext uri="{FF2B5EF4-FFF2-40B4-BE49-F238E27FC236}">
                <a16:creationId xmlns="" xmlns:a16="http://schemas.microsoft.com/office/drawing/2014/main" id="{203A2A2C-0D7B-4A4C-BBE2-DED21E0E403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57733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66E1BD2-6EDD-4F44-B212-9FA204596B5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176" name="Freeform 8">
            <a:extLst>
              <a:ext uri="{FF2B5EF4-FFF2-40B4-BE49-F238E27FC236}">
                <a16:creationId xmlns="" xmlns:a16="http://schemas.microsoft.com/office/drawing/2014/main" id="{D1E46211-7F89-4142-90F6-D17E1E8D0384}"/>
              </a:ext>
            </a:extLst>
          </p:cNvPr>
          <p:cNvSpPr>
            <a:spLocks/>
          </p:cNvSpPr>
          <p:nvPr/>
        </p:nvSpPr>
        <p:spPr bwMode="auto">
          <a:xfrm rot="18427436">
            <a:off x="10681230" y="-324907"/>
            <a:ext cx="1165225" cy="2796116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7177" name="Freeform 9">
            <a:extLst>
              <a:ext uri="{FF2B5EF4-FFF2-40B4-BE49-F238E27FC236}">
                <a16:creationId xmlns="" xmlns:a16="http://schemas.microsoft.com/office/drawing/2014/main" id="{073E3779-6323-4C22-8A63-F03D5F5E5B7A}"/>
              </a:ext>
            </a:extLst>
          </p:cNvPr>
          <p:cNvSpPr>
            <a:spLocks/>
          </p:cNvSpPr>
          <p:nvPr/>
        </p:nvSpPr>
        <p:spPr bwMode="auto">
          <a:xfrm rot="18427436">
            <a:off x="10612439" y="-69849"/>
            <a:ext cx="1025525" cy="2095500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800"/>
          </a:p>
        </p:txBody>
      </p:sp>
      <p:grpSp>
        <p:nvGrpSpPr>
          <p:cNvPr id="7178" name="Group 10">
            <a:extLst>
              <a:ext uri="{FF2B5EF4-FFF2-40B4-BE49-F238E27FC236}">
                <a16:creationId xmlns="" xmlns:a16="http://schemas.microsoft.com/office/drawing/2014/main" id="{54E9D95F-77D9-458B-8B5C-73A256564B8B}"/>
              </a:ext>
            </a:extLst>
          </p:cNvPr>
          <p:cNvGrpSpPr>
            <a:grpSpLocks/>
          </p:cNvGrpSpPr>
          <p:nvPr/>
        </p:nvGrpSpPr>
        <p:grpSpPr bwMode="auto">
          <a:xfrm>
            <a:off x="10584" y="5540375"/>
            <a:ext cx="2379133" cy="1246188"/>
            <a:chOff x="5" y="3490"/>
            <a:chExt cx="1124" cy="785"/>
          </a:xfrm>
        </p:grpSpPr>
        <p:sp>
          <p:nvSpPr>
            <p:cNvPr id="7179" name="Freeform 11">
              <a:extLst>
                <a:ext uri="{FF2B5EF4-FFF2-40B4-BE49-F238E27FC236}">
                  <a16:creationId xmlns="" xmlns:a16="http://schemas.microsoft.com/office/drawing/2014/main" id="{8FA90012-F544-40D7-A12F-9A095771D7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7180" name="Freeform 12">
              <a:extLst>
                <a:ext uri="{FF2B5EF4-FFF2-40B4-BE49-F238E27FC236}">
                  <a16:creationId xmlns="" xmlns:a16="http://schemas.microsoft.com/office/drawing/2014/main" id="{81C7E45F-CA53-4F49-B43C-15D62D3BC6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7181" name="Freeform 13">
              <a:extLst>
                <a:ext uri="{FF2B5EF4-FFF2-40B4-BE49-F238E27FC236}">
                  <a16:creationId xmlns="" xmlns:a16="http://schemas.microsoft.com/office/drawing/2014/main" id="{CE1F839B-FD49-4C3E-9A81-216D14EEC4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7182" name="Freeform 14">
              <a:extLst>
                <a:ext uri="{FF2B5EF4-FFF2-40B4-BE49-F238E27FC236}">
                  <a16:creationId xmlns="" xmlns:a16="http://schemas.microsoft.com/office/drawing/2014/main" id="{4C4C637C-1F4E-4238-9ECA-176B208E7F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7183" name="Freeform 15">
              <a:extLst>
                <a:ext uri="{FF2B5EF4-FFF2-40B4-BE49-F238E27FC236}">
                  <a16:creationId xmlns="" xmlns:a16="http://schemas.microsoft.com/office/drawing/2014/main" id="{AA48B6C6-A63A-43CD-8667-BBF97159A8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7184" name="Freeform 16">
              <a:extLst>
                <a:ext uri="{FF2B5EF4-FFF2-40B4-BE49-F238E27FC236}">
                  <a16:creationId xmlns="" xmlns:a16="http://schemas.microsoft.com/office/drawing/2014/main" id="{7FE8EB2E-50D0-4EEC-87C7-382C30680A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7185" name="Freeform 17">
              <a:extLst>
                <a:ext uri="{FF2B5EF4-FFF2-40B4-BE49-F238E27FC236}">
                  <a16:creationId xmlns="" xmlns:a16="http://schemas.microsoft.com/office/drawing/2014/main" id="{B5E716EE-ADAE-43C9-A8FA-12A17DEE10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7186" name="Freeform 18">
              <a:extLst>
                <a:ext uri="{FF2B5EF4-FFF2-40B4-BE49-F238E27FC236}">
                  <a16:creationId xmlns="" xmlns:a16="http://schemas.microsoft.com/office/drawing/2014/main" id="{DF804CE0-06D1-460B-8BBC-19A21629BE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7187" name="Freeform 19">
              <a:extLst>
                <a:ext uri="{FF2B5EF4-FFF2-40B4-BE49-F238E27FC236}">
                  <a16:creationId xmlns="" xmlns:a16="http://schemas.microsoft.com/office/drawing/2014/main" id="{70310964-634E-481E-8E72-FAFF7F9F14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grpSp>
          <p:nvGrpSpPr>
            <p:cNvPr id="7188" name="Group 20">
              <a:extLst>
                <a:ext uri="{FF2B5EF4-FFF2-40B4-BE49-F238E27FC236}">
                  <a16:creationId xmlns="" xmlns:a16="http://schemas.microsoft.com/office/drawing/2014/main" id="{85CA741D-95B9-4CC5-9FEB-04B690BFC6C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7189" name="Group 21">
                <a:extLst>
                  <a:ext uri="{FF2B5EF4-FFF2-40B4-BE49-F238E27FC236}">
                    <a16:creationId xmlns="" xmlns:a16="http://schemas.microsoft.com/office/drawing/2014/main" id="{37C9DAD1-6F18-4E50-A5F2-395019AF9522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7190" name="Freeform 22">
                  <a:extLst>
                    <a:ext uri="{FF2B5EF4-FFF2-40B4-BE49-F238E27FC236}">
                      <a16:creationId xmlns="" xmlns:a16="http://schemas.microsoft.com/office/drawing/2014/main" id="{61786292-01AF-446B-9950-D988D3C1DD6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191" name="Freeform 23">
                  <a:extLst>
                    <a:ext uri="{FF2B5EF4-FFF2-40B4-BE49-F238E27FC236}">
                      <a16:creationId xmlns="" xmlns:a16="http://schemas.microsoft.com/office/drawing/2014/main" id="{2034D69D-50CE-40F6-954B-4359FFEDF58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192" name="Freeform 24">
                  <a:extLst>
                    <a:ext uri="{FF2B5EF4-FFF2-40B4-BE49-F238E27FC236}">
                      <a16:creationId xmlns="" xmlns:a16="http://schemas.microsoft.com/office/drawing/2014/main" id="{8CE729AC-E123-4970-AC75-DE3C694F104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  <p:sp>
            <p:nvSpPr>
              <p:cNvPr id="7193" name="Freeform 25">
                <a:extLst>
                  <a:ext uri="{FF2B5EF4-FFF2-40B4-BE49-F238E27FC236}">
                    <a16:creationId xmlns="" xmlns:a16="http://schemas.microsoft.com/office/drawing/2014/main" id="{52317FA8-DF06-4287-8623-DE16ED31BB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7194" name="Freeform 26">
                <a:extLst>
                  <a:ext uri="{FF2B5EF4-FFF2-40B4-BE49-F238E27FC236}">
                    <a16:creationId xmlns="" xmlns:a16="http://schemas.microsoft.com/office/drawing/2014/main" id="{8CDD22FD-9DF0-45CD-8D7C-D23132399DB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sp>
            <p:nvSpPr>
              <p:cNvPr id="7195" name="Freeform 27">
                <a:extLst>
                  <a:ext uri="{FF2B5EF4-FFF2-40B4-BE49-F238E27FC236}">
                    <a16:creationId xmlns="" xmlns:a16="http://schemas.microsoft.com/office/drawing/2014/main" id="{44747C6F-A0EA-404A-81E7-46DC5ED957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7196" name="Group 28">
                <a:extLst>
                  <a:ext uri="{FF2B5EF4-FFF2-40B4-BE49-F238E27FC236}">
                    <a16:creationId xmlns="" xmlns:a16="http://schemas.microsoft.com/office/drawing/2014/main" id="{7BFDCFC3-C8F9-4ADB-8185-6A06068C797B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7197" name="Freeform 29">
                  <a:extLst>
                    <a:ext uri="{FF2B5EF4-FFF2-40B4-BE49-F238E27FC236}">
                      <a16:creationId xmlns="" xmlns:a16="http://schemas.microsoft.com/office/drawing/2014/main" id="{5B0AA116-3A6B-4478-BE7E-6F72C6489C1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198" name="Freeform 30">
                  <a:extLst>
                    <a:ext uri="{FF2B5EF4-FFF2-40B4-BE49-F238E27FC236}">
                      <a16:creationId xmlns="" xmlns:a16="http://schemas.microsoft.com/office/drawing/2014/main" id="{75312FA8-59A4-4107-BCA6-D9D51F5C5D3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199" name="Freeform 31">
                  <a:extLst>
                    <a:ext uri="{FF2B5EF4-FFF2-40B4-BE49-F238E27FC236}">
                      <a16:creationId xmlns="" xmlns:a16="http://schemas.microsoft.com/office/drawing/2014/main" id="{1B7C9858-E338-431C-ACA2-F91BE3B0414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00" name="Freeform 32">
                  <a:extLst>
                    <a:ext uri="{FF2B5EF4-FFF2-40B4-BE49-F238E27FC236}">
                      <a16:creationId xmlns="" xmlns:a16="http://schemas.microsoft.com/office/drawing/2014/main" id="{4C1BBB9A-A422-4B03-918E-77E571F2AC0A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01" name="Freeform 33">
                  <a:extLst>
                    <a:ext uri="{FF2B5EF4-FFF2-40B4-BE49-F238E27FC236}">
                      <a16:creationId xmlns="" xmlns:a16="http://schemas.microsoft.com/office/drawing/2014/main" id="{0B1E6F61-8164-4B31-BBAF-65B006B5D8C7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02" name="Freeform 34">
                  <a:extLst>
                    <a:ext uri="{FF2B5EF4-FFF2-40B4-BE49-F238E27FC236}">
                      <a16:creationId xmlns="" xmlns:a16="http://schemas.microsoft.com/office/drawing/2014/main" id="{D2097A68-FFF9-46B8-A449-CB72FD79AE4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03" name="Freeform 35">
                  <a:extLst>
                    <a:ext uri="{FF2B5EF4-FFF2-40B4-BE49-F238E27FC236}">
                      <a16:creationId xmlns="" xmlns:a16="http://schemas.microsoft.com/office/drawing/2014/main" id="{315E2CF4-E3C8-4D6B-9892-9ED9379551B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04" name="Freeform 36">
                  <a:extLst>
                    <a:ext uri="{FF2B5EF4-FFF2-40B4-BE49-F238E27FC236}">
                      <a16:creationId xmlns="" xmlns:a16="http://schemas.microsoft.com/office/drawing/2014/main" id="{5171F3C4-B69F-4821-8B78-C82E4F7AF34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</p:grpSp>
      </p:grpSp>
      <p:grpSp>
        <p:nvGrpSpPr>
          <p:cNvPr id="7205" name="Group 37">
            <a:extLst>
              <a:ext uri="{FF2B5EF4-FFF2-40B4-BE49-F238E27FC236}">
                <a16:creationId xmlns="" xmlns:a16="http://schemas.microsoft.com/office/drawing/2014/main" id="{FEA09933-F223-4A1D-8AE2-A79C37162D95}"/>
              </a:ext>
            </a:extLst>
          </p:cNvPr>
          <p:cNvGrpSpPr>
            <a:grpSpLocks/>
          </p:cNvGrpSpPr>
          <p:nvPr/>
        </p:nvGrpSpPr>
        <p:grpSpPr bwMode="auto">
          <a:xfrm>
            <a:off x="11573934" y="2116139"/>
            <a:ext cx="514351" cy="4308475"/>
            <a:chOff x="5468" y="1333"/>
            <a:chExt cx="243" cy="2714"/>
          </a:xfrm>
        </p:grpSpPr>
        <p:sp>
          <p:nvSpPr>
            <p:cNvPr id="7206" name="Freeform 38">
              <a:extLst>
                <a:ext uri="{FF2B5EF4-FFF2-40B4-BE49-F238E27FC236}">
                  <a16:creationId xmlns="" xmlns:a16="http://schemas.microsoft.com/office/drawing/2014/main" id="{435842CE-929B-46C1-8932-662541A823DD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7207" name="Freeform 39">
              <a:extLst>
                <a:ext uri="{FF2B5EF4-FFF2-40B4-BE49-F238E27FC236}">
                  <a16:creationId xmlns="" xmlns:a16="http://schemas.microsoft.com/office/drawing/2014/main" id="{DC982A85-7B03-4E58-98B9-2EE268AD26ED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</p:grpSp>
      <p:grpSp>
        <p:nvGrpSpPr>
          <p:cNvPr id="7208" name="Group 40">
            <a:extLst>
              <a:ext uri="{FF2B5EF4-FFF2-40B4-BE49-F238E27FC236}">
                <a16:creationId xmlns="" xmlns:a16="http://schemas.microsoft.com/office/drawing/2014/main" id="{CF804595-4DAB-496D-B6FE-D5350218FC6D}"/>
              </a:ext>
            </a:extLst>
          </p:cNvPr>
          <p:cNvGrpSpPr>
            <a:grpSpLocks/>
          </p:cNvGrpSpPr>
          <p:nvPr/>
        </p:nvGrpSpPr>
        <p:grpSpPr bwMode="auto">
          <a:xfrm>
            <a:off x="9757833" y="90488"/>
            <a:ext cx="2844800" cy="1911350"/>
            <a:chOff x="4610" y="57"/>
            <a:chExt cx="1344" cy="1204"/>
          </a:xfrm>
        </p:grpSpPr>
        <p:grpSp>
          <p:nvGrpSpPr>
            <p:cNvPr id="7209" name="Group 41">
              <a:extLst>
                <a:ext uri="{FF2B5EF4-FFF2-40B4-BE49-F238E27FC236}">
                  <a16:creationId xmlns="" xmlns:a16="http://schemas.microsoft.com/office/drawing/2014/main" id="{6B85C81F-5FB8-40FE-96EB-F5789802379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7210" name="Freeform 42">
                <a:extLst>
                  <a:ext uri="{FF2B5EF4-FFF2-40B4-BE49-F238E27FC236}">
                    <a16:creationId xmlns="" xmlns:a16="http://schemas.microsoft.com/office/drawing/2014/main" id="{4A511E04-D2FB-497E-B5A5-240B4F8FA2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800"/>
              </a:p>
            </p:txBody>
          </p:sp>
          <p:grpSp>
            <p:nvGrpSpPr>
              <p:cNvPr id="7211" name="Group 43">
                <a:extLst>
                  <a:ext uri="{FF2B5EF4-FFF2-40B4-BE49-F238E27FC236}">
                    <a16:creationId xmlns="" xmlns:a16="http://schemas.microsoft.com/office/drawing/2014/main" id="{62221EF0-91F3-4865-B823-5949291E5481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7212" name="Freeform 44">
                  <a:extLst>
                    <a:ext uri="{FF2B5EF4-FFF2-40B4-BE49-F238E27FC236}">
                      <a16:creationId xmlns="" xmlns:a16="http://schemas.microsoft.com/office/drawing/2014/main" id="{ED079372-CA91-44A6-A0BD-29BF7DA19B2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13" name="Freeform 45">
                  <a:extLst>
                    <a:ext uri="{FF2B5EF4-FFF2-40B4-BE49-F238E27FC236}">
                      <a16:creationId xmlns="" xmlns:a16="http://schemas.microsoft.com/office/drawing/2014/main" id="{A7F05D13-F4D4-4737-8C1F-35B06477D1DE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14" name="Freeform 46">
                  <a:extLst>
                    <a:ext uri="{FF2B5EF4-FFF2-40B4-BE49-F238E27FC236}">
                      <a16:creationId xmlns="" xmlns:a16="http://schemas.microsoft.com/office/drawing/2014/main" id="{AFE9C305-31B5-4C21-835A-C645F92A71E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15" name="Freeform 47">
                  <a:extLst>
                    <a:ext uri="{FF2B5EF4-FFF2-40B4-BE49-F238E27FC236}">
                      <a16:creationId xmlns="" xmlns:a16="http://schemas.microsoft.com/office/drawing/2014/main" id="{46524CDE-C092-47FB-8F05-52AD44B58775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16" name="Freeform 48">
                  <a:extLst>
                    <a:ext uri="{FF2B5EF4-FFF2-40B4-BE49-F238E27FC236}">
                      <a16:creationId xmlns="" xmlns:a16="http://schemas.microsoft.com/office/drawing/2014/main" id="{33139307-AA1E-4592-9F88-C70CA1A783A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17" name="Freeform 49">
                  <a:extLst>
                    <a:ext uri="{FF2B5EF4-FFF2-40B4-BE49-F238E27FC236}">
                      <a16:creationId xmlns="" xmlns:a16="http://schemas.microsoft.com/office/drawing/2014/main" id="{3CF20B59-BD59-4C36-A58C-04F8BD86868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18" name="Freeform 50">
                  <a:extLst>
                    <a:ext uri="{FF2B5EF4-FFF2-40B4-BE49-F238E27FC236}">
                      <a16:creationId xmlns="" xmlns:a16="http://schemas.microsoft.com/office/drawing/2014/main" id="{E767D20F-EE4B-4F40-A433-B4E71265502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  <p:sp>
              <p:nvSpPr>
                <p:cNvPr id="7219" name="Freeform 51">
                  <a:extLst>
                    <a:ext uri="{FF2B5EF4-FFF2-40B4-BE49-F238E27FC236}">
                      <a16:creationId xmlns="" xmlns:a16="http://schemas.microsoft.com/office/drawing/2014/main" id="{D9F9F646-53DD-4A2A-B73E-582FC729395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800"/>
                </a:p>
              </p:txBody>
            </p:sp>
          </p:grpSp>
        </p:grpSp>
        <p:sp>
          <p:nvSpPr>
            <p:cNvPr id="7220" name="Line 52">
              <a:extLst>
                <a:ext uri="{FF2B5EF4-FFF2-40B4-BE49-F238E27FC236}">
                  <a16:creationId xmlns="" xmlns:a16="http://schemas.microsoft.com/office/drawing/2014/main" id="{2AFC0389-539D-46A3-A15C-99DB4B320CB2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</p:grpSp>
    </p:spTree>
    <p:extLst>
      <p:ext uri="{BB962C8B-B14F-4D97-AF65-F5344CB8AC3E}">
        <p14:creationId xmlns="" xmlns:p14="http://schemas.microsoft.com/office/powerpoint/2010/main" val="1268526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="" xmlns:a16="http://schemas.microsoft.com/office/drawing/2014/main" id="{6F59D31B-A1B4-4BDA-9E1A-B61694872A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8915" name="Picture 3" descr="25">
            <a:extLst>
              <a:ext uri="{FF2B5EF4-FFF2-40B4-BE49-F238E27FC236}">
                <a16:creationId xmlns="" xmlns:a16="http://schemas.microsoft.com/office/drawing/2014/main" id="{D6184F62-506A-4D2A-AD10-2DCE6F2EB269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56852" y="0"/>
            <a:ext cx="8824452" cy="6858000"/>
          </a:xfrm>
          <a:noFill/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6" name="Text Box 4">
            <a:extLst>
              <a:ext uri="{FF2B5EF4-FFF2-40B4-BE49-F238E27FC236}">
                <a16:creationId xmlns="" xmlns:a16="http://schemas.microsoft.com/office/drawing/2014/main" id="{A7D888CE-7D12-4FE7-88A2-486D97B38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9" y="654051"/>
            <a:ext cx="83534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66"/>
                </a:solidFill>
                <a:latin typeface="Arial" panose="020B0604020202020204" pitchFamily="34" charset="0"/>
                <a:ea typeface="隶书" pitchFamily="49" charset="-122"/>
              </a:rPr>
              <a:t>       </a:t>
            </a:r>
            <a:r>
              <a:rPr lang="zh-CN" altLang="en-US" sz="6000" b="1" smtClean="0">
                <a:solidFill>
                  <a:srgbClr val="000066"/>
                </a:solidFill>
                <a:latin typeface="Arial" panose="020B0604020202020204" pitchFamily="34" charset="0"/>
                <a:ea typeface="隶书" pitchFamily="49" charset="-122"/>
              </a:rPr>
              <a:t>几篇文章</a:t>
            </a:r>
            <a:endParaRPr lang="zh-CN" altLang="en-US" sz="600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8917" name="Text Box 5">
            <a:extLst>
              <a:ext uri="{FF2B5EF4-FFF2-40B4-BE49-F238E27FC236}">
                <a16:creationId xmlns="" xmlns:a16="http://schemas.microsoft.com/office/drawing/2014/main" id="{F0869C84-F13D-40B2-B015-531B8B79B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1773239"/>
            <a:ext cx="903605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《</a:t>
            </a:r>
            <a:r>
              <a:rPr lang="zh-CN" altLang="en-US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背影</a:t>
            </a: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》《</a:t>
            </a:r>
            <a:r>
              <a:rPr lang="zh-CN" altLang="en-US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老王</a:t>
            </a: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》《</a:t>
            </a:r>
            <a:r>
              <a:rPr lang="zh-CN" altLang="en-US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信客</a:t>
            </a: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》《</a:t>
            </a:r>
            <a:r>
              <a:rPr lang="zh-CN" altLang="en-US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刷子李</a:t>
            </a: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》《</a:t>
            </a:r>
            <a:r>
              <a:rPr lang="zh-CN" altLang="en-US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泥人张</a:t>
            </a: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》《</a:t>
            </a:r>
            <a:r>
              <a:rPr lang="zh-CN" altLang="en-US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阿长与</a:t>
            </a: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&lt;</a:t>
            </a:r>
            <a:r>
              <a:rPr lang="zh-CN" altLang="en-US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山海经</a:t>
            </a: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&gt;》《</a:t>
            </a:r>
            <a:r>
              <a:rPr lang="zh-CN" altLang="en-US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藤野先生</a:t>
            </a: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》……</a:t>
            </a:r>
            <a:endParaRPr lang="zh-CN" altLang="en-US" sz="4400" b="1">
              <a:solidFill>
                <a:srgbClr val="000099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8918" name="Text Box 6">
            <a:extLst>
              <a:ext uri="{FF2B5EF4-FFF2-40B4-BE49-F238E27FC236}">
                <a16:creationId xmlns="" xmlns:a16="http://schemas.microsoft.com/office/drawing/2014/main" id="{64FBACB2-B6FC-463E-B0C0-5DAC8895E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4149726"/>
            <a:ext cx="914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Y0023">
            <a:extLst>
              <a:ext uri="{FF2B5EF4-FFF2-40B4-BE49-F238E27FC236}">
                <a16:creationId xmlns="" xmlns:a16="http://schemas.microsoft.com/office/drawing/2014/main" id="{04A91BFA-4192-464A-BC77-64942656F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99" t="4445" r="3334" b="3334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1" name="Text Box 3">
            <a:extLst>
              <a:ext uri="{FF2B5EF4-FFF2-40B4-BE49-F238E27FC236}">
                <a16:creationId xmlns="" xmlns:a16="http://schemas.microsoft.com/office/drawing/2014/main" id="{208449F0-4088-4C4C-9F37-8CB6FD385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9376" y="1196976"/>
            <a:ext cx="44735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几种写法：</a:t>
            </a:r>
            <a:endParaRPr lang="zh-CN" altLang="en-US" sz="4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2" name="Rectangle 4">
            <a:extLst>
              <a:ext uri="{FF2B5EF4-FFF2-40B4-BE49-F238E27FC236}">
                <a16:creationId xmlns="" xmlns:a16="http://schemas.microsoft.com/office/drawing/2014/main" id="{DD554258-89E6-4C99-B702-2B1075DE7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1" y="2063750"/>
            <a:ext cx="10633075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、欲扬先抑</a:t>
            </a:r>
            <a:endParaRPr lang="en-US" altLang="zh-CN" sz="3200" b="1" smtClean="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、倒叙</a:t>
            </a:r>
            <a:endParaRPr lang="en-US" altLang="zh-CN" sz="3200" b="1" smtClean="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、伏笔</a:t>
            </a:r>
            <a:endParaRPr lang="en-US" altLang="zh-CN" sz="3200" b="1" smtClean="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、衬托</a:t>
            </a:r>
            <a:endParaRPr lang="en-US" altLang="zh-CN" sz="3200" b="1" smtClean="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、铺垫</a:t>
            </a:r>
            <a:endParaRPr lang="en-US" altLang="zh-CN" sz="3200" b="1" smtClean="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、前后照应</a:t>
            </a:r>
            <a:endParaRPr lang="en-US" altLang="zh-CN" sz="3200" b="1" smtClean="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、正侧面描写</a:t>
            </a:r>
            <a:endParaRPr lang="en-US" altLang="zh-CN" sz="3200" b="1" smtClean="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en-US" altLang="zh-CN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="" xmlns:a16="http://schemas.microsoft.com/office/drawing/2014/main" id="{6F59D31B-A1B4-4BDA-9E1A-B61694872A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8915" name="Picture 3" descr="25">
            <a:extLst>
              <a:ext uri="{FF2B5EF4-FFF2-40B4-BE49-F238E27FC236}">
                <a16:creationId xmlns="" xmlns:a16="http://schemas.microsoft.com/office/drawing/2014/main" id="{D6184F62-506A-4D2A-AD10-2DCE6F2EB269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56852" y="0"/>
            <a:ext cx="8824452" cy="6858000"/>
          </a:xfrm>
          <a:noFill/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6" name="Text Box 4">
            <a:extLst>
              <a:ext uri="{FF2B5EF4-FFF2-40B4-BE49-F238E27FC236}">
                <a16:creationId xmlns="" xmlns:a16="http://schemas.microsoft.com/office/drawing/2014/main" id="{A7D888CE-7D12-4FE7-88A2-486D97B38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9" y="654051"/>
            <a:ext cx="83534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66"/>
                </a:solidFill>
                <a:latin typeface="Arial" panose="020B0604020202020204" pitchFamily="34" charset="0"/>
                <a:ea typeface="隶书" pitchFamily="49" charset="-122"/>
              </a:rPr>
              <a:t>       </a:t>
            </a:r>
            <a:r>
              <a:rPr lang="zh-CN" altLang="en-US" sz="4800" b="1" smtClean="0">
                <a:solidFill>
                  <a:srgbClr val="000066"/>
                </a:solidFill>
                <a:latin typeface="Arial" panose="020B0604020202020204" pitchFamily="34" charset="0"/>
                <a:ea typeface="隶书" pitchFamily="49" charset="-122"/>
              </a:rPr>
              <a:t>训练目标</a:t>
            </a:r>
            <a:endParaRPr lang="zh-CN" altLang="en-US" sz="480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8917" name="Text Box 5">
            <a:extLst>
              <a:ext uri="{FF2B5EF4-FFF2-40B4-BE49-F238E27FC236}">
                <a16:creationId xmlns="" xmlns:a16="http://schemas.microsoft.com/office/drawing/2014/main" id="{F0869C84-F13D-40B2-B015-531B8B79B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1773239"/>
            <a:ext cx="903605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1</a:t>
            </a:r>
            <a:r>
              <a:rPr lang="zh-CN" altLang="en-US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、学习运用各种描写手法表现人物性格的方法。</a:t>
            </a:r>
            <a:endParaRPr lang="en-US" altLang="zh-CN" sz="4400" b="1" smtClean="0">
              <a:solidFill>
                <a:srgbClr val="000099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2</a:t>
            </a:r>
            <a:r>
              <a:rPr lang="zh-CN" altLang="en-US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、学习独特构思法。</a:t>
            </a:r>
            <a:endParaRPr lang="en-US" altLang="zh-CN" sz="4400" b="1" smtClean="0">
              <a:solidFill>
                <a:srgbClr val="000099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3</a:t>
            </a:r>
            <a:r>
              <a:rPr lang="zh-CN" altLang="en-US" sz="4400" b="1" smtClean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、学会观察生活，发现平凡人身上闪光的品质。</a:t>
            </a:r>
            <a:endParaRPr lang="zh-CN" altLang="en-US" sz="4400" b="1">
              <a:solidFill>
                <a:srgbClr val="000099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8918" name="Text Box 6">
            <a:extLst>
              <a:ext uri="{FF2B5EF4-FFF2-40B4-BE49-F238E27FC236}">
                <a16:creationId xmlns="" xmlns:a16="http://schemas.microsoft.com/office/drawing/2014/main" id="{64FBACB2-B6FC-463E-B0C0-5DAC8895E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4149726"/>
            <a:ext cx="914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>
            <a:extLst>
              <a:ext uri="{FF2B5EF4-FFF2-40B4-BE49-F238E27FC236}">
                <a16:creationId xmlns="" xmlns:a16="http://schemas.microsoft.com/office/drawing/2014/main" id="{8C77FF73-5168-461C-9F61-DC6385977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6" y="152401"/>
            <a:ext cx="8893175" cy="558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那大虫咆哮，性发起来，翻身又只一扑，扑将来，他又只一跳，却退了十步远。那大虫恰好把两只前爪搭在他面前。他将半截棒丢在一边，两只手就势把大虫顶花皮胳答地揪住，一按按将下来。那只大虫急着挣扎，被他尽气力捺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(n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定，那里肯放半点儿松宽？他把只脚望大虫面门上、眼睛里，只顾乱踢。那大虫咆哮起来，把身底下爬起两堆黄泥做了一个土坑。他把大虫嘴直按下黄泥坑里去。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>
            <a:extLst>
              <a:ext uri="{FF2B5EF4-FFF2-40B4-BE49-F238E27FC236}">
                <a16:creationId xmlns="" xmlns:a16="http://schemas.microsoft.com/office/drawing/2014/main" id="{E4FD175C-300E-43CB-AA60-CDEB7933A8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57400" y="1447801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zh-CN" sz="2800"/>
              <a:t>       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妈妈从挎包里拿了一瓶桔汁，拧开盖，倒进茶杯里，又拿起暖壶往杯里兑了些开水，用勺子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搅了搅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，然后舀起满满的一大勺，慢慢地放到嘴边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吹了吹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，又把一滴桔汁水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滴到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手背上，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试了试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凉热，接着，把勺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送到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我嘴边，我喝着这酸中带甜的水，感到一股暖流注入了我的心田。</a:t>
            </a:r>
          </a:p>
          <a:p>
            <a:pPr eaLnBrk="1" hangingPunct="1"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                     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——《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我的妈妈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="" xmlns:a16="http://schemas.microsoft.com/office/drawing/2014/main" id="{4C2A8503-0CAF-4CD7-AC30-6859679804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52600" y="1447800"/>
            <a:ext cx="7772400" cy="3352800"/>
          </a:xfrm>
        </p:spPr>
        <p:txBody>
          <a:bodyPr/>
          <a:lstStyle/>
          <a:p>
            <a:pPr algn="l" eaLnBrk="1" hangingPunct="1"/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抓住</a:t>
            </a: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</a:rPr>
              <a:t>典型性的动作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，进行描写，就能使人物，像放电影一样，出现在读者的面前，而且读者能从他的一举一动中体会出人物做事时的思想感情</a:t>
            </a:r>
            <a:r>
              <a:rPr lang="zh-CN" altLang="en-US" b="1">
                <a:solidFill>
                  <a:srgbClr val="000000"/>
                </a:solidFill>
                <a:ea typeface=""/>
                <a:cs typeface=""/>
              </a:rPr>
              <a:t> </a:t>
            </a:r>
            <a:br>
              <a:rPr lang="zh-CN" altLang="en-US" b="1">
                <a:solidFill>
                  <a:srgbClr val="000000"/>
                </a:solidFill>
                <a:ea typeface=""/>
                <a:cs typeface=""/>
              </a:rPr>
            </a:br>
            <a:endParaRPr lang="zh-CN" altLang="en-US" b="1">
              <a:solidFill>
                <a:srgbClr val="000000"/>
              </a:solidFill>
              <a:ea typeface=""/>
              <a:cs typeface="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="" xmlns:a16="http://schemas.microsoft.com/office/drawing/2014/main" id="{6F59D31B-A1B4-4BDA-9E1A-B61694872A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8915" name="Picture 3" descr="25">
            <a:extLst>
              <a:ext uri="{FF2B5EF4-FFF2-40B4-BE49-F238E27FC236}">
                <a16:creationId xmlns="" xmlns:a16="http://schemas.microsoft.com/office/drawing/2014/main" id="{D6184F62-506A-4D2A-AD10-2DCE6F2EB269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0"/>
            <a:ext cx="9144000" cy="6858000"/>
          </a:xfrm>
          <a:noFill/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6" name="Text Box 4">
            <a:extLst>
              <a:ext uri="{FF2B5EF4-FFF2-40B4-BE49-F238E27FC236}">
                <a16:creationId xmlns="" xmlns:a16="http://schemas.microsoft.com/office/drawing/2014/main" id="{A7D888CE-7D12-4FE7-88A2-486D97B38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9" y="654051"/>
            <a:ext cx="83534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66"/>
                </a:solidFill>
                <a:latin typeface="Arial" panose="020B0604020202020204" pitchFamily="34" charset="0"/>
                <a:ea typeface="隶书" pitchFamily="49" charset="-122"/>
              </a:rPr>
              <a:t>       </a:t>
            </a:r>
            <a:r>
              <a:rPr lang="zh-CN" altLang="en-US" sz="3600" b="1">
                <a:solidFill>
                  <a:srgbClr val="000066"/>
                </a:solidFill>
                <a:latin typeface="Arial" panose="020B0604020202020204" pitchFamily="34" charset="0"/>
                <a:ea typeface="隶书" pitchFamily="49" charset="-122"/>
              </a:rPr>
              <a:t>一名学生在老师宣布考试成绩时的心理活动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：</a:t>
            </a:r>
          </a:p>
        </p:txBody>
      </p:sp>
      <p:sp>
        <p:nvSpPr>
          <p:cNvPr id="38917" name="Text Box 5">
            <a:extLst>
              <a:ext uri="{FF2B5EF4-FFF2-40B4-BE49-F238E27FC236}">
                <a16:creationId xmlns="" xmlns:a16="http://schemas.microsoft.com/office/drawing/2014/main" id="{F0869C84-F13D-40B2-B015-531B8B79B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1773239"/>
            <a:ext cx="9036050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例一：内心独白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        我</a:t>
            </a:r>
            <a:r>
              <a:rPr lang="zh-CN" altLang="en-US" sz="3200" b="1" u="sng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不停地在心里念叨</a:t>
            </a: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：阿弥陀佛，大慈大悲的观世音菩萨，保佑</a:t>
            </a:r>
            <a:r>
              <a:rPr lang="zh-CN" altLang="en-US" sz="3200" b="1" u="sng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我</a:t>
            </a: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吧！</a:t>
            </a:r>
            <a:r>
              <a:rPr lang="zh-CN" altLang="en-US" sz="3200" b="1" u="sng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我</a:t>
            </a: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再也不踢球了，不看电视，不打游戏机了。唉！都怪</a:t>
            </a:r>
            <a:r>
              <a:rPr lang="zh-CN" altLang="en-US" sz="3200" b="1" u="sng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我自己</a:t>
            </a: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，老想着打游戏机，考试前一天还趁父母不在家偷看了一个小时的电视。老师啊，手下留情，</a:t>
            </a:r>
            <a:r>
              <a:rPr lang="zh-CN" altLang="en-US" sz="3200" b="1" u="sng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你让我</a:t>
            </a: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过了这一关，</a:t>
            </a:r>
            <a:r>
              <a:rPr lang="zh-CN" altLang="en-US" sz="3200" b="1" u="sng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我以后</a:t>
            </a: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上课一定好好听讲，千万千万别让</a:t>
            </a:r>
            <a:r>
              <a:rPr lang="zh-CN" altLang="en-US" sz="3200" b="1" u="sng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我</a:t>
            </a: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不及格啊！</a:t>
            </a:r>
          </a:p>
        </p:txBody>
      </p:sp>
      <p:sp>
        <p:nvSpPr>
          <p:cNvPr id="38918" name="Text Box 6">
            <a:extLst>
              <a:ext uri="{FF2B5EF4-FFF2-40B4-BE49-F238E27FC236}">
                <a16:creationId xmlns="" xmlns:a16="http://schemas.microsoft.com/office/drawing/2014/main" id="{64FBACB2-B6FC-463E-B0C0-5DAC8895E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4149726"/>
            <a:ext cx="914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>
            <a:extLst>
              <a:ext uri="{FF2B5EF4-FFF2-40B4-BE49-F238E27FC236}">
                <a16:creationId xmlns="" xmlns:a16="http://schemas.microsoft.com/office/drawing/2014/main" id="{808F8C4D-458D-4752-AB9D-BEA3FF4A1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836613"/>
            <a:ext cx="7775575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心理描写：</a:t>
            </a:r>
            <a:br>
              <a:rPr kumimoji="1" lang="zh-CN" altLang="en-US" sz="4400" b="1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</a:br>
            <a:r>
              <a:rPr kumimoji="1" lang="zh-CN" altLang="en-US" sz="44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</a:t>
            </a:r>
            <a:r>
              <a:rPr kumimoji="1" lang="zh-CN" altLang="en-US" sz="4400" b="1">
                <a:solidFill>
                  <a:srgbClr val="CC33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对人物在一定环境中，围绕客观事物而产生的看法、感触、联想、潜意识等思想活动的描写，称作心理描写。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440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Y0023">
            <a:extLst>
              <a:ext uri="{FF2B5EF4-FFF2-40B4-BE49-F238E27FC236}">
                <a16:creationId xmlns="" xmlns:a16="http://schemas.microsoft.com/office/drawing/2014/main" id="{04A91BFA-4192-464A-BC77-64942656F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99" t="4445" r="3334" b="3334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1" name="Text Box 3">
            <a:extLst>
              <a:ext uri="{FF2B5EF4-FFF2-40B4-BE49-F238E27FC236}">
                <a16:creationId xmlns="" xmlns:a16="http://schemas.microsoft.com/office/drawing/2014/main" id="{208449F0-4088-4C4C-9F37-8CB6FD385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9376" y="1196976"/>
            <a:ext cx="44735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心理描写的作用：</a:t>
            </a:r>
          </a:p>
        </p:txBody>
      </p:sp>
      <p:sp>
        <p:nvSpPr>
          <p:cNvPr id="68612" name="Rectangle 4">
            <a:extLst>
              <a:ext uri="{FF2B5EF4-FFF2-40B4-BE49-F238E27FC236}">
                <a16:creationId xmlns="" xmlns:a16="http://schemas.microsoft.com/office/drawing/2014/main" id="{DD554258-89E6-4C99-B702-2B1075DE7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1" y="2063750"/>
            <a:ext cx="10633075" cy="448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它是塑造人物形象</a:t>
            </a:r>
            <a:r>
              <a:rPr lang="en-US" altLang="zh-CN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刻画人物性格的重要手段</a:t>
            </a:r>
            <a:r>
              <a:rPr lang="en-US" altLang="zh-CN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b="1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通过对人物心理的描写</a:t>
            </a:r>
            <a:r>
              <a:rPr lang="en-US" altLang="zh-CN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b="1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能够直接深入人物心灵</a:t>
            </a:r>
            <a:r>
              <a:rPr lang="en-US" altLang="zh-CN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b="1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揭示人物的内心世界</a:t>
            </a:r>
            <a:r>
              <a:rPr lang="en-US" altLang="zh-CN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b="1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表现人物丰富而复杂的思想感情</a:t>
            </a:r>
            <a:r>
              <a:rPr lang="en-US" altLang="zh-CN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2800" b="1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="" xmlns:a16="http://schemas.microsoft.com/office/drawing/2014/main" id="{A154D3DF-E40E-4A57-9AD0-EE42BCEA7F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8371" name="Picture 3" descr="25">
            <a:extLst>
              <a:ext uri="{FF2B5EF4-FFF2-40B4-BE49-F238E27FC236}">
                <a16:creationId xmlns="" xmlns:a16="http://schemas.microsoft.com/office/drawing/2014/main" id="{DA7AAB85-13B4-439A-8723-3EFA2C5DC4CA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0"/>
            <a:ext cx="9144000" cy="6858000"/>
          </a:xfrm>
          <a:noFill/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8372" name="Text Box 4">
            <a:extLst>
              <a:ext uri="{FF2B5EF4-FFF2-40B4-BE49-F238E27FC236}">
                <a16:creationId xmlns="" xmlns:a16="http://schemas.microsoft.com/office/drawing/2014/main" id="{4D61573B-4A39-48BF-9BD8-1A80657E5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1" y="115888"/>
            <a:ext cx="8856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 b="1">
              <a:solidFill>
                <a:srgbClr val="000099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58373" name="Text Box 5">
            <a:extLst>
              <a:ext uri="{FF2B5EF4-FFF2-40B4-BE49-F238E27FC236}">
                <a16:creationId xmlns="" xmlns:a16="http://schemas.microsoft.com/office/drawing/2014/main" id="{3B3D62EC-DA3C-4BCA-AD3F-7C737C413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1" y="2636838"/>
            <a:ext cx="73453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4" name="Text Box 6">
            <a:extLst>
              <a:ext uri="{FF2B5EF4-FFF2-40B4-BE49-F238E27FC236}">
                <a16:creationId xmlns="" xmlns:a16="http://schemas.microsoft.com/office/drawing/2014/main" id="{9E4EB092-EADB-47B5-B055-1DB609B42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2781301"/>
            <a:ext cx="914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58375" name="Text Box 7">
            <a:extLst>
              <a:ext uri="{FF2B5EF4-FFF2-40B4-BE49-F238E27FC236}">
                <a16:creationId xmlns="" xmlns:a16="http://schemas.microsoft.com/office/drawing/2014/main" id="{CC6AB52F-3C41-47AA-BC10-8443D28B4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981076"/>
            <a:ext cx="8388350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神态显示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       “</a:t>
            </a:r>
            <a:r>
              <a:rPr lang="zh-CN" altLang="en-US" sz="32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**</a:t>
            </a:r>
            <a:r>
              <a:rPr lang="en-US" altLang="zh-CN" sz="32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59</a:t>
            </a:r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en-US" altLang="zh-CN" sz="32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en-US" altLang="zh-CN" sz="32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***58</a:t>
            </a:r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” ……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本应清脆甜美的声音此刻却好像化作一把把利剑直插入他的心脏，</a:t>
            </a:r>
            <a:r>
              <a:rPr lang="zh-CN" altLang="en-US" sz="3200" b="1" u="sng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他的面色如纸，两眼死死地盯着老师那一张一合的嘴，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 </a:t>
            </a:r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……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王**</a:t>
            </a:r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60”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，不经意间似一阵温暖的春风拂过，</a:t>
            </a:r>
            <a:r>
              <a:rPr lang="zh-CN" altLang="en-US" sz="3200" b="1" u="sng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那本来早已僵硬的面部轮廓，霎时露出一丝诡异的苦笑，他的身子也随之瘫软在椅子上</a:t>
            </a:r>
            <a:r>
              <a:rPr lang="en-US" altLang="zh-CN" sz="3200" b="1" u="sng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……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621</Words>
  <Application>Microsoft Office PowerPoint</Application>
  <PresentationFormat>自定义</PresentationFormat>
  <Paragraphs>39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Crayons</vt:lpstr>
      <vt:lpstr>1_Crayons</vt:lpstr>
      <vt:lpstr>幻灯片 1</vt:lpstr>
      <vt:lpstr>幻灯片 2</vt:lpstr>
      <vt:lpstr>幻灯片 3</vt:lpstr>
      <vt:lpstr>幻灯片 4</vt:lpstr>
      <vt:lpstr>    抓住典型性的动作，进行描写，就能使人物，像放电影一样，出现在读者的面前，而且读者能从他的一举一动中体会出人物做事时的思想感情  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 aiyun</dc:creator>
  <cp:lastModifiedBy>dreamsummit</cp:lastModifiedBy>
  <cp:revision>6</cp:revision>
  <dcterms:created xsi:type="dcterms:W3CDTF">2019-01-02T13:43:24Z</dcterms:created>
  <dcterms:modified xsi:type="dcterms:W3CDTF">2019-01-03T02:08:11Z</dcterms:modified>
</cp:coreProperties>
</file>