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60" r:id="rId6"/>
    <p:sldId id="259" r:id="rId7"/>
    <p:sldId id="275" r:id="rId8"/>
    <p:sldId id="268" r:id="rId9"/>
    <p:sldId id="261" r:id="rId10"/>
    <p:sldId id="265" r:id="rId11"/>
    <p:sldId id="267" r:id="rId12"/>
    <p:sldId id="269" r:id="rId13"/>
    <p:sldId id="263" r:id="rId14"/>
    <p:sldId id="264" r:id="rId15"/>
    <p:sldId id="266" r:id="rId16"/>
    <p:sldId id="270" r:id="rId17"/>
    <p:sldId id="276" r:id="rId18"/>
    <p:sldId id="273" r:id="rId19"/>
    <p:sldId id="274" r:id="rId20"/>
    <p:sldId id="271" r:id="rId21"/>
    <p:sldId id="289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84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8E9420-0967-4263-B04D-EBABF5499669}" type="slidenum">
              <a:rPr lang="zh-CN" altLang="en-US" smtClean="0">
                <a:latin typeface="等线"/>
                <a:ea typeface="等线"/>
                <a:cs typeface="等线"/>
              </a:rPr>
            </a:fld>
            <a:endParaRPr lang="zh-CN" altLang="en-US" smtClean="0">
              <a:latin typeface="等线"/>
              <a:ea typeface="等线"/>
              <a:cs typeface="等线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649F207-498F-4157-B22F-5B5D6C56422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DF2186-8F03-4A16-BE6E-B575B2C695E2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0" t="3590" r="8936" b="3781"/>
          <a:stretch>
            <a:fillRect/>
          </a:stretch>
        </p:blipFill>
        <p:spPr bwMode="auto">
          <a:xfrm>
            <a:off x="-114300" y="-57150"/>
            <a:ext cx="12372975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r="9126"/>
          <a:stretch>
            <a:fillRect/>
          </a:stretch>
        </p:blipFill>
        <p:spPr bwMode="auto">
          <a:xfrm>
            <a:off x="-133350" y="374650"/>
            <a:ext cx="1236345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5943" r="10674" b="8716"/>
          <a:stretch>
            <a:fillRect/>
          </a:stretch>
        </p:blipFill>
        <p:spPr bwMode="auto">
          <a:xfrm>
            <a:off x="-133350" y="247650"/>
            <a:ext cx="123983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5943" r="10674" b="8716"/>
          <a:stretch>
            <a:fillRect/>
          </a:stretch>
        </p:blipFill>
        <p:spPr bwMode="auto">
          <a:xfrm>
            <a:off x="-127000" y="6437313"/>
            <a:ext cx="12398375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2676525" y="9525"/>
            <a:ext cx="6838950" cy="6838950"/>
          </a:xfrm>
          <a:prstGeom prst="ellipse">
            <a:avLst/>
          </a:prstGeom>
          <a:solidFill>
            <a:srgbClr val="EAE1C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27000"/>
            <a:ext cx="6591300" cy="66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63" y="1020763"/>
            <a:ext cx="4816475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2700" y="2128837"/>
            <a:ext cx="7086600" cy="2047875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76625" y="4257676"/>
            <a:ext cx="5238750" cy="10001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A4D9F-75FD-47E4-BD13-946D59FFA661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EDCAB-0D04-463E-BEBB-2D0CB34941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693738"/>
            <a:ext cx="10515600" cy="5534025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A91BB-E1FB-4579-961A-06EEF899B66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E884D-A005-428C-8824-F315388CF9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CE99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95C50-861B-4C61-8313-59001A9DF86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96913-ACD9-4807-91C6-02557FCBB7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1" t="3542" r="9254" b="3287"/>
          <a:stretch>
            <a:fillRect/>
          </a:stretch>
        </p:blipFill>
        <p:spPr bwMode="auto">
          <a:xfrm>
            <a:off x="-19050" y="-57150"/>
            <a:ext cx="122301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9380"/>
          <a:stretch>
            <a:fillRect/>
          </a:stretch>
        </p:blipFill>
        <p:spPr bwMode="auto">
          <a:xfrm>
            <a:off x="-38100" y="374650"/>
            <a:ext cx="1223010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74650"/>
            <a:ext cx="3711575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3638550"/>
            <a:ext cx="36861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" t="-27457" r="10143" b="-11087"/>
          <a:stretch>
            <a:fillRect/>
          </a:stretch>
        </p:blipFill>
        <p:spPr bwMode="auto">
          <a:xfrm>
            <a:off x="-19050" y="6362700"/>
            <a:ext cx="122301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" t="-27457" r="10143" b="-11087"/>
          <a:stretch>
            <a:fillRect/>
          </a:stretch>
        </p:blipFill>
        <p:spPr bwMode="auto">
          <a:xfrm>
            <a:off x="0" y="274638"/>
            <a:ext cx="122301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直接连接符 56"/>
          <p:cNvSpPr>
            <a:spLocks noChangeShapeType="1"/>
          </p:cNvSpPr>
          <p:nvPr/>
        </p:nvSpPr>
        <p:spPr bwMode="auto">
          <a:xfrm rot="5400000">
            <a:off x="6096001" y="1585912"/>
            <a:ext cx="0" cy="4943475"/>
          </a:xfrm>
          <a:prstGeom prst="line">
            <a:avLst/>
          </a:prstGeom>
          <a:noFill/>
          <a:ln w="12700">
            <a:solidFill>
              <a:srgbClr val="A6757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6725" y="3054350"/>
            <a:ext cx="8718550" cy="86998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74730" y="4151313"/>
            <a:ext cx="6642539" cy="1500187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A04BA-D91C-402A-B2B5-217A5F5813C8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F789B-88C7-41EF-908E-21368A24BA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20000"/>
              </a:lnSpc>
              <a:defRPr sz="4000">
                <a:solidFill>
                  <a:srgbClr val="CE99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DB88-C768-424E-9271-173ED033E1B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698DF-F4B2-4B8E-B194-E1F87CD46C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269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59825"/>
            <a:ext cx="5157787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269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59825"/>
            <a:ext cx="5183188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20608-EAD1-44BF-BBAA-2794054EBC7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827E-6423-4E26-8430-588D9B831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0" t="3590" r="8936" b="3781"/>
          <a:stretch>
            <a:fillRect/>
          </a:stretch>
        </p:blipFill>
        <p:spPr bwMode="auto">
          <a:xfrm>
            <a:off x="-114300" y="-57150"/>
            <a:ext cx="12372975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r="9126"/>
          <a:stretch>
            <a:fillRect/>
          </a:stretch>
        </p:blipFill>
        <p:spPr bwMode="auto">
          <a:xfrm>
            <a:off x="-133350" y="374650"/>
            <a:ext cx="1236345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5943" r="10674" b="8716"/>
          <a:stretch>
            <a:fillRect/>
          </a:stretch>
        </p:blipFill>
        <p:spPr bwMode="auto">
          <a:xfrm>
            <a:off x="-133350" y="247650"/>
            <a:ext cx="123983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5943" r="10674" b="8716"/>
          <a:stretch>
            <a:fillRect/>
          </a:stretch>
        </p:blipFill>
        <p:spPr bwMode="auto">
          <a:xfrm>
            <a:off x="-127000" y="6437313"/>
            <a:ext cx="12398375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676525" y="9525"/>
            <a:ext cx="6838950" cy="6838950"/>
          </a:xfrm>
          <a:prstGeom prst="ellipse">
            <a:avLst/>
          </a:prstGeom>
          <a:solidFill>
            <a:srgbClr val="EAE1C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27000"/>
            <a:ext cx="6591300" cy="66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63" y="1020763"/>
            <a:ext cx="4816475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标题 1"/>
          <p:cNvSpPr>
            <a:spLocks noGrp="1"/>
          </p:cNvSpPr>
          <p:nvPr>
            <p:ph type="ctrTitle" hasCustomPrompt="1"/>
          </p:nvPr>
        </p:nvSpPr>
        <p:spPr>
          <a:xfrm>
            <a:off x="3495675" y="3159126"/>
            <a:ext cx="5200650" cy="1017586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7" name="副标题 2"/>
          <p:cNvSpPr>
            <a:spLocks noGrp="1"/>
          </p:cNvSpPr>
          <p:nvPr>
            <p:ph type="subTitle" idx="1"/>
          </p:nvPr>
        </p:nvSpPr>
        <p:spPr>
          <a:xfrm>
            <a:off x="3476625" y="4257676"/>
            <a:ext cx="5238750" cy="10001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3578115" y="2247900"/>
            <a:ext cx="5035769" cy="838202"/>
          </a:xfrm>
        </p:spPr>
        <p:txBody>
          <a:bodyPr anchor="b"/>
          <a:lstStyle>
            <a:lvl1pPr marL="0" indent="0" algn="ctr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980CB-085B-409E-BF39-38485484A1E0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343D8-5C9E-4D22-8655-46CA9C431B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AAD90-84B6-403D-A656-9A029B02413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14EBF-FAFF-4DDC-A4EC-E1F6B588AD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4000">
                <a:solidFill>
                  <a:srgbClr val="CE9995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D17E6-B332-41C0-8DE6-7EE03AA2DB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5D29B-A85E-4740-874F-6F1FB7C7B2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08E8D-2BC3-41AF-8557-D92F630E4F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B6BE1-5182-4F00-8330-E8567463C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D3F6DD-144D-4B96-B3F9-D112DFEE5D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EEC9FDF-2840-4FCC-A79A-6064BFD56E56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emf"/><Relationship Id="rId8" Type="http://schemas.openxmlformats.org/officeDocument/2006/relationships/image" Target="../media/image19.emf"/><Relationship Id="rId7" Type="http://schemas.openxmlformats.org/officeDocument/2006/relationships/image" Target="../media/image9.emf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2.xml"/><Relationship Id="rId10" Type="http://schemas.openxmlformats.org/officeDocument/2006/relationships/image" Target="../media/image20.png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2552700" y="2034223"/>
            <a:ext cx="7086600" cy="20478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5400" b="1" smtClean="0">
                <a:solidFill>
                  <a:srgbClr val="BB847F"/>
                </a:solidFill>
                <a:latin typeface="伯乐小清新" panose="02010600010101010101" charset="-128"/>
                <a:ea typeface="伯乐小清新" panose="02010600010101010101" charset="-128"/>
                <a:cs typeface="伯乐小清新" panose="02010600010101010101" charset="-128"/>
              </a:rPr>
              <a:t>礼仪之花常绽放</a:t>
            </a:r>
            <a:br>
              <a:rPr lang="en-US" altLang="zh-CN" sz="5400" b="1" smtClean="0">
                <a:solidFill>
                  <a:srgbClr val="BB847F"/>
                </a:solidFill>
                <a:latin typeface="伯乐小清新" panose="02010600010101010101" charset="-128"/>
                <a:ea typeface="伯乐小清新" panose="02010600010101010101" charset="-128"/>
                <a:cs typeface="伯乐小清新" panose="02010600010101010101" charset="-128"/>
              </a:rPr>
            </a:br>
            <a:r>
              <a:rPr lang="en-US" altLang="zh-CN" sz="5400" b="1" smtClean="0">
                <a:solidFill>
                  <a:srgbClr val="BB847F"/>
                </a:solidFill>
                <a:latin typeface="伯乐小清新" panose="02010600010101010101" charset="-128"/>
                <a:ea typeface="伯乐小清新" panose="02010600010101010101" charset="-128"/>
                <a:cs typeface="伯乐小清新" panose="02010600010101010101" charset="-128"/>
              </a:rPr>
              <a:t>文明校园由我创</a:t>
            </a:r>
            <a:endParaRPr lang="en-US" altLang="zh-CN" sz="5400" b="1" smtClean="0">
              <a:solidFill>
                <a:srgbClr val="BB847F"/>
              </a:solidFill>
              <a:latin typeface="伯乐小清新" panose="02010600010101010101" charset="-128"/>
              <a:ea typeface="伯乐小清新" panose="02010600010101010101" charset="-128"/>
              <a:cs typeface="伯乐小清新" panose="02010600010101010101" charset="-128"/>
            </a:endParaRPr>
          </a:p>
        </p:txBody>
      </p:sp>
      <p:sp>
        <p:nvSpPr>
          <p:cNvPr id="6147" name="副标题 2"/>
          <p:cNvSpPr>
            <a:spLocks noGrp="1"/>
          </p:cNvSpPr>
          <p:nvPr>
            <p:ph type="subTitle" idx="1"/>
          </p:nvPr>
        </p:nvSpPr>
        <p:spPr>
          <a:xfrm>
            <a:off x="3476625" y="4257675"/>
            <a:ext cx="5238750" cy="100012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A67572"/>
                </a:solidFill>
                <a:latin typeface="+mn-ea"/>
                <a:cs typeface="+mn-ea"/>
                <a:sym typeface="华文宋体" panose="02010600040101010101" pitchFamily="2" charset="-122"/>
              </a:rPr>
              <a:t>高一（</a:t>
            </a:r>
            <a:r>
              <a:rPr lang="en-US" altLang="zh-CN" sz="2800" b="1" smtClean="0">
                <a:solidFill>
                  <a:srgbClr val="A67572"/>
                </a:solidFill>
                <a:latin typeface="+mn-ea"/>
                <a:cs typeface="+mn-ea"/>
                <a:sym typeface="华文宋体" panose="02010600040101010101" pitchFamily="2" charset="-122"/>
              </a:rPr>
              <a:t>1</a:t>
            </a:r>
            <a:r>
              <a:rPr lang="zh-CN" altLang="en-US" sz="2800" b="1" smtClean="0">
                <a:solidFill>
                  <a:srgbClr val="A67572"/>
                </a:solidFill>
                <a:latin typeface="+mn-ea"/>
                <a:cs typeface="+mn-ea"/>
                <a:sym typeface="华文宋体" panose="02010600040101010101" pitchFamily="2" charset="-122"/>
              </a:rPr>
              <a:t>）班</a:t>
            </a:r>
            <a:r>
              <a:rPr lang="zh-CN" altLang="en-US" smtClean="0">
                <a:solidFill>
                  <a:srgbClr val="A67572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中等线简体"/>
                <a:sym typeface="华文宋体" panose="02010600040101010101" pitchFamily="2" charset="-122"/>
              </a:rPr>
              <a:t> </a:t>
            </a:r>
            <a:endParaRPr lang="zh-CN" altLang="en-US" smtClean="0">
              <a:solidFill>
                <a:srgbClr val="A67572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中等线简体"/>
              <a:sym typeface="华文宋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5"/>
          <p:cNvGrpSpPr/>
          <p:nvPr/>
        </p:nvGrpSpPr>
        <p:grpSpPr bwMode="auto">
          <a:xfrm rot="1800000">
            <a:off x="5346505" y="2276873"/>
            <a:ext cx="6029600" cy="3301847"/>
            <a:chOff x="3697363" y="1910825"/>
            <a:chExt cx="1897492" cy="1039813"/>
          </a:xfrm>
          <a:solidFill>
            <a:srgbClr val="CBB158"/>
          </a:solidFill>
        </p:grpSpPr>
        <p:sp>
          <p:nvSpPr>
            <p:cNvPr id="5" name="AutoShape 1"/>
            <p:cNvSpPr/>
            <p:nvPr/>
          </p:nvSpPr>
          <p:spPr bwMode="auto">
            <a:xfrm>
              <a:off x="5351641" y="2614845"/>
              <a:ext cx="243214" cy="201914"/>
            </a:xfrm>
            <a:custGeom>
              <a:avLst/>
              <a:gdLst>
                <a:gd name="T0" fmla="*/ 2147483647 w 21175"/>
                <a:gd name="T1" fmla="*/ 0 h 21477"/>
                <a:gd name="T2" fmla="*/ 2147483647 w 21175"/>
                <a:gd name="T3" fmla="*/ 2147483647 h 21477"/>
                <a:gd name="T4" fmla="*/ 2147483647 w 21175"/>
                <a:gd name="T5" fmla="*/ 2147483647 h 21477"/>
                <a:gd name="T6" fmla="*/ 0 w 21175"/>
                <a:gd name="T7" fmla="*/ 2147483647 h 21477"/>
                <a:gd name="T8" fmla="*/ 2147483647 w 21175"/>
                <a:gd name="T9" fmla="*/ 0 h 21477"/>
                <a:gd name="T10" fmla="*/ 2147483647 w 21175"/>
                <a:gd name="T11" fmla="*/ 0 h 214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175" h="21477">
                  <a:moveTo>
                    <a:pt x="2894" y="0"/>
                  </a:moveTo>
                  <a:lnTo>
                    <a:pt x="21157" y="16957"/>
                  </a:lnTo>
                  <a:cubicBezTo>
                    <a:pt x="21157" y="16957"/>
                    <a:pt x="21600" y="21600"/>
                    <a:pt x="18108" y="21474"/>
                  </a:cubicBezTo>
                  <a:lnTo>
                    <a:pt x="0" y="2609"/>
                  </a:lnTo>
                  <a:lnTo>
                    <a:pt x="2894" y="0"/>
                  </a:lnTo>
                  <a:close/>
                  <a:moveTo>
                    <a:pt x="2894" y="0"/>
                  </a:moveTo>
                </a:path>
              </a:pathLst>
            </a:custGeom>
            <a:solidFill>
              <a:srgbClr val="CE9995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" name="AutoShape 2"/>
            <p:cNvSpPr/>
            <p:nvPr/>
          </p:nvSpPr>
          <p:spPr bwMode="auto">
            <a:xfrm>
              <a:off x="3697363" y="1973753"/>
              <a:ext cx="398264" cy="486945"/>
            </a:xfrm>
            <a:custGeom>
              <a:avLst/>
              <a:gdLst/>
              <a:ahLst/>
              <a:cxnLst/>
              <a:rect l="0" t="0" r="r" b="b"/>
              <a:pathLst>
                <a:path w="21241" h="21251">
                  <a:moveTo>
                    <a:pt x="48" y="713"/>
                  </a:moveTo>
                  <a:cubicBezTo>
                    <a:pt x="-221" y="142"/>
                    <a:pt x="710" y="-279"/>
                    <a:pt x="1126" y="227"/>
                  </a:cubicBezTo>
                  <a:cubicBezTo>
                    <a:pt x="3513" y="3129"/>
                    <a:pt x="7121" y="6980"/>
                    <a:pt x="11609" y="10149"/>
                  </a:cubicBezTo>
                  <a:cubicBezTo>
                    <a:pt x="11990" y="9799"/>
                    <a:pt x="12489" y="9340"/>
                    <a:pt x="12632" y="9208"/>
                  </a:cubicBezTo>
                  <a:cubicBezTo>
                    <a:pt x="13061" y="8814"/>
                    <a:pt x="12899" y="8530"/>
                    <a:pt x="12899" y="8530"/>
                  </a:cubicBezTo>
                  <a:cubicBezTo>
                    <a:pt x="12766" y="8139"/>
                    <a:pt x="12865" y="7702"/>
                    <a:pt x="13215" y="7380"/>
                  </a:cubicBezTo>
                  <a:cubicBezTo>
                    <a:pt x="13749" y="6889"/>
                    <a:pt x="14656" y="6855"/>
                    <a:pt x="15240" y="7305"/>
                  </a:cubicBezTo>
                  <a:lnTo>
                    <a:pt x="15575" y="7564"/>
                  </a:lnTo>
                  <a:cubicBezTo>
                    <a:pt x="16159" y="8014"/>
                    <a:pt x="16199" y="8777"/>
                    <a:pt x="15664" y="9269"/>
                  </a:cubicBezTo>
                  <a:cubicBezTo>
                    <a:pt x="15664" y="9269"/>
                    <a:pt x="15220" y="9824"/>
                    <a:pt x="14341" y="9644"/>
                  </a:cubicBezTo>
                  <a:cubicBezTo>
                    <a:pt x="14341" y="9644"/>
                    <a:pt x="13916" y="9595"/>
                    <a:pt x="13559" y="9924"/>
                  </a:cubicBezTo>
                  <a:cubicBezTo>
                    <a:pt x="13422" y="10050"/>
                    <a:pt x="12962" y="10473"/>
                    <a:pt x="12589" y="10816"/>
                  </a:cubicBezTo>
                  <a:cubicBezTo>
                    <a:pt x="15102" y="12485"/>
                    <a:pt x="17864" y="13922"/>
                    <a:pt x="20831" y="14853"/>
                  </a:cubicBezTo>
                  <a:cubicBezTo>
                    <a:pt x="21241" y="14982"/>
                    <a:pt x="21379" y="15414"/>
                    <a:pt x="21083" y="15684"/>
                  </a:cubicBezTo>
                  <a:cubicBezTo>
                    <a:pt x="20198" y="16494"/>
                    <a:pt x="19308" y="17237"/>
                    <a:pt x="18451" y="17907"/>
                  </a:cubicBezTo>
                  <a:lnTo>
                    <a:pt x="18432" y="17891"/>
                  </a:lnTo>
                  <a:cubicBezTo>
                    <a:pt x="18423" y="17883"/>
                    <a:pt x="18395" y="17897"/>
                    <a:pt x="18387" y="17896"/>
                  </a:cubicBezTo>
                  <a:cubicBezTo>
                    <a:pt x="18679" y="17004"/>
                    <a:pt x="18155" y="16335"/>
                    <a:pt x="17752" y="16044"/>
                  </a:cubicBezTo>
                  <a:cubicBezTo>
                    <a:pt x="16857" y="15296"/>
                    <a:pt x="15407" y="15281"/>
                    <a:pt x="14491" y="16020"/>
                  </a:cubicBezTo>
                  <a:lnTo>
                    <a:pt x="14163" y="16285"/>
                  </a:lnTo>
                  <a:cubicBezTo>
                    <a:pt x="13234" y="17035"/>
                    <a:pt x="13202" y="18283"/>
                    <a:pt x="14093" y="19065"/>
                  </a:cubicBezTo>
                  <a:cubicBezTo>
                    <a:pt x="14612" y="19522"/>
                    <a:pt x="15345" y="19731"/>
                    <a:pt x="16084" y="19648"/>
                  </a:cubicBezTo>
                  <a:cubicBezTo>
                    <a:pt x="15190" y="20265"/>
                    <a:pt x="14397" y="20771"/>
                    <a:pt x="13770" y="21154"/>
                  </a:cubicBezTo>
                  <a:cubicBezTo>
                    <a:pt x="13496" y="21321"/>
                    <a:pt x="13114" y="21268"/>
                    <a:pt x="12916" y="21037"/>
                  </a:cubicBezTo>
                  <a:cubicBezTo>
                    <a:pt x="7572" y="14828"/>
                    <a:pt x="3434" y="7884"/>
                    <a:pt x="48" y="713"/>
                  </a:cubicBezTo>
                  <a:close/>
                  <a:moveTo>
                    <a:pt x="48" y="713"/>
                  </a:moveTo>
                </a:path>
              </a:pathLst>
            </a:custGeom>
            <a:solidFill>
              <a:srgbClr val="EABDBA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7" name="AutoShape 3"/>
            <p:cNvSpPr/>
            <p:nvPr/>
          </p:nvSpPr>
          <p:spPr bwMode="auto">
            <a:xfrm>
              <a:off x="3748269" y="1961767"/>
              <a:ext cx="556970" cy="337116"/>
            </a:xfrm>
            <a:custGeom>
              <a:avLst/>
              <a:gdLst/>
              <a:ahLst/>
              <a:cxnLst/>
              <a:rect l="0" t="0" r="r" b="b"/>
              <a:pathLst>
                <a:path w="21294" h="21205">
                  <a:moveTo>
                    <a:pt x="94" y="1201"/>
                  </a:moveTo>
                  <a:cubicBezTo>
                    <a:pt x="-205" y="542"/>
                    <a:pt x="265" y="-323"/>
                    <a:pt x="680" y="123"/>
                  </a:cubicBezTo>
                  <a:cubicBezTo>
                    <a:pt x="4038" y="3733"/>
                    <a:pt x="8570" y="4780"/>
                    <a:pt x="12636" y="3933"/>
                  </a:cubicBezTo>
                  <a:cubicBezTo>
                    <a:pt x="14594" y="3525"/>
                    <a:pt x="16516" y="2790"/>
                    <a:pt x="18425" y="1946"/>
                  </a:cubicBezTo>
                  <a:cubicBezTo>
                    <a:pt x="18713" y="1818"/>
                    <a:pt x="18987" y="2198"/>
                    <a:pt x="18978" y="2702"/>
                  </a:cubicBezTo>
                  <a:cubicBezTo>
                    <a:pt x="18935" y="5191"/>
                    <a:pt x="18646" y="7580"/>
                    <a:pt x="18190" y="9849"/>
                  </a:cubicBezTo>
                  <a:cubicBezTo>
                    <a:pt x="18508" y="9974"/>
                    <a:pt x="18826" y="10100"/>
                    <a:pt x="18937" y="10144"/>
                  </a:cubicBezTo>
                  <a:cubicBezTo>
                    <a:pt x="19380" y="10319"/>
                    <a:pt x="19535" y="9949"/>
                    <a:pt x="19535" y="9949"/>
                  </a:cubicBezTo>
                  <a:cubicBezTo>
                    <a:pt x="19778" y="9531"/>
                    <a:pt x="20137" y="9328"/>
                    <a:pt x="20499" y="9471"/>
                  </a:cubicBezTo>
                  <a:cubicBezTo>
                    <a:pt x="21052" y="9689"/>
                    <a:pt x="21395" y="10624"/>
                    <a:pt x="21266" y="11559"/>
                  </a:cubicBezTo>
                  <a:lnTo>
                    <a:pt x="21192" y="12096"/>
                  </a:lnTo>
                  <a:cubicBezTo>
                    <a:pt x="21063" y="13031"/>
                    <a:pt x="20510" y="13612"/>
                    <a:pt x="19958" y="13393"/>
                  </a:cubicBezTo>
                  <a:cubicBezTo>
                    <a:pt x="19958" y="13393"/>
                    <a:pt x="19389" y="13315"/>
                    <a:pt x="19215" y="12259"/>
                  </a:cubicBezTo>
                  <a:cubicBezTo>
                    <a:pt x="19215" y="12259"/>
                    <a:pt x="19102" y="11776"/>
                    <a:pt x="18732" y="11629"/>
                  </a:cubicBezTo>
                  <a:cubicBezTo>
                    <a:pt x="18608" y="11581"/>
                    <a:pt x="18228" y="11430"/>
                    <a:pt x="17876" y="11291"/>
                  </a:cubicBezTo>
                  <a:cubicBezTo>
                    <a:pt x="17025" y="14871"/>
                    <a:pt x="15769" y="18120"/>
                    <a:pt x="14406" y="20931"/>
                  </a:cubicBezTo>
                  <a:cubicBezTo>
                    <a:pt x="14281" y="21191"/>
                    <a:pt x="14066" y="21277"/>
                    <a:pt x="13884" y="21141"/>
                  </a:cubicBezTo>
                  <a:cubicBezTo>
                    <a:pt x="11916" y="19668"/>
                    <a:pt x="10071" y="17702"/>
                    <a:pt x="8372" y="15502"/>
                  </a:cubicBezTo>
                  <a:cubicBezTo>
                    <a:pt x="9137" y="15761"/>
                    <a:pt x="9679" y="15070"/>
                    <a:pt x="9906" y="14557"/>
                  </a:cubicBezTo>
                  <a:cubicBezTo>
                    <a:pt x="10499" y="13404"/>
                    <a:pt x="10444" y="11648"/>
                    <a:pt x="9774" y="10609"/>
                  </a:cubicBezTo>
                  <a:lnTo>
                    <a:pt x="9533" y="10237"/>
                  </a:lnTo>
                  <a:cubicBezTo>
                    <a:pt x="8852" y="9182"/>
                    <a:pt x="7791" y="9261"/>
                    <a:pt x="7167" y="10413"/>
                  </a:cubicBezTo>
                  <a:cubicBezTo>
                    <a:pt x="6788" y="11113"/>
                    <a:pt x="6645" y="12069"/>
                    <a:pt x="6777" y="12991"/>
                  </a:cubicBezTo>
                  <a:cubicBezTo>
                    <a:pt x="6770" y="13007"/>
                    <a:pt x="6761" y="13025"/>
                    <a:pt x="6749" y="13047"/>
                  </a:cubicBezTo>
                  <a:lnTo>
                    <a:pt x="6680" y="13175"/>
                  </a:lnTo>
                  <a:cubicBezTo>
                    <a:pt x="3986" y="9226"/>
                    <a:pt x="1744" y="4837"/>
                    <a:pt x="94" y="1201"/>
                  </a:cubicBezTo>
                  <a:close/>
                  <a:moveTo>
                    <a:pt x="94" y="1201"/>
                  </a:moveTo>
                </a:path>
              </a:pathLst>
            </a:custGeom>
            <a:solidFill>
              <a:srgbClr val="EABDBA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AutoShape 4"/>
            <p:cNvSpPr/>
            <p:nvPr/>
          </p:nvSpPr>
          <p:spPr bwMode="auto">
            <a:xfrm>
              <a:off x="4141863" y="1910825"/>
              <a:ext cx="641350" cy="430213"/>
            </a:xfrm>
            <a:custGeom>
              <a:avLst/>
              <a:gdLst>
                <a:gd name="T0" fmla="*/ 2147483647 w 21432"/>
                <a:gd name="T1" fmla="*/ 2147483647 h 21367"/>
                <a:gd name="T2" fmla="*/ 2147483647 w 21432"/>
                <a:gd name="T3" fmla="*/ 2147483647 h 21367"/>
                <a:gd name="T4" fmla="*/ 2147483647 w 21432"/>
                <a:gd name="T5" fmla="*/ 2147483647 h 21367"/>
                <a:gd name="T6" fmla="*/ 2147483647 w 21432"/>
                <a:gd name="T7" fmla="*/ 2147483647 h 21367"/>
                <a:gd name="T8" fmla="*/ 2147483647 w 21432"/>
                <a:gd name="T9" fmla="*/ 2147483647 h 21367"/>
                <a:gd name="T10" fmla="*/ 2147483647 w 21432"/>
                <a:gd name="T11" fmla="*/ 2147483647 h 21367"/>
                <a:gd name="T12" fmla="*/ 2147483647 w 21432"/>
                <a:gd name="T13" fmla="*/ 2147483647 h 21367"/>
                <a:gd name="T14" fmla="*/ 2147483647 w 21432"/>
                <a:gd name="T15" fmla="*/ 2147483647 h 21367"/>
                <a:gd name="T16" fmla="*/ 2147483647 w 21432"/>
                <a:gd name="T17" fmla="*/ 2147483647 h 21367"/>
                <a:gd name="T18" fmla="*/ 2147483647 w 21432"/>
                <a:gd name="T19" fmla="*/ 2147483647 h 21367"/>
                <a:gd name="T20" fmla="*/ 2147483647 w 21432"/>
                <a:gd name="T21" fmla="*/ 2147483647 h 21367"/>
                <a:gd name="T22" fmla="*/ 2147483647 w 21432"/>
                <a:gd name="T23" fmla="*/ 2147483647 h 21367"/>
                <a:gd name="T24" fmla="*/ 2147483647 w 21432"/>
                <a:gd name="T25" fmla="*/ 2147483647 h 21367"/>
                <a:gd name="T26" fmla="*/ 2147483647 w 21432"/>
                <a:gd name="T27" fmla="*/ 2147483647 h 21367"/>
                <a:gd name="T28" fmla="*/ 2147483647 w 21432"/>
                <a:gd name="T29" fmla="*/ 2147483647 h 21367"/>
                <a:gd name="T30" fmla="*/ 2147483647 w 21432"/>
                <a:gd name="T31" fmla="*/ 2147483647 h 21367"/>
                <a:gd name="T32" fmla="*/ 2147483647 w 21432"/>
                <a:gd name="T33" fmla="*/ 2147483647 h 21367"/>
                <a:gd name="T34" fmla="*/ 2147483647 w 21432"/>
                <a:gd name="T35" fmla="*/ 2147483647 h 21367"/>
                <a:gd name="T36" fmla="*/ 2147483647 w 21432"/>
                <a:gd name="T37" fmla="*/ 2147483647 h 21367"/>
                <a:gd name="T38" fmla="*/ 2147483647 w 21432"/>
                <a:gd name="T39" fmla="*/ 2147483647 h 21367"/>
                <a:gd name="T40" fmla="*/ 2147483647 w 21432"/>
                <a:gd name="T41" fmla="*/ 2147483647 h 21367"/>
                <a:gd name="T42" fmla="*/ 2147483647 w 21432"/>
                <a:gd name="T43" fmla="*/ 2147483647 h 21367"/>
                <a:gd name="T44" fmla="*/ 2147483647 w 21432"/>
                <a:gd name="T45" fmla="*/ 2147483647 h 21367"/>
                <a:gd name="T46" fmla="*/ 2147483647 w 21432"/>
                <a:gd name="T47" fmla="*/ 2147483647 h 21367"/>
                <a:gd name="T48" fmla="*/ 2147483647 w 21432"/>
                <a:gd name="T49" fmla="*/ 2147483647 h 21367"/>
                <a:gd name="T50" fmla="*/ 2147483647 w 21432"/>
                <a:gd name="T51" fmla="*/ 2147483647 h 21367"/>
                <a:gd name="T52" fmla="*/ 2147483647 w 21432"/>
                <a:gd name="T53" fmla="*/ 2147483647 h 21367"/>
                <a:gd name="T54" fmla="*/ 2147483647 w 21432"/>
                <a:gd name="T55" fmla="*/ 2147483647 h 21367"/>
                <a:gd name="T56" fmla="*/ 2147483647 w 21432"/>
                <a:gd name="T57" fmla="*/ 2147483647 h 21367"/>
                <a:gd name="T58" fmla="*/ 2147483647 w 21432"/>
                <a:gd name="T59" fmla="*/ 2147483647 h 213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2" h="21367">
                  <a:moveTo>
                    <a:pt x="85" y="19170"/>
                  </a:moveTo>
                  <a:cubicBezTo>
                    <a:pt x="1218" y="16971"/>
                    <a:pt x="2106" y="14731"/>
                    <a:pt x="2745" y="12479"/>
                  </a:cubicBezTo>
                  <a:lnTo>
                    <a:pt x="2824" y="12507"/>
                  </a:lnTo>
                  <a:cubicBezTo>
                    <a:pt x="2832" y="12510"/>
                    <a:pt x="2841" y="12481"/>
                    <a:pt x="2846" y="12479"/>
                  </a:cubicBezTo>
                  <a:cubicBezTo>
                    <a:pt x="3055" y="13480"/>
                    <a:pt x="3603" y="13845"/>
                    <a:pt x="3933" y="13911"/>
                  </a:cubicBezTo>
                  <a:cubicBezTo>
                    <a:pt x="4708" y="14157"/>
                    <a:pt x="5478" y="13413"/>
                    <a:pt x="5659" y="12231"/>
                  </a:cubicBezTo>
                  <a:lnTo>
                    <a:pt x="5724" y="11807"/>
                  </a:lnTo>
                  <a:cubicBezTo>
                    <a:pt x="5908" y="10607"/>
                    <a:pt x="5417" y="9401"/>
                    <a:pt x="4629" y="9121"/>
                  </a:cubicBezTo>
                  <a:cubicBezTo>
                    <a:pt x="4212" y="8973"/>
                    <a:pt x="3785" y="9108"/>
                    <a:pt x="3444" y="9482"/>
                  </a:cubicBezTo>
                  <a:cubicBezTo>
                    <a:pt x="3783" y="7632"/>
                    <a:pt x="3954" y="5785"/>
                    <a:pt x="3946" y="3957"/>
                  </a:cubicBezTo>
                  <a:cubicBezTo>
                    <a:pt x="3945" y="3691"/>
                    <a:pt x="4057" y="3457"/>
                    <a:pt x="4225" y="3386"/>
                  </a:cubicBezTo>
                  <a:cubicBezTo>
                    <a:pt x="7107" y="2168"/>
                    <a:pt x="9976" y="844"/>
                    <a:pt x="12937" y="281"/>
                  </a:cubicBezTo>
                  <a:cubicBezTo>
                    <a:pt x="15153" y="-140"/>
                    <a:pt x="17392" y="-79"/>
                    <a:pt x="19592" y="409"/>
                  </a:cubicBezTo>
                  <a:cubicBezTo>
                    <a:pt x="19799" y="455"/>
                    <a:pt x="19945" y="743"/>
                    <a:pt x="19921" y="1060"/>
                  </a:cubicBezTo>
                  <a:cubicBezTo>
                    <a:pt x="19777" y="2956"/>
                    <a:pt x="19430" y="5976"/>
                    <a:pt x="18595" y="9802"/>
                  </a:cubicBezTo>
                  <a:cubicBezTo>
                    <a:pt x="18909" y="9914"/>
                    <a:pt x="19257" y="10038"/>
                    <a:pt x="19368" y="10078"/>
                  </a:cubicBezTo>
                  <a:cubicBezTo>
                    <a:pt x="19756" y="10216"/>
                    <a:pt x="19891" y="9923"/>
                    <a:pt x="19891" y="9923"/>
                  </a:cubicBezTo>
                  <a:cubicBezTo>
                    <a:pt x="20104" y="9594"/>
                    <a:pt x="20419" y="9433"/>
                    <a:pt x="20736" y="9546"/>
                  </a:cubicBezTo>
                  <a:cubicBezTo>
                    <a:pt x="21220" y="9718"/>
                    <a:pt x="21521" y="10457"/>
                    <a:pt x="21408" y="11194"/>
                  </a:cubicBezTo>
                  <a:lnTo>
                    <a:pt x="21343" y="11618"/>
                  </a:lnTo>
                  <a:cubicBezTo>
                    <a:pt x="21230" y="12356"/>
                    <a:pt x="20746" y="12815"/>
                    <a:pt x="20262" y="12643"/>
                  </a:cubicBezTo>
                  <a:cubicBezTo>
                    <a:pt x="20262" y="12643"/>
                    <a:pt x="19764" y="12581"/>
                    <a:pt x="19611" y="11747"/>
                  </a:cubicBezTo>
                  <a:cubicBezTo>
                    <a:pt x="19611" y="11747"/>
                    <a:pt x="19512" y="11365"/>
                    <a:pt x="19189" y="11250"/>
                  </a:cubicBezTo>
                  <a:cubicBezTo>
                    <a:pt x="19068" y="11207"/>
                    <a:pt x="18669" y="11065"/>
                    <a:pt x="18336" y="10946"/>
                  </a:cubicBezTo>
                  <a:cubicBezTo>
                    <a:pt x="17705" y="13636"/>
                    <a:pt x="16841" y="16678"/>
                    <a:pt x="15652" y="19979"/>
                  </a:cubicBezTo>
                  <a:cubicBezTo>
                    <a:pt x="15588" y="20156"/>
                    <a:pt x="15468" y="20273"/>
                    <a:pt x="15336" y="20286"/>
                  </a:cubicBezTo>
                  <a:cubicBezTo>
                    <a:pt x="12263" y="20579"/>
                    <a:pt x="9122" y="21155"/>
                    <a:pt x="5654" y="21353"/>
                  </a:cubicBezTo>
                  <a:cubicBezTo>
                    <a:pt x="3777" y="21460"/>
                    <a:pt x="1971" y="20979"/>
                    <a:pt x="255" y="20093"/>
                  </a:cubicBezTo>
                  <a:cubicBezTo>
                    <a:pt x="4" y="19963"/>
                    <a:pt x="-79" y="19489"/>
                    <a:pt x="85" y="19170"/>
                  </a:cubicBezTo>
                  <a:close/>
                  <a:moveTo>
                    <a:pt x="85" y="19170"/>
                  </a:moveTo>
                </a:path>
              </a:pathLst>
            </a:custGeom>
            <a:solidFill>
              <a:srgbClr val="CE9995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AutoShape 5"/>
            <p:cNvSpPr/>
            <p:nvPr/>
          </p:nvSpPr>
          <p:spPr bwMode="auto">
            <a:xfrm>
              <a:off x="4649863" y="1923525"/>
              <a:ext cx="604838" cy="490538"/>
            </a:xfrm>
            <a:custGeom>
              <a:avLst/>
              <a:gdLst>
                <a:gd name="T0" fmla="*/ 2147483647 w 21407"/>
                <a:gd name="T1" fmla="*/ 2147483647 h 21467"/>
                <a:gd name="T2" fmla="*/ 2147483647 w 21407"/>
                <a:gd name="T3" fmla="*/ 2147483647 h 21467"/>
                <a:gd name="T4" fmla="*/ 2147483647 w 21407"/>
                <a:gd name="T5" fmla="*/ 2147483647 h 21467"/>
                <a:gd name="T6" fmla="*/ 2147483647 w 21407"/>
                <a:gd name="T7" fmla="*/ 2147483647 h 21467"/>
                <a:gd name="T8" fmla="*/ 2147483647 w 21407"/>
                <a:gd name="T9" fmla="*/ 2147483647 h 21467"/>
                <a:gd name="T10" fmla="*/ 2147483647 w 21407"/>
                <a:gd name="T11" fmla="*/ 2147483647 h 21467"/>
                <a:gd name="T12" fmla="*/ 2147483647 w 21407"/>
                <a:gd name="T13" fmla="*/ 2147483647 h 21467"/>
                <a:gd name="T14" fmla="*/ 2147483647 w 21407"/>
                <a:gd name="T15" fmla="*/ 2147483647 h 21467"/>
                <a:gd name="T16" fmla="*/ 2147483647 w 21407"/>
                <a:gd name="T17" fmla="*/ 2147483647 h 21467"/>
                <a:gd name="T18" fmla="*/ 2147483647 w 21407"/>
                <a:gd name="T19" fmla="*/ 2147483647 h 21467"/>
                <a:gd name="T20" fmla="*/ 2147483647 w 21407"/>
                <a:gd name="T21" fmla="*/ 2147483647 h 21467"/>
                <a:gd name="T22" fmla="*/ 2147483647 w 21407"/>
                <a:gd name="T23" fmla="*/ 1563917293 h 21467"/>
                <a:gd name="T24" fmla="*/ 2147483647 w 21407"/>
                <a:gd name="T25" fmla="*/ 2147483647 h 21467"/>
                <a:gd name="T26" fmla="*/ 2147483647 w 21407"/>
                <a:gd name="T27" fmla="*/ 2147483647 h 21467"/>
                <a:gd name="T28" fmla="*/ 2147483647 w 21407"/>
                <a:gd name="T29" fmla="*/ 2147483647 h 21467"/>
                <a:gd name="T30" fmla="*/ 2147483647 w 21407"/>
                <a:gd name="T31" fmla="*/ 2147483647 h 21467"/>
                <a:gd name="T32" fmla="*/ 2147483647 w 21407"/>
                <a:gd name="T33" fmla="*/ 2147483647 h 21467"/>
                <a:gd name="T34" fmla="*/ 2147483647 w 21407"/>
                <a:gd name="T35" fmla="*/ 2147483647 h 21467"/>
                <a:gd name="T36" fmla="*/ 2147483647 w 21407"/>
                <a:gd name="T37" fmla="*/ 2147483647 h 21467"/>
                <a:gd name="T38" fmla="*/ 2147483647 w 21407"/>
                <a:gd name="T39" fmla="*/ 2147483647 h 21467"/>
                <a:gd name="T40" fmla="*/ 2147483647 w 21407"/>
                <a:gd name="T41" fmla="*/ 2147483647 h 21467"/>
                <a:gd name="T42" fmla="*/ 2147483647 w 21407"/>
                <a:gd name="T43" fmla="*/ 2147483647 h 21467"/>
                <a:gd name="T44" fmla="*/ 2147483647 w 21407"/>
                <a:gd name="T45" fmla="*/ 2147483647 h 21467"/>
                <a:gd name="T46" fmla="*/ 2147483647 w 21407"/>
                <a:gd name="T47" fmla="*/ 2147483647 h 21467"/>
                <a:gd name="T48" fmla="*/ 2147483647 w 21407"/>
                <a:gd name="T49" fmla="*/ 2147483647 h 21467"/>
                <a:gd name="T50" fmla="*/ 2147483647 w 21407"/>
                <a:gd name="T51" fmla="*/ 2147483647 h 21467"/>
                <a:gd name="T52" fmla="*/ 2147483647 w 21407"/>
                <a:gd name="T53" fmla="*/ 2147483647 h 21467"/>
                <a:gd name="T54" fmla="*/ 2147483647 w 21407"/>
                <a:gd name="T55" fmla="*/ 2147483647 h 21467"/>
                <a:gd name="T56" fmla="*/ 2147483647 w 21407"/>
                <a:gd name="T57" fmla="*/ 2147483647 h 214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407" h="21467">
                  <a:moveTo>
                    <a:pt x="48" y="16266"/>
                  </a:moveTo>
                  <a:cubicBezTo>
                    <a:pt x="859" y="14309"/>
                    <a:pt x="1501" y="12504"/>
                    <a:pt x="2002" y="10897"/>
                  </a:cubicBezTo>
                  <a:cubicBezTo>
                    <a:pt x="2108" y="10555"/>
                    <a:pt x="2208" y="10220"/>
                    <a:pt x="2305" y="9889"/>
                  </a:cubicBezTo>
                  <a:lnTo>
                    <a:pt x="2443" y="9931"/>
                  </a:lnTo>
                  <a:cubicBezTo>
                    <a:pt x="2452" y="9933"/>
                    <a:pt x="2461" y="9908"/>
                    <a:pt x="2466" y="9906"/>
                  </a:cubicBezTo>
                  <a:cubicBezTo>
                    <a:pt x="2688" y="10788"/>
                    <a:pt x="3269" y="11109"/>
                    <a:pt x="3619" y="11168"/>
                  </a:cubicBezTo>
                  <a:cubicBezTo>
                    <a:pt x="4440" y="11384"/>
                    <a:pt x="5256" y="10729"/>
                    <a:pt x="5447" y="9687"/>
                  </a:cubicBezTo>
                  <a:lnTo>
                    <a:pt x="5516" y="9314"/>
                  </a:lnTo>
                  <a:cubicBezTo>
                    <a:pt x="5711" y="8257"/>
                    <a:pt x="5191" y="7195"/>
                    <a:pt x="4356" y="6948"/>
                  </a:cubicBezTo>
                  <a:cubicBezTo>
                    <a:pt x="3862" y="6802"/>
                    <a:pt x="3354" y="6971"/>
                    <a:pt x="2976" y="7395"/>
                  </a:cubicBezTo>
                  <a:cubicBezTo>
                    <a:pt x="3705" y="4420"/>
                    <a:pt x="4028" y="2048"/>
                    <a:pt x="4170" y="461"/>
                  </a:cubicBezTo>
                  <a:cubicBezTo>
                    <a:pt x="4197" y="158"/>
                    <a:pt x="4424" y="-51"/>
                    <a:pt x="4659" y="11"/>
                  </a:cubicBezTo>
                  <a:cubicBezTo>
                    <a:pt x="10155" y="1457"/>
                    <a:pt x="15326" y="4993"/>
                    <a:pt x="19291" y="10027"/>
                  </a:cubicBezTo>
                  <a:cubicBezTo>
                    <a:pt x="19378" y="10138"/>
                    <a:pt x="19422" y="10289"/>
                    <a:pt x="19410" y="10444"/>
                  </a:cubicBezTo>
                  <a:cubicBezTo>
                    <a:pt x="19301" y="11873"/>
                    <a:pt x="19039" y="14086"/>
                    <a:pt x="18419" y="16885"/>
                  </a:cubicBezTo>
                  <a:cubicBezTo>
                    <a:pt x="18747" y="16982"/>
                    <a:pt x="19104" y="17088"/>
                    <a:pt x="19220" y="17122"/>
                  </a:cubicBezTo>
                  <a:cubicBezTo>
                    <a:pt x="19631" y="17244"/>
                    <a:pt x="19775" y="16985"/>
                    <a:pt x="19775" y="16985"/>
                  </a:cubicBezTo>
                  <a:cubicBezTo>
                    <a:pt x="20000" y="16695"/>
                    <a:pt x="20334" y="16554"/>
                    <a:pt x="20670" y="16653"/>
                  </a:cubicBezTo>
                  <a:cubicBezTo>
                    <a:pt x="21182" y="16805"/>
                    <a:pt x="21501" y="17455"/>
                    <a:pt x="21381" y="18105"/>
                  </a:cubicBezTo>
                  <a:lnTo>
                    <a:pt x="21313" y="18478"/>
                  </a:lnTo>
                  <a:cubicBezTo>
                    <a:pt x="21193" y="19128"/>
                    <a:pt x="20680" y="19532"/>
                    <a:pt x="20167" y="19381"/>
                  </a:cubicBezTo>
                  <a:cubicBezTo>
                    <a:pt x="20167" y="19381"/>
                    <a:pt x="19640" y="19326"/>
                    <a:pt x="19478" y="18592"/>
                  </a:cubicBezTo>
                  <a:cubicBezTo>
                    <a:pt x="19478" y="18592"/>
                    <a:pt x="19373" y="18256"/>
                    <a:pt x="19030" y="18154"/>
                  </a:cubicBezTo>
                  <a:cubicBezTo>
                    <a:pt x="18909" y="18118"/>
                    <a:pt x="18524" y="18004"/>
                    <a:pt x="18184" y="17904"/>
                  </a:cubicBezTo>
                  <a:cubicBezTo>
                    <a:pt x="17939" y="18917"/>
                    <a:pt x="17651" y="19996"/>
                    <a:pt x="17308" y="21135"/>
                  </a:cubicBezTo>
                  <a:cubicBezTo>
                    <a:pt x="17221" y="21422"/>
                    <a:pt x="16954" y="21549"/>
                    <a:pt x="16737" y="21411"/>
                  </a:cubicBezTo>
                  <a:cubicBezTo>
                    <a:pt x="10619" y="17509"/>
                    <a:pt x="5543" y="16813"/>
                    <a:pt x="425" y="17029"/>
                  </a:cubicBezTo>
                  <a:cubicBezTo>
                    <a:pt x="108" y="17041"/>
                    <a:pt x="-99" y="16620"/>
                    <a:pt x="48" y="16266"/>
                  </a:cubicBezTo>
                  <a:close/>
                  <a:moveTo>
                    <a:pt x="48" y="16266"/>
                  </a:moveTo>
                </a:path>
              </a:pathLst>
            </a:custGeom>
            <a:solidFill>
              <a:srgbClr val="EABDBA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AutoShape 6"/>
            <p:cNvSpPr/>
            <p:nvPr/>
          </p:nvSpPr>
          <p:spPr bwMode="auto">
            <a:xfrm>
              <a:off x="5157863" y="2201338"/>
              <a:ext cx="249238" cy="438150"/>
            </a:xfrm>
            <a:custGeom>
              <a:avLst/>
              <a:gdLst>
                <a:gd name="T0" fmla="*/ 2147483647 w 19442"/>
                <a:gd name="T1" fmla="*/ 2147483647 h 21245"/>
                <a:gd name="T2" fmla="*/ 2147483647 w 19442"/>
                <a:gd name="T3" fmla="*/ 2147483647 h 21245"/>
                <a:gd name="T4" fmla="*/ 2147483647 w 19442"/>
                <a:gd name="T5" fmla="*/ 2147483647 h 21245"/>
                <a:gd name="T6" fmla="*/ 2147483647 w 19442"/>
                <a:gd name="T7" fmla="*/ 2147483647 h 21245"/>
                <a:gd name="T8" fmla="*/ 2037217762 w 19442"/>
                <a:gd name="T9" fmla="*/ 2147483647 h 21245"/>
                <a:gd name="T10" fmla="*/ 279749272 w 19442"/>
                <a:gd name="T11" fmla="*/ 2147483647 h 21245"/>
                <a:gd name="T12" fmla="*/ 2147483647 w 19442"/>
                <a:gd name="T13" fmla="*/ 2147483647 h 21245"/>
                <a:gd name="T14" fmla="*/ 2147483647 w 19442"/>
                <a:gd name="T15" fmla="*/ 2147483647 h 21245"/>
                <a:gd name="T16" fmla="*/ 2147483647 w 19442"/>
                <a:gd name="T17" fmla="*/ 2147483647 h 21245"/>
                <a:gd name="T18" fmla="*/ 2147483647 w 19442"/>
                <a:gd name="T19" fmla="*/ 2147483647 h 21245"/>
                <a:gd name="T20" fmla="*/ 2147483647 w 19442"/>
                <a:gd name="T21" fmla="*/ 2147483647 h 21245"/>
                <a:gd name="T22" fmla="*/ 2147483647 w 19442"/>
                <a:gd name="T23" fmla="*/ 2147483647 h 21245"/>
                <a:gd name="T24" fmla="*/ 2147483647 w 19442"/>
                <a:gd name="T25" fmla="*/ 2147483647 h 21245"/>
                <a:gd name="T26" fmla="*/ 2147483647 w 19442"/>
                <a:gd name="T27" fmla="*/ 2147483647 h 21245"/>
                <a:gd name="T28" fmla="*/ 2147483647 w 19442"/>
                <a:gd name="T29" fmla="*/ 2147483647 h 21245"/>
                <a:gd name="T30" fmla="*/ 2147483647 w 19442"/>
                <a:gd name="T31" fmla="*/ 2147483647 h 21245"/>
                <a:gd name="T32" fmla="*/ 2147483647 w 19442"/>
                <a:gd name="T33" fmla="*/ 2147483647 h 21245"/>
                <a:gd name="T34" fmla="*/ 2147483647 w 19442"/>
                <a:gd name="T35" fmla="*/ 2147483647 h 21245"/>
                <a:gd name="T36" fmla="*/ 2147483647 w 19442"/>
                <a:gd name="T37" fmla="*/ 2147483647 h 21245"/>
                <a:gd name="T38" fmla="*/ 2147483647 w 19442"/>
                <a:gd name="T39" fmla="*/ 2147483647 h 21245"/>
                <a:gd name="T40" fmla="*/ 2147483647 w 19442"/>
                <a:gd name="T41" fmla="*/ 2147483647 h 21245"/>
                <a:gd name="T42" fmla="*/ 2147483647 w 19442"/>
                <a:gd name="T43" fmla="*/ 2147483647 h 21245"/>
                <a:gd name="T44" fmla="*/ 2147483647 w 19442"/>
                <a:gd name="T45" fmla="*/ 2147483647 h 21245"/>
                <a:gd name="T46" fmla="*/ 2147483647 w 19442"/>
                <a:gd name="T47" fmla="*/ 2147483647 h 21245"/>
                <a:gd name="T48" fmla="*/ 2147483647 w 19442"/>
                <a:gd name="T49" fmla="*/ 2147483647 h 21245"/>
                <a:gd name="T50" fmla="*/ 2147483647 w 19442"/>
                <a:gd name="T51" fmla="*/ 2147483647 h 21245"/>
                <a:gd name="T52" fmla="*/ 2147483647 w 19442"/>
                <a:gd name="T53" fmla="*/ 2147483647 h 21245"/>
                <a:gd name="T54" fmla="*/ 2147483647 w 19442"/>
                <a:gd name="T55" fmla="*/ 2147483647 h 2124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442" h="21245">
                  <a:moveTo>
                    <a:pt x="8937" y="18910"/>
                  </a:moveTo>
                  <a:cubicBezTo>
                    <a:pt x="8937" y="18910"/>
                    <a:pt x="9441" y="18238"/>
                    <a:pt x="10761" y="18317"/>
                  </a:cubicBezTo>
                  <a:cubicBezTo>
                    <a:pt x="10761" y="18317"/>
                    <a:pt x="11390" y="18313"/>
                    <a:pt x="11825" y="17902"/>
                  </a:cubicBezTo>
                  <a:cubicBezTo>
                    <a:pt x="11984" y="17751"/>
                    <a:pt x="12505" y="17261"/>
                    <a:pt x="12948" y="16842"/>
                  </a:cubicBezTo>
                  <a:cubicBezTo>
                    <a:pt x="8549" y="14778"/>
                    <a:pt x="4401" y="13068"/>
                    <a:pt x="459" y="11671"/>
                  </a:cubicBezTo>
                  <a:cubicBezTo>
                    <a:pt x="64" y="11531"/>
                    <a:pt x="-102" y="11227"/>
                    <a:pt x="63" y="10958"/>
                  </a:cubicBezTo>
                  <a:cubicBezTo>
                    <a:pt x="412" y="10389"/>
                    <a:pt x="738" y="9837"/>
                    <a:pt x="1028" y="9311"/>
                  </a:cubicBezTo>
                  <a:cubicBezTo>
                    <a:pt x="1321" y="8781"/>
                    <a:pt x="1586" y="8268"/>
                    <a:pt x="1839" y="7764"/>
                  </a:cubicBezTo>
                  <a:lnTo>
                    <a:pt x="1987" y="7786"/>
                  </a:lnTo>
                  <a:cubicBezTo>
                    <a:pt x="2006" y="7789"/>
                    <a:pt x="2027" y="7761"/>
                    <a:pt x="2038" y="7758"/>
                  </a:cubicBezTo>
                  <a:cubicBezTo>
                    <a:pt x="2526" y="8739"/>
                    <a:pt x="3807" y="9096"/>
                    <a:pt x="4578" y="9161"/>
                  </a:cubicBezTo>
                  <a:cubicBezTo>
                    <a:pt x="6388" y="9401"/>
                    <a:pt x="8185" y="8673"/>
                    <a:pt x="8608" y="7516"/>
                  </a:cubicBezTo>
                  <a:lnTo>
                    <a:pt x="8759" y="7101"/>
                  </a:lnTo>
                  <a:cubicBezTo>
                    <a:pt x="9189" y="5925"/>
                    <a:pt x="8042" y="4746"/>
                    <a:pt x="6203" y="4472"/>
                  </a:cubicBezTo>
                  <a:cubicBezTo>
                    <a:pt x="5086" y="4305"/>
                    <a:pt x="3935" y="4503"/>
                    <a:pt x="3097" y="5003"/>
                  </a:cubicBezTo>
                  <a:cubicBezTo>
                    <a:pt x="3096" y="5003"/>
                    <a:pt x="3094" y="5002"/>
                    <a:pt x="3093" y="5002"/>
                  </a:cubicBezTo>
                  <a:cubicBezTo>
                    <a:pt x="3800" y="3267"/>
                    <a:pt x="4267" y="1744"/>
                    <a:pt x="4565" y="486"/>
                  </a:cubicBezTo>
                  <a:cubicBezTo>
                    <a:pt x="4682" y="-6"/>
                    <a:pt x="5647" y="-170"/>
                    <a:pt x="6151" y="208"/>
                  </a:cubicBezTo>
                  <a:cubicBezTo>
                    <a:pt x="8901" y="2274"/>
                    <a:pt x="11310" y="4523"/>
                    <a:pt x="13290" y="6935"/>
                  </a:cubicBezTo>
                  <a:cubicBezTo>
                    <a:pt x="13290" y="6935"/>
                    <a:pt x="21498" y="16314"/>
                    <a:pt x="18952" y="19801"/>
                  </a:cubicBezTo>
                  <a:cubicBezTo>
                    <a:pt x="17413" y="19005"/>
                    <a:pt x="15908" y="18256"/>
                    <a:pt x="14429" y="17544"/>
                  </a:cubicBezTo>
                  <a:cubicBezTo>
                    <a:pt x="13997" y="17953"/>
                    <a:pt x="13504" y="18417"/>
                    <a:pt x="13350" y="18563"/>
                  </a:cubicBezTo>
                  <a:cubicBezTo>
                    <a:pt x="12828" y="19055"/>
                    <a:pt x="13134" y="19346"/>
                    <a:pt x="13134" y="19346"/>
                  </a:cubicBezTo>
                  <a:cubicBezTo>
                    <a:pt x="13427" y="19758"/>
                    <a:pt x="13394" y="20253"/>
                    <a:pt x="12968" y="20655"/>
                  </a:cubicBezTo>
                  <a:cubicBezTo>
                    <a:pt x="12317" y="21269"/>
                    <a:pt x="11010" y="21430"/>
                    <a:pt x="10049" y="21014"/>
                  </a:cubicBezTo>
                  <a:lnTo>
                    <a:pt x="9497" y="20775"/>
                  </a:lnTo>
                  <a:cubicBezTo>
                    <a:pt x="8538" y="20360"/>
                    <a:pt x="8287" y="19524"/>
                    <a:pt x="8937" y="18910"/>
                  </a:cubicBezTo>
                  <a:close/>
                  <a:moveTo>
                    <a:pt x="8937" y="18910"/>
                  </a:moveTo>
                </a:path>
              </a:pathLst>
            </a:custGeom>
            <a:solidFill>
              <a:srgbClr val="CE9995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4814963" y="2456925"/>
              <a:ext cx="582613" cy="493713"/>
            </a:xfrm>
            <a:custGeom>
              <a:avLst/>
              <a:gdLst>
                <a:gd name="T0" fmla="*/ 2147483647 w 21600"/>
                <a:gd name="T1" fmla="*/ 2147483647 h 21516"/>
                <a:gd name="T2" fmla="*/ 2147483647 w 21600"/>
                <a:gd name="T3" fmla="*/ 2147483647 h 21516"/>
                <a:gd name="T4" fmla="*/ 2147483647 w 21600"/>
                <a:gd name="T5" fmla="*/ 2147483647 h 21516"/>
                <a:gd name="T6" fmla="*/ 2147483647 w 21600"/>
                <a:gd name="T7" fmla="*/ 2147483647 h 21516"/>
                <a:gd name="T8" fmla="*/ 2147483647 w 21600"/>
                <a:gd name="T9" fmla="*/ 2147483647 h 21516"/>
                <a:gd name="T10" fmla="*/ 2147483647 w 21600"/>
                <a:gd name="T11" fmla="*/ 2147483647 h 21516"/>
                <a:gd name="T12" fmla="*/ 2147483647 w 21600"/>
                <a:gd name="T13" fmla="*/ 2147483647 h 21516"/>
                <a:gd name="T14" fmla="*/ 2147483647 w 21600"/>
                <a:gd name="T15" fmla="*/ 2147483647 h 21516"/>
                <a:gd name="T16" fmla="*/ 2147483647 w 21600"/>
                <a:gd name="T17" fmla="*/ 2147483647 h 21516"/>
                <a:gd name="T18" fmla="*/ 2147483647 w 21600"/>
                <a:gd name="T19" fmla="*/ 2147483647 h 21516"/>
                <a:gd name="T20" fmla="*/ 2147483647 w 21600"/>
                <a:gd name="T21" fmla="*/ 2147483647 h 21516"/>
                <a:gd name="T22" fmla="*/ 2147483647 w 21600"/>
                <a:gd name="T23" fmla="*/ 2147483647 h 21516"/>
                <a:gd name="T24" fmla="*/ 2147483647 w 21600"/>
                <a:gd name="T25" fmla="*/ 2147483647 h 21516"/>
                <a:gd name="T26" fmla="*/ 2147483647 w 21600"/>
                <a:gd name="T27" fmla="*/ 2147483647 h 21516"/>
                <a:gd name="T28" fmla="*/ 2147483647 w 21600"/>
                <a:gd name="T29" fmla="*/ 2147483647 h 21516"/>
                <a:gd name="T30" fmla="*/ 2147483647 w 21600"/>
                <a:gd name="T31" fmla="*/ 2147483647 h 21516"/>
                <a:gd name="T32" fmla="*/ 2147483647 w 21600"/>
                <a:gd name="T33" fmla="*/ 2147483647 h 21516"/>
                <a:gd name="T34" fmla="*/ 2147483647 w 21600"/>
                <a:gd name="T35" fmla="*/ 2147483647 h 21516"/>
                <a:gd name="T36" fmla="*/ 2147483647 w 21600"/>
                <a:gd name="T37" fmla="*/ 2147483647 h 21516"/>
                <a:gd name="T38" fmla="*/ 2147483647 w 21600"/>
                <a:gd name="T39" fmla="*/ 2147483647 h 21516"/>
                <a:gd name="T40" fmla="*/ 2147483647 w 21600"/>
                <a:gd name="T41" fmla="*/ 2147483647 h 21516"/>
                <a:gd name="T42" fmla="*/ 2147483647 w 21600"/>
                <a:gd name="T43" fmla="*/ 2147483647 h 21516"/>
                <a:gd name="T44" fmla="*/ 2147483647 w 21600"/>
                <a:gd name="T45" fmla="*/ 2147483647 h 21516"/>
                <a:gd name="T46" fmla="*/ 2147483647 w 21600"/>
                <a:gd name="T47" fmla="*/ 2147483647 h 21516"/>
                <a:gd name="T48" fmla="*/ 0 w 21600"/>
                <a:gd name="T49" fmla="*/ 2147483647 h 21516"/>
                <a:gd name="T50" fmla="*/ 2147483647 w 21600"/>
                <a:gd name="T51" fmla="*/ 2147483647 h 21516"/>
                <a:gd name="T52" fmla="*/ 2147483647 w 21600"/>
                <a:gd name="T53" fmla="*/ 2147483647 h 215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516">
                  <a:moveTo>
                    <a:pt x="2790" y="17937"/>
                  </a:moveTo>
                  <a:cubicBezTo>
                    <a:pt x="2536" y="17700"/>
                    <a:pt x="2282" y="17462"/>
                    <a:pt x="2193" y="17380"/>
                  </a:cubicBezTo>
                  <a:cubicBezTo>
                    <a:pt x="1843" y="17053"/>
                    <a:pt x="1618" y="17211"/>
                    <a:pt x="1618" y="17211"/>
                  </a:cubicBezTo>
                  <a:cubicBezTo>
                    <a:pt x="1303" y="17355"/>
                    <a:pt x="937" y="17308"/>
                    <a:pt x="651" y="17041"/>
                  </a:cubicBezTo>
                  <a:cubicBezTo>
                    <a:pt x="216" y="16634"/>
                    <a:pt x="136" y="15878"/>
                    <a:pt x="474" y="15353"/>
                  </a:cubicBezTo>
                  <a:lnTo>
                    <a:pt x="668" y="15051"/>
                  </a:lnTo>
                  <a:cubicBezTo>
                    <a:pt x="1006" y="14526"/>
                    <a:pt x="1634" y="14430"/>
                    <a:pt x="2070" y="14837"/>
                  </a:cubicBezTo>
                  <a:cubicBezTo>
                    <a:pt x="2070" y="14837"/>
                    <a:pt x="2553" y="15164"/>
                    <a:pt x="2454" y="15914"/>
                  </a:cubicBezTo>
                  <a:cubicBezTo>
                    <a:pt x="2454" y="15914"/>
                    <a:pt x="2438" y="16273"/>
                    <a:pt x="2730" y="16545"/>
                  </a:cubicBezTo>
                  <a:cubicBezTo>
                    <a:pt x="2823" y="16633"/>
                    <a:pt x="3103" y="16894"/>
                    <a:pt x="3370" y="17144"/>
                  </a:cubicBezTo>
                  <a:cubicBezTo>
                    <a:pt x="7868" y="10861"/>
                    <a:pt x="10623" y="5001"/>
                    <a:pt x="12301" y="315"/>
                  </a:cubicBezTo>
                  <a:cubicBezTo>
                    <a:pt x="12401" y="33"/>
                    <a:pt x="12678" y="-84"/>
                    <a:pt x="12900" y="65"/>
                  </a:cubicBezTo>
                  <a:cubicBezTo>
                    <a:pt x="14559" y="1179"/>
                    <a:pt x="16293" y="2509"/>
                    <a:pt x="18120" y="4086"/>
                  </a:cubicBezTo>
                  <a:lnTo>
                    <a:pt x="17966" y="4359"/>
                  </a:lnTo>
                  <a:cubicBezTo>
                    <a:pt x="17961" y="4368"/>
                    <a:pt x="17977" y="4389"/>
                    <a:pt x="17977" y="4396"/>
                  </a:cubicBezTo>
                  <a:cubicBezTo>
                    <a:pt x="17213" y="4343"/>
                    <a:pt x="16748" y="4913"/>
                    <a:pt x="16571" y="5304"/>
                  </a:cubicBezTo>
                  <a:cubicBezTo>
                    <a:pt x="16097" y="6195"/>
                    <a:pt x="16297" y="7389"/>
                    <a:pt x="17029" y="7986"/>
                  </a:cubicBezTo>
                  <a:lnTo>
                    <a:pt x="17291" y="8201"/>
                  </a:lnTo>
                  <a:cubicBezTo>
                    <a:pt x="18034" y="8807"/>
                    <a:pt x="19048" y="8572"/>
                    <a:pt x="19552" y="7677"/>
                  </a:cubicBezTo>
                  <a:cubicBezTo>
                    <a:pt x="19858" y="7132"/>
                    <a:pt x="19916" y="6454"/>
                    <a:pt x="19711" y="5845"/>
                  </a:cubicBezTo>
                  <a:cubicBezTo>
                    <a:pt x="19717" y="5833"/>
                    <a:pt x="19724" y="5819"/>
                    <a:pt x="19734" y="5802"/>
                  </a:cubicBezTo>
                  <a:lnTo>
                    <a:pt x="19835" y="5621"/>
                  </a:lnTo>
                  <a:cubicBezTo>
                    <a:pt x="20415" y="6154"/>
                    <a:pt x="21001" y="6704"/>
                    <a:pt x="21600" y="7288"/>
                  </a:cubicBezTo>
                  <a:cubicBezTo>
                    <a:pt x="21600" y="7288"/>
                    <a:pt x="21600" y="7289"/>
                    <a:pt x="21600" y="7290"/>
                  </a:cubicBezTo>
                  <a:cubicBezTo>
                    <a:pt x="17927" y="16618"/>
                    <a:pt x="8757" y="21244"/>
                    <a:pt x="0" y="21516"/>
                  </a:cubicBezTo>
                  <a:cubicBezTo>
                    <a:pt x="997" y="20312"/>
                    <a:pt x="1921" y="19119"/>
                    <a:pt x="2790" y="17937"/>
                  </a:cubicBezTo>
                  <a:close/>
                  <a:moveTo>
                    <a:pt x="2790" y="17937"/>
                  </a:moveTo>
                </a:path>
              </a:pathLst>
            </a:custGeom>
            <a:solidFill>
              <a:srgbClr val="CE9995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AutoShape 8"/>
            <p:cNvSpPr/>
            <p:nvPr/>
          </p:nvSpPr>
          <p:spPr bwMode="auto">
            <a:xfrm>
              <a:off x="3964063" y="2329925"/>
              <a:ext cx="627063" cy="438150"/>
            </a:xfrm>
            <a:custGeom>
              <a:avLst/>
              <a:gdLst>
                <a:gd name="T0" fmla="*/ 2147483647 w 21438"/>
                <a:gd name="T1" fmla="*/ 2147483647 h 21501"/>
                <a:gd name="T2" fmla="*/ 2147483647 w 21438"/>
                <a:gd name="T3" fmla="*/ 2147483647 h 21501"/>
                <a:gd name="T4" fmla="*/ 2147483647 w 21438"/>
                <a:gd name="T5" fmla="*/ 2147483647 h 21501"/>
                <a:gd name="T6" fmla="*/ 2147483647 w 21438"/>
                <a:gd name="T7" fmla="*/ 2147483647 h 21501"/>
                <a:gd name="T8" fmla="*/ 2147483647 w 21438"/>
                <a:gd name="T9" fmla="*/ 2147483647 h 21501"/>
                <a:gd name="T10" fmla="*/ 2147483647 w 21438"/>
                <a:gd name="T11" fmla="*/ 2147483647 h 21501"/>
                <a:gd name="T12" fmla="*/ 2147483647 w 21438"/>
                <a:gd name="T13" fmla="*/ 2147483647 h 21501"/>
                <a:gd name="T14" fmla="*/ 2147483647 w 21438"/>
                <a:gd name="T15" fmla="*/ 2147483647 h 21501"/>
                <a:gd name="T16" fmla="*/ 2147483647 w 21438"/>
                <a:gd name="T17" fmla="*/ 2147483647 h 21501"/>
                <a:gd name="T18" fmla="*/ 2147483647 w 21438"/>
                <a:gd name="T19" fmla="*/ 2147483647 h 21501"/>
                <a:gd name="T20" fmla="*/ 2147483647 w 21438"/>
                <a:gd name="T21" fmla="*/ 2147483647 h 21501"/>
                <a:gd name="T22" fmla="*/ 2147483647 w 21438"/>
                <a:gd name="T23" fmla="*/ 2147483647 h 21501"/>
                <a:gd name="T24" fmla="*/ 2147483647 w 21438"/>
                <a:gd name="T25" fmla="*/ 2147483647 h 21501"/>
                <a:gd name="T26" fmla="*/ 2147483647 w 21438"/>
                <a:gd name="T27" fmla="*/ 2147483647 h 21501"/>
                <a:gd name="T28" fmla="*/ 2147483647 w 21438"/>
                <a:gd name="T29" fmla="*/ 2147483647 h 21501"/>
                <a:gd name="T30" fmla="*/ 2147483647 w 21438"/>
                <a:gd name="T31" fmla="*/ 2147483647 h 21501"/>
                <a:gd name="T32" fmla="*/ 2147483647 w 21438"/>
                <a:gd name="T33" fmla="*/ 2147483647 h 21501"/>
                <a:gd name="T34" fmla="*/ 2147483647 w 21438"/>
                <a:gd name="T35" fmla="*/ 2147483647 h 21501"/>
                <a:gd name="T36" fmla="*/ 2147483647 w 21438"/>
                <a:gd name="T37" fmla="*/ 2147483647 h 21501"/>
                <a:gd name="T38" fmla="*/ 2147483647 w 21438"/>
                <a:gd name="T39" fmla="*/ 2147483647 h 21501"/>
                <a:gd name="T40" fmla="*/ 2147483647 w 21438"/>
                <a:gd name="T41" fmla="*/ 2147483647 h 21501"/>
                <a:gd name="T42" fmla="*/ 2147483647 w 21438"/>
                <a:gd name="T43" fmla="*/ 2147483647 h 21501"/>
                <a:gd name="T44" fmla="*/ 2147483647 w 21438"/>
                <a:gd name="T45" fmla="*/ 2147483647 h 21501"/>
                <a:gd name="T46" fmla="*/ 2147483647 w 21438"/>
                <a:gd name="T47" fmla="*/ 2147483647 h 21501"/>
                <a:gd name="T48" fmla="*/ 2147483647 w 21438"/>
                <a:gd name="T49" fmla="*/ 2147483647 h 21501"/>
                <a:gd name="T50" fmla="*/ 2147483647 w 21438"/>
                <a:gd name="T51" fmla="*/ 2147483647 h 21501"/>
                <a:gd name="T52" fmla="*/ 2147483647 w 21438"/>
                <a:gd name="T53" fmla="*/ 2147483647 h 21501"/>
                <a:gd name="T54" fmla="*/ 2147483647 w 21438"/>
                <a:gd name="T55" fmla="*/ 2147483647 h 21501"/>
                <a:gd name="T56" fmla="*/ 2147483647 w 21438"/>
                <a:gd name="T57" fmla="*/ 2147483647 h 21501"/>
                <a:gd name="T58" fmla="*/ 2147483647 w 21438"/>
                <a:gd name="T59" fmla="*/ 2147483647 h 2150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8" h="21501">
                  <a:moveTo>
                    <a:pt x="2472" y="12146"/>
                  </a:moveTo>
                  <a:cubicBezTo>
                    <a:pt x="1635" y="10777"/>
                    <a:pt x="842" y="9359"/>
                    <a:pt x="82" y="7904"/>
                  </a:cubicBezTo>
                  <a:cubicBezTo>
                    <a:pt x="-55" y="7643"/>
                    <a:pt x="-17" y="7268"/>
                    <a:pt x="164" y="7075"/>
                  </a:cubicBezTo>
                  <a:cubicBezTo>
                    <a:pt x="697" y="6508"/>
                    <a:pt x="1402" y="5716"/>
                    <a:pt x="2194" y="4721"/>
                  </a:cubicBezTo>
                  <a:cubicBezTo>
                    <a:pt x="1974" y="4382"/>
                    <a:pt x="1739" y="4021"/>
                    <a:pt x="1662" y="3902"/>
                  </a:cubicBezTo>
                  <a:cubicBezTo>
                    <a:pt x="1380" y="3468"/>
                    <a:pt x="1157" y="3599"/>
                    <a:pt x="1157" y="3599"/>
                  </a:cubicBezTo>
                  <a:cubicBezTo>
                    <a:pt x="854" y="3697"/>
                    <a:pt x="526" y="3571"/>
                    <a:pt x="295" y="3217"/>
                  </a:cubicBezTo>
                  <a:cubicBezTo>
                    <a:pt x="-56" y="2677"/>
                    <a:pt x="-43" y="1818"/>
                    <a:pt x="323" y="1300"/>
                  </a:cubicBezTo>
                  <a:lnTo>
                    <a:pt x="534" y="1002"/>
                  </a:lnTo>
                  <a:cubicBezTo>
                    <a:pt x="901" y="485"/>
                    <a:pt x="1483" y="503"/>
                    <a:pt x="1834" y="1043"/>
                  </a:cubicBezTo>
                  <a:cubicBezTo>
                    <a:pt x="1834" y="1043"/>
                    <a:pt x="2238" y="1504"/>
                    <a:pt x="2064" y="2319"/>
                  </a:cubicBezTo>
                  <a:cubicBezTo>
                    <a:pt x="2064" y="2319"/>
                    <a:pt x="2009" y="2717"/>
                    <a:pt x="2244" y="3078"/>
                  </a:cubicBezTo>
                  <a:cubicBezTo>
                    <a:pt x="2325" y="3202"/>
                    <a:pt x="2575" y="3587"/>
                    <a:pt x="2802" y="3937"/>
                  </a:cubicBezTo>
                  <a:cubicBezTo>
                    <a:pt x="3069" y="3584"/>
                    <a:pt x="3341" y="3217"/>
                    <a:pt x="3618" y="2825"/>
                  </a:cubicBezTo>
                  <a:cubicBezTo>
                    <a:pt x="4049" y="2217"/>
                    <a:pt x="4490" y="1560"/>
                    <a:pt x="4929" y="858"/>
                  </a:cubicBezTo>
                  <a:cubicBezTo>
                    <a:pt x="5067" y="638"/>
                    <a:pt x="5201" y="417"/>
                    <a:pt x="5333" y="196"/>
                  </a:cubicBezTo>
                  <a:cubicBezTo>
                    <a:pt x="5441" y="15"/>
                    <a:pt x="5611" y="-47"/>
                    <a:pt x="5764" y="37"/>
                  </a:cubicBezTo>
                  <a:cubicBezTo>
                    <a:pt x="7656" y="1066"/>
                    <a:pt x="9657" y="1642"/>
                    <a:pt x="11746" y="1526"/>
                  </a:cubicBezTo>
                  <a:cubicBezTo>
                    <a:pt x="15055" y="1343"/>
                    <a:pt x="18072" y="835"/>
                    <a:pt x="21014" y="533"/>
                  </a:cubicBezTo>
                  <a:cubicBezTo>
                    <a:pt x="21330" y="500"/>
                    <a:pt x="21544" y="1007"/>
                    <a:pt x="21381" y="1409"/>
                  </a:cubicBezTo>
                  <a:cubicBezTo>
                    <a:pt x="19530" y="5984"/>
                    <a:pt x="17033" y="10987"/>
                    <a:pt x="13662" y="16175"/>
                  </a:cubicBezTo>
                  <a:cubicBezTo>
                    <a:pt x="13708" y="15435"/>
                    <a:pt x="13472" y="14855"/>
                    <a:pt x="13272" y="14569"/>
                  </a:cubicBezTo>
                  <a:cubicBezTo>
                    <a:pt x="12733" y="13677"/>
                    <a:pt x="11805" y="13577"/>
                    <a:pt x="11184" y="14352"/>
                  </a:cubicBezTo>
                  <a:lnTo>
                    <a:pt x="10962" y="14630"/>
                  </a:lnTo>
                  <a:cubicBezTo>
                    <a:pt x="10331" y="15417"/>
                    <a:pt x="10253" y="16815"/>
                    <a:pt x="10786" y="17745"/>
                  </a:cubicBezTo>
                  <a:cubicBezTo>
                    <a:pt x="11110" y="18309"/>
                    <a:pt x="11594" y="18590"/>
                    <a:pt x="12092" y="18509"/>
                  </a:cubicBezTo>
                  <a:cubicBezTo>
                    <a:pt x="11438" y="19452"/>
                    <a:pt x="10757" y="20398"/>
                    <a:pt x="10043" y="21348"/>
                  </a:cubicBezTo>
                  <a:cubicBezTo>
                    <a:pt x="9905" y="21531"/>
                    <a:pt x="9696" y="21553"/>
                    <a:pt x="9544" y="21396"/>
                  </a:cubicBezTo>
                  <a:cubicBezTo>
                    <a:pt x="6958" y="18722"/>
                    <a:pt x="4577" y="15589"/>
                    <a:pt x="2472" y="12146"/>
                  </a:cubicBezTo>
                  <a:close/>
                  <a:moveTo>
                    <a:pt x="2472" y="12146"/>
                  </a:moveTo>
                </a:path>
              </a:pathLst>
            </a:custGeom>
            <a:solidFill>
              <a:srgbClr val="CE9995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AutoShape 9"/>
            <p:cNvSpPr/>
            <p:nvPr/>
          </p:nvSpPr>
          <p:spPr bwMode="auto">
            <a:xfrm>
              <a:off x="4279976" y="2329925"/>
              <a:ext cx="844550" cy="615950"/>
            </a:xfrm>
            <a:custGeom>
              <a:avLst/>
              <a:gdLst>
                <a:gd name="T0" fmla="*/ 2147483647 w 21517"/>
                <a:gd name="T1" fmla="*/ 2147483647 h 21418"/>
                <a:gd name="T2" fmla="*/ 2147483647 w 21517"/>
                <a:gd name="T3" fmla="*/ 2147483647 h 21418"/>
                <a:gd name="T4" fmla="*/ 2147483647 w 21517"/>
                <a:gd name="T5" fmla="*/ 2147483647 h 21418"/>
                <a:gd name="T6" fmla="*/ 2147483647 w 21517"/>
                <a:gd name="T7" fmla="*/ 2147483647 h 21418"/>
                <a:gd name="T8" fmla="*/ 2147483647 w 21517"/>
                <a:gd name="T9" fmla="*/ 2147483647 h 21418"/>
                <a:gd name="T10" fmla="*/ 2147483647 w 21517"/>
                <a:gd name="T11" fmla="*/ 2147483647 h 21418"/>
                <a:gd name="T12" fmla="*/ 2147483647 w 21517"/>
                <a:gd name="T13" fmla="*/ 2147483647 h 21418"/>
                <a:gd name="T14" fmla="*/ 2147483647 w 21517"/>
                <a:gd name="T15" fmla="*/ 2147483647 h 21418"/>
                <a:gd name="T16" fmla="*/ 2147483647 w 21517"/>
                <a:gd name="T17" fmla="*/ 2147483647 h 21418"/>
                <a:gd name="T18" fmla="*/ 2147483647 w 21517"/>
                <a:gd name="T19" fmla="*/ 2147483647 h 21418"/>
                <a:gd name="T20" fmla="*/ 2147483647 w 21517"/>
                <a:gd name="T21" fmla="*/ 2147483647 h 21418"/>
                <a:gd name="T22" fmla="*/ 2147483647 w 21517"/>
                <a:gd name="T23" fmla="*/ 2147483647 h 21418"/>
                <a:gd name="T24" fmla="*/ 2147483647 w 21517"/>
                <a:gd name="T25" fmla="*/ 2147483647 h 21418"/>
                <a:gd name="T26" fmla="*/ 2147483647 w 21517"/>
                <a:gd name="T27" fmla="*/ 2147483647 h 21418"/>
                <a:gd name="T28" fmla="*/ 2147483647 w 21517"/>
                <a:gd name="T29" fmla="*/ 2147483647 h 21418"/>
                <a:gd name="T30" fmla="*/ 2147483647 w 21517"/>
                <a:gd name="T31" fmla="*/ 2147483647 h 21418"/>
                <a:gd name="T32" fmla="*/ 2147483647 w 21517"/>
                <a:gd name="T33" fmla="*/ 2147483647 h 21418"/>
                <a:gd name="T34" fmla="*/ 2147483647 w 21517"/>
                <a:gd name="T35" fmla="*/ 2147483647 h 21418"/>
                <a:gd name="T36" fmla="*/ 2147483647 w 21517"/>
                <a:gd name="T37" fmla="*/ 2147483647 h 21418"/>
                <a:gd name="T38" fmla="*/ 2147483647 w 21517"/>
                <a:gd name="T39" fmla="*/ 2147483647 h 21418"/>
                <a:gd name="T40" fmla="*/ 2147483647 w 21517"/>
                <a:gd name="T41" fmla="*/ 2147483647 h 21418"/>
                <a:gd name="T42" fmla="*/ 2147483647 w 21517"/>
                <a:gd name="T43" fmla="*/ 2147483647 h 21418"/>
                <a:gd name="T44" fmla="*/ 2147483647 w 21517"/>
                <a:gd name="T45" fmla="*/ 2147483647 h 21418"/>
                <a:gd name="T46" fmla="*/ 2147483647 w 21517"/>
                <a:gd name="T47" fmla="*/ 2147483647 h 21418"/>
                <a:gd name="T48" fmla="*/ 2147483647 w 21517"/>
                <a:gd name="T49" fmla="*/ 2147483647 h 21418"/>
                <a:gd name="T50" fmla="*/ 2147483647 w 21517"/>
                <a:gd name="T51" fmla="*/ 2147483647 h 21418"/>
                <a:gd name="T52" fmla="*/ 2147483647 w 21517"/>
                <a:gd name="T53" fmla="*/ 2147483647 h 214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17" h="21418">
                  <a:moveTo>
                    <a:pt x="98" y="15212"/>
                  </a:moveTo>
                  <a:cubicBezTo>
                    <a:pt x="430" y="14791"/>
                    <a:pt x="753" y="14370"/>
                    <a:pt x="1067" y="13951"/>
                  </a:cubicBezTo>
                  <a:cubicBezTo>
                    <a:pt x="1286" y="13658"/>
                    <a:pt x="1500" y="13367"/>
                    <a:pt x="1710" y="13076"/>
                  </a:cubicBezTo>
                  <a:cubicBezTo>
                    <a:pt x="1565" y="12837"/>
                    <a:pt x="1418" y="12594"/>
                    <a:pt x="1367" y="12511"/>
                  </a:cubicBezTo>
                  <a:cubicBezTo>
                    <a:pt x="1171" y="12187"/>
                    <a:pt x="1000" y="12266"/>
                    <a:pt x="1000" y="12266"/>
                  </a:cubicBezTo>
                  <a:cubicBezTo>
                    <a:pt x="771" y="12315"/>
                    <a:pt x="530" y="12205"/>
                    <a:pt x="369" y="11941"/>
                  </a:cubicBezTo>
                  <a:cubicBezTo>
                    <a:pt x="124" y="11537"/>
                    <a:pt x="159" y="10932"/>
                    <a:pt x="449" y="10590"/>
                  </a:cubicBezTo>
                  <a:lnTo>
                    <a:pt x="616" y="10394"/>
                  </a:lnTo>
                  <a:cubicBezTo>
                    <a:pt x="905" y="10052"/>
                    <a:pt x="1339" y="10102"/>
                    <a:pt x="1585" y="10506"/>
                  </a:cubicBezTo>
                  <a:cubicBezTo>
                    <a:pt x="1585" y="10506"/>
                    <a:pt x="1872" y="10857"/>
                    <a:pt x="1717" y="11421"/>
                  </a:cubicBezTo>
                  <a:cubicBezTo>
                    <a:pt x="1717" y="11421"/>
                    <a:pt x="1663" y="11698"/>
                    <a:pt x="1827" y="11968"/>
                  </a:cubicBezTo>
                  <a:cubicBezTo>
                    <a:pt x="1874" y="12045"/>
                    <a:pt x="2003" y="12258"/>
                    <a:pt x="2137" y="12477"/>
                  </a:cubicBezTo>
                  <a:cubicBezTo>
                    <a:pt x="5244" y="8078"/>
                    <a:pt x="7394" y="3887"/>
                    <a:pt x="8880" y="257"/>
                  </a:cubicBezTo>
                  <a:cubicBezTo>
                    <a:pt x="8930" y="134"/>
                    <a:pt x="9021" y="57"/>
                    <a:pt x="9123" y="51"/>
                  </a:cubicBezTo>
                  <a:cubicBezTo>
                    <a:pt x="12970" y="-182"/>
                    <a:pt x="16752" y="296"/>
                    <a:pt x="21353" y="3537"/>
                  </a:cubicBezTo>
                  <a:cubicBezTo>
                    <a:pt x="21492" y="3635"/>
                    <a:pt x="21555" y="3867"/>
                    <a:pt x="21494" y="4066"/>
                  </a:cubicBezTo>
                  <a:cubicBezTo>
                    <a:pt x="20346" y="7833"/>
                    <a:pt x="18527" y="12275"/>
                    <a:pt x="15666" y="16981"/>
                  </a:cubicBezTo>
                  <a:cubicBezTo>
                    <a:pt x="15729" y="16255"/>
                    <a:pt x="15425" y="15781"/>
                    <a:pt x="15210" y="15593"/>
                  </a:cubicBezTo>
                  <a:cubicBezTo>
                    <a:pt x="14723" y="15093"/>
                    <a:pt x="14033" y="15223"/>
                    <a:pt x="13660" y="15893"/>
                  </a:cubicBezTo>
                  <a:lnTo>
                    <a:pt x="13526" y="16134"/>
                  </a:lnTo>
                  <a:cubicBezTo>
                    <a:pt x="13148" y="16815"/>
                    <a:pt x="13237" y="17798"/>
                    <a:pt x="13725" y="18325"/>
                  </a:cubicBezTo>
                  <a:cubicBezTo>
                    <a:pt x="13989" y="18610"/>
                    <a:pt x="14321" y="18702"/>
                    <a:pt x="14641" y="18606"/>
                  </a:cubicBezTo>
                  <a:cubicBezTo>
                    <a:pt x="14035" y="19536"/>
                    <a:pt x="13391" y="20474"/>
                    <a:pt x="12698" y="21418"/>
                  </a:cubicBezTo>
                  <a:cubicBezTo>
                    <a:pt x="12164" y="21408"/>
                    <a:pt x="11634" y="21374"/>
                    <a:pt x="11111" y="21311"/>
                  </a:cubicBezTo>
                  <a:cubicBezTo>
                    <a:pt x="7190" y="20829"/>
                    <a:pt x="3457" y="18834"/>
                    <a:pt x="134" y="15867"/>
                  </a:cubicBezTo>
                  <a:cubicBezTo>
                    <a:pt x="-29" y="15720"/>
                    <a:pt x="-45" y="15395"/>
                    <a:pt x="98" y="15212"/>
                  </a:cubicBezTo>
                  <a:close/>
                  <a:moveTo>
                    <a:pt x="98" y="15212"/>
                  </a:moveTo>
                </a:path>
              </a:pathLst>
            </a:custGeom>
            <a:solidFill>
              <a:srgbClr val="EABDBA"/>
            </a:solidFill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4413363" y="2621956"/>
            <a:ext cx="2005215" cy="208297"/>
            <a:chOff x="4671768" y="1525092"/>
            <a:chExt cx="1322632" cy="137392"/>
          </a:xfrm>
          <a:solidFill>
            <a:schemeClr val="bg1"/>
          </a:solidFill>
        </p:grpSpPr>
        <p:grpSp>
          <p:nvGrpSpPr>
            <p:cNvPr id="15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17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8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1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26"/>
          <p:cNvGrpSpPr/>
          <p:nvPr/>
        </p:nvGrpSpPr>
        <p:grpSpPr>
          <a:xfrm>
            <a:off x="4413364" y="3612749"/>
            <a:ext cx="2284401" cy="208297"/>
            <a:chOff x="4671768" y="2178615"/>
            <a:chExt cx="1506782" cy="137392"/>
          </a:xfrm>
          <a:solidFill>
            <a:schemeClr val="bg1"/>
          </a:solidFill>
        </p:grpSpPr>
        <p:grpSp>
          <p:nvGrpSpPr>
            <p:cNvPr id="20" name="Group 31"/>
            <p:cNvGrpSpPr/>
            <p:nvPr/>
          </p:nvGrpSpPr>
          <p:grpSpPr>
            <a:xfrm>
              <a:off x="4671768" y="2178615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2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3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1" name="직선 연결선 250"/>
            <p:cNvCxnSpPr/>
            <p:nvPr/>
          </p:nvCxnSpPr>
          <p:spPr>
            <a:xfrm>
              <a:off x="4809160" y="2241799"/>
              <a:ext cx="1369390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7"/>
          <p:cNvGrpSpPr/>
          <p:nvPr/>
        </p:nvGrpSpPr>
        <p:grpSpPr>
          <a:xfrm>
            <a:off x="4413363" y="4603541"/>
            <a:ext cx="2871655" cy="208297"/>
            <a:chOff x="4671768" y="2832138"/>
            <a:chExt cx="1894132" cy="137392"/>
          </a:xfrm>
          <a:solidFill>
            <a:schemeClr val="bg1"/>
          </a:solidFill>
        </p:grpSpPr>
        <p:grpSp>
          <p:nvGrpSpPr>
            <p:cNvPr id="25" name="Group 28"/>
            <p:cNvGrpSpPr/>
            <p:nvPr/>
          </p:nvGrpSpPr>
          <p:grpSpPr>
            <a:xfrm>
              <a:off x="4671768" y="2832138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7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8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6" name="직선 연결선 250"/>
            <p:cNvCxnSpPr/>
            <p:nvPr/>
          </p:nvCxnSpPr>
          <p:spPr>
            <a:xfrm>
              <a:off x="4809160" y="2896735"/>
              <a:ext cx="1756740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40"/>
          <p:cNvGrpSpPr/>
          <p:nvPr/>
        </p:nvGrpSpPr>
        <p:grpSpPr>
          <a:xfrm>
            <a:off x="4413363" y="5594334"/>
            <a:ext cx="3984733" cy="208297"/>
            <a:chOff x="4671768" y="3485661"/>
            <a:chExt cx="2628315" cy="137392"/>
          </a:xfrm>
          <a:solidFill>
            <a:schemeClr val="bg1"/>
          </a:solidFill>
        </p:grpSpPr>
        <p:grpSp>
          <p:nvGrpSpPr>
            <p:cNvPr id="30" name="Group 37"/>
            <p:cNvGrpSpPr/>
            <p:nvPr/>
          </p:nvGrpSpPr>
          <p:grpSpPr>
            <a:xfrm>
              <a:off x="4671768" y="3485661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2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3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1" name="직선 연결선 250"/>
            <p:cNvCxnSpPr/>
            <p:nvPr/>
          </p:nvCxnSpPr>
          <p:spPr>
            <a:xfrm>
              <a:off x="4809160" y="3552499"/>
              <a:ext cx="2490923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53"/>
          <p:cNvSpPr>
            <a:spLocks noChangeArrowheads="1"/>
          </p:cNvSpPr>
          <p:nvPr/>
        </p:nvSpPr>
        <p:spPr bwMode="auto">
          <a:xfrm>
            <a:off x="2119313" y="3478213"/>
            <a:ext cx="218281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77098" y="2273935"/>
            <a:ext cx="134620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您好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77098" y="3309620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77098" y="4302443"/>
            <a:ext cx="134620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不客气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177098" y="5268595"/>
            <a:ext cx="134620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对不起 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没关系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60450" y="2103438"/>
            <a:ext cx="762000" cy="762000"/>
          </a:xfrm>
          <a:prstGeom prst="rect">
            <a:avLst/>
          </a:prstGeom>
          <a:solidFill>
            <a:srgbClr val="CE999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48" name="Freeform 328"/>
          <p:cNvSpPr>
            <a:spLocks noChangeArrowheads="1"/>
          </p:cNvSpPr>
          <p:nvPr/>
        </p:nvSpPr>
        <p:spPr bwMode="auto">
          <a:xfrm>
            <a:off x="1109663" y="2328863"/>
            <a:ext cx="615950" cy="344487"/>
          </a:xfrm>
          <a:custGeom>
            <a:avLst/>
            <a:gdLst>
              <a:gd name="T0" fmla="*/ 2147483646 w 1564"/>
              <a:gd name="T1" fmla="*/ 2147483646 h 871"/>
              <a:gd name="T2" fmla="*/ 2147483646 w 1564"/>
              <a:gd name="T3" fmla="*/ 2147483646 h 871"/>
              <a:gd name="T4" fmla="*/ 2147483646 w 1564"/>
              <a:gd name="T5" fmla="*/ 2147483646 h 871"/>
              <a:gd name="T6" fmla="*/ 2147483646 w 1564"/>
              <a:gd name="T7" fmla="*/ 2147483646 h 871"/>
              <a:gd name="T8" fmla="*/ 2147483646 w 1564"/>
              <a:gd name="T9" fmla="*/ 2147483646 h 871"/>
              <a:gd name="T10" fmla="*/ 2147483646 w 1564"/>
              <a:gd name="T11" fmla="*/ 2147483646 h 871"/>
              <a:gd name="T12" fmla="*/ 2147483646 w 1564"/>
              <a:gd name="T13" fmla="*/ 2147483646 h 871"/>
              <a:gd name="T14" fmla="*/ 2147483646 w 1564"/>
              <a:gd name="T15" fmla="*/ 2147483646 h 871"/>
              <a:gd name="T16" fmla="*/ 2147483646 w 1564"/>
              <a:gd name="T17" fmla="*/ 2147483646 h 871"/>
              <a:gd name="T18" fmla="*/ 2147483646 w 1564"/>
              <a:gd name="T19" fmla="*/ 2147483646 h 871"/>
              <a:gd name="T20" fmla="*/ 2147483646 w 1564"/>
              <a:gd name="T21" fmla="*/ 2147483646 h 871"/>
              <a:gd name="T22" fmla="*/ 2147483646 w 1564"/>
              <a:gd name="T23" fmla="*/ 2147483646 h 871"/>
              <a:gd name="T24" fmla="*/ 2147483646 w 1564"/>
              <a:gd name="T25" fmla="*/ 2147483646 h 871"/>
              <a:gd name="T26" fmla="*/ 2147483646 w 1564"/>
              <a:gd name="T27" fmla="*/ 2147483646 h 871"/>
              <a:gd name="T28" fmla="*/ 2147483646 w 1564"/>
              <a:gd name="T29" fmla="*/ 2147483646 h 871"/>
              <a:gd name="T30" fmla="*/ 2147483646 w 1564"/>
              <a:gd name="T31" fmla="*/ 2147483646 h 871"/>
              <a:gd name="T32" fmla="*/ 2147483646 w 1564"/>
              <a:gd name="T33" fmla="*/ 2147483646 h 871"/>
              <a:gd name="T34" fmla="*/ 2147483646 w 1564"/>
              <a:gd name="T35" fmla="*/ 2147483646 h 871"/>
              <a:gd name="T36" fmla="*/ 2147483646 w 1564"/>
              <a:gd name="T37" fmla="*/ 2147483646 h 871"/>
              <a:gd name="T38" fmla="*/ 2147483646 w 1564"/>
              <a:gd name="T39" fmla="*/ 2147483646 h 871"/>
              <a:gd name="T40" fmla="*/ 2147483646 w 1564"/>
              <a:gd name="T41" fmla="*/ 2147483646 h 871"/>
              <a:gd name="T42" fmla="*/ 2147483646 w 1564"/>
              <a:gd name="T43" fmla="*/ 2147483646 h 871"/>
              <a:gd name="T44" fmla="*/ 2147483646 w 1564"/>
              <a:gd name="T45" fmla="*/ 2147483646 h 871"/>
              <a:gd name="T46" fmla="*/ 2147483646 w 1564"/>
              <a:gd name="T47" fmla="*/ 2147483646 h 871"/>
              <a:gd name="T48" fmla="*/ 2147483646 w 1564"/>
              <a:gd name="T49" fmla="*/ 2147483646 h 871"/>
              <a:gd name="T50" fmla="*/ 2147483646 w 1564"/>
              <a:gd name="T51" fmla="*/ 2147483646 h 871"/>
              <a:gd name="T52" fmla="*/ 2147483646 w 1564"/>
              <a:gd name="T53" fmla="*/ 2147483646 h 871"/>
              <a:gd name="T54" fmla="*/ 2147483646 w 1564"/>
              <a:gd name="T55" fmla="*/ 2147483646 h 871"/>
              <a:gd name="T56" fmla="*/ 2147483646 w 1564"/>
              <a:gd name="T57" fmla="*/ 2147483646 h 871"/>
              <a:gd name="T58" fmla="*/ 2147483646 w 1564"/>
              <a:gd name="T59" fmla="*/ 2147483646 h 871"/>
              <a:gd name="T60" fmla="*/ 2147483646 w 1564"/>
              <a:gd name="T61" fmla="*/ 2147483646 h 871"/>
              <a:gd name="T62" fmla="*/ 2147483646 w 1564"/>
              <a:gd name="T63" fmla="*/ 2147483646 h 871"/>
              <a:gd name="T64" fmla="*/ 2147483646 w 1564"/>
              <a:gd name="T65" fmla="*/ 2147483646 h 871"/>
              <a:gd name="T66" fmla="*/ 2147483646 w 1564"/>
              <a:gd name="T67" fmla="*/ 2147483646 h 871"/>
              <a:gd name="T68" fmla="*/ 2147483646 w 1564"/>
              <a:gd name="T69" fmla="*/ 2147483646 h 871"/>
              <a:gd name="T70" fmla="*/ 2147483646 w 1564"/>
              <a:gd name="T71" fmla="*/ 2147483646 h 871"/>
              <a:gd name="T72" fmla="*/ 2147483646 w 1564"/>
              <a:gd name="T73" fmla="*/ 2147483646 h 871"/>
              <a:gd name="T74" fmla="*/ 2147483646 w 1564"/>
              <a:gd name="T75" fmla="*/ 2147483646 h 871"/>
              <a:gd name="T76" fmla="*/ 2147483646 w 1564"/>
              <a:gd name="T77" fmla="*/ 0 h 871"/>
              <a:gd name="T78" fmla="*/ 2147483646 w 1564"/>
              <a:gd name="T79" fmla="*/ 0 h 871"/>
              <a:gd name="T80" fmla="*/ 2147483646 w 1564"/>
              <a:gd name="T81" fmla="*/ 2147483646 h 871"/>
              <a:gd name="T82" fmla="*/ 2147483646 w 1564"/>
              <a:gd name="T83" fmla="*/ 2147483646 h 871"/>
              <a:gd name="T84" fmla="*/ 2147483646 w 1564"/>
              <a:gd name="T85" fmla="*/ 2147483646 h 871"/>
              <a:gd name="T86" fmla="*/ 2147483646 w 1564"/>
              <a:gd name="T87" fmla="*/ 2147483646 h 871"/>
              <a:gd name="T88" fmla="*/ 0 w 1564"/>
              <a:gd name="T89" fmla="*/ 2147483646 h 871"/>
              <a:gd name="T90" fmla="*/ 2147483646 w 1564"/>
              <a:gd name="T91" fmla="*/ 2147483646 h 871"/>
              <a:gd name="T92" fmla="*/ 0 w 1564"/>
              <a:gd name="T93" fmla="*/ 2147483646 h 871"/>
              <a:gd name="T94" fmla="*/ 2147483646 w 1564"/>
              <a:gd name="T95" fmla="*/ 2147483646 h 871"/>
              <a:gd name="T96" fmla="*/ 2147483646 w 1564"/>
              <a:gd name="T97" fmla="*/ 2147483646 h 871"/>
              <a:gd name="T98" fmla="*/ 2147483646 w 1564"/>
              <a:gd name="T99" fmla="*/ 2147483646 h 871"/>
              <a:gd name="T100" fmla="*/ 2147483646 w 1564"/>
              <a:gd name="T101" fmla="*/ 2147483646 h 871"/>
              <a:gd name="T102" fmla="*/ 2147483646 w 1564"/>
              <a:gd name="T103" fmla="*/ 2147483646 h 871"/>
              <a:gd name="T104" fmla="*/ 2147483646 w 1564"/>
              <a:gd name="T105" fmla="*/ 2147483646 h 871"/>
              <a:gd name="T106" fmla="*/ 2147483646 w 1564"/>
              <a:gd name="T107" fmla="*/ 2147483646 h 871"/>
              <a:gd name="T108" fmla="*/ 2147483646 w 1564"/>
              <a:gd name="T109" fmla="*/ 2147483646 h 871"/>
              <a:gd name="T110" fmla="*/ 2147483646 w 1564"/>
              <a:gd name="T111" fmla="*/ 2147483646 h 871"/>
              <a:gd name="T112" fmla="*/ 2147483646 w 1564"/>
              <a:gd name="T113" fmla="*/ 2147483646 h 871"/>
              <a:gd name="T114" fmla="*/ 2147483646 w 1564"/>
              <a:gd name="T115" fmla="*/ 2147483646 h 871"/>
              <a:gd name="T116" fmla="*/ 2147483646 w 1564"/>
              <a:gd name="T117" fmla="*/ 2147483646 h 871"/>
              <a:gd name="T118" fmla="*/ 2147483646 w 1564"/>
              <a:gd name="T119" fmla="*/ 2147483646 h 871"/>
              <a:gd name="T120" fmla="*/ 2147483646 w 1564"/>
              <a:gd name="T121" fmla="*/ 2147483646 h 871"/>
              <a:gd name="T122" fmla="*/ 2147483646 w 1564"/>
              <a:gd name="T123" fmla="*/ 2147483646 h 871"/>
              <a:gd name="T124" fmla="*/ 2147483646 w 1564"/>
              <a:gd name="T125" fmla="*/ 2147483646 h 8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grpSp>
        <p:nvGrpSpPr>
          <p:cNvPr id="18449" name="组合 64"/>
          <p:cNvGrpSpPr/>
          <p:nvPr/>
        </p:nvGrpSpPr>
        <p:grpSpPr bwMode="auto">
          <a:xfrm>
            <a:off x="1060450" y="3140075"/>
            <a:ext cx="762000" cy="762000"/>
            <a:chOff x="1059668" y="3139605"/>
            <a:chExt cx="762000" cy="762000"/>
          </a:xfrm>
        </p:grpSpPr>
        <p:sp>
          <p:nvSpPr>
            <p:cNvPr id="46" name="矩形 45"/>
            <p:cNvSpPr/>
            <p:nvPr/>
          </p:nvSpPr>
          <p:spPr>
            <a:xfrm>
              <a:off x="1059668" y="3139605"/>
              <a:ext cx="762000" cy="762000"/>
            </a:xfrm>
            <a:prstGeom prst="rect">
              <a:avLst/>
            </a:prstGeom>
            <a:solidFill>
              <a:srgbClr val="EAB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Freeform 237"/>
            <p:cNvSpPr>
              <a:spLocks noChangeArrowheads="1"/>
            </p:cNvSpPr>
            <p:nvPr/>
          </p:nvSpPr>
          <p:spPr bwMode="auto">
            <a:xfrm>
              <a:off x="1203832" y="3374696"/>
              <a:ext cx="519763" cy="381678"/>
            </a:xfrm>
            <a:custGeom>
              <a:avLst/>
              <a:gdLst>
                <a:gd name="T0" fmla="*/ 2147483646 w 1347"/>
                <a:gd name="T1" fmla="*/ 2147483646 h 987"/>
                <a:gd name="T2" fmla="*/ 2147483646 w 1347"/>
                <a:gd name="T3" fmla="*/ 2147483646 h 987"/>
                <a:gd name="T4" fmla="*/ 2147483646 w 1347"/>
                <a:gd name="T5" fmla="*/ 2147483646 h 987"/>
                <a:gd name="T6" fmla="*/ 2147483646 w 1347"/>
                <a:gd name="T7" fmla="*/ 2147483646 h 987"/>
                <a:gd name="T8" fmla="*/ 2147483646 w 1347"/>
                <a:gd name="T9" fmla="*/ 0 h 987"/>
                <a:gd name="T10" fmla="*/ 2147483646 w 1347"/>
                <a:gd name="T11" fmla="*/ 0 h 987"/>
                <a:gd name="T12" fmla="*/ 2147483646 w 1347"/>
                <a:gd name="T13" fmla="*/ 2147483646 h 987"/>
                <a:gd name="T14" fmla="*/ 2147483646 w 1347"/>
                <a:gd name="T15" fmla="*/ 2147483646 h 987"/>
                <a:gd name="T16" fmla="*/ 2147483646 w 1347"/>
                <a:gd name="T17" fmla="*/ 2147483646 h 987"/>
                <a:gd name="T18" fmla="*/ 2147483646 w 1347"/>
                <a:gd name="T19" fmla="*/ 2147483646 h 987"/>
                <a:gd name="T20" fmla="*/ 2147483646 w 1347"/>
                <a:gd name="T21" fmla="*/ 2147483646 h 987"/>
                <a:gd name="T22" fmla="*/ 0 w 1347"/>
                <a:gd name="T23" fmla="*/ 2147483646 h 987"/>
                <a:gd name="T24" fmla="*/ 0 w 1347"/>
                <a:gd name="T25" fmla="*/ 2147483646 h 987"/>
                <a:gd name="T26" fmla="*/ 2147483646 w 1347"/>
                <a:gd name="T27" fmla="*/ 2147483646 h 987"/>
                <a:gd name="T28" fmla="*/ 2147483646 w 1347"/>
                <a:gd name="T29" fmla="*/ 2147483646 h 987"/>
                <a:gd name="T30" fmla="*/ 2147483646 w 1347"/>
                <a:gd name="T31" fmla="*/ 2147483646 h 987"/>
                <a:gd name="T32" fmla="*/ 2147483646 w 1347"/>
                <a:gd name="T33" fmla="*/ 2147483646 h 987"/>
                <a:gd name="T34" fmla="*/ 2147483646 w 1347"/>
                <a:gd name="T35" fmla="*/ 2147483646 h 987"/>
                <a:gd name="T36" fmla="*/ 2147483646 w 1347"/>
                <a:gd name="T37" fmla="*/ 2147483646 h 987"/>
                <a:gd name="T38" fmla="*/ 2147483646 w 1347"/>
                <a:gd name="T39" fmla="*/ 2147483646 h 987"/>
                <a:gd name="T40" fmla="*/ 2147483646 w 1347"/>
                <a:gd name="T41" fmla="*/ 2147483646 h 987"/>
                <a:gd name="T42" fmla="*/ 2147483646 w 1347"/>
                <a:gd name="T43" fmla="*/ 2147483646 h 987"/>
                <a:gd name="T44" fmla="*/ 2147483646 w 1347"/>
                <a:gd name="T45" fmla="*/ 2147483646 h 987"/>
                <a:gd name="T46" fmla="*/ 2147483646 w 1347"/>
                <a:gd name="T47" fmla="*/ 2147483646 h 987"/>
                <a:gd name="T48" fmla="*/ 2147483646 w 1347"/>
                <a:gd name="T49" fmla="*/ 2147483646 h 987"/>
                <a:gd name="T50" fmla="*/ 2147483646 w 1347"/>
                <a:gd name="T51" fmla="*/ 2147483646 h 987"/>
                <a:gd name="T52" fmla="*/ 2147483646 w 1347"/>
                <a:gd name="T53" fmla="*/ 2147483646 h 987"/>
                <a:gd name="T54" fmla="*/ 2147483646 w 1347"/>
                <a:gd name="T55" fmla="*/ 2147483646 h 987"/>
                <a:gd name="T56" fmla="*/ 2147483646 w 1347"/>
                <a:gd name="T57" fmla="*/ 2147483646 h 987"/>
                <a:gd name="T58" fmla="*/ 2147483646 w 1347"/>
                <a:gd name="T59" fmla="*/ 2147483646 h 987"/>
                <a:gd name="T60" fmla="*/ 2147483646 w 1347"/>
                <a:gd name="T61" fmla="*/ 2147483646 h 987"/>
                <a:gd name="T62" fmla="*/ 2147483646 w 1347"/>
                <a:gd name="T63" fmla="*/ 2147483646 h 987"/>
                <a:gd name="T64" fmla="*/ 2147483646 w 1347"/>
                <a:gd name="T65" fmla="*/ 2147483646 h 987"/>
                <a:gd name="T66" fmla="*/ 2147483646 w 1347"/>
                <a:gd name="T67" fmla="*/ 2147483646 h 987"/>
                <a:gd name="T68" fmla="*/ 2147483646 w 1347"/>
                <a:gd name="T69" fmla="*/ 2147483646 h 987"/>
                <a:gd name="T70" fmla="*/ 2147483646 w 1347"/>
                <a:gd name="T71" fmla="*/ 2147483646 h 9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</p:grpSp>
      <p:grpSp>
        <p:nvGrpSpPr>
          <p:cNvPr id="18450" name="组合 63"/>
          <p:cNvGrpSpPr/>
          <p:nvPr/>
        </p:nvGrpSpPr>
        <p:grpSpPr bwMode="auto">
          <a:xfrm>
            <a:off x="1060450" y="4176713"/>
            <a:ext cx="762000" cy="762000"/>
            <a:chOff x="1059668" y="4176470"/>
            <a:chExt cx="762000" cy="762000"/>
          </a:xfrm>
        </p:grpSpPr>
        <p:sp>
          <p:nvSpPr>
            <p:cNvPr id="47" name="矩形 46"/>
            <p:cNvSpPr/>
            <p:nvPr/>
          </p:nvSpPr>
          <p:spPr>
            <a:xfrm>
              <a:off x="1059668" y="4176470"/>
              <a:ext cx="762000" cy="762000"/>
            </a:xfrm>
            <a:prstGeom prst="rect">
              <a:avLst/>
            </a:prstGeom>
            <a:solidFill>
              <a:srgbClr val="CE9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5" name="Group 2"/>
            <p:cNvGrpSpPr/>
            <p:nvPr/>
          </p:nvGrpSpPr>
          <p:grpSpPr bwMode="auto">
            <a:xfrm>
              <a:off x="1165436" y="4266663"/>
              <a:ext cx="550463" cy="545175"/>
              <a:chOff x="1569458" y="688424"/>
              <a:chExt cx="334962" cy="331788"/>
            </a:xfrm>
            <a:solidFill>
              <a:schemeClr val="bg1"/>
            </a:solidFill>
          </p:grpSpPr>
          <p:sp>
            <p:nvSpPr>
              <p:cNvPr id="56" name="Freeform 11"/>
              <p:cNvSpPr>
                <a:spLocks noChangeArrowheads="1"/>
              </p:cNvSpPr>
              <p:nvPr/>
            </p:nvSpPr>
            <p:spPr bwMode="auto">
              <a:xfrm>
                <a:off x="1587500" y="901699"/>
                <a:ext cx="42863" cy="77788"/>
              </a:xfrm>
              <a:custGeom>
                <a:avLst/>
                <a:gdLst>
                  <a:gd name="T0" fmla="*/ 0 w 118"/>
                  <a:gd name="T1" fmla="*/ 183 h 218"/>
                  <a:gd name="T2" fmla="*/ 25 w 118"/>
                  <a:gd name="T3" fmla="*/ 217 h 218"/>
                  <a:gd name="T4" fmla="*/ 84 w 118"/>
                  <a:gd name="T5" fmla="*/ 217 h 218"/>
                  <a:gd name="T6" fmla="*/ 117 w 118"/>
                  <a:gd name="T7" fmla="*/ 183 h 218"/>
                  <a:gd name="T8" fmla="*/ 117 w 118"/>
                  <a:gd name="T9" fmla="*/ 0 h 218"/>
                  <a:gd name="T10" fmla="*/ 17 w 118"/>
                  <a:gd name="T11" fmla="*/ 91 h 218"/>
                  <a:gd name="T12" fmla="*/ 0 w 118"/>
                  <a:gd name="T13" fmla="*/ 75 h 218"/>
                  <a:gd name="T14" fmla="*/ 0 w 118"/>
                  <a:gd name="T15" fmla="*/ 183 h 218"/>
                  <a:gd name="T16" fmla="*/ 0 w 118"/>
                  <a:gd name="T17" fmla="*/ 183 h 218"/>
                  <a:gd name="T18" fmla="*/ 0 w 118"/>
                  <a:gd name="T19" fmla="*/ 18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218">
                    <a:moveTo>
                      <a:pt x="0" y="183"/>
                    </a:moveTo>
                    <a:cubicBezTo>
                      <a:pt x="0" y="200"/>
                      <a:pt x="8" y="217"/>
                      <a:pt x="25" y="217"/>
                    </a:cubicBezTo>
                    <a:cubicBezTo>
                      <a:pt x="84" y="217"/>
                      <a:pt x="84" y="217"/>
                      <a:pt x="84" y="217"/>
                    </a:cubicBezTo>
                    <a:cubicBezTo>
                      <a:pt x="100" y="217"/>
                      <a:pt x="117" y="200"/>
                      <a:pt x="117" y="183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0" y="183"/>
                    </a:lnTo>
                    <a:close/>
                    <a:moveTo>
                      <a:pt x="0" y="183"/>
                    </a:moveTo>
                    <a:lnTo>
                      <a:pt x="0" y="18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  <p:sp>
            <p:nvSpPr>
              <p:cNvPr id="57" name="Freeform 12"/>
              <p:cNvSpPr>
                <a:spLocks noChangeArrowheads="1"/>
              </p:cNvSpPr>
              <p:nvPr/>
            </p:nvSpPr>
            <p:spPr bwMode="auto">
              <a:xfrm>
                <a:off x="1657350" y="858837"/>
                <a:ext cx="42863" cy="120650"/>
              </a:xfrm>
              <a:custGeom>
                <a:avLst/>
                <a:gdLst>
                  <a:gd name="T0" fmla="*/ 0 w 118"/>
                  <a:gd name="T1" fmla="*/ 301 h 336"/>
                  <a:gd name="T2" fmla="*/ 34 w 118"/>
                  <a:gd name="T3" fmla="*/ 335 h 336"/>
                  <a:gd name="T4" fmla="*/ 84 w 118"/>
                  <a:gd name="T5" fmla="*/ 335 h 336"/>
                  <a:gd name="T6" fmla="*/ 117 w 118"/>
                  <a:gd name="T7" fmla="*/ 301 h 336"/>
                  <a:gd name="T8" fmla="*/ 117 w 118"/>
                  <a:gd name="T9" fmla="*/ 76 h 336"/>
                  <a:gd name="T10" fmla="*/ 42 w 118"/>
                  <a:gd name="T11" fmla="*/ 0 h 336"/>
                  <a:gd name="T12" fmla="*/ 0 w 118"/>
                  <a:gd name="T13" fmla="*/ 42 h 336"/>
                  <a:gd name="T14" fmla="*/ 0 w 118"/>
                  <a:gd name="T15" fmla="*/ 301 h 336"/>
                  <a:gd name="T16" fmla="*/ 0 w 118"/>
                  <a:gd name="T17" fmla="*/ 301 h 336"/>
                  <a:gd name="T18" fmla="*/ 0 w 118"/>
                  <a:gd name="T19" fmla="*/ 30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36">
                    <a:moveTo>
                      <a:pt x="0" y="301"/>
                    </a:moveTo>
                    <a:cubicBezTo>
                      <a:pt x="0" y="318"/>
                      <a:pt x="17" y="335"/>
                      <a:pt x="34" y="335"/>
                    </a:cubicBezTo>
                    <a:cubicBezTo>
                      <a:pt x="84" y="335"/>
                      <a:pt x="84" y="335"/>
                      <a:pt x="84" y="335"/>
                    </a:cubicBezTo>
                    <a:cubicBezTo>
                      <a:pt x="101" y="335"/>
                      <a:pt x="117" y="318"/>
                      <a:pt x="117" y="301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0" y="301"/>
                    </a:lnTo>
                    <a:close/>
                    <a:moveTo>
                      <a:pt x="0" y="301"/>
                    </a:moveTo>
                    <a:lnTo>
                      <a:pt x="0" y="3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  <p:sp>
            <p:nvSpPr>
              <p:cNvPr id="58" name="Freeform 13"/>
              <p:cNvSpPr>
                <a:spLocks noChangeArrowheads="1"/>
              </p:cNvSpPr>
              <p:nvPr/>
            </p:nvSpPr>
            <p:spPr bwMode="auto">
              <a:xfrm>
                <a:off x="1727200" y="858837"/>
                <a:ext cx="42863" cy="120650"/>
              </a:xfrm>
              <a:custGeom>
                <a:avLst/>
                <a:gdLst>
                  <a:gd name="T0" fmla="*/ 92 w 118"/>
                  <a:gd name="T1" fmla="*/ 335 h 336"/>
                  <a:gd name="T2" fmla="*/ 117 w 118"/>
                  <a:gd name="T3" fmla="*/ 301 h 336"/>
                  <a:gd name="T4" fmla="*/ 117 w 118"/>
                  <a:gd name="T5" fmla="*/ 0 h 336"/>
                  <a:gd name="T6" fmla="*/ 0 w 118"/>
                  <a:gd name="T7" fmla="*/ 118 h 336"/>
                  <a:gd name="T8" fmla="*/ 0 w 118"/>
                  <a:gd name="T9" fmla="*/ 301 h 336"/>
                  <a:gd name="T10" fmla="*/ 33 w 118"/>
                  <a:gd name="T11" fmla="*/ 335 h 336"/>
                  <a:gd name="T12" fmla="*/ 92 w 118"/>
                  <a:gd name="T13" fmla="*/ 335 h 336"/>
                  <a:gd name="T14" fmla="*/ 92 w 118"/>
                  <a:gd name="T15" fmla="*/ 335 h 336"/>
                  <a:gd name="T16" fmla="*/ 92 w 118"/>
                  <a:gd name="T17" fmla="*/ 33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6">
                    <a:moveTo>
                      <a:pt x="92" y="335"/>
                    </a:moveTo>
                    <a:cubicBezTo>
                      <a:pt x="108" y="335"/>
                      <a:pt x="117" y="318"/>
                      <a:pt x="117" y="30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0" y="318"/>
                      <a:pt x="16" y="335"/>
                      <a:pt x="33" y="335"/>
                    </a:cubicBezTo>
                    <a:lnTo>
                      <a:pt x="92" y="335"/>
                    </a:lnTo>
                    <a:close/>
                    <a:moveTo>
                      <a:pt x="92" y="335"/>
                    </a:moveTo>
                    <a:lnTo>
                      <a:pt x="92" y="3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  <p:sp>
            <p:nvSpPr>
              <p:cNvPr id="59" name="Freeform 14"/>
              <p:cNvSpPr>
                <a:spLocks noChangeArrowheads="1"/>
              </p:cNvSpPr>
              <p:nvPr/>
            </p:nvSpPr>
            <p:spPr bwMode="auto">
              <a:xfrm>
                <a:off x="1795463" y="817562"/>
                <a:ext cx="46037" cy="163512"/>
              </a:xfrm>
              <a:custGeom>
                <a:avLst/>
                <a:gdLst>
                  <a:gd name="T0" fmla="*/ 0 w 126"/>
                  <a:gd name="T1" fmla="*/ 41 h 452"/>
                  <a:gd name="T2" fmla="*/ 0 w 126"/>
                  <a:gd name="T3" fmla="*/ 417 h 452"/>
                  <a:gd name="T4" fmla="*/ 33 w 126"/>
                  <a:gd name="T5" fmla="*/ 451 h 452"/>
                  <a:gd name="T6" fmla="*/ 92 w 126"/>
                  <a:gd name="T7" fmla="*/ 451 h 452"/>
                  <a:gd name="T8" fmla="*/ 125 w 126"/>
                  <a:gd name="T9" fmla="*/ 417 h 452"/>
                  <a:gd name="T10" fmla="*/ 125 w 126"/>
                  <a:gd name="T11" fmla="*/ 66 h 452"/>
                  <a:gd name="T12" fmla="*/ 50 w 126"/>
                  <a:gd name="T13" fmla="*/ 0 h 452"/>
                  <a:gd name="T14" fmla="*/ 0 w 126"/>
                  <a:gd name="T15" fmla="*/ 41 h 452"/>
                  <a:gd name="T16" fmla="*/ 0 w 126"/>
                  <a:gd name="T17" fmla="*/ 41 h 452"/>
                  <a:gd name="T18" fmla="*/ 0 w 126"/>
                  <a:gd name="T19" fmla="*/ 4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452">
                    <a:moveTo>
                      <a:pt x="0" y="41"/>
                    </a:move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34"/>
                      <a:pt x="17" y="451"/>
                      <a:pt x="33" y="451"/>
                    </a:cubicBezTo>
                    <a:cubicBezTo>
                      <a:pt x="92" y="451"/>
                      <a:pt x="92" y="451"/>
                      <a:pt x="92" y="451"/>
                    </a:cubicBezTo>
                    <a:cubicBezTo>
                      <a:pt x="109" y="451"/>
                      <a:pt x="125" y="434"/>
                      <a:pt x="125" y="417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41"/>
                    </a:lnTo>
                    <a:close/>
                    <a:moveTo>
                      <a:pt x="0" y="41"/>
                    </a:move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  <p:sp>
            <p:nvSpPr>
              <p:cNvPr id="60" name="Freeform 15"/>
              <p:cNvSpPr>
                <a:spLocks noChangeArrowheads="1"/>
              </p:cNvSpPr>
              <p:nvPr/>
            </p:nvSpPr>
            <p:spPr bwMode="auto">
              <a:xfrm>
                <a:off x="1576388" y="744537"/>
                <a:ext cx="261937" cy="163512"/>
              </a:xfrm>
              <a:custGeom>
                <a:avLst/>
                <a:gdLst>
                  <a:gd name="T0" fmla="*/ 234 w 728"/>
                  <a:gd name="T1" fmla="*/ 284 h 452"/>
                  <a:gd name="T2" fmla="*/ 292 w 728"/>
                  <a:gd name="T3" fmla="*/ 284 h 452"/>
                  <a:gd name="T4" fmla="*/ 359 w 728"/>
                  <a:gd name="T5" fmla="*/ 351 h 452"/>
                  <a:gd name="T6" fmla="*/ 401 w 728"/>
                  <a:gd name="T7" fmla="*/ 368 h 452"/>
                  <a:gd name="T8" fmla="*/ 434 w 728"/>
                  <a:gd name="T9" fmla="*/ 351 h 452"/>
                  <a:gd name="T10" fmla="*/ 660 w 728"/>
                  <a:gd name="T11" fmla="*/ 134 h 452"/>
                  <a:gd name="T12" fmla="*/ 694 w 728"/>
                  <a:gd name="T13" fmla="*/ 167 h 452"/>
                  <a:gd name="T14" fmla="*/ 710 w 728"/>
                  <a:gd name="T15" fmla="*/ 175 h 452"/>
                  <a:gd name="T16" fmla="*/ 727 w 728"/>
                  <a:gd name="T17" fmla="*/ 159 h 452"/>
                  <a:gd name="T18" fmla="*/ 727 w 728"/>
                  <a:gd name="T19" fmla="*/ 33 h 452"/>
                  <a:gd name="T20" fmla="*/ 719 w 728"/>
                  <a:gd name="T21" fmla="*/ 8 h 452"/>
                  <a:gd name="T22" fmla="*/ 694 w 728"/>
                  <a:gd name="T23" fmla="*/ 0 h 452"/>
                  <a:gd name="T24" fmla="*/ 568 w 728"/>
                  <a:gd name="T25" fmla="*/ 0 h 452"/>
                  <a:gd name="T26" fmla="*/ 551 w 728"/>
                  <a:gd name="T27" fmla="*/ 8 h 452"/>
                  <a:gd name="T28" fmla="*/ 551 w 728"/>
                  <a:gd name="T29" fmla="*/ 33 h 452"/>
                  <a:gd name="T30" fmla="*/ 585 w 728"/>
                  <a:gd name="T31" fmla="*/ 58 h 452"/>
                  <a:gd name="T32" fmla="*/ 426 w 728"/>
                  <a:gd name="T33" fmla="*/ 217 h 452"/>
                  <a:gd name="T34" fmla="*/ 401 w 728"/>
                  <a:gd name="T35" fmla="*/ 225 h 452"/>
                  <a:gd name="T36" fmla="*/ 368 w 728"/>
                  <a:gd name="T37" fmla="*/ 217 h 452"/>
                  <a:gd name="T38" fmla="*/ 292 w 728"/>
                  <a:gd name="T39" fmla="*/ 142 h 452"/>
                  <a:gd name="T40" fmla="*/ 234 w 728"/>
                  <a:gd name="T41" fmla="*/ 142 h 452"/>
                  <a:gd name="T42" fmla="*/ 8 w 728"/>
                  <a:gd name="T43" fmla="*/ 359 h 452"/>
                  <a:gd name="T44" fmla="*/ 0 w 728"/>
                  <a:gd name="T45" fmla="*/ 393 h 452"/>
                  <a:gd name="T46" fmla="*/ 8 w 728"/>
                  <a:gd name="T47" fmla="*/ 426 h 452"/>
                  <a:gd name="T48" fmla="*/ 25 w 728"/>
                  <a:gd name="T49" fmla="*/ 435 h 452"/>
                  <a:gd name="T50" fmla="*/ 83 w 728"/>
                  <a:gd name="T51" fmla="*/ 435 h 452"/>
                  <a:gd name="T52" fmla="*/ 234 w 728"/>
                  <a:gd name="T53" fmla="*/ 284 h 452"/>
                  <a:gd name="T54" fmla="*/ 234 w 728"/>
                  <a:gd name="T55" fmla="*/ 284 h 452"/>
                  <a:gd name="T56" fmla="*/ 234 w 728"/>
                  <a:gd name="T57" fmla="*/ 28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8" h="452">
                    <a:moveTo>
                      <a:pt x="234" y="284"/>
                    </a:moveTo>
                    <a:cubicBezTo>
                      <a:pt x="250" y="267"/>
                      <a:pt x="276" y="267"/>
                      <a:pt x="292" y="284"/>
                    </a:cubicBezTo>
                    <a:cubicBezTo>
                      <a:pt x="359" y="351"/>
                      <a:pt x="359" y="351"/>
                      <a:pt x="359" y="351"/>
                    </a:cubicBezTo>
                    <a:cubicBezTo>
                      <a:pt x="376" y="368"/>
                      <a:pt x="384" y="368"/>
                      <a:pt x="401" y="368"/>
                    </a:cubicBezTo>
                    <a:cubicBezTo>
                      <a:pt x="418" y="368"/>
                      <a:pt x="426" y="368"/>
                      <a:pt x="434" y="351"/>
                    </a:cubicBezTo>
                    <a:cubicBezTo>
                      <a:pt x="660" y="134"/>
                      <a:pt x="660" y="134"/>
                      <a:pt x="660" y="134"/>
                    </a:cubicBezTo>
                    <a:cubicBezTo>
                      <a:pt x="694" y="167"/>
                      <a:pt x="694" y="167"/>
                      <a:pt x="694" y="167"/>
                    </a:cubicBezTo>
                    <a:cubicBezTo>
                      <a:pt x="702" y="175"/>
                      <a:pt x="710" y="175"/>
                      <a:pt x="710" y="175"/>
                    </a:cubicBezTo>
                    <a:cubicBezTo>
                      <a:pt x="719" y="175"/>
                      <a:pt x="727" y="167"/>
                      <a:pt x="727" y="159"/>
                    </a:cubicBezTo>
                    <a:cubicBezTo>
                      <a:pt x="727" y="33"/>
                      <a:pt x="727" y="33"/>
                      <a:pt x="727" y="33"/>
                    </a:cubicBezTo>
                    <a:cubicBezTo>
                      <a:pt x="727" y="25"/>
                      <a:pt x="727" y="16"/>
                      <a:pt x="719" y="8"/>
                    </a:cubicBezTo>
                    <a:cubicBezTo>
                      <a:pt x="710" y="0"/>
                      <a:pt x="702" y="0"/>
                      <a:pt x="694" y="0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560" y="0"/>
                      <a:pt x="551" y="0"/>
                      <a:pt x="551" y="8"/>
                    </a:cubicBezTo>
                    <a:cubicBezTo>
                      <a:pt x="543" y="16"/>
                      <a:pt x="551" y="25"/>
                      <a:pt x="551" y="33"/>
                    </a:cubicBezTo>
                    <a:cubicBezTo>
                      <a:pt x="585" y="58"/>
                      <a:pt x="585" y="58"/>
                      <a:pt x="585" y="58"/>
                    </a:cubicBezTo>
                    <a:cubicBezTo>
                      <a:pt x="426" y="217"/>
                      <a:pt x="426" y="217"/>
                      <a:pt x="426" y="217"/>
                    </a:cubicBezTo>
                    <a:cubicBezTo>
                      <a:pt x="426" y="225"/>
                      <a:pt x="409" y="225"/>
                      <a:pt x="401" y="225"/>
                    </a:cubicBezTo>
                    <a:cubicBezTo>
                      <a:pt x="393" y="225"/>
                      <a:pt x="376" y="225"/>
                      <a:pt x="368" y="217"/>
                    </a:cubicBez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76" y="125"/>
                      <a:pt x="250" y="125"/>
                      <a:pt x="234" y="142"/>
                    </a:cubicBezTo>
                    <a:cubicBezTo>
                      <a:pt x="8" y="359"/>
                      <a:pt x="8" y="359"/>
                      <a:pt x="8" y="359"/>
                    </a:cubicBezTo>
                    <a:cubicBezTo>
                      <a:pt x="0" y="368"/>
                      <a:pt x="0" y="384"/>
                      <a:pt x="0" y="393"/>
                    </a:cubicBezTo>
                    <a:cubicBezTo>
                      <a:pt x="0" y="410"/>
                      <a:pt x="0" y="418"/>
                      <a:pt x="8" y="426"/>
                    </a:cubicBezTo>
                    <a:cubicBezTo>
                      <a:pt x="25" y="435"/>
                      <a:pt x="25" y="435"/>
                      <a:pt x="25" y="435"/>
                    </a:cubicBezTo>
                    <a:cubicBezTo>
                      <a:pt x="41" y="451"/>
                      <a:pt x="67" y="451"/>
                      <a:pt x="83" y="435"/>
                    </a:cubicBezTo>
                    <a:lnTo>
                      <a:pt x="234" y="284"/>
                    </a:lnTo>
                    <a:close/>
                    <a:moveTo>
                      <a:pt x="234" y="284"/>
                    </a:moveTo>
                    <a:lnTo>
                      <a:pt x="234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  <p:sp>
            <p:nvSpPr>
              <p:cNvPr id="61" name="Freeform 16"/>
              <p:cNvSpPr>
                <a:spLocks noChangeArrowheads="1"/>
              </p:cNvSpPr>
              <p:nvPr/>
            </p:nvSpPr>
            <p:spPr bwMode="auto">
              <a:xfrm>
                <a:off x="1569458" y="688424"/>
                <a:ext cx="334962" cy="331788"/>
              </a:xfrm>
              <a:custGeom>
                <a:avLst/>
                <a:gdLst>
                  <a:gd name="T0" fmla="*/ 887 w 929"/>
                  <a:gd name="T1" fmla="*/ 0 h 921"/>
                  <a:gd name="T2" fmla="*/ 836 w 929"/>
                  <a:gd name="T3" fmla="*/ 50 h 921"/>
                  <a:gd name="T4" fmla="*/ 836 w 929"/>
                  <a:gd name="T5" fmla="*/ 837 h 921"/>
                  <a:gd name="T6" fmla="*/ 51 w 929"/>
                  <a:gd name="T7" fmla="*/ 837 h 921"/>
                  <a:gd name="T8" fmla="*/ 0 w 929"/>
                  <a:gd name="T9" fmla="*/ 878 h 921"/>
                  <a:gd name="T10" fmla="*/ 51 w 929"/>
                  <a:gd name="T11" fmla="*/ 920 h 921"/>
                  <a:gd name="T12" fmla="*/ 887 w 929"/>
                  <a:gd name="T13" fmla="*/ 920 h 921"/>
                  <a:gd name="T14" fmla="*/ 928 w 929"/>
                  <a:gd name="T15" fmla="*/ 878 h 921"/>
                  <a:gd name="T16" fmla="*/ 928 w 929"/>
                  <a:gd name="T17" fmla="*/ 50 h 921"/>
                  <a:gd name="T18" fmla="*/ 887 w 929"/>
                  <a:gd name="T19" fmla="*/ 0 h 921"/>
                  <a:gd name="T20" fmla="*/ 887 w 929"/>
                  <a:gd name="T21" fmla="*/ 0 h 921"/>
                  <a:gd name="T22" fmla="*/ 887 w 929"/>
                  <a:gd name="T23" fmla="*/ 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9" h="921">
                    <a:moveTo>
                      <a:pt x="887" y="0"/>
                    </a:moveTo>
                    <a:cubicBezTo>
                      <a:pt x="862" y="0"/>
                      <a:pt x="836" y="26"/>
                      <a:pt x="836" y="50"/>
                    </a:cubicBezTo>
                    <a:cubicBezTo>
                      <a:pt x="836" y="837"/>
                      <a:pt x="836" y="837"/>
                      <a:pt x="836" y="837"/>
                    </a:cubicBezTo>
                    <a:cubicBezTo>
                      <a:pt x="51" y="837"/>
                      <a:pt x="51" y="837"/>
                      <a:pt x="51" y="837"/>
                    </a:cubicBezTo>
                    <a:cubicBezTo>
                      <a:pt x="26" y="837"/>
                      <a:pt x="0" y="853"/>
                      <a:pt x="0" y="878"/>
                    </a:cubicBezTo>
                    <a:cubicBezTo>
                      <a:pt x="0" y="903"/>
                      <a:pt x="26" y="920"/>
                      <a:pt x="51" y="920"/>
                    </a:cubicBezTo>
                    <a:cubicBezTo>
                      <a:pt x="887" y="920"/>
                      <a:pt x="887" y="920"/>
                      <a:pt x="887" y="920"/>
                    </a:cubicBezTo>
                    <a:cubicBezTo>
                      <a:pt x="912" y="920"/>
                      <a:pt x="928" y="903"/>
                      <a:pt x="928" y="878"/>
                    </a:cubicBezTo>
                    <a:cubicBezTo>
                      <a:pt x="928" y="50"/>
                      <a:pt x="928" y="50"/>
                      <a:pt x="928" y="50"/>
                    </a:cubicBezTo>
                    <a:cubicBezTo>
                      <a:pt x="928" y="26"/>
                      <a:pt x="903" y="0"/>
                      <a:pt x="887" y="0"/>
                    </a:cubicBezTo>
                    <a:close/>
                    <a:moveTo>
                      <a:pt x="887" y="0"/>
                    </a:moveTo>
                    <a:lnTo>
                      <a:pt x="88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Open Sans Light"/>
                  <a:ea typeface="+mn-ea"/>
                  <a:cs typeface="Open Sans Light"/>
                </a:endParaRPr>
              </a:p>
            </p:txBody>
          </p:sp>
        </p:grpSp>
      </p:grpSp>
      <p:grpSp>
        <p:nvGrpSpPr>
          <p:cNvPr id="18451" name="组合 62"/>
          <p:cNvGrpSpPr/>
          <p:nvPr/>
        </p:nvGrpSpPr>
        <p:grpSpPr bwMode="auto">
          <a:xfrm>
            <a:off x="1060450" y="5213350"/>
            <a:ext cx="762000" cy="762000"/>
            <a:chOff x="1059668" y="5213334"/>
            <a:chExt cx="762000" cy="762000"/>
          </a:xfrm>
        </p:grpSpPr>
        <p:sp>
          <p:nvSpPr>
            <p:cNvPr id="48" name="矩形 47"/>
            <p:cNvSpPr/>
            <p:nvPr/>
          </p:nvSpPr>
          <p:spPr>
            <a:xfrm>
              <a:off x="1059668" y="5213334"/>
              <a:ext cx="762000" cy="762000"/>
            </a:xfrm>
            <a:prstGeom prst="rect">
              <a:avLst/>
            </a:prstGeom>
            <a:solidFill>
              <a:srgbClr val="EAB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4" name="Freeform 328"/>
            <p:cNvSpPr>
              <a:spLocks noChangeArrowheads="1"/>
            </p:cNvSpPr>
            <p:nvPr/>
          </p:nvSpPr>
          <p:spPr bwMode="auto">
            <a:xfrm>
              <a:off x="1110287" y="5422691"/>
              <a:ext cx="615565" cy="343285"/>
            </a:xfrm>
            <a:custGeom>
              <a:avLst/>
              <a:gdLst>
                <a:gd name="T0" fmla="*/ 2147483646 w 1564"/>
                <a:gd name="T1" fmla="*/ 2147483646 h 871"/>
                <a:gd name="T2" fmla="*/ 2147483646 w 1564"/>
                <a:gd name="T3" fmla="*/ 2147483646 h 871"/>
                <a:gd name="T4" fmla="*/ 2147483646 w 1564"/>
                <a:gd name="T5" fmla="*/ 2147483646 h 871"/>
                <a:gd name="T6" fmla="*/ 2147483646 w 1564"/>
                <a:gd name="T7" fmla="*/ 2147483646 h 871"/>
                <a:gd name="T8" fmla="*/ 2147483646 w 1564"/>
                <a:gd name="T9" fmla="*/ 2147483646 h 871"/>
                <a:gd name="T10" fmla="*/ 2147483646 w 1564"/>
                <a:gd name="T11" fmla="*/ 2147483646 h 871"/>
                <a:gd name="T12" fmla="*/ 2147483646 w 1564"/>
                <a:gd name="T13" fmla="*/ 2147483646 h 871"/>
                <a:gd name="T14" fmla="*/ 2147483646 w 1564"/>
                <a:gd name="T15" fmla="*/ 2147483646 h 871"/>
                <a:gd name="T16" fmla="*/ 2147483646 w 1564"/>
                <a:gd name="T17" fmla="*/ 2147483646 h 871"/>
                <a:gd name="T18" fmla="*/ 2147483646 w 1564"/>
                <a:gd name="T19" fmla="*/ 2147483646 h 871"/>
                <a:gd name="T20" fmla="*/ 2147483646 w 1564"/>
                <a:gd name="T21" fmla="*/ 2147483646 h 871"/>
                <a:gd name="T22" fmla="*/ 2147483646 w 1564"/>
                <a:gd name="T23" fmla="*/ 2147483646 h 871"/>
                <a:gd name="T24" fmla="*/ 2147483646 w 1564"/>
                <a:gd name="T25" fmla="*/ 2147483646 h 871"/>
                <a:gd name="T26" fmla="*/ 2147483646 w 1564"/>
                <a:gd name="T27" fmla="*/ 2147483646 h 871"/>
                <a:gd name="T28" fmla="*/ 2147483646 w 1564"/>
                <a:gd name="T29" fmla="*/ 2147483646 h 871"/>
                <a:gd name="T30" fmla="*/ 2147483646 w 1564"/>
                <a:gd name="T31" fmla="*/ 2147483646 h 871"/>
                <a:gd name="T32" fmla="*/ 2147483646 w 1564"/>
                <a:gd name="T33" fmla="*/ 2147483646 h 871"/>
                <a:gd name="T34" fmla="*/ 2147483646 w 1564"/>
                <a:gd name="T35" fmla="*/ 2147483646 h 871"/>
                <a:gd name="T36" fmla="*/ 2147483646 w 1564"/>
                <a:gd name="T37" fmla="*/ 2147483646 h 871"/>
                <a:gd name="T38" fmla="*/ 2147483646 w 1564"/>
                <a:gd name="T39" fmla="*/ 2147483646 h 871"/>
                <a:gd name="T40" fmla="*/ 2147483646 w 1564"/>
                <a:gd name="T41" fmla="*/ 2147483646 h 871"/>
                <a:gd name="T42" fmla="*/ 2147483646 w 1564"/>
                <a:gd name="T43" fmla="*/ 2147483646 h 871"/>
                <a:gd name="T44" fmla="*/ 2147483646 w 1564"/>
                <a:gd name="T45" fmla="*/ 2147483646 h 871"/>
                <a:gd name="T46" fmla="*/ 2147483646 w 1564"/>
                <a:gd name="T47" fmla="*/ 2147483646 h 871"/>
                <a:gd name="T48" fmla="*/ 2147483646 w 1564"/>
                <a:gd name="T49" fmla="*/ 2147483646 h 871"/>
                <a:gd name="T50" fmla="*/ 2147483646 w 1564"/>
                <a:gd name="T51" fmla="*/ 2147483646 h 871"/>
                <a:gd name="T52" fmla="*/ 2147483646 w 1564"/>
                <a:gd name="T53" fmla="*/ 2147483646 h 871"/>
                <a:gd name="T54" fmla="*/ 2147483646 w 1564"/>
                <a:gd name="T55" fmla="*/ 2147483646 h 871"/>
                <a:gd name="T56" fmla="*/ 2147483646 w 1564"/>
                <a:gd name="T57" fmla="*/ 2147483646 h 871"/>
                <a:gd name="T58" fmla="*/ 2147483646 w 1564"/>
                <a:gd name="T59" fmla="*/ 2147483646 h 871"/>
                <a:gd name="T60" fmla="*/ 2147483646 w 1564"/>
                <a:gd name="T61" fmla="*/ 2147483646 h 871"/>
                <a:gd name="T62" fmla="*/ 2147483646 w 1564"/>
                <a:gd name="T63" fmla="*/ 2147483646 h 871"/>
                <a:gd name="T64" fmla="*/ 2147483646 w 1564"/>
                <a:gd name="T65" fmla="*/ 2147483646 h 871"/>
                <a:gd name="T66" fmla="*/ 2147483646 w 1564"/>
                <a:gd name="T67" fmla="*/ 2147483646 h 871"/>
                <a:gd name="T68" fmla="*/ 2147483646 w 1564"/>
                <a:gd name="T69" fmla="*/ 2147483646 h 871"/>
                <a:gd name="T70" fmla="*/ 2147483646 w 1564"/>
                <a:gd name="T71" fmla="*/ 2147483646 h 871"/>
                <a:gd name="T72" fmla="*/ 2147483646 w 1564"/>
                <a:gd name="T73" fmla="*/ 2147483646 h 871"/>
                <a:gd name="T74" fmla="*/ 2147483646 w 1564"/>
                <a:gd name="T75" fmla="*/ 2147483646 h 871"/>
                <a:gd name="T76" fmla="*/ 2147483646 w 1564"/>
                <a:gd name="T77" fmla="*/ 0 h 871"/>
                <a:gd name="T78" fmla="*/ 2147483646 w 1564"/>
                <a:gd name="T79" fmla="*/ 0 h 871"/>
                <a:gd name="T80" fmla="*/ 2147483646 w 1564"/>
                <a:gd name="T81" fmla="*/ 2147483646 h 871"/>
                <a:gd name="T82" fmla="*/ 2147483646 w 1564"/>
                <a:gd name="T83" fmla="*/ 2147483646 h 871"/>
                <a:gd name="T84" fmla="*/ 2147483646 w 1564"/>
                <a:gd name="T85" fmla="*/ 2147483646 h 871"/>
                <a:gd name="T86" fmla="*/ 2147483646 w 1564"/>
                <a:gd name="T87" fmla="*/ 2147483646 h 871"/>
                <a:gd name="T88" fmla="*/ 0 w 1564"/>
                <a:gd name="T89" fmla="*/ 2147483646 h 871"/>
                <a:gd name="T90" fmla="*/ 2147483646 w 1564"/>
                <a:gd name="T91" fmla="*/ 2147483646 h 871"/>
                <a:gd name="T92" fmla="*/ 0 w 1564"/>
                <a:gd name="T93" fmla="*/ 2147483646 h 871"/>
                <a:gd name="T94" fmla="*/ 2147483646 w 1564"/>
                <a:gd name="T95" fmla="*/ 2147483646 h 871"/>
                <a:gd name="T96" fmla="*/ 2147483646 w 1564"/>
                <a:gd name="T97" fmla="*/ 2147483646 h 871"/>
                <a:gd name="T98" fmla="*/ 2147483646 w 1564"/>
                <a:gd name="T99" fmla="*/ 2147483646 h 871"/>
                <a:gd name="T100" fmla="*/ 2147483646 w 1564"/>
                <a:gd name="T101" fmla="*/ 2147483646 h 871"/>
                <a:gd name="T102" fmla="*/ 2147483646 w 1564"/>
                <a:gd name="T103" fmla="*/ 2147483646 h 871"/>
                <a:gd name="T104" fmla="*/ 2147483646 w 1564"/>
                <a:gd name="T105" fmla="*/ 2147483646 h 871"/>
                <a:gd name="T106" fmla="*/ 2147483646 w 1564"/>
                <a:gd name="T107" fmla="*/ 2147483646 h 871"/>
                <a:gd name="T108" fmla="*/ 2147483646 w 1564"/>
                <a:gd name="T109" fmla="*/ 2147483646 h 871"/>
                <a:gd name="T110" fmla="*/ 2147483646 w 1564"/>
                <a:gd name="T111" fmla="*/ 2147483646 h 871"/>
                <a:gd name="T112" fmla="*/ 2147483646 w 1564"/>
                <a:gd name="T113" fmla="*/ 2147483646 h 871"/>
                <a:gd name="T114" fmla="*/ 2147483646 w 1564"/>
                <a:gd name="T115" fmla="*/ 2147483646 h 871"/>
                <a:gd name="T116" fmla="*/ 2147483646 w 1564"/>
                <a:gd name="T117" fmla="*/ 2147483646 h 871"/>
                <a:gd name="T118" fmla="*/ 2147483646 w 1564"/>
                <a:gd name="T119" fmla="*/ 2147483646 h 871"/>
                <a:gd name="T120" fmla="*/ 2147483646 w 1564"/>
                <a:gd name="T121" fmla="*/ 2147483646 h 871"/>
                <a:gd name="T122" fmla="*/ 2147483646 w 1564"/>
                <a:gd name="T123" fmla="*/ 2147483646 h 871"/>
                <a:gd name="T124" fmla="*/ 2147483646 w 1564"/>
                <a:gd name="T125" fmla="*/ 2147483646 h 8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</p:grpSp>
      <p:sp>
        <p:nvSpPr>
          <p:cNvPr id="18452" name="文本框 3"/>
          <p:cNvSpPr txBox="1">
            <a:spLocks noChangeArrowheads="1"/>
          </p:cNvSpPr>
          <p:nvPr/>
        </p:nvSpPr>
        <p:spPr bwMode="auto">
          <a:xfrm>
            <a:off x="673735" y="552450"/>
            <a:ext cx="31902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常用礼貌用语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28"/>
          <p:cNvGrpSpPr/>
          <p:nvPr/>
        </p:nvGrpSpPr>
        <p:grpSpPr bwMode="auto">
          <a:xfrm>
            <a:off x="5486400" y="1973263"/>
            <a:ext cx="6581775" cy="2311400"/>
            <a:chOff x="5477753" y="1973843"/>
            <a:chExt cx="6582279" cy="2311025"/>
          </a:xfrm>
        </p:grpSpPr>
        <p:grpSp>
          <p:nvGrpSpPr>
            <p:cNvPr id="40968" name="组合 20"/>
            <p:cNvGrpSpPr/>
            <p:nvPr/>
          </p:nvGrpSpPr>
          <p:grpSpPr bwMode="auto">
            <a:xfrm>
              <a:off x="5477753" y="1973843"/>
              <a:ext cx="6582279" cy="2311025"/>
              <a:chOff x="10724569" y="4703329"/>
              <a:chExt cx="11929859" cy="4188550"/>
            </a:xfrm>
          </p:grpSpPr>
          <p:grpSp>
            <p:nvGrpSpPr>
              <p:cNvPr id="40972" name="Group 1"/>
              <p:cNvGrpSpPr/>
              <p:nvPr/>
            </p:nvGrpSpPr>
            <p:grpSpPr bwMode="auto">
              <a:xfrm>
                <a:off x="10724569" y="4738978"/>
                <a:ext cx="3743059" cy="4152901"/>
                <a:chOff x="10724569" y="4738978"/>
                <a:chExt cx="3743059" cy="4152901"/>
              </a:xfrm>
            </p:grpSpPr>
            <p:cxnSp>
              <p:nvCxnSpPr>
                <p:cNvPr id="5" name="Straight Connector 81"/>
                <p:cNvCxnSpPr/>
                <p:nvPr/>
              </p:nvCxnSpPr>
              <p:spPr>
                <a:xfrm>
                  <a:off x="14468117" y="5327584"/>
                  <a:ext cx="0" cy="3564295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Rounded Rectangle 87"/>
                <p:cNvSpPr/>
                <p:nvPr/>
              </p:nvSpPr>
              <p:spPr>
                <a:xfrm>
                  <a:off x="10724569" y="6952949"/>
                  <a:ext cx="3044330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ABDBA"/>
                </a:solidFill>
                <a:ln>
                  <a:solidFill>
                    <a:srgbClr val="EABD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" name="Freeform 74"/>
                <p:cNvSpPr>
                  <a:spLocks noChangeArrowheads="1"/>
                </p:cNvSpPr>
                <p:nvPr/>
              </p:nvSpPr>
              <p:spPr bwMode="auto">
                <a:xfrm>
                  <a:off x="11677002" y="4737851"/>
                  <a:ext cx="1153852" cy="1021246"/>
                </a:xfrm>
                <a:custGeom>
                  <a:avLst/>
                  <a:gdLst>
                    <a:gd name="T0" fmla="*/ 451 w 461"/>
                    <a:gd name="T1" fmla="*/ 213 h 409"/>
                    <a:gd name="T2" fmla="*/ 451 w 461"/>
                    <a:gd name="T3" fmla="*/ 213 h 409"/>
                    <a:gd name="T4" fmla="*/ 247 w 461"/>
                    <a:gd name="T5" fmla="*/ 17 h 409"/>
                    <a:gd name="T6" fmla="*/ 212 w 461"/>
                    <a:gd name="T7" fmla="*/ 17 h 409"/>
                    <a:gd name="T8" fmla="*/ 9 w 461"/>
                    <a:gd name="T9" fmla="*/ 213 h 409"/>
                    <a:gd name="T10" fmla="*/ 18 w 461"/>
                    <a:gd name="T11" fmla="*/ 230 h 409"/>
                    <a:gd name="T12" fmla="*/ 62 w 461"/>
                    <a:gd name="T13" fmla="*/ 230 h 409"/>
                    <a:gd name="T14" fmla="*/ 62 w 461"/>
                    <a:gd name="T15" fmla="*/ 390 h 409"/>
                    <a:gd name="T16" fmla="*/ 79 w 461"/>
                    <a:gd name="T17" fmla="*/ 408 h 409"/>
                    <a:gd name="T18" fmla="*/ 177 w 461"/>
                    <a:gd name="T19" fmla="*/ 408 h 409"/>
                    <a:gd name="T20" fmla="*/ 177 w 461"/>
                    <a:gd name="T21" fmla="*/ 248 h 409"/>
                    <a:gd name="T22" fmla="*/ 283 w 461"/>
                    <a:gd name="T23" fmla="*/ 248 h 409"/>
                    <a:gd name="T24" fmla="*/ 283 w 461"/>
                    <a:gd name="T25" fmla="*/ 408 h 409"/>
                    <a:gd name="T26" fmla="*/ 381 w 461"/>
                    <a:gd name="T27" fmla="*/ 408 h 409"/>
                    <a:gd name="T28" fmla="*/ 398 w 461"/>
                    <a:gd name="T29" fmla="*/ 390 h 409"/>
                    <a:gd name="T30" fmla="*/ 398 w 461"/>
                    <a:gd name="T31" fmla="*/ 230 h 409"/>
                    <a:gd name="T32" fmla="*/ 443 w 461"/>
                    <a:gd name="T33" fmla="*/ 230 h 409"/>
                    <a:gd name="T34" fmla="*/ 451 w 461"/>
                    <a:gd name="T35" fmla="*/ 213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1" h="409">
                      <a:moveTo>
                        <a:pt x="451" y="213"/>
                      </a:moveTo>
                      <a:lnTo>
                        <a:pt x="451" y="213"/>
                      </a:lnTo>
                      <a:cubicBezTo>
                        <a:pt x="247" y="17"/>
                        <a:pt x="247" y="17"/>
                        <a:pt x="247" y="17"/>
                      </a:cubicBezTo>
                      <a:cubicBezTo>
                        <a:pt x="238" y="0"/>
                        <a:pt x="221" y="0"/>
                        <a:pt x="212" y="17"/>
                      </a:cubicBezTo>
                      <a:cubicBezTo>
                        <a:pt x="9" y="213"/>
                        <a:pt x="9" y="213"/>
                        <a:pt x="9" y="213"/>
                      </a:cubicBezTo>
                      <a:cubicBezTo>
                        <a:pt x="0" y="221"/>
                        <a:pt x="9" y="230"/>
                        <a:pt x="18" y="230"/>
                      </a:cubicBezTo>
                      <a:cubicBezTo>
                        <a:pt x="62" y="230"/>
                        <a:pt x="62" y="230"/>
                        <a:pt x="62" y="230"/>
                      </a:cubicBezTo>
                      <a:cubicBezTo>
                        <a:pt x="62" y="390"/>
                        <a:pt x="62" y="390"/>
                        <a:pt x="62" y="390"/>
                      </a:cubicBezTo>
                      <a:cubicBezTo>
                        <a:pt x="62" y="399"/>
                        <a:pt x="62" y="408"/>
                        <a:pt x="79" y="408"/>
                      </a:cubicBezTo>
                      <a:cubicBezTo>
                        <a:pt x="177" y="408"/>
                        <a:pt x="177" y="408"/>
                        <a:pt x="177" y="408"/>
                      </a:cubicBezTo>
                      <a:cubicBezTo>
                        <a:pt x="177" y="248"/>
                        <a:pt x="177" y="248"/>
                        <a:pt x="177" y="248"/>
                      </a:cubicBezTo>
                      <a:cubicBezTo>
                        <a:pt x="283" y="248"/>
                        <a:pt x="283" y="248"/>
                        <a:pt x="283" y="248"/>
                      </a:cubicBezTo>
                      <a:cubicBezTo>
                        <a:pt x="283" y="408"/>
                        <a:pt x="283" y="408"/>
                        <a:pt x="283" y="408"/>
                      </a:cubicBezTo>
                      <a:cubicBezTo>
                        <a:pt x="381" y="408"/>
                        <a:pt x="381" y="408"/>
                        <a:pt x="381" y="408"/>
                      </a:cubicBezTo>
                      <a:cubicBezTo>
                        <a:pt x="398" y="408"/>
                        <a:pt x="398" y="399"/>
                        <a:pt x="398" y="390"/>
                      </a:cubicBezTo>
                      <a:cubicBezTo>
                        <a:pt x="398" y="230"/>
                        <a:pt x="398" y="230"/>
                        <a:pt x="398" y="230"/>
                      </a:cubicBezTo>
                      <a:cubicBezTo>
                        <a:pt x="443" y="230"/>
                        <a:pt x="443" y="230"/>
                        <a:pt x="443" y="230"/>
                      </a:cubicBezTo>
                      <a:cubicBezTo>
                        <a:pt x="451" y="230"/>
                        <a:pt x="460" y="221"/>
                        <a:pt x="451" y="213"/>
                      </a:cubicBezTo>
                    </a:path>
                  </a:pathLst>
                </a:custGeom>
                <a:solidFill>
                  <a:srgbClr val="EABDBA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0973" name="Group 2"/>
              <p:cNvGrpSpPr/>
              <p:nvPr/>
            </p:nvGrpSpPr>
            <p:grpSpPr bwMode="auto">
              <a:xfrm>
                <a:off x="15167084" y="4703329"/>
                <a:ext cx="3469712" cy="4188550"/>
                <a:chOff x="15167084" y="4703329"/>
                <a:chExt cx="3469712" cy="4188550"/>
              </a:xfrm>
            </p:grpSpPr>
            <p:cxnSp>
              <p:nvCxnSpPr>
                <p:cNvPr id="11" name="Straight Connector 82"/>
                <p:cNvCxnSpPr/>
                <p:nvPr/>
              </p:nvCxnSpPr>
              <p:spPr>
                <a:xfrm>
                  <a:off x="18637525" y="5327583"/>
                  <a:ext cx="0" cy="3564296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Rounded Rectangle 89"/>
                <p:cNvSpPr/>
                <p:nvPr/>
              </p:nvSpPr>
              <p:spPr>
                <a:xfrm>
                  <a:off x="15167334" y="6952949"/>
                  <a:ext cx="3044330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E9995"/>
                </a:solidFill>
                <a:ln>
                  <a:solidFill>
                    <a:srgbClr val="CE99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16180192" y="4703329"/>
                  <a:ext cx="1021491" cy="1087412"/>
                </a:xfrm>
                <a:custGeom>
                  <a:avLst/>
                  <a:gdLst>
                    <a:gd name="T0" fmla="*/ 1548 w 1548"/>
                    <a:gd name="T1" fmla="*/ 1327 h 1648"/>
                    <a:gd name="T2" fmla="*/ 1268 w 1548"/>
                    <a:gd name="T3" fmla="*/ 1408 h 1648"/>
                    <a:gd name="T4" fmla="*/ 1186 w 1548"/>
                    <a:gd name="T5" fmla="*/ 1129 h 1648"/>
                    <a:gd name="T6" fmla="*/ 1307 w 1548"/>
                    <a:gd name="T7" fmla="*/ 1195 h 1648"/>
                    <a:gd name="T8" fmla="*/ 1388 w 1548"/>
                    <a:gd name="T9" fmla="*/ 893 h 1648"/>
                    <a:gd name="T10" fmla="*/ 1018 w 1548"/>
                    <a:gd name="T11" fmla="*/ 327 h 1648"/>
                    <a:gd name="T12" fmla="*/ 1061 w 1548"/>
                    <a:gd name="T13" fmla="*/ 195 h 1648"/>
                    <a:gd name="T14" fmla="*/ 1526 w 1548"/>
                    <a:gd name="T15" fmla="*/ 893 h 1648"/>
                    <a:gd name="T16" fmla="*/ 1428 w 1548"/>
                    <a:gd name="T17" fmla="*/ 1261 h 1648"/>
                    <a:gd name="T18" fmla="*/ 1548 w 1548"/>
                    <a:gd name="T19" fmla="*/ 1327 h 1648"/>
                    <a:gd name="T20" fmla="*/ 770 w 1548"/>
                    <a:gd name="T21" fmla="*/ 1511 h 1648"/>
                    <a:gd name="T22" fmla="*/ 235 w 1548"/>
                    <a:gd name="T23" fmla="*/ 1200 h 1648"/>
                    <a:gd name="T24" fmla="*/ 357 w 1548"/>
                    <a:gd name="T25" fmla="*/ 1130 h 1648"/>
                    <a:gd name="T26" fmla="*/ 75 w 1548"/>
                    <a:gd name="T27" fmla="*/ 1055 h 1648"/>
                    <a:gd name="T28" fmla="*/ 0 w 1548"/>
                    <a:gd name="T29" fmla="*/ 1336 h 1648"/>
                    <a:gd name="T30" fmla="*/ 116 w 1548"/>
                    <a:gd name="T31" fmla="*/ 1269 h 1648"/>
                    <a:gd name="T32" fmla="*/ 770 w 1548"/>
                    <a:gd name="T33" fmla="*/ 1648 h 1648"/>
                    <a:gd name="T34" fmla="*/ 1180 w 1548"/>
                    <a:gd name="T35" fmla="*/ 1527 h 1648"/>
                    <a:gd name="T36" fmla="*/ 1095 w 1548"/>
                    <a:gd name="T37" fmla="*/ 1418 h 1648"/>
                    <a:gd name="T38" fmla="*/ 770 w 1548"/>
                    <a:gd name="T39" fmla="*/ 1511 h 1648"/>
                    <a:gd name="T40" fmla="*/ 153 w 1548"/>
                    <a:gd name="T41" fmla="*/ 901 h 1648"/>
                    <a:gd name="T42" fmla="*/ 152 w 1548"/>
                    <a:gd name="T43" fmla="*/ 893 h 1648"/>
                    <a:gd name="T44" fmla="*/ 702 w 1548"/>
                    <a:gd name="T45" fmla="*/ 279 h 1648"/>
                    <a:gd name="T46" fmla="*/ 702 w 1548"/>
                    <a:gd name="T47" fmla="*/ 412 h 1648"/>
                    <a:gd name="T48" fmla="*/ 908 w 1548"/>
                    <a:gd name="T49" fmla="*/ 206 h 1648"/>
                    <a:gd name="T50" fmla="*/ 702 w 1548"/>
                    <a:gd name="T51" fmla="*/ 0 h 1648"/>
                    <a:gd name="T52" fmla="*/ 702 w 1548"/>
                    <a:gd name="T53" fmla="*/ 141 h 1648"/>
                    <a:gd name="T54" fmla="*/ 15 w 1548"/>
                    <a:gd name="T55" fmla="*/ 893 h 1648"/>
                    <a:gd name="T56" fmla="*/ 16 w 1548"/>
                    <a:gd name="T57" fmla="*/ 920 h 1648"/>
                    <a:gd name="T58" fmla="*/ 153 w 1548"/>
                    <a:gd name="T59" fmla="*/ 901 h 1648"/>
                    <a:gd name="T60" fmla="*/ 573 w 1548"/>
                    <a:gd name="T61" fmla="*/ 862 h 1648"/>
                    <a:gd name="T62" fmla="*/ 602 w 1548"/>
                    <a:gd name="T63" fmla="*/ 1039 h 1648"/>
                    <a:gd name="T64" fmla="*/ 860 w 1548"/>
                    <a:gd name="T65" fmla="*/ 830 h 1648"/>
                    <a:gd name="T66" fmla="*/ 592 w 1548"/>
                    <a:gd name="T67" fmla="*/ 1305 h 1648"/>
                    <a:gd name="T68" fmla="*/ 661 w 1548"/>
                    <a:gd name="T69" fmla="*/ 1305 h 1648"/>
                    <a:gd name="T70" fmla="*/ 695 w 1548"/>
                    <a:gd name="T71" fmla="*/ 1103 h 1648"/>
                    <a:gd name="T72" fmla="*/ 887 w 1548"/>
                    <a:gd name="T73" fmla="*/ 1061 h 1648"/>
                    <a:gd name="T74" fmla="*/ 1170 w 1548"/>
                    <a:gd name="T75" fmla="*/ 679 h 1648"/>
                    <a:gd name="T76" fmla="*/ 573 w 1548"/>
                    <a:gd name="T77" fmla="*/ 862 h 1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48" h="1648">
                      <a:moveTo>
                        <a:pt x="1548" y="1327"/>
                      </a:moveTo>
                      <a:cubicBezTo>
                        <a:pt x="1268" y="1408"/>
                        <a:pt x="1268" y="1408"/>
                        <a:pt x="1268" y="1408"/>
                      </a:cubicBezTo>
                      <a:cubicBezTo>
                        <a:pt x="1186" y="1129"/>
                        <a:pt x="1186" y="1129"/>
                        <a:pt x="1186" y="1129"/>
                      </a:cubicBezTo>
                      <a:cubicBezTo>
                        <a:pt x="1307" y="1195"/>
                        <a:pt x="1307" y="1195"/>
                        <a:pt x="1307" y="1195"/>
                      </a:cubicBezTo>
                      <a:cubicBezTo>
                        <a:pt x="1358" y="1105"/>
                        <a:pt x="1388" y="1003"/>
                        <a:pt x="1388" y="893"/>
                      </a:cubicBezTo>
                      <a:cubicBezTo>
                        <a:pt x="1388" y="640"/>
                        <a:pt x="1236" y="422"/>
                        <a:pt x="1018" y="327"/>
                      </a:cubicBezTo>
                      <a:cubicBezTo>
                        <a:pt x="1061" y="195"/>
                        <a:pt x="1061" y="195"/>
                        <a:pt x="1061" y="195"/>
                      </a:cubicBezTo>
                      <a:cubicBezTo>
                        <a:pt x="1334" y="309"/>
                        <a:pt x="1526" y="578"/>
                        <a:pt x="1526" y="893"/>
                      </a:cubicBezTo>
                      <a:cubicBezTo>
                        <a:pt x="1526" y="1027"/>
                        <a:pt x="1490" y="1152"/>
                        <a:pt x="1428" y="1261"/>
                      </a:cubicBezTo>
                      <a:lnTo>
                        <a:pt x="1548" y="1327"/>
                      </a:lnTo>
                      <a:close/>
                      <a:moveTo>
                        <a:pt x="770" y="1511"/>
                      </a:moveTo>
                      <a:cubicBezTo>
                        <a:pt x="542" y="1511"/>
                        <a:pt x="342" y="1385"/>
                        <a:pt x="235" y="1200"/>
                      </a:cubicBezTo>
                      <a:cubicBezTo>
                        <a:pt x="357" y="1130"/>
                        <a:pt x="357" y="1130"/>
                        <a:pt x="357" y="1130"/>
                      </a:cubicBezTo>
                      <a:cubicBezTo>
                        <a:pt x="75" y="1055"/>
                        <a:pt x="75" y="1055"/>
                        <a:pt x="75" y="1055"/>
                      </a:cubicBezTo>
                      <a:cubicBezTo>
                        <a:pt x="0" y="1336"/>
                        <a:pt x="0" y="1336"/>
                        <a:pt x="0" y="1336"/>
                      </a:cubicBezTo>
                      <a:cubicBezTo>
                        <a:pt x="116" y="1269"/>
                        <a:pt x="116" y="1269"/>
                        <a:pt x="116" y="1269"/>
                      </a:cubicBezTo>
                      <a:cubicBezTo>
                        <a:pt x="247" y="1495"/>
                        <a:pt x="490" y="1648"/>
                        <a:pt x="770" y="1648"/>
                      </a:cubicBezTo>
                      <a:cubicBezTo>
                        <a:pt x="922" y="1648"/>
                        <a:pt x="1062" y="1603"/>
                        <a:pt x="1180" y="1527"/>
                      </a:cubicBezTo>
                      <a:cubicBezTo>
                        <a:pt x="1095" y="1418"/>
                        <a:pt x="1095" y="1418"/>
                        <a:pt x="1095" y="1418"/>
                      </a:cubicBezTo>
                      <a:cubicBezTo>
                        <a:pt x="1001" y="1476"/>
                        <a:pt x="890" y="1511"/>
                        <a:pt x="770" y="1511"/>
                      </a:cubicBezTo>
                      <a:close/>
                      <a:moveTo>
                        <a:pt x="153" y="901"/>
                      </a:moveTo>
                      <a:cubicBezTo>
                        <a:pt x="153" y="898"/>
                        <a:pt x="152" y="896"/>
                        <a:pt x="152" y="893"/>
                      </a:cubicBezTo>
                      <a:cubicBezTo>
                        <a:pt x="152" y="575"/>
                        <a:pt x="393" y="314"/>
                        <a:pt x="702" y="279"/>
                      </a:cubicBezTo>
                      <a:cubicBezTo>
                        <a:pt x="702" y="412"/>
                        <a:pt x="702" y="412"/>
                        <a:pt x="702" y="412"/>
                      </a:cubicBezTo>
                      <a:cubicBezTo>
                        <a:pt x="908" y="206"/>
                        <a:pt x="908" y="206"/>
                        <a:pt x="908" y="206"/>
                      </a:cubicBezTo>
                      <a:cubicBezTo>
                        <a:pt x="702" y="0"/>
                        <a:pt x="702" y="0"/>
                        <a:pt x="702" y="0"/>
                      </a:cubicBezTo>
                      <a:cubicBezTo>
                        <a:pt x="702" y="141"/>
                        <a:pt x="702" y="141"/>
                        <a:pt x="702" y="141"/>
                      </a:cubicBezTo>
                      <a:cubicBezTo>
                        <a:pt x="317" y="175"/>
                        <a:pt x="15" y="499"/>
                        <a:pt x="15" y="893"/>
                      </a:cubicBezTo>
                      <a:cubicBezTo>
                        <a:pt x="15" y="902"/>
                        <a:pt x="16" y="911"/>
                        <a:pt x="16" y="920"/>
                      </a:cubicBezTo>
                      <a:lnTo>
                        <a:pt x="153" y="901"/>
                      </a:lnTo>
                      <a:close/>
                      <a:moveTo>
                        <a:pt x="573" y="862"/>
                      </a:moveTo>
                      <a:cubicBezTo>
                        <a:pt x="556" y="922"/>
                        <a:pt x="563" y="984"/>
                        <a:pt x="602" y="1039"/>
                      </a:cubicBezTo>
                      <a:cubicBezTo>
                        <a:pt x="664" y="947"/>
                        <a:pt x="780" y="849"/>
                        <a:pt x="860" y="830"/>
                      </a:cubicBezTo>
                      <a:cubicBezTo>
                        <a:pt x="696" y="949"/>
                        <a:pt x="604" y="1116"/>
                        <a:pt x="592" y="1305"/>
                      </a:cubicBezTo>
                      <a:cubicBezTo>
                        <a:pt x="661" y="1305"/>
                        <a:pt x="661" y="1305"/>
                        <a:pt x="661" y="1305"/>
                      </a:cubicBezTo>
                      <a:cubicBezTo>
                        <a:pt x="660" y="1233"/>
                        <a:pt x="670" y="1144"/>
                        <a:pt x="695" y="1103"/>
                      </a:cubicBezTo>
                      <a:cubicBezTo>
                        <a:pt x="758" y="1124"/>
                        <a:pt x="827" y="1112"/>
                        <a:pt x="887" y="1061"/>
                      </a:cubicBezTo>
                      <a:cubicBezTo>
                        <a:pt x="1006" y="961"/>
                        <a:pt x="961" y="708"/>
                        <a:pt x="1170" y="679"/>
                      </a:cubicBezTo>
                      <a:cubicBezTo>
                        <a:pt x="890" y="526"/>
                        <a:pt x="624" y="688"/>
                        <a:pt x="573" y="862"/>
                      </a:cubicBezTo>
                      <a:close/>
                    </a:path>
                  </a:pathLst>
                </a:custGeom>
                <a:solidFill>
                  <a:srgbClr val="E19F95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0974" name="Group 4"/>
              <p:cNvGrpSpPr/>
              <p:nvPr/>
            </p:nvGrpSpPr>
            <p:grpSpPr bwMode="auto">
              <a:xfrm>
                <a:off x="19609597" y="4756802"/>
                <a:ext cx="3044831" cy="2284597"/>
                <a:chOff x="19609597" y="4756802"/>
                <a:chExt cx="3044831" cy="2284597"/>
              </a:xfrm>
            </p:grpSpPr>
            <p:sp>
              <p:nvSpPr>
                <p:cNvPr id="19" name="Rounded Rectangle 91"/>
                <p:cNvSpPr/>
                <p:nvPr/>
              </p:nvSpPr>
              <p:spPr>
                <a:xfrm>
                  <a:off x="19610099" y="6952949"/>
                  <a:ext cx="3044329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ABDBA"/>
                </a:solidFill>
                <a:ln>
                  <a:solidFill>
                    <a:srgbClr val="EABD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0" name="Freeform 102"/>
                <p:cNvSpPr>
                  <a:spLocks noChangeArrowheads="1"/>
                </p:cNvSpPr>
                <p:nvPr/>
              </p:nvSpPr>
              <p:spPr bwMode="auto">
                <a:xfrm>
                  <a:off x="20565408" y="4757987"/>
                  <a:ext cx="1139465" cy="10212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rgbClr val="EABDBA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5725422" y="2762702"/>
              <a:ext cx="258465" cy="398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48153" y="2762702"/>
              <a:ext cx="258465" cy="706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615296" y="2762702"/>
              <a:ext cx="258465" cy="706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559425" y="3336925"/>
            <a:ext cx="1687513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有的同学不注意个人卫生，乱丢垃圾，尤其在校道上、在宿舍后面丢了许多垃圾，影响了同学们的生活、休息环境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75600" y="3336925"/>
            <a:ext cx="1687513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有些同学上课不遵守纪律、随意破坏学校公物、回到宿舍乱跑乱闹...等等，这些都是很不文明的行为!</a:t>
            </a:r>
            <a:endParaRPr lang="zh-CN" altLang="en-US" sz="1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388600" y="3336925"/>
            <a:ext cx="16891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"爱人者，人恒爱之;敬人者，人恒敬之"，"勿以恶小而为之，勿以善小而不为"。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301" y="2003425"/>
            <a:ext cx="4667250" cy="329549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40967" name="文本框 3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5"/>
          <p:cNvSpPr/>
          <p:nvPr/>
        </p:nvSpPr>
        <p:spPr bwMode="auto">
          <a:xfrm>
            <a:off x="8905875" y="2686050"/>
            <a:ext cx="15875" cy="15875"/>
          </a:xfrm>
          <a:custGeom>
            <a:avLst/>
            <a:gdLst>
              <a:gd name="T0" fmla="*/ 2147483646 w 44"/>
              <a:gd name="T1" fmla="*/ 2147483646 h 45"/>
              <a:gd name="T2" fmla="*/ 2147483646 w 44"/>
              <a:gd name="T3" fmla="*/ 0 h 45"/>
              <a:gd name="T4" fmla="*/ 0 w 44"/>
              <a:gd name="T5" fmla="*/ 2147483646 h 45"/>
              <a:gd name="T6" fmla="*/ 2147483646 w 44"/>
              <a:gd name="T7" fmla="*/ 2147483646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5">
                <a:moveTo>
                  <a:pt x="24" y="37"/>
                </a:moveTo>
                <a:cubicBezTo>
                  <a:pt x="30" y="27"/>
                  <a:pt x="37" y="15"/>
                  <a:pt x="44" y="0"/>
                </a:cubicBezTo>
                <a:cubicBezTo>
                  <a:pt x="30" y="15"/>
                  <a:pt x="15" y="30"/>
                  <a:pt x="0" y="45"/>
                </a:cubicBezTo>
                <a:lnTo>
                  <a:pt x="24" y="37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295708" y="2266633"/>
            <a:ext cx="5235575" cy="4497387"/>
          </a:xfrm>
          <a:custGeom>
            <a:avLst/>
            <a:gdLst>
              <a:gd name="T0" fmla="*/ 4706 w 14515"/>
              <a:gd name="T1" fmla="*/ 2719 h 12465"/>
              <a:gd name="T2" fmla="*/ 5603 w 14515"/>
              <a:gd name="T3" fmla="*/ 4655 h 12465"/>
              <a:gd name="T4" fmla="*/ 5833 w 14515"/>
              <a:gd name="T5" fmla="*/ 6392 h 12465"/>
              <a:gd name="T6" fmla="*/ 4385 w 14515"/>
              <a:gd name="T7" fmla="*/ 5263 h 12465"/>
              <a:gd name="T8" fmla="*/ 5046 w 14515"/>
              <a:gd name="T9" fmla="*/ 6142 h 12465"/>
              <a:gd name="T10" fmla="*/ 4740 w 14515"/>
              <a:gd name="T11" fmla="*/ 6400 h 12465"/>
              <a:gd name="T12" fmla="*/ 3663 w 14515"/>
              <a:gd name="T13" fmla="*/ 6229 h 12465"/>
              <a:gd name="T14" fmla="*/ 2954 w 14515"/>
              <a:gd name="T15" fmla="*/ 6016 h 12465"/>
              <a:gd name="T16" fmla="*/ 2722 w 14515"/>
              <a:gd name="T17" fmla="*/ 2970 h 12465"/>
              <a:gd name="T18" fmla="*/ 2309 w 14515"/>
              <a:gd name="T19" fmla="*/ 4381 h 12465"/>
              <a:gd name="T20" fmla="*/ 2101 w 14515"/>
              <a:gd name="T21" fmla="*/ 4481 h 12465"/>
              <a:gd name="T22" fmla="*/ 2230 w 14515"/>
              <a:gd name="T23" fmla="*/ 4538 h 12465"/>
              <a:gd name="T24" fmla="*/ 847 w 14515"/>
              <a:gd name="T25" fmla="*/ 4719 h 12465"/>
              <a:gd name="T26" fmla="*/ 492 w 14515"/>
              <a:gd name="T27" fmla="*/ 4180 h 12465"/>
              <a:gd name="T28" fmla="*/ 0 w 14515"/>
              <a:gd name="T29" fmla="*/ 3525 h 12465"/>
              <a:gd name="T30" fmla="*/ 2422 w 14515"/>
              <a:gd name="T31" fmla="*/ 6284 h 12465"/>
              <a:gd name="T32" fmla="*/ 3599 w 14515"/>
              <a:gd name="T33" fmla="*/ 6841 h 12465"/>
              <a:gd name="T34" fmla="*/ 3934 w 14515"/>
              <a:gd name="T35" fmla="*/ 7002 h 12465"/>
              <a:gd name="T36" fmla="*/ 5555 w 14515"/>
              <a:gd name="T37" fmla="*/ 8392 h 12465"/>
              <a:gd name="T38" fmla="*/ 5071 w 14515"/>
              <a:gd name="T39" fmla="*/ 12465 h 12465"/>
              <a:gd name="T40" fmla="*/ 6487 w 14515"/>
              <a:gd name="T41" fmla="*/ 9780 h 12465"/>
              <a:gd name="T42" fmla="*/ 7349 w 14515"/>
              <a:gd name="T43" fmla="*/ 7628 h 12465"/>
              <a:gd name="T44" fmla="*/ 9723 w 14515"/>
              <a:gd name="T45" fmla="*/ 7132 h 12465"/>
              <a:gd name="T46" fmla="*/ 9397 w 14515"/>
              <a:gd name="T47" fmla="*/ 6927 h 12465"/>
              <a:gd name="T48" fmla="*/ 10423 w 14515"/>
              <a:gd name="T49" fmla="*/ 5287 h 12465"/>
              <a:gd name="T50" fmla="*/ 14515 w 14515"/>
              <a:gd name="T51" fmla="*/ 5044 h 12465"/>
              <a:gd name="T52" fmla="*/ 10814 w 14515"/>
              <a:gd name="T53" fmla="*/ 4851 h 12465"/>
              <a:gd name="T54" fmla="*/ 10322 w 14515"/>
              <a:gd name="T55" fmla="*/ 5179 h 12465"/>
              <a:gd name="T56" fmla="*/ 11163 w 14515"/>
              <a:gd name="T57" fmla="*/ 4003 h 12465"/>
              <a:gd name="T58" fmla="*/ 11275 w 14515"/>
              <a:gd name="T59" fmla="*/ 3897 h 12465"/>
              <a:gd name="T60" fmla="*/ 10259 w 14515"/>
              <a:gd name="T61" fmla="*/ 3673 h 12465"/>
              <a:gd name="T62" fmla="*/ 10240 w 14515"/>
              <a:gd name="T63" fmla="*/ 3633 h 12465"/>
              <a:gd name="T64" fmla="*/ 10506 w 14515"/>
              <a:gd name="T65" fmla="*/ 4431 h 12465"/>
              <a:gd name="T66" fmla="*/ 9261 w 14515"/>
              <a:gd name="T67" fmla="*/ 6663 h 12465"/>
              <a:gd name="T68" fmla="*/ 8105 w 14515"/>
              <a:gd name="T69" fmla="*/ 5372 h 12465"/>
              <a:gd name="T70" fmla="*/ 8198 w 14515"/>
              <a:gd name="T71" fmla="*/ 4980 h 12465"/>
              <a:gd name="T72" fmla="*/ 8198 w 14515"/>
              <a:gd name="T73" fmla="*/ 7022 h 12465"/>
              <a:gd name="T74" fmla="*/ 6223 w 14515"/>
              <a:gd name="T75" fmla="*/ 7221 h 12465"/>
              <a:gd name="T76" fmla="*/ 6222 w 14515"/>
              <a:gd name="T77" fmla="*/ 5247 h 12465"/>
              <a:gd name="T78" fmla="*/ 6794 w 14515"/>
              <a:gd name="T79" fmla="*/ 3323 h 12465"/>
              <a:gd name="T80" fmla="*/ 5997 w 14515"/>
              <a:gd name="T81" fmla="*/ 2360 h 12465"/>
              <a:gd name="T82" fmla="*/ 5501 w 14515"/>
              <a:gd name="T83" fmla="*/ 3820 h 12465"/>
              <a:gd name="T84" fmla="*/ 4920 w 14515"/>
              <a:gd name="T85" fmla="*/ 1311 h 12465"/>
              <a:gd name="T86" fmla="*/ 5083 w 14515"/>
              <a:gd name="T87" fmla="*/ 521 h 12465"/>
              <a:gd name="T88" fmla="*/ 4776 w 14515"/>
              <a:gd name="T89" fmla="*/ 1425 h 12465"/>
              <a:gd name="T90" fmla="*/ 4039 w 14515"/>
              <a:gd name="T91" fmla="*/ 2366 h 12465"/>
              <a:gd name="T92" fmla="*/ 4073 w 14515"/>
              <a:gd name="T93" fmla="*/ 2502 h 12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515" h="12465">
                <a:moveTo>
                  <a:pt x="4073" y="2502"/>
                </a:moveTo>
                <a:cubicBezTo>
                  <a:pt x="4303" y="2569"/>
                  <a:pt x="4426" y="2682"/>
                  <a:pt x="4706" y="2719"/>
                </a:cubicBezTo>
                <a:cubicBezTo>
                  <a:pt x="4770" y="3315"/>
                  <a:pt x="4976" y="3757"/>
                  <a:pt x="5307" y="4021"/>
                </a:cubicBezTo>
                <a:cubicBezTo>
                  <a:pt x="5619" y="4269"/>
                  <a:pt x="5480" y="4259"/>
                  <a:pt x="5603" y="4655"/>
                </a:cubicBezTo>
                <a:cubicBezTo>
                  <a:pt x="5679" y="4899"/>
                  <a:pt x="5815" y="5132"/>
                  <a:pt x="5869" y="5368"/>
                </a:cubicBezTo>
                <a:cubicBezTo>
                  <a:pt x="5997" y="5848"/>
                  <a:pt x="5869" y="5929"/>
                  <a:pt x="5833" y="6392"/>
                </a:cubicBezTo>
                <a:cubicBezTo>
                  <a:pt x="5539" y="6319"/>
                  <a:pt x="4632" y="5780"/>
                  <a:pt x="4441" y="5328"/>
                </a:cubicBezTo>
                <a:cubicBezTo>
                  <a:pt x="4414" y="5316"/>
                  <a:pt x="4393" y="5292"/>
                  <a:pt x="4385" y="5263"/>
                </a:cubicBezTo>
                <a:cubicBezTo>
                  <a:pt x="4227" y="5039"/>
                  <a:pt x="4089" y="3981"/>
                  <a:pt x="4007" y="3666"/>
                </a:cubicBezTo>
                <a:cubicBezTo>
                  <a:pt x="4121" y="5362"/>
                  <a:pt x="4236" y="5468"/>
                  <a:pt x="5046" y="6142"/>
                </a:cubicBezTo>
                <a:cubicBezTo>
                  <a:pt x="5448" y="6477"/>
                  <a:pt x="5673" y="6501"/>
                  <a:pt x="5703" y="6647"/>
                </a:cubicBezTo>
                <a:cubicBezTo>
                  <a:pt x="5400" y="6577"/>
                  <a:pt x="5518" y="6500"/>
                  <a:pt x="4740" y="6400"/>
                </a:cubicBezTo>
                <a:cubicBezTo>
                  <a:pt x="4364" y="6352"/>
                  <a:pt x="4026" y="6284"/>
                  <a:pt x="3662" y="6231"/>
                </a:cubicBezTo>
                <a:lnTo>
                  <a:pt x="3663" y="6229"/>
                </a:lnTo>
                <a:cubicBezTo>
                  <a:pt x="3652" y="6227"/>
                  <a:pt x="3641" y="6222"/>
                  <a:pt x="3632" y="6216"/>
                </a:cubicBezTo>
                <a:cubicBezTo>
                  <a:pt x="3414" y="6173"/>
                  <a:pt x="3146" y="6079"/>
                  <a:pt x="2954" y="6016"/>
                </a:cubicBezTo>
                <a:cubicBezTo>
                  <a:pt x="2651" y="5915"/>
                  <a:pt x="2571" y="5964"/>
                  <a:pt x="2495" y="5591"/>
                </a:cubicBezTo>
                <a:cubicBezTo>
                  <a:pt x="2290" y="4585"/>
                  <a:pt x="2723" y="3947"/>
                  <a:pt x="2722" y="2970"/>
                </a:cubicBezTo>
                <a:lnTo>
                  <a:pt x="2647" y="3164"/>
                </a:lnTo>
                <a:cubicBezTo>
                  <a:pt x="2454" y="4182"/>
                  <a:pt x="2489" y="3709"/>
                  <a:pt x="2309" y="4381"/>
                </a:cubicBezTo>
                <a:cubicBezTo>
                  <a:pt x="1484" y="4236"/>
                  <a:pt x="1297" y="3919"/>
                  <a:pt x="1035" y="3220"/>
                </a:cubicBezTo>
                <a:cubicBezTo>
                  <a:pt x="1030" y="3874"/>
                  <a:pt x="1570" y="4285"/>
                  <a:pt x="2101" y="4481"/>
                </a:cubicBezTo>
                <a:cubicBezTo>
                  <a:pt x="2253" y="4537"/>
                  <a:pt x="1994" y="4434"/>
                  <a:pt x="2167" y="4508"/>
                </a:cubicBezTo>
                <a:lnTo>
                  <a:pt x="2230" y="4538"/>
                </a:lnTo>
                <a:cubicBezTo>
                  <a:pt x="2111" y="4997"/>
                  <a:pt x="2146" y="5278"/>
                  <a:pt x="2175" y="5756"/>
                </a:cubicBezTo>
                <a:cubicBezTo>
                  <a:pt x="1457" y="5550"/>
                  <a:pt x="1179" y="5272"/>
                  <a:pt x="847" y="4719"/>
                </a:cubicBezTo>
                <a:cubicBezTo>
                  <a:pt x="750" y="4558"/>
                  <a:pt x="629" y="4420"/>
                  <a:pt x="544" y="4250"/>
                </a:cubicBezTo>
                <a:cubicBezTo>
                  <a:pt x="517" y="4236"/>
                  <a:pt x="498" y="4210"/>
                  <a:pt x="492" y="4180"/>
                </a:cubicBezTo>
                <a:lnTo>
                  <a:pt x="479" y="4183"/>
                </a:lnTo>
                <a:cubicBezTo>
                  <a:pt x="353" y="3980"/>
                  <a:pt x="181" y="3698"/>
                  <a:pt x="0" y="3525"/>
                </a:cubicBezTo>
                <a:cubicBezTo>
                  <a:pt x="102" y="3796"/>
                  <a:pt x="476" y="4308"/>
                  <a:pt x="652" y="4601"/>
                </a:cubicBezTo>
                <a:cubicBezTo>
                  <a:pt x="1199" y="5507"/>
                  <a:pt x="1060" y="5664"/>
                  <a:pt x="2422" y="6284"/>
                </a:cubicBezTo>
                <a:cubicBezTo>
                  <a:pt x="2625" y="6377"/>
                  <a:pt x="2773" y="6458"/>
                  <a:pt x="2985" y="6562"/>
                </a:cubicBezTo>
                <a:cubicBezTo>
                  <a:pt x="3181" y="6657"/>
                  <a:pt x="3443" y="6734"/>
                  <a:pt x="3599" y="6841"/>
                </a:cubicBezTo>
                <a:cubicBezTo>
                  <a:pt x="2864" y="7321"/>
                  <a:pt x="1428" y="7363"/>
                  <a:pt x="1532" y="7397"/>
                </a:cubicBezTo>
                <a:cubicBezTo>
                  <a:pt x="2606" y="7756"/>
                  <a:pt x="3297" y="7136"/>
                  <a:pt x="3934" y="7002"/>
                </a:cubicBezTo>
                <a:cubicBezTo>
                  <a:pt x="4117" y="6963"/>
                  <a:pt x="4947" y="7216"/>
                  <a:pt x="5117" y="7312"/>
                </a:cubicBezTo>
                <a:cubicBezTo>
                  <a:pt x="5348" y="7441"/>
                  <a:pt x="5582" y="7961"/>
                  <a:pt x="5555" y="8392"/>
                </a:cubicBezTo>
                <a:cubicBezTo>
                  <a:pt x="5530" y="8783"/>
                  <a:pt x="5326" y="9254"/>
                  <a:pt x="5221" y="9620"/>
                </a:cubicBezTo>
                <a:cubicBezTo>
                  <a:pt x="4959" y="10527"/>
                  <a:pt x="5150" y="11481"/>
                  <a:pt x="5071" y="12465"/>
                </a:cubicBezTo>
                <a:lnTo>
                  <a:pt x="6732" y="12462"/>
                </a:lnTo>
                <a:cubicBezTo>
                  <a:pt x="6743" y="11530"/>
                  <a:pt x="6342" y="10695"/>
                  <a:pt x="6487" y="9780"/>
                </a:cubicBezTo>
                <a:cubicBezTo>
                  <a:pt x="6621" y="8930"/>
                  <a:pt x="6570" y="9189"/>
                  <a:pt x="6643" y="8434"/>
                </a:cubicBezTo>
                <a:cubicBezTo>
                  <a:pt x="6673" y="8127"/>
                  <a:pt x="7105" y="7754"/>
                  <a:pt x="7349" y="7628"/>
                </a:cubicBezTo>
                <a:cubicBezTo>
                  <a:pt x="7704" y="7445"/>
                  <a:pt x="8116" y="7398"/>
                  <a:pt x="8528" y="7302"/>
                </a:cubicBezTo>
                <a:cubicBezTo>
                  <a:pt x="9030" y="7184"/>
                  <a:pt x="9145" y="6941"/>
                  <a:pt x="9723" y="7132"/>
                </a:cubicBezTo>
                <a:cubicBezTo>
                  <a:pt x="10491" y="7384"/>
                  <a:pt x="11256" y="7749"/>
                  <a:pt x="12166" y="7519"/>
                </a:cubicBezTo>
                <a:cubicBezTo>
                  <a:pt x="10714" y="7658"/>
                  <a:pt x="10146" y="7076"/>
                  <a:pt x="9397" y="6927"/>
                </a:cubicBezTo>
                <a:cubicBezTo>
                  <a:pt x="9593" y="6720"/>
                  <a:pt x="9774" y="6514"/>
                  <a:pt x="9944" y="6190"/>
                </a:cubicBezTo>
                <a:cubicBezTo>
                  <a:pt x="10178" y="5741"/>
                  <a:pt x="10031" y="5745"/>
                  <a:pt x="10423" y="5287"/>
                </a:cubicBezTo>
                <a:cubicBezTo>
                  <a:pt x="10831" y="4704"/>
                  <a:pt x="11484" y="4956"/>
                  <a:pt x="12201" y="5045"/>
                </a:cubicBezTo>
                <a:cubicBezTo>
                  <a:pt x="12834" y="5124"/>
                  <a:pt x="13858" y="5075"/>
                  <a:pt x="14515" y="5044"/>
                </a:cubicBezTo>
                <a:cubicBezTo>
                  <a:pt x="13975" y="5068"/>
                  <a:pt x="13132" y="5047"/>
                  <a:pt x="12583" y="5013"/>
                </a:cubicBezTo>
                <a:cubicBezTo>
                  <a:pt x="11934" y="4973"/>
                  <a:pt x="11431" y="4707"/>
                  <a:pt x="10814" y="4851"/>
                </a:cubicBezTo>
                <a:lnTo>
                  <a:pt x="10411" y="5118"/>
                </a:lnTo>
                <a:cubicBezTo>
                  <a:pt x="10345" y="5166"/>
                  <a:pt x="10413" y="5127"/>
                  <a:pt x="10322" y="5179"/>
                </a:cubicBezTo>
                <a:cubicBezTo>
                  <a:pt x="10395" y="4893"/>
                  <a:pt x="10513" y="4671"/>
                  <a:pt x="10674" y="4445"/>
                </a:cubicBezTo>
                <a:cubicBezTo>
                  <a:pt x="10911" y="4112"/>
                  <a:pt x="10936" y="4182"/>
                  <a:pt x="11163" y="4003"/>
                </a:cubicBezTo>
                <a:lnTo>
                  <a:pt x="11247" y="3926"/>
                </a:lnTo>
                <a:cubicBezTo>
                  <a:pt x="11255" y="3920"/>
                  <a:pt x="11266" y="3907"/>
                  <a:pt x="11275" y="3897"/>
                </a:cubicBezTo>
                <a:cubicBezTo>
                  <a:pt x="10908" y="4012"/>
                  <a:pt x="10754" y="4205"/>
                  <a:pt x="10558" y="4395"/>
                </a:cubicBezTo>
                <a:cubicBezTo>
                  <a:pt x="10427" y="4187"/>
                  <a:pt x="10311" y="3981"/>
                  <a:pt x="10259" y="3673"/>
                </a:cubicBezTo>
                <a:cubicBezTo>
                  <a:pt x="10250" y="3661"/>
                  <a:pt x="10244" y="3646"/>
                  <a:pt x="10242" y="3631"/>
                </a:cubicBezTo>
                <a:lnTo>
                  <a:pt x="10240" y="3633"/>
                </a:lnTo>
                <a:cubicBezTo>
                  <a:pt x="10230" y="3234"/>
                  <a:pt x="10266" y="3219"/>
                  <a:pt x="10322" y="2908"/>
                </a:cubicBezTo>
                <a:cubicBezTo>
                  <a:pt x="10087" y="3311"/>
                  <a:pt x="10163" y="4130"/>
                  <a:pt x="10506" y="4431"/>
                </a:cubicBezTo>
                <a:cubicBezTo>
                  <a:pt x="10422" y="4668"/>
                  <a:pt x="10239" y="4937"/>
                  <a:pt x="10119" y="5218"/>
                </a:cubicBezTo>
                <a:cubicBezTo>
                  <a:pt x="9880" y="5780"/>
                  <a:pt x="9731" y="6280"/>
                  <a:pt x="9261" y="6663"/>
                </a:cubicBezTo>
                <a:cubicBezTo>
                  <a:pt x="9066" y="6822"/>
                  <a:pt x="8744" y="6960"/>
                  <a:pt x="8421" y="6967"/>
                </a:cubicBezTo>
                <a:cubicBezTo>
                  <a:pt x="8235" y="6602"/>
                  <a:pt x="8017" y="5788"/>
                  <a:pt x="8105" y="5372"/>
                </a:cubicBezTo>
                <a:cubicBezTo>
                  <a:pt x="8159" y="5115"/>
                  <a:pt x="8228" y="5096"/>
                  <a:pt x="8303" y="4873"/>
                </a:cubicBezTo>
                <a:cubicBezTo>
                  <a:pt x="8267" y="4908"/>
                  <a:pt x="8229" y="4941"/>
                  <a:pt x="8198" y="4980"/>
                </a:cubicBezTo>
                <a:lnTo>
                  <a:pt x="8005" y="5291"/>
                </a:lnTo>
                <a:cubicBezTo>
                  <a:pt x="7857" y="6054"/>
                  <a:pt x="8114" y="6356"/>
                  <a:pt x="8198" y="7022"/>
                </a:cubicBezTo>
                <a:cubicBezTo>
                  <a:pt x="7262" y="7171"/>
                  <a:pt x="7056" y="7246"/>
                  <a:pt x="6517" y="7725"/>
                </a:cubicBezTo>
                <a:cubicBezTo>
                  <a:pt x="6417" y="7600"/>
                  <a:pt x="6315" y="7349"/>
                  <a:pt x="6223" y="7221"/>
                </a:cubicBezTo>
                <a:cubicBezTo>
                  <a:pt x="6019" y="6937"/>
                  <a:pt x="6126" y="6982"/>
                  <a:pt x="6216" y="6632"/>
                </a:cubicBezTo>
                <a:cubicBezTo>
                  <a:pt x="6343" y="6135"/>
                  <a:pt x="6354" y="5714"/>
                  <a:pt x="6222" y="5247"/>
                </a:cubicBezTo>
                <a:cubicBezTo>
                  <a:pt x="6032" y="5069"/>
                  <a:pt x="6110" y="4917"/>
                  <a:pt x="6216" y="4725"/>
                </a:cubicBezTo>
                <a:cubicBezTo>
                  <a:pt x="6492" y="4220"/>
                  <a:pt x="6592" y="3697"/>
                  <a:pt x="6794" y="3323"/>
                </a:cubicBezTo>
                <a:cubicBezTo>
                  <a:pt x="8577" y="0"/>
                  <a:pt x="7658" y="1663"/>
                  <a:pt x="5890" y="4572"/>
                </a:cubicBezTo>
                <a:cubicBezTo>
                  <a:pt x="5442" y="3988"/>
                  <a:pt x="5888" y="2934"/>
                  <a:pt x="5997" y="2360"/>
                </a:cubicBezTo>
                <a:cubicBezTo>
                  <a:pt x="5905" y="2450"/>
                  <a:pt x="5869" y="2565"/>
                  <a:pt x="5817" y="2689"/>
                </a:cubicBezTo>
                <a:cubicBezTo>
                  <a:pt x="5621" y="3151"/>
                  <a:pt x="5590" y="3309"/>
                  <a:pt x="5501" y="3820"/>
                </a:cubicBezTo>
                <a:cubicBezTo>
                  <a:pt x="5196" y="3660"/>
                  <a:pt x="4985" y="3286"/>
                  <a:pt x="4896" y="2794"/>
                </a:cubicBezTo>
                <a:cubicBezTo>
                  <a:pt x="4818" y="2362"/>
                  <a:pt x="4737" y="1690"/>
                  <a:pt x="4920" y="1311"/>
                </a:cubicBezTo>
                <a:lnTo>
                  <a:pt x="5118" y="491"/>
                </a:lnTo>
                <a:cubicBezTo>
                  <a:pt x="5092" y="497"/>
                  <a:pt x="5085" y="502"/>
                  <a:pt x="5083" y="521"/>
                </a:cubicBezTo>
                <a:lnTo>
                  <a:pt x="4933" y="962"/>
                </a:lnTo>
                <a:cubicBezTo>
                  <a:pt x="4878" y="1115"/>
                  <a:pt x="4821" y="1260"/>
                  <a:pt x="4776" y="1425"/>
                </a:cubicBezTo>
                <a:cubicBezTo>
                  <a:pt x="4658" y="1863"/>
                  <a:pt x="4734" y="2191"/>
                  <a:pt x="4681" y="2615"/>
                </a:cubicBezTo>
                <a:cubicBezTo>
                  <a:pt x="4429" y="2530"/>
                  <a:pt x="4275" y="2487"/>
                  <a:pt x="4039" y="2366"/>
                </a:cubicBezTo>
                <a:cubicBezTo>
                  <a:pt x="3712" y="2199"/>
                  <a:pt x="3817" y="2048"/>
                  <a:pt x="3815" y="1655"/>
                </a:cubicBezTo>
                <a:cubicBezTo>
                  <a:pt x="3536" y="2228"/>
                  <a:pt x="4042" y="2471"/>
                  <a:pt x="4073" y="25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292" name="Oval 21"/>
          <p:cNvSpPr>
            <a:spLocks noChangeArrowheads="1"/>
          </p:cNvSpPr>
          <p:nvPr/>
        </p:nvSpPr>
        <p:spPr bwMode="auto">
          <a:xfrm>
            <a:off x="8875713" y="4475163"/>
            <a:ext cx="393700" cy="393700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3" name="Oval 22"/>
          <p:cNvSpPr>
            <a:spLocks noChangeArrowheads="1"/>
          </p:cNvSpPr>
          <p:nvPr/>
        </p:nvSpPr>
        <p:spPr bwMode="auto">
          <a:xfrm>
            <a:off x="9512300" y="4316413"/>
            <a:ext cx="393700" cy="395287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4" name="Oval 23"/>
          <p:cNvSpPr>
            <a:spLocks noChangeArrowheads="1"/>
          </p:cNvSpPr>
          <p:nvPr/>
        </p:nvSpPr>
        <p:spPr bwMode="auto">
          <a:xfrm>
            <a:off x="7227570" y="4095750"/>
            <a:ext cx="393700" cy="395288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5" name="Oval 25"/>
          <p:cNvSpPr>
            <a:spLocks noChangeArrowheads="1"/>
          </p:cNvSpPr>
          <p:nvPr/>
        </p:nvSpPr>
        <p:spPr bwMode="auto">
          <a:xfrm>
            <a:off x="8913813" y="3222625"/>
            <a:ext cx="393700" cy="393700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6" name="Oval 9"/>
          <p:cNvSpPr>
            <a:spLocks noChangeArrowheads="1"/>
          </p:cNvSpPr>
          <p:nvPr/>
        </p:nvSpPr>
        <p:spPr bwMode="auto">
          <a:xfrm>
            <a:off x="6626225" y="3165475"/>
            <a:ext cx="419100" cy="419100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7" name="Oval 18"/>
          <p:cNvSpPr>
            <a:spLocks noChangeArrowheads="1"/>
          </p:cNvSpPr>
          <p:nvPr/>
        </p:nvSpPr>
        <p:spPr bwMode="auto">
          <a:xfrm>
            <a:off x="7502525" y="3427413"/>
            <a:ext cx="614363" cy="615950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8" name="Oval 19"/>
          <p:cNvSpPr>
            <a:spLocks noChangeArrowheads="1"/>
          </p:cNvSpPr>
          <p:nvPr/>
        </p:nvSpPr>
        <p:spPr bwMode="auto">
          <a:xfrm>
            <a:off x="9029700" y="3652838"/>
            <a:ext cx="614363" cy="614362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9" name="Oval 12"/>
          <p:cNvSpPr>
            <a:spLocks noChangeArrowheads="1"/>
          </p:cNvSpPr>
          <p:nvPr/>
        </p:nvSpPr>
        <p:spPr bwMode="auto">
          <a:xfrm>
            <a:off x="8343900" y="2770188"/>
            <a:ext cx="534988" cy="534987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0" name="Oval 24"/>
          <p:cNvSpPr>
            <a:spLocks noChangeArrowheads="1"/>
          </p:cNvSpPr>
          <p:nvPr/>
        </p:nvSpPr>
        <p:spPr bwMode="auto">
          <a:xfrm>
            <a:off x="6434138" y="4632325"/>
            <a:ext cx="646112" cy="649288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8916988" y="2266950"/>
            <a:ext cx="839787" cy="841375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2" name="Oval 15"/>
          <p:cNvSpPr>
            <a:spLocks noChangeArrowheads="1"/>
          </p:cNvSpPr>
          <p:nvPr/>
        </p:nvSpPr>
        <p:spPr bwMode="auto">
          <a:xfrm>
            <a:off x="11176000" y="3760788"/>
            <a:ext cx="839788" cy="839787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3" name="Oval 8"/>
          <p:cNvSpPr>
            <a:spLocks noChangeArrowheads="1"/>
          </p:cNvSpPr>
          <p:nvPr/>
        </p:nvSpPr>
        <p:spPr bwMode="auto">
          <a:xfrm>
            <a:off x="7110413" y="3095625"/>
            <a:ext cx="419100" cy="419100"/>
          </a:xfrm>
          <a:prstGeom prst="ellipse">
            <a:avLst/>
          </a:prstGeom>
          <a:solidFill>
            <a:srgbClr val="EA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4" name="Oval 17"/>
          <p:cNvSpPr>
            <a:spLocks noChangeArrowheads="1"/>
          </p:cNvSpPr>
          <p:nvPr/>
        </p:nvSpPr>
        <p:spPr bwMode="auto">
          <a:xfrm>
            <a:off x="4389438" y="2636838"/>
            <a:ext cx="2120900" cy="2120900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5" name="Oval 17"/>
          <p:cNvSpPr>
            <a:spLocks noChangeArrowheads="1"/>
          </p:cNvSpPr>
          <p:nvPr/>
        </p:nvSpPr>
        <p:spPr bwMode="auto">
          <a:xfrm>
            <a:off x="6426200" y="931863"/>
            <a:ext cx="2120900" cy="2120900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6" name="Oval 16"/>
          <p:cNvSpPr>
            <a:spLocks noChangeArrowheads="1"/>
          </p:cNvSpPr>
          <p:nvPr/>
        </p:nvSpPr>
        <p:spPr bwMode="auto">
          <a:xfrm>
            <a:off x="10131425" y="4625975"/>
            <a:ext cx="1847850" cy="1846263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7" name="Oval 14"/>
          <p:cNvSpPr>
            <a:spLocks noChangeArrowheads="1"/>
          </p:cNvSpPr>
          <p:nvPr/>
        </p:nvSpPr>
        <p:spPr bwMode="auto">
          <a:xfrm>
            <a:off x="9901238" y="2352675"/>
            <a:ext cx="1550987" cy="1550988"/>
          </a:xfrm>
          <a:prstGeom prst="ellipse">
            <a:avLst/>
          </a:prstGeom>
          <a:solidFill>
            <a:srgbClr val="CE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8" name="文本框 55"/>
          <p:cNvSpPr txBox="1">
            <a:spLocks noChangeArrowheads="1"/>
          </p:cNvSpPr>
          <p:nvPr/>
        </p:nvSpPr>
        <p:spPr bwMode="auto">
          <a:xfrm>
            <a:off x="4870450" y="2955925"/>
            <a:ext cx="2584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09" name="文本框 56"/>
          <p:cNvSpPr txBox="1">
            <a:spLocks noChangeArrowheads="1"/>
          </p:cNvSpPr>
          <p:nvPr/>
        </p:nvSpPr>
        <p:spPr bwMode="auto">
          <a:xfrm>
            <a:off x="6905625" y="1255713"/>
            <a:ext cx="2584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0" name="文本框 57"/>
          <p:cNvSpPr txBox="1">
            <a:spLocks noChangeArrowheads="1"/>
          </p:cNvSpPr>
          <p:nvPr/>
        </p:nvSpPr>
        <p:spPr bwMode="auto">
          <a:xfrm>
            <a:off x="10079038" y="2619375"/>
            <a:ext cx="6362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1" name="文本框 58"/>
          <p:cNvSpPr txBox="1">
            <a:spLocks noChangeArrowheads="1"/>
          </p:cNvSpPr>
          <p:nvPr/>
        </p:nvSpPr>
        <p:spPr bwMode="auto">
          <a:xfrm>
            <a:off x="10485438" y="4848225"/>
            <a:ext cx="6362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2" name="文本框 59"/>
          <p:cNvSpPr txBox="1">
            <a:spLocks noChangeArrowheads="1"/>
          </p:cNvSpPr>
          <p:nvPr/>
        </p:nvSpPr>
        <p:spPr bwMode="auto">
          <a:xfrm>
            <a:off x="5328286" y="3349625"/>
            <a:ext cx="24320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3" name="文本框 60"/>
          <p:cNvSpPr txBox="1">
            <a:spLocks noChangeArrowheads="1"/>
          </p:cNvSpPr>
          <p:nvPr/>
        </p:nvSpPr>
        <p:spPr bwMode="auto">
          <a:xfrm>
            <a:off x="7388861" y="1655763"/>
            <a:ext cx="24320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4" name="文本框 61"/>
          <p:cNvSpPr txBox="1">
            <a:spLocks noChangeArrowheads="1"/>
          </p:cNvSpPr>
          <p:nvPr/>
        </p:nvSpPr>
        <p:spPr bwMode="auto">
          <a:xfrm>
            <a:off x="10973277" y="5248275"/>
            <a:ext cx="23558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15" name="文本框 62"/>
          <p:cNvSpPr txBox="1">
            <a:spLocks noChangeArrowheads="1"/>
          </p:cNvSpPr>
          <p:nvPr/>
        </p:nvSpPr>
        <p:spPr bwMode="auto">
          <a:xfrm>
            <a:off x="10549415" y="3028950"/>
            <a:ext cx="23558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316" name="组合 63"/>
          <p:cNvGrpSpPr/>
          <p:nvPr/>
        </p:nvGrpSpPr>
        <p:grpSpPr bwMode="auto">
          <a:xfrm>
            <a:off x="6561138" y="4748213"/>
            <a:ext cx="414337" cy="414337"/>
            <a:chOff x="749300" y="1427163"/>
            <a:chExt cx="414338" cy="414337"/>
          </a:xfrm>
        </p:grpSpPr>
        <p:sp>
          <p:nvSpPr>
            <p:cNvPr id="65" name="Freeform 48"/>
            <p:cNvSpPr/>
            <p:nvPr/>
          </p:nvSpPr>
          <p:spPr bwMode="auto">
            <a:xfrm>
              <a:off x="749300" y="1427163"/>
              <a:ext cx="269876" cy="2714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6" name="Freeform 49"/>
            <p:cNvSpPr/>
            <p:nvPr/>
          </p:nvSpPr>
          <p:spPr bwMode="auto">
            <a:xfrm>
              <a:off x="835025" y="1512888"/>
              <a:ext cx="98425" cy="100012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Freeform 50"/>
            <p:cNvSpPr/>
            <p:nvPr/>
          </p:nvSpPr>
          <p:spPr bwMode="auto">
            <a:xfrm>
              <a:off x="965201" y="1644650"/>
              <a:ext cx="198437" cy="19685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Freeform 51"/>
            <p:cNvSpPr/>
            <p:nvPr/>
          </p:nvSpPr>
          <p:spPr bwMode="auto">
            <a:xfrm>
              <a:off x="1035051" y="1711325"/>
              <a:ext cx="60325" cy="60325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2317" name="组合 68"/>
          <p:cNvGrpSpPr/>
          <p:nvPr/>
        </p:nvGrpSpPr>
        <p:grpSpPr bwMode="auto">
          <a:xfrm>
            <a:off x="749300" y="1427163"/>
            <a:ext cx="414338" cy="414337"/>
            <a:chOff x="749300" y="1427163"/>
            <a:chExt cx="414338" cy="414337"/>
          </a:xfrm>
        </p:grpSpPr>
        <p:sp>
          <p:nvSpPr>
            <p:cNvPr id="70" name="Freeform 48"/>
            <p:cNvSpPr/>
            <p:nvPr/>
          </p:nvSpPr>
          <p:spPr bwMode="auto">
            <a:xfrm>
              <a:off x="749300" y="1427163"/>
              <a:ext cx="269875" cy="2714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1" name="Freeform 49"/>
            <p:cNvSpPr/>
            <p:nvPr/>
          </p:nvSpPr>
          <p:spPr bwMode="auto">
            <a:xfrm>
              <a:off x="835025" y="1512888"/>
              <a:ext cx="98425" cy="100012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2" name="Freeform 50"/>
            <p:cNvSpPr/>
            <p:nvPr/>
          </p:nvSpPr>
          <p:spPr bwMode="auto">
            <a:xfrm>
              <a:off x="965200" y="1644650"/>
              <a:ext cx="198438" cy="19685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Freeform 51"/>
            <p:cNvSpPr/>
            <p:nvPr/>
          </p:nvSpPr>
          <p:spPr bwMode="auto">
            <a:xfrm>
              <a:off x="1035050" y="1711325"/>
              <a:ext cx="60325" cy="60325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2318" name="组合 73"/>
          <p:cNvGrpSpPr/>
          <p:nvPr/>
        </p:nvGrpSpPr>
        <p:grpSpPr bwMode="auto">
          <a:xfrm>
            <a:off x="11387138" y="3940175"/>
            <a:ext cx="417512" cy="414338"/>
            <a:chOff x="1809750" y="1427163"/>
            <a:chExt cx="417513" cy="414337"/>
          </a:xfrm>
        </p:grpSpPr>
        <p:sp>
          <p:nvSpPr>
            <p:cNvPr id="75" name="Freeform 52"/>
            <p:cNvSpPr/>
            <p:nvPr/>
          </p:nvSpPr>
          <p:spPr bwMode="auto">
            <a:xfrm>
              <a:off x="1809750" y="1427163"/>
              <a:ext cx="417513" cy="253999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Freeform 53"/>
            <p:cNvSpPr/>
            <p:nvPr/>
          </p:nvSpPr>
          <p:spPr bwMode="auto">
            <a:xfrm>
              <a:off x="1865312" y="1665287"/>
              <a:ext cx="306389" cy="176213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2319" name="组合 76"/>
          <p:cNvGrpSpPr/>
          <p:nvPr/>
        </p:nvGrpSpPr>
        <p:grpSpPr bwMode="auto">
          <a:xfrm>
            <a:off x="9129713" y="2505075"/>
            <a:ext cx="414337" cy="414338"/>
            <a:chOff x="1811338" y="5676900"/>
            <a:chExt cx="414337" cy="414338"/>
          </a:xfrm>
        </p:grpSpPr>
        <p:sp>
          <p:nvSpPr>
            <p:cNvPr id="78" name="Freeform 96"/>
            <p:cNvSpPr/>
            <p:nvPr/>
          </p:nvSpPr>
          <p:spPr bwMode="auto">
            <a:xfrm>
              <a:off x="1992313" y="5676900"/>
              <a:ext cx="52387" cy="44450"/>
            </a:xfrm>
            <a:custGeom>
              <a:avLst/>
              <a:gdLst>
                <a:gd name="T0" fmla="*/ 24 w 24"/>
                <a:gd name="T1" fmla="*/ 20 h 20"/>
                <a:gd name="T2" fmla="*/ 24 w 24"/>
                <a:gd name="T3" fmla="*/ 12 h 20"/>
                <a:gd name="T4" fmla="*/ 12 w 24"/>
                <a:gd name="T5" fmla="*/ 0 h 20"/>
                <a:gd name="T6" fmla="*/ 0 w 24"/>
                <a:gd name="T7" fmla="*/ 12 h 20"/>
                <a:gd name="T8" fmla="*/ 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9" name="Line 97"/>
            <p:cNvSpPr>
              <a:spLocks noChangeShapeType="1"/>
            </p:cNvSpPr>
            <p:nvPr/>
          </p:nvSpPr>
          <p:spPr bwMode="auto">
            <a:xfrm>
              <a:off x="1992313" y="5821363"/>
              <a:ext cx="0" cy="36512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0" name="Line 98"/>
            <p:cNvSpPr>
              <a:spLocks noChangeShapeType="1"/>
            </p:cNvSpPr>
            <p:nvPr/>
          </p:nvSpPr>
          <p:spPr bwMode="auto">
            <a:xfrm flipV="1">
              <a:off x="2044700" y="5821363"/>
              <a:ext cx="0" cy="36512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Freeform 99"/>
            <p:cNvSpPr/>
            <p:nvPr/>
          </p:nvSpPr>
          <p:spPr bwMode="auto">
            <a:xfrm>
              <a:off x="1992313" y="5946775"/>
              <a:ext cx="52387" cy="144463"/>
            </a:xfrm>
            <a:custGeom>
              <a:avLst/>
              <a:gdLst>
                <a:gd name="T0" fmla="*/ 0 w 56"/>
                <a:gd name="T1" fmla="*/ 0 h 152"/>
                <a:gd name="T2" fmla="*/ 0 w 56"/>
                <a:gd name="T3" fmla="*/ 152 h 152"/>
                <a:gd name="T4" fmla="*/ 56 w 56"/>
                <a:gd name="T5" fmla="*/ 152 h 152"/>
                <a:gd name="T6" fmla="*/ 56 w 56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52">
                  <a:moveTo>
                    <a:pt x="0" y="0"/>
                  </a:moveTo>
                  <a:lnTo>
                    <a:pt x="0" y="152"/>
                  </a:lnTo>
                  <a:lnTo>
                    <a:pt x="56" y="152"/>
                  </a:lnTo>
                  <a:lnTo>
                    <a:pt x="5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Freeform 100"/>
            <p:cNvSpPr/>
            <p:nvPr/>
          </p:nvSpPr>
          <p:spPr bwMode="auto">
            <a:xfrm>
              <a:off x="1847850" y="5730875"/>
              <a:ext cx="377825" cy="90488"/>
            </a:xfrm>
            <a:custGeom>
              <a:avLst/>
              <a:gdLst>
                <a:gd name="T0" fmla="*/ 327 w 398"/>
                <a:gd name="T1" fmla="*/ 95 h 95"/>
                <a:gd name="T2" fmla="*/ 0 w 398"/>
                <a:gd name="T3" fmla="*/ 95 h 95"/>
                <a:gd name="T4" fmla="*/ 19 w 398"/>
                <a:gd name="T5" fmla="*/ 47 h 95"/>
                <a:gd name="T6" fmla="*/ 0 w 398"/>
                <a:gd name="T7" fmla="*/ 0 h 95"/>
                <a:gd name="T8" fmla="*/ 327 w 398"/>
                <a:gd name="T9" fmla="*/ 0 h 95"/>
                <a:gd name="T10" fmla="*/ 398 w 398"/>
                <a:gd name="T11" fmla="*/ 47 h 95"/>
                <a:gd name="T12" fmla="*/ 327 w 398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95">
                  <a:moveTo>
                    <a:pt x="327" y="95"/>
                  </a:moveTo>
                  <a:lnTo>
                    <a:pt x="0" y="95"/>
                  </a:lnTo>
                  <a:lnTo>
                    <a:pt x="19" y="47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398" y="47"/>
                  </a:lnTo>
                  <a:lnTo>
                    <a:pt x="327" y="95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Freeform 101"/>
            <p:cNvSpPr/>
            <p:nvPr/>
          </p:nvSpPr>
          <p:spPr bwMode="auto">
            <a:xfrm>
              <a:off x="1811338" y="5857875"/>
              <a:ext cx="377825" cy="88900"/>
            </a:xfrm>
            <a:custGeom>
              <a:avLst/>
              <a:gdLst>
                <a:gd name="T0" fmla="*/ 71 w 398"/>
                <a:gd name="T1" fmla="*/ 0 h 94"/>
                <a:gd name="T2" fmla="*/ 398 w 398"/>
                <a:gd name="T3" fmla="*/ 0 h 94"/>
                <a:gd name="T4" fmla="*/ 379 w 398"/>
                <a:gd name="T5" fmla="*/ 47 h 94"/>
                <a:gd name="T6" fmla="*/ 398 w 398"/>
                <a:gd name="T7" fmla="*/ 94 h 94"/>
                <a:gd name="T8" fmla="*/ 71 w 398"/>
                <a:gd name="T9" fmla="*/ 94 h 94"/>
                <a:gd name="T10" fmla="*/ 0 w 398"/>
                <a:gd name="T11" fmla="*/ 47 h 94"/>
                <a:gd name="T12" fmla="*/ 71 w 398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94">
                  <a:moveTo>
                    <a:pt x="71" y="0"/>
                  </a:moveTo>
                  <a:lnTo>
                    <a:pt x="398" y="0"/>
                  </a:lnTo>
                  <a:lnTo>
                    <a:pt x="379" y="47"/>
                  </a:lnTo>
                  <a:lnTo>
                    <a:pt x="398" y="94"/>
                  </a:lnTo>
                  <a:lnTo>
                    <a:pt x="71" y="94"/>
                  </a:lnTo>
                  <a:lnTo>
                    <a:pt x="0" y="47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663575" y="357823"/>
            <a:ext cx="31877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4450" y="358140"/>
            <a:ext cx="6863080" cy="6677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做一个文明的高中生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我们更应当注重自己在日常的学习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和生活中的言行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从自己言谈举止的每一个细节入手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自觉履行我们应当遵守的文明礼仪。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在学校应该尊老师，爱校园，同学之间要友好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在家里应该敬家长，爱弱小，见到客人要问好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在街上应该遵纪律，守秩序，各项守则要记牢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“良言入耳三冬暖，恶语伤人六月寒”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这句俗话大家要记住。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4751" y="321094"/>
            <a:ext cx="7097741" cy="62145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9523" y="321095"/>
            <a:ext cx="4333786" cy="621453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19580" y="1691005"/>
            <a:ext cx="8752840" cy="37846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文明礼貌是最容易做到的事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同时也是生活里最重要的事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它比最高的智慧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比一切的学问都重要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礼貌经常可以替代最珍贵的感情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合力共建文明校园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/>
              <a:t>国家兴亡，匹夫有责，建文明校园，人人有责!我们是祖国的未来，民族的希望，肩负着国家富强，社会进步的历史使命。育人为本，养成为先。文明礼仪要从我做起，从现在做起!从身边的每一件小事做起，从身边的每一个动作做起。说文明话，做文明人。我们的一言一行，一举一动都要以文明的行为来规范，自己管好自己，自己教育自己，文明礼貌，诚实守信，学会关心，学会合作，文明的礼仪将会使我们的校园更加美好，将使我们的社会更加的和谐!让文明礼仪之花在我们的校园里处处盛开。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文明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3200" dirty="0"/>
              <a:t>文明是一种意识，是一种习惯，更是一种精神、一种传统。我们中国在古代曾被称为“礼仪之邦”。文明离我们并不遥远，就在我们的生活中，就在生活的细微之处</a:t>
            </a:r>
            <a:endParaRPr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3200" dirty="0">
                <a:sym typeface="+mn-ea"/>
              </a:rPr>
              <a:t>文明也许就是一声“谢谢”；一句“对不起”；一个简单的“请”字；一个甜甜的微笑……舌尖上同样有文明，只需树立节约意识与浪费可耻的理念，可是有几个人能做到？“粒米虽小君莫扔，勤俭节约留美名！”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1"/>
          <p:cNvSpPr>
            <a:spLocks noGrp="1"/>
          </p:cNvSpPr>
          <p:nvPr>
            <p:ph type="title"/>
          </p:nvPr>
        </p:nvSpPr>
        <p:spPr>
          <a:xfrm>
            <a:off x="1736725" y="3054350"/>
            <a:ext cx="8718550" cy="86995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b="1" smtClean="0">
                <a:solidFill>
                  <a:srgbClr val="A67572"/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 Light"/>
              </a:rPr>
              <a:t>最后 让我们一起来牢记一首歌谣吧</a:t>
            </a:r>
            <a:endParaRPr lang="zh-CN" altLang="en-US" b="1" smtClean="0">
              <a:solidFill>
                <a:srgbClr val="A67572"/>
              </a:solidFill>
              <a:latin typeface="幼圆" panose="02010509060101010101" pitchFamily="49" charset="-122"/>
              <a:ea typeface="幼圆" panose="02010509060101010101" pitchFamily="49" charset="-122"/>
              <a:cs typeface="Open Sans Light"/>
            </a:endParaRPr>
          </a:p>
        </p:txBody>
      </p:sp>
      <p:sp>
        <p:nvSpPr>
          <p:cNvPr id="8196" name="文本占位符 2"/>
          <p:cNvSpPr>
            <a:spLocks noGrp="1"/>
          </p:cNvSpPr>
          <p:nvPr>
            <p:ph type="body" idx="1"/>
          </p:nvPr>
        </p:nvSpPr>
        <p:spPr>
          <a:xfrm>
            <a:off x="2774950" y="4151313"/>
            <a:ext cx="6642100" cy="1500187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mtClean="0">
                <a:solidFill>
                  <a:srgbClr val="A67572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华文宋体" panose="02010600040101010101" pitchFamily="2" charset="-122"/>
              </a:rPr>
              <a:t> </a:t>
            </a:r>
            <a:endParaRPr lang="en-US" altLang="zh-CN" sz="2000" smtClean="0">
              <a:solidFill>
                <a:srgbClr val="A67572"/>
              </a:solidFill>
              <a:latin typeface="幼圆" panose="02010509060101010101" pitchFamily="49" charset="-122"/>
              <a:ea typeface="幼圆" panose="02010509060101010101" pitchFamily="49" charset="-122"/>
              <a:sym typeface="华文宋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文明礼貌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3328670" y="1825625"/>
            <a:ext cx="5181600" cy="435133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sz="2400" b="1" dirty="0"/>
              <a:t>学习争先虽重要， 文明礼貌也要好。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/>
              <a:t>学校规定都遵守， 见到老师有礼貌。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>
                <a:sym typeface="+mn-ea"/>
              </a:rPr>
              <a:t>同学之间相友爱， 友谊小手牵的牢。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>
                <a:sym typeface="+mn-ea"/>
              </a:rPr>
              <a:t>爱护公物放心上， 树立新风我做到!</a:t>
            </a:r>
            <a:endParaRPr lang="zh-CN" altLang="en-US" sz="2400" b="1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257540" y="1825625"/>
            <a:ext cx="5181600" cy="4351338"/>
          </a:xfrm>
        </p:spPr>
        <p:txBody>
          <a:bodyPr/>
          <a:lstStyle/>
          <a:p>
            <a:r>
              <a:rPr lang="en-US" altLang="zh-CN" sz="2400" b="1" dirty="0"/>
              <a:t> </a:t>
            </a:r>
            <a:endParaRPr lang="en-US" altLang="zh-CN" sz="2400" b="1" dirty="0"/>
          </a:p>
          <a:p>
            <a:endParaRPr lang="en-US" altLang="zh-CN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2206171" y="2101600"/>
            <a:ext cx="8051734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590" y="4721429"/>
            <a:ext cx="8172953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7295" y="1827586"/>
            <a:ext cx="386297" cy="346360"/>
            <a:chOff x="2023840" y="-377671"/>
            <a:chExt cx="386297" cy="346360"/>
          </a:xfrm>
          <a:solidFill>
            <a:schemeClr val="tx1"/>
          </a:solidFill>
        </p:grpSpPr>
        <p:sp>
          <p:nvSpPr>
            <p:cNvPr id="21" name="文本框 20"/>
            <p:cNvSpPr txBox="1"/>
            <p:nvPr/>
          </p:nvSpPr>
          <p:spPr>
            <a:xfrm>
              <a:off x="2023840" y="-377671"/>
              <a:ext cx="163352" cy="346360"/>
            </a:xfrm>
            <a:custGeom>
              <a:avLst/>
              <a:gdLst/>
              <a:ahLst/>
              <a:cxnLst/>
              <a:rect l="l" t="t" r="r" b="b"/>
              <a:pathLst>
                <a:path w="163352" h="346360">
                  <a:moveTo>
                    <a:pt x="119560" y="0"/>
                  </a:moveTo>
                  <a:lnTo>
                    <a:pt x="159371" y="43792"/>
                  </a:lnTo>
                  <a:cubicBezTo>
                    <a:pt x="108943" y="80950"/>
                    <a:pt x="82402" y="126070"/>
                    <a:pt x="79748" y="179152"/>
                  </a:cubicBezTo>
                  <a:cubicBezTo>
                    <a:pt x="116906" y="179152"/>
                    <a:pt x="144774" y="179152"/>
                    <a:pt x="163352" y="179152"/>
                  </a:cubicBezTo>
                  <a:lnTo>
                    <a:pt x="163352" y="346360"/>
                  </a:lnTo>
                  <a:lnTo>
                    <a:pt x="125" y="346360"/>
                  </a:lnTo>
                  <a:lnTo>
                    <a:pt x="125" y="218963"/>
                  </a:lnTo>
                  <a:cubicBezTo>
                    <a:pt x="-2529" y="118107"/>
                    <a:pt x="37282" y="45119"/>
                    <a:pt x="11956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42807" y="-377671"/>
              <a:ext cx="167330" cy="346360"/>
            </a:xfrm>
            <a:custGeom>
              <a:avLst/>
              <a:gdLst/>
              <a:ahLst/>
              <a:cxnLst/>
              <a:rect l="l" t="t" r="r" b="b"/>
              <a:pathLst>
                <a:path w="167330" h="346360">
                  <a:moveTo>
                    <a:pt x="123537" y="0"/>
                  </a:moveTo>
                  <a:lnTo>
                    <a:pt x="163349" y="43792"/>
                  </a:lnTo>
                  <a:cubicBezTo>
                    <a:pt x="112921" y="80950"/>
                    <a:pt x="85053" y="126070"/>
                    <a:pt x="79745" y="179152"/>
                  </a:cubicBezTo>
                  <a:cubicBezTo>
                    <a:pt x="119556" y="179152"/>
                    <a:pt x="148751" y="179152"/>
                    <a:pt x="167330" y="179152"/>
                  </a:cubicBezTo>
                  <a:lnTo>
                    <a:pt x="167330" y="346360"/>
                  </a:lnTo>
                  <a:lnTo>
                    <a:pt x="121" y="346360"/>
                  </a:lnTo>
                  <a:lnTo>
                    <a:pt x="121" y="218963"/>
                  </a:lnTo>
                  <a:cubicBezTo>
                    <a:pt x="-2533" y="120761"/>
                    <a:pt x="38606" y="47774"/>
                    <a:pt x="12353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05933" y="4567413"/>
            <a:ext cx="386295" cy="346360"/>
            <a:chOff x="2533554" y="-373690"/>
            <a:chExt cx="386295" cy="346360"/>
          </a:xfrm>
          <a:solidFill>
            <a:schemeClr val="tx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2533554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1" y="229580"/>
                    <a:pt x="126069" y="301240"/>
                    <a:pt x="43792" y="346360"/>
                  </a:cubicBezTo>
                  <a:lnTo>
                    <a:pt x="3981" y="306549"/>
                  </a:lnTo>
                  <a:cubicBezTo>
                    <a:pt x="57063" y="269391"/>
                    <a:pt x="83604" y="222944"/>
                    <a:pt x="83604" y="167208"/>
                  </a:cubicBezTo>
                  <a:cubicBezTo>
                    <a:pt x="49101" y="167208"/>
                    <a:pt x="21232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56498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2" y="229580"/>
                    <a:pt x="126070" y="301240"/>
                    <a:pt x="43793" y="346360"/>
                  </a:cubicBezTo>
                  <a:lnTo>
                    <a:pt x="0" y="306549"/>
                  </a:lnTo>
                  <a:cubicBezTo>
                    <a:pt x="50428" y="272045"/>
                    <a:pt x="78296" y="225599"/>
                    <a:pt x="83604" y="167208"/>
                  </a:cubicBezTo>
                  <a:cubicBezTo>
                    <a:pt x="49101" y="167208"/>
                    <a:pt x="21233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9239" y="2501141"/>
            <a:ext cx="9062017" cy="19122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同学们，千里之行，始于足下!让我们携起手来从身边的小事做起吧，让我们的道路更清洁，环境更优美，让我们的校园成为文明的天堂!让文明礼仪伴随着我们一起健康成长!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4756" y="5472033"/>
            <a:ext cx="4415745" cy="6858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t">
            <a:normAutofit/>
          </a:bodyPr>
          <a:lstStyle>
            <a:defPPr>
              <a:defRPr lang="zh-CN"/>
            </a:defPPr>
            <a:lvl1pPr marR="0" lvl="0" indent="0" algn="r" defTabSz="72644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1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defRPr>
            </a:lvl1pPr>
          </a:lstStyle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1" t="3542" r="9254" b="3287"/>
          <a:stretch>
            <a:fillRect/>
          </a:stretch>
        </p:blipFill>
        <p:spPr bwMode="auto">
          <a:xfrm>
            <a:off x="-19050" y="-57150"/>
            <a:ext cx="122301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9380"/>
          <a:stretch>
            <a:fillRect/>
          </a:stretch>
        </p:blipFill>
        <p:spPr bwMode="auto">
          <a:xfrm>
            <a:off x="-38100" y="374650"/>
            <a:ext cx="1223010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74650"/>
            <a:ext cx="3711575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633788"/>
            <a:ext cx="3681412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446088"/>
            <a:ext cx="32210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411163"/>
            <a:ext cx="3617912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275" y="3621088"/>
            <a:ext cx="36861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5737225"/>
            <a:ext cx="32210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" t="-27457" r="10143" b="-11087"/>
          <a:stretch>
            <a:fillRect/>
          </a:stretch>
        </p:blipFill>
        <p:spPr bwMode="auto">
          <a:xfrm>
            <a:off x="-19050" y="6362700"/>
            <a:ext cx="122301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" t="-27457" r="10143" b="-11087"/>
          <a:stretch>
            <a:fillRect/>
          </a:stretch>
        </p:blipFill>
        <p:spPr bwMode="auto">
          <a:xfrm>
            <a:off x="0" y="274638"/>
            <a:ext cx="122301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0" name="组合 30"/>
          <p:cNvGrpSpPr/>
          <p:nvPr/>
        </p:nvGrpSpPr>
        <p:grpSpPr bwMode="auto">
          <a:xfrm>
            <a:off x="5319712" y="1858963"/>
            <a:ext cx="5189538" cy="3292475"/>
            <a:chOff x="5170023" y="2016810"/>
            <a:chExt cx="5189576" cy="3292827"/>
          </a:xfrm>
        </p:grpSpPr>
        <p:grpSp>
          <p:nvGrpSpPr>
            <p:cNvPr id="7182" name="组合 36"/>
            <p:cNvGrpSpPr/>
            <p:nvPr/>
          </p:nvGrpSpPr>
          <p:grpSpPr bwMode="auto">
            <a:xfrm>
              <a:off x="5170023" y="2016810"/>
              <a:ext cx="5005388" cy="790575"/>
              <a:chOff x="4481127" y="526351"/>
              <a:chExt cx="5006797" cy="790112"/>
            </a:xfrm>
          </p:grpSpPr>
          <p:sp>
            <p:nvSpPr>
              <p:cNvPr id="7192" name="文本框 16"/>
              <p:cNvSpPr>
                <a:spLocks noChangeArrowheads="1"/>
              </p:cNvSpPr>
              <p:nvPr/>
            </p:nvSpPr>
            <p:spPr bwMode="auto">
              <a:xfrm>
                <a:off x="6668115" y="526351"/>
                <a:ext cx="345540" cy="583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200">
                    <a:solidFill>
                      <a:srgbClr val="A67572"/>
                    </a:solidFill>
                    <a:latin typeface="方正中等线简体"/>
                    <a:ea typeface="幼圆" panose="02010509060101010101" pitchFamily="49" charset="-122"/>
                    <a:cs typeface="Open Sans Light"/>
                  </a:rPr>
                  <a:t> </a:t>
                </a:r>
                <a:endParaRPr lang="zh-CN" altLang="en-US" sz="3200">
                  <a:solidFill>
                    <a:srgbClr val="A67572"/>
                  </a:solidFill>
                  <a:latin typeface="方正中等线简体"/>
                  <a:ea typeface="幼圆" panose="02010509060101010101" pitchFamily="49" charset="-122"/>
                  <a:cs typeface="Open Sans Light"/>
                </a:endParaRPr>
              </a:p>
            </p:txBody>
          </p:sp>
          <p:pic>
            <p:nvPicPr>
              <p:cNvPr id="7193" name="图片 2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4947"/>
              <a:stretch>
                <a:fillRect/>
              </a:stretch>
            </p:blipFill>
            <p:spPr bwMode="auto">
              <a:xfrm>
                <a:off x="4481127" y="1033115"/>
                <a:ext cx="5006797" cy="283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83" name="组合 29"/>
            <p:cNvGrpSpPr/>
            <p:nvPr/>
          </p:nvGrpSpPr>
          <p:grpSpPr bwMode="auto">
            <a:xfrm>
              <a:off x="5186609" y="2803734"/>
              <a:ext cx="5005389" cy="723900"/>
              <a:chOff x="5087472" y="2802297"/>
              <a:chExt cx="5005389" cy="723900"/>
            </a:xfrm>
          </p:grpSpPr>
          <p:sp>
            <p:nvSpPr>
              <p:cNvPr id="7190" name="文本框 16"/>
              <p:cNvSpPr>
                <a:spLocks noChangeArrowheads="1"/>
              </p:cNvSpPr>
              <p:nvPr/>
            </p:nvSpPr>
            <p:spPr bwMode="auto">
              <a:xfrm>
                <a:off x="7256315" y="2802297"/>
                <a:ext cx="345443" cy="583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200">
                    <a:solidFill>
                      <a:srgbClr val="A67572"/>
                    </a:solidFill>
                    <a:latin typeface="方正中等线简体"/>
                    <a:ea typeface="幼圆" panose="02010509060101010101" pitchFamily="49" charset="-122"/>
                    <a:cs typeface="Open Sans Light"/>
                  </a:rPr>
                  <a:t> </a:t>
                </a:r>
                <a:endParaRPr lang="zh-CN" altLang="en-US" sz="3200">
                  <a:solidFill>
                    <a:srgbClr val="A67572"/>
                  </a:solidFill>
                  <a:latin typeface="方正中等线简体"/>
                  <a:ea typeface="幼圆" panose="02010509060101010101" pitchFamily="49" charset="-122"/>
                  <a:cs typeface="Open Sans Light"/>
                </a:endParaRPr>
              </a:p>
            </p:txBody>
          </p:sp>
          <p:pic>
            <p:nvPicPr>
              <p:cNvPr id="7191" name="图片 2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4947"/>
              <a:stretch>
                <a:fillRect/>
              </a:stretch>
            </p:blipFill>
            <p:spPr bwMode="auto">
              <a:xfrm>
                <a:off x="5087472" y="3243622"/>
                <a:ext cx="5005389" cy="28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84" name="组合 28"/>
            <p:cNvGrpSpPr/>
            <p:nvPr/>
          </p:nvGrpSpPr>
          <p:grpSpPr bwMode="auto">
            <a:xfrm>
              <a:off x="5352623" y="3692215"/>
              <a:ext cx="5006976" cy="735012"/>
              <a:chOff x="5268447" y="3894497"/>
              <a:chExt cx="5006976" cy="735012"/>
            </a:xfrm>
          </p:grpSpPr>
          <p:sp>
            <p:nvSpPr>
              <p:cNvPr id="7188" name="文本框 16"/>
              <p:cNvSpPr>
                <a:spLocks noChangeArrowheads="1"/>
              </p:cNvSpPr>
              <p:nvPr/>
            </p:nvSpPr>
            <p:spPr bwMode="auto">
              <a:xfrm>
                <a:off x="7256314" y="3894497"/>
                <a:ext cx="345443" cy="583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sz="3200">
                    <a:solidFill>
                      <a:srgbClr val="A67572"/>
                    </a:solidFill>
                    <a:latin typeface="方正中等线简体"/>
                    <a:ea typeface="幼圆" panose="02010509060101010101" pitchFamily="49" charset="-122"/>
                    <a:cs typeface="Open Sans Light"/>
                  </a:rPr>
                  <a:t> </a:t>
                </a:r>
                <a:endParaRPr lang="en-US" sz="3200">
                  <a:solidFill>
                    <a:srgbClr val="A67572"/>
                  </a:solidFill>
                  <a:latin typeface="方正中等线简体"/>
                  <a:ea typeface="幼圆" panose="02010509060101010101" pitchFamily="49" charset="-122"/>
                  <a:cs typeface="Open Sans Light"/>
                </a:endParaRPr>
              </a:p>
            </p:txBody>
          </p:sp>
          <p:pic>
            <p:nvPicPr>
              <p:cNvPr id="7189" name="图片 2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4947"/>
              <a:stretch>
                <a:fillRect/>
              </a:stretch>
            </p:blipFill>
            <p:spPr bwMode="auto">
              <a:xfrm>
                <a:off x="5268447" y="4345347"/>
                <a:ext cx="5006976" cy="284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85" name="组合 27"/>
            <p:cNvGrpSpPr/>
            <p:nvPr/>
          </p:nvGrpSpPr>
          <p:grpSpPr bwMode="auto">
            <a:xfrm>
              <a:off x="5186609" y="4580975"/>
              <a:ext cx="5005389" cy="728662"/>
              <a:chOff x="5131922" y="4986697"/>
              <a:chExt cx="5005389" cy="728662"/>
            </a:xfrm>
          </p:grpSpPr>
          <p:sp>
            <p:nvSpPr>
              <p:cNvPr id="7186" name="文本框 16"/>
              <p:cNvSpPr>
                <a:spLocks noChangeArrowheads="1"/>
              </p:cNvSpPr>
              <p:nvPr/>
            </p:nvSpPr>
            <p:spPr bwMode="auto">
              <a:xfrm>
                <a:off x="7256314" y="4986697"/>
                <a:ext cx="345443" cy="583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3200">
                    <a:solidFill>
                      <a:srgbClr val="A67572"/>
                    </a:solidFill>
                    <a:latin typeface="方正中等线简体"/>
                    <a:ea typeface="幼圆" panose="02010509060101010101" pitchFamily="49" charset="-122"/>
                    <a:cs typeface="Open Sans Light"/>
                  </a:rPr>
                  <a:t> </a:t>
                </a:r>
                <a:endParaRPr lang="zh-CN" altLang="en-US" sz="3200">
                  <a:solidFill>
                    <a:srgbClr val="A67572"/>
                  </a:solidFill>
                  <a:latin typeface="方正中等线简体"/>
                  <a:ea typeface="幼圆" panose="02010509060101010101" pitchFamily="49" charset="-122"/>
                  <a:cs typeface="Open Sans Light"/>
                </a:endParaRPr>
              </a:p>
            </p:txBody>
          </p:sp>
          <p:pic>
            <p:nvPicPr>
              <p:cNvPr id="7187" name="图片 2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4947"/>
              <a:stretch>
                <a:fillRect/>
              </a:stretch>
            </p:blipFill>
            <p:spPr bwMode="auto">
              <a:xfrm>
                <a:off x="5131922" y="5432784"/>
                <a:ext cx="5005389" cy="28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181" name="文本框 32"/>
          <p:cNvSpPr txBox="1">
            <a:spLocks noChangeArrowheads="1"/>
          </p:cNvSpPr>
          <p:nvPr/>
        </p:nvSpPr>
        <p:spPr bwMode="auto">
          <a:xfrm>
            <a:off x="2124075" y="2917825"/>
            <a:ext cx="390525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rgbClr val="A675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THANK</a:t>
            </a:r>
            <a:endParaRPr lang="en-US" altLang="zh-CN" sz="6000" b="1">
              <a:solidFill>
                <a:srgbClr val="A6757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rgbClr val="A675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YOU</a:t>
            </a:r>
            <a:endParaRPr lang="en-US" altLang="zh-CN" sz="6000" b="1">
              <a:solidFill>
                <a:srgbClr val="A6757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前言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/>
              <a:t>中华古国曾有“礼仪之邦”的美誉。早在3000多年前的殷周之际，周公就制礼作乐，后来经孔子等人的提倡和完善，礼乐文明成为儒家文化的核心。西汉以后，《仪礼》、《周礼》、《礼记》等礼乐文化的经典被先后列入学官，成为古代文人必读之书。礼仪是“礼”的重要组成部份之一。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齐唱团歌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2400" b="1" dirty="0"/>
              <a:t>我们是五月的花海,</a:t>
            </a:r>
            <a:endParaRPr lang="zh-CN" altLang="en-US" sz="2400" b="1" dirty="0"/>
          </a:p>
          <a:p>
            <a:r>
              <a:rPr lang="zh-CN" altLang="en-US" sz="2400" b="1" dirty="0"/>
              <a:t>用青春拥抱时代;</a:t>
            </a:r>
            <a:endParaRPr lang="zh-CN" altLang="en-US" sz="2400" b="1" dirty="0"/>
          </a:p>
          <a:p>
            <a:r>
              <a:rPr lang="zh-CN" altLang="en-US" sz="2400" b="1" dirty="0"/>
              <a:t>我们是初升的太阳,</a:t>
            </a:r>
            <a:endParaRPr lang="zh-CN" altLang="en-US" sz="2400" b="1" dirty="0"/>
          </a:p>
          <a:p>
            <a:r>
              <a:rPr lang="zh-CN" altLang="en-US" sz="2400" b="1" dirty="0"/>
              <a:t>用生命点燃未来.</a:t>
            </a:r>
            <a:endParaRPr lang="zh-CN" altLang="en-US" sz="2400" b="1" dirty="0"/>
          </a:p>
          <a:p>
            <a:r>
              <a:rPr lang="zh-CN" altLang="en-US" sz="2400" b="1" dirty="0"/>
              <a:t>"五四"的火炬,</a:t>
            </a:r>
            <a:endParaRPr lang="zh-CN" altLang="en-US" sz="2400" b="1" dirty="0"/>
          </a:p>
          <a:p>
            <a:r>
              <a:rPr lang="zh-CN" altLang="en-US" sz="2400" b="1" dirty="0"/>
              <a:t>唤起了民族的觉醒.</a:t>
            </a:r>
            <a:endParaRPr lang="zh-CN" altLang="en-US" sz="2400" b="1" dirty="0"/>
          </a:p>
          <a:p>
            <a:r>
              <a:rPr lang="zh-CN" altLang="en-US" sz="2400" b="1" dirty="0"/>
              <a:t>壮丽的事业,</a:t>
            </a:r>
            <a:endParaRPr lang="zh-CN" altLang="en-US" sz="2400" b="1" dirty="0"/>
          </a:p>
          <a:p>
            <a:r>
              <a:rPr lang="zh-CN" altLang="en-US" sz="2400" b="1" dirty="0"/>
              <a:t>激励着我们继往开来.</a:t>
            </a:r>
            <a:endParaRPr lang="zh-CN" altLang="en-US" sz="2400" dirty="0"/>
          </a:p>
          <a:p>
            <a:endParaRPr lang="zh-CN" altLang="en-US" sz="2400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2800" b="1" dirty="0">
                <a:sym typeface="+mn-ea"/>
              </a:rPr>
              <a:t>光荣啊,中国共青团,</a:t>
            </a:r>
            <a:endParaRPr lang="zh-CN" altLang="en-US" sz="2800" b="1" dirty="0"/>
          </a:p>
          <a:p>
            <a:r>
              <a:rPr lang="zh-CN" altLang="en-US" sz="2800" b="1" dirty="0">
                <a:sym typeface="+mn-ea"/>
              </a:rPr>
              <a:t>光荣啊,中国共青团.</a:t>
            </a:r>
            <a:endParaRPr lang="zh-CN" altLang="en-US" sz="2800" b="1" dirty="0"/>
          </a:p>
          <a:p>
            <a:r>
              <a:rPr lang="zh-CN" altLang="en-US" sz="2800" b="1" dirty="0">
                <a:sym typeface="+mn-ea"/>
              </a:rPr>
              <a:t>母亲用共产主义为我们命名,</a:t>
            </a:r>
            <a:endParaRPr lang="zh-CN" altLang="en-US" sz="2800" b="1" dirty="0"/>
          </a:p>
          <a:p>
            <a:r>
              <a:rPr lang="zh-CN" altLang="en-US" sz="2800" b="1" dirty="0">
                <a:sym typeface="+mn-ea"/>
              </a:rPr>
              <a:t>我们开创新的世界.</a:t>
            </a:r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 bwMode="auto">
          <a:xfrm>
            <a:off x="4883150" y="1160463"/>
            <a:ext cx="990600" cy="1049337"/>
          </a:xfrm>
          <a:custGeom>
            <a:avLst/>
            <a:gdLst>
              <a:gd name="T0" fmla="*/ 134 w 150"/>
              <a:gd name="T1" fmla="*/ 55 h 159"/>
              <a:gd name="T2" fmla="*/ 136 w 150"/>
              <a:gd name="T3" fmla="*/ 55 h 159"/>
              <a:gd name="T4" fmla="*/ 147 w 150"/>
              <a:gd name="T5" fmla="*/ 34 h 159"/>
              <a:gd name="T6" fmla="*/ 127 w 150"/>
              <a:gd name="T7" fmla="*/ 23 h 159"/>
              <a:gd name="T8" fmla="*/ 125 w 150"/>
              <a:gd name="T9" fmla="*/ 23 h 159"/>
              <a:gd name="T10" fmla="*/ 124 w 150"/>
              <a:gd name="T11" fmla="*/ 21 h 159"/>
              <a:gd name="T12" fmla="*/ 118 w 150"/>
              <a:gd name="T13" fmla="*/ 0 h 159"/>
              <a:gd name="T14" fmla="*/ 56 w 150"/>
              <a:gd name="T15" fmla="*/ 36 h 159"/>
              <a:gd name="T16" fmla="*/ 0 w 150"/>
              <a:gd name="T17" fmla="*/ 147 h 159"/>
              <a:gd name="T18" fmla="*/ 95 w 150"/>
              <a:gd name="T19" fmla="*/ 159 h 159"/>
              <a:gd name="T20" fmla="*/ 131 w 150"/>
              <a:gd name="T21" fmla="*/ 91 h 159"/>
              <a:gd name="T22" fmla="*/ 142 w 150"/>
              <a:gd name="T23" fmla="*/ 83 h 159"/>
              <a:gd name="T24" fmla="*/ 134 w 150"/>
              <a:gd name="T2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159">
                <a:moveTo>
                  <a:pt x="134" y="55"/>
                </a:moveTo>
                <a:cubicBezTo>
                  <a:pt x="136" y="55"/>
                  <a:pt x="136" y="55"/>
                  <a:pt x="136" y="55"/>
                </a:cubicBezTo>
                <a:cubicBezTo>
                  <a:pt x="145" y="52"/>
                  <a:pt x="150" y="43"/>
                  <a:pt x="147" y="34"/>
                </a:cubicBezTo>
                <a:cubicBezTo>
                  <a:pt x="145" y="25"/>
                  <a:pt x="136" y="20"/>
                  <a:pt x="127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18" y="0"/>
                  <a:pt x="118" y="0"/>
                  <a:pt x="118" y="0"/>
                </a:cubicBezTo>
                <a:cubicBezTo>
                  <a:pt x="95" y="8"/>
                  <a:pt x="74" y="20"/>
                  <a:pt x="56" y="36"/>
                </a:cubicBezTo>
                <a:cubicBezTo>
                  <a:pt x="21" y="66"/>
                  <a:pt x="2" y="103"/>
                  <a:pt x="0" y="147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1" y="128"/>
                  <a:pt x="113" y="106"/>
                  <a:pt x="131" y="91"/>
                </a:cubicBezTo>
                <a:cubicBezTo>
                  <a:pt x="134" y="88"/>
                  <a:pt x="138" y="85"/>
                  <a:pt x="142" y="83"/>
                </a:cubicBezTo>
                <a:lnTo>
                  <a:pt x="134" y="55"/>
                </a:lnTo>
                <a:close/>
              </a:path>
            </a:pathLst>
          </a:custGeom>
          <a:solidFill>
            <a:srgbClr val="EABDBA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5" name="Freeform 3"/>
          <p:cNvSpPr/>
          <p:nvPr/>
        </p:nvSpPr>
        <p:spPr bwMode="auto">
          <a:xfrm>
            <a:off x="5689600" y="1093788"/>
            <a:ext cx="1216025" cy="601662"/>
          </a:xfrm>
          <a:custGeom>
            <a:avLst/>
            <a:gdLst>
              <a:gd name="T0" fmla="*/ 6 w 184"/>
              <a:gd name="T1" fmla="*/ 29 h 91"/>
              <a:gd name="T2" fmla="*/ 29 w 184"/>
              <a:gd name="T3" fmla="*/ 43 h 91"/>
              <a:gd name="T4" fmla="*/ 17 w 184"/>
              <a:gd name="T5" fmla="*/ 68 h 91"/>
              <a:gd name="T6" fmla="*/ 23 w 184"/>
              <a:gd name="T7" fmla="*/ 91 h 91"/>
              <a:gd name="T8" fmla="*/ 75 w 184"/>
              <a:gd name="T9" fmla="*/ 78 h 91"/>
              <a:gd name="T10" fmla="*/ 124 w 184"/>
              <a:gd name="T11" fmla="*/ 89 h 91"/>
              <a:gd name="T12" fmla="*/ 143 w 184"/>
              <a:gd name="T13" fmla="*/ 69 h 91"/>
              <a:gd name="T14" fmla="*/ 145 w 184"/>
              <a:gd name="T15" fmla="*/ 70 h 91"/>
              <a:gd name="T16" fmla="*/ 157 w 184"/>
              <a:gd name="T17" fmla="*/ 75 h 91"/>
              <a:gd name="T18" fmla="*/ 168 w 184"/>
              <a:gd name="T19" fmla="*/ 70 h 91"/>
              <a:gd name="T20" fmla="*/ 173 w 184"/>
              <a:gd name="T21" fmla="*/ 58 h 91"/>
              <a:gd name="T22" fmla="*/ 168 w 184"/>
              <a:gd name="T23" fmla="*/ 46 h 91"/>
              <a:gd name="T24" fmla="*/ 166 w 184"/>
              <a:gd name="T25" fmla="*/ 45 h 91"/>
              <a:gd name="T26" fmla="*/ 168 w 184"/>
              <a:gd name="T27" fmla="*/ 43 h 91"/>
              <a:gd name="T28" fmla="*/ 184 w 184"/>
              <a:gd name="T29" fmla="*/ 26 h 91"/>
              <a:gd name="T30" fmla="*/ 70 w 184"/>
              <a:gd name="T31" fmla="*/ 0 h 91"/>
              <a:gd name="T32" fmla="*/ 0 w 184"/>
              <a:gd name="T33" fmla="*/ 9 h 91"/>
              <a:gd name="T34" fmla="*/ 6 w 184"/>
              <a:gd name="T35" fmla="*/ 2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91">
                <a:moveTo>
                  <a:pt x="6" y="29"/>
                </a:moveTo>
                <a:cubicBezTo>
                  <a:pt x="16" y="27"/>
                  <a:pt x="26" y="33"/>
                  <a:pt x="29" y="43"/>
                </a:cubicBezTo>
                <a:cubicBezTo>
                  <a:pt x="32" y="53"/>
                  <a:pt x="27" y="64"/>
                  <a:pt x="17" y="68"/>
                </a:cubicBezTo>
                <a:cubicBezTo>
                  <a:pt x="23" y="91"/>
                  <a:pt x="23" y="91"/>
                  <a:pt x="23" y="91"/>
                </a:cubicBezTo>
                <a:cubicBezTo>
                  <a:pt x="38" y="82"/>
                  <a:pt x="55" y="78"/>
                  <a:pt x="75" y="78"/>
                </a:cubicBezTo>
                <a:cubicBezTo>
                  <a:pt x="94" y="78"/>
                  <a:pt x="110" y="82"/>
                  <a:pt x="124" y="8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8" y="73"/>
                  <a:pt x="152" y="75"/>
                  <a:pt x="157" y="75"/>
                </a:cubicBezTo>
                <a:cubicBezTo>
                  <a:pt x="161" y="75"/>
                  <a:pt x="165" y="73"/>
                  <a:pt x="168" y="70"/>
                </a:cubicBezTo>
                <a:cubicBezTo>
                  <a:pt x="171" y="67"/>
                  <a:pt x="173" y="62"/>
                  <a:pt x="173" y="58"/>
                </a:cubicBezTo>
                <a:cubicBezTo>
                  <a:pt x="173" y="54"/>
                  <a:pt x="171" y="49"/>
                  <a:pt x="168" y="46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53" y="9"/>
                  <a:pt x="115" y="0"/>
                  <a:pt x="70" y="0"/>
                </a:cubicBezTo>
                <a:cubicBezTo>
                  <a:pt x="45" y="0"/>
                  <a:pt x="21" y="3"/>
                  <a:pt x="0" y="9"/>
                </a:cubicBezTo>
                <a:lnTo>
                  <a:pt x="6" y="29"/>
                </a:lnTo>
                <a:close/>
              </a:path>
            </a:pathLst>
          </a:custGeom>
          <a:solidFill>
            <a:srgbClr val="CE9995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6" name="Freeform 4"/>
          <p:cNvSpPr/>
          <p:nvPr/>
        </p:nvSpPr>
        <p:spPr bwMode="auto">
          <a:xfrm>
            <a:off x="6529388" y="1279525"/>
            <a:ext cx="904875" cy="1181100"/>
          </a:xfrm>
          <a:custGeom>
            <a:avLst/>
            <a:gdLst>
              <a:gd name="T0" fmla="*/ 45 w 137"/>
              <a:gd name="T1" fmla="*/ 17 h 179"/>
              <a:gd name="T2" fmla="*/ 50 w 137"/>
              <a:gd name="T3" fmla="*/ 30 h 179"/>
              <a:gd name="T4" fmla="*/ 44 w 137"/>
              <a:gd name="T5" fmla="*/ 45 h 179"/>
              <a:gd name="T6" fmla="*/ 30 w 137"/>
              <a:gd name="T7" fmla="*/ 51 h 179"/>
              <a:gd name="T8" fmla="*/ 16 w 137"/>
              <a:gd name="T9" fmla="*/ 46 h 179"/>
              <a:gd name="T10" fmla="*/ 0 w 137"/>
              <a:gd name="T11" fmla="*/ 63 h 179"/>
              <a:gd name="T12" fmla="*/ 13 w 137"/>
              <a:gd name="T13" fmla="*/ 72 h 179"/>
              <a:gd name="T14" fmla="*/ 37 w 137"/>
              <a:gd name="T15" fmla="*/ 123 h 179"/>
              <a:gd name="T16" fmla="*/ 32 w 137"/>
              <a:gd name="T17" fmla="*/ 146 h 179"/>
              <a:gd name="T18" fmla="*/ 61 w 137"/>
              <a:gd name="T19" fmla="*/ 155 h 179"/>
              <a:gd name="T20" fmla="*/ 60 w 137"/>
              <a:gd name="T21" fmla="*/ 157 h 179"/>
              <a:gd name="T22" fmla="*/ 62 w 137"/>
              <a:gd name="T23" fmla="*/ 170 h 179"/>
              <a:gd name="T24" fmla="*/ 72 w 137"/>
              <a:gd name="T25" fmla="*/ 178 h 179"/>
              <a:gd name="T26" fmla="*/ 84 w 137"/>
              <a:gd name="T27" fmla="*/ 176 h 179"/>
              <a:gd name="T28" fmla="*/ 92 w 137"/>
              <a:gd name="T29" fmla="*/ 167 h 179"/>
              <a:gd name="T30" fmla="*/ 93 w 137"/>
              <a:gd name="T31" fmla="*/ 165 h 179"/>
              <a:gd name="T32" fmla="*/ 95 w 137"/>
              <a:gd name="T33" fmla="*/ 165 h 179"/>
              <a:gd name="T34" fmla="*/ 127 w 137"/>
              <a:gd name="T35" fmla="*/ 175 h 179"/>
              <a:gd name="T36" fmla="*/ 137 w 137"/>
              <a:gd name="T37" fmla="*/ 126 h 179"/>
              <a:gd name="T38" fmla="*/ 85 w 137"/>
              <a:gd name="T39" fmla="*/ 18 h 179"/>
              <a:gd name="T40" fmla="*/ 61 w 137"/>
              <a:gd name="T41" fmla="*/ 0 h 179"/>
              <a:gd name="T42" fmla="*/ 45 w 137"/>
              <a:gd name="T43" fmla="*/ 1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7" h="179">
                <a:moveTo>
                  <a:pt x="45" y="17"/>
                </a:moveTo>
                <a:cubicBezTo>
                  <a:pt x="48" y="21"/>
                  <a:pt x="50" y="25"/>
                  <a:pt x="50" y="30"/>
                </a:cubicBezTo>
                <a:cubicBezTo>
                  <a:pt x="50" y="35"/>
                  <a:pt x="48" y="41"/>
                  <a:pt x="44" y="45"/>
                </a:cubicBezTo>
                <a:cubicBezTo>
                  <a:pt x="40" y="49"/>
                  <a:pt x="35" y="51"/>
                  <a:pt x="30" y="51"/>
                </a:cubicBezTo>
                <a:cubicBezTo>
                  <a:pt x="25" y="51"/>
                  <a:pt x="20" y="49"/>
                  <a:pt x="16" y="46"/>
                </a:cubicBezTo>
                <a:cubicBezTo>
                  <a:pt x="0" y="63"/>
                  <a:pt x="0" y="63"/>
                  <a:pt x="0" y="63"/>
                </a:cubicBezTo>
                <a:cubicBezTo>
                  <a:pt x="5" y="66"/>
                  <a:pt x="9" y="68"/>
                  <a:pt x="13" y="72"/>
                </a:cubicBezTo>
                <a:cubicBezTo>
                  <a:pt x="29" y="86"/>
                  <a:pt x="37" y="103"/>
                  <a:pt x="37" y="123"/>
                </a:cubicBezTo>
                <a:cubicBezTo>
                  <a:pt x="37" y="132"/>
                  <a:pt x="35" y="139"/>
                  <a:pt x="32" y="146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9" y="161"/>
                  <a:pt x="60" y="166"/>
                  <a:pt x="62" y="170"/>
                </a:cubicBezTo>
                <a:cubicBezTo>
                  <a:pt x="64" y="174"/>
                  <a:pt x="67" y="176"/>
                  <a:pt x="72" y="178"/>
                </a:cubicBezTo>
                <a:cubicBezTo>
                  <a:pt x="76" y="179"/>
                  <a:pt x="80" y="179"/>
                  <a:pt x="84" y="176"/>
                </a:cubicBezTo>
                <a:cubicBezTo>
                  <a:pt x="88" y="174"/>
                  <a:pt x="91" y="171"/>
                  <a:pt x="92" y="167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34" y="159"/>
                  <a:pt x="137" y="143"/>
                  <a:pt x="137" y="126"/>
                </a:cubicBezTo>
                <a:cubicBezTo>
                  <a:pt x="137" y="85"/>
                  <a:pt x="120" y="49"/>
                  <a:pt x="85" y="18"/>
                </a:cubicBezTo>
                <a:cubicBezTo>
                  <a:pt x="77" y="12"/>
                  <a:pt x="69" y="6"/>
                  <a:pt x="61" y="0"/>
                </a:cubicBezTo>
                <a:lnTo>
                  <a:pt x="45" y="17"/>
                </a:lnTo>
                <a:close/>
              </a:path>
            </a:pathLst>
          </a:custGeom>
          <a:solidFill>
            <a:srgbClr val="EABDBA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6218238" y="2268538"/>
            <a:ext cx="1136650" cy="819150"/>
          </a:xfrm>
          <a:custGeom>
            <a:avLst/>
            <a:gdLst>
              <a:gd name="T0" fmla="*/ 142 w 172"/>
              <a:gd name="T1" fmla="*/ 20 h 124"/>
              <a:gd name="T2" fmla="*/ 133 w 172"/>
              <a:gd name="T3" fmla="*/ 30 h 124"/>
              <a:gd name="T4" fmla="*/ 123 w 172"/>
              <a:gd name="T5" fmla="*/ 32 h 124"/>
              <a:gd name="T6" fmla="*/ 117 w 172"/>
              <a:gd name="T7" fmla="*/ 32 h 124"/>
              <a:gd name="T8" fmla="*/ 105 w 172"/>
              <a:gd name="T9" fmla="*/ 22 h 124"/>
              <a:gd name="T10" fmla="*/ 103 w 172"/>
              <a:gd name="T11" fmla="*/ 8 h 124"/>
              <a:gd name="T12" fmla="*/ 78 w 172"/>
              <a:gd name="T13" fmla="*/ 0 h 124"/>
              <a:gd name="T14" fmla="*/ 70 w 172"/>
              <a:gd name="T15" fmla="*/ 13 h 124"/>
              <a:gd name="T16" fmla="*/ 16 w 172"/>
              <a:gd name="T17" fmla="*/ 61 h 124"/>
              <a:gd name="T18" fmla="*/ 0 w 172"/>
              <a:gd name="T19" fmla="*/ 75 h 124"/>
              <a:gd name="T20" fmla="*/ 26 w 172"/>
              <a:gd name="T21" fmla="*/ 91 h 124"/>
              <a:gd name="T22" fmla="*/ 25 w 172"/>
              <a:gd name="T23" fmla="*/ 92 h 124"/>
              <a:gd name="T24" fmla="*/ 23 w 172"/>
              <a:gd name="T25" fmla="*/ 105 h 124"/>
              <a:gd name="T26" fmla="*/ 31 w 172"/>
              <a:gd name="T27" fmla="*/ 115 h 124"/>
              <a:gd name="T28" fmla="*/ 43 w 172"/>
              <a:gd name="T29" fmla="*/ 117 h 124"/>
              <a:gd name="T30" fmla="*/ 54 w 172"/>
              <a:gd name="T31" fmla="*/ 109 h 124"/>
              <a:gd name="T32" fmla="*/ 55 w 172"/>
              <a:gd name="T33" fmla="*/ 107 h 124"/>
              <a:gd name="T34" fmla="*/ 56 w 172"/>
              <a:gd name="T35" fmla="*/ 108 h 124"/>
              <a:gd name="T36" fmla="*/ 83 w 172"/>
              <a:gd name="T37" fmla="*/ 124 h 124"/>
              <a:gd name="T38" fmla="*/ 165 w 172"/>
              <a:gd name="T39" fmla="*/ 41 h 124"/>
              <a:gd name="T40" fmla="*/ 172 w 172"/>
              <a:gd name="T41" fmla="*/ 28 h 124"/>
              <a:gd name="T42" fmla="*/ 142 w 172"/>
              <a:gd name="T43" fmla="*/ 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24">
                <a:moveTo>
                  <a:pt x="142" y="20"/>
                </a:moveTo>
                <a:cubicBezTo>
                  <a:pt x="141" y="24"/>
                  <a:pt x="137" y="28"/>
                  <a:pt x="133" y="30"/>
                </a:cubicBezTo>
                <a:cubicBezTo>
                  <a:pt x="130" y="32"/>
                  <a:pt x="127" y="32"/>
                  <a:pt x="123" y="32"/>
                </a:cubicBezTo>
                <a:cubicBezTo>
                  <a:pt x="121" y="32"/>
                  <a:pt x="119" y="32"/>
                  <a:pt x="117" y="32"/>
                </a:cubicBezTo>
                <a:cubicBezTo>
                  <a:pt x="112" y="30"/>
                  <a:pt x="108" y="26"/>
                  <a:pt x="105" y="22"/>
                </a:cubicBezTo>
                <a:cubicBezTo>
                  <a:pt x="103" y="17"/>
                  <a:pt x="102" y="13"/>
                  <a:pt x="103" y="8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5"/>
                  <a:pt x="73" y="9"/>
                  <a:pt x="70" y="13"/>
                </a:cubicBezTo>
                <a:cubicBezTo>
                  <a:pt x="64" y="21"/>
                  <a:pt x="46" y="37"/>
                  <a:pt x="16" y="61"/>
                </a:cubicBezTo>
                <a:cubicBezTo>
                  <a:pt x="10" y="66"/>
                  <a:pt x="5" y="71"/>
                  <a:pt x="0" y="75"/>
                </a:cubicBezTo>
                <a:cubicBezTo>
                  <a:pt x="26" y="91"/>
                  <a:pt x="26" y="91"/>
                  <a:pt x="26" y="91"/>
                </a:cubicBezTo>
                <a:cubicBezTo>
                  <a:pt x="25" y="92"/>
                  <a:pt x="25" y="92"/>
                  <a:pt x="25" y="92"/>
                </a:cubicBezTo>
                <a:cubicBezTo>
                  <a:pt x="23" y="96"/>
                  <a:pt x="22" y="101"/>
                  <a:pt x="23" y="105"/>
                </a:cubicBezTo>
                <a:cubicBezTo>
                  <a:pt x="24" y="109"/>
                  <a:pt x="27" y="113"/>
                  <a:pt x="31" y="115"/>
                </a:cubicBezTo>
                <a:cubicBezTo>
                  <a:pt x="35" y="117"/>
                  <a:pt x="39" y="118"/>
                  <a:pt x="43" y="117"/>
                </a:cubicBezTo>
                <a:cubicBezTo>
                  <a:pt x="48" y="116"/>
                  <a:pt x="51" y="113"/>
                  <a:pt x="54" y="109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125" y="89"/>
                  <a:pt x="152" y="61"/>
                  <a:pt x="165" y="41"/>
                </a:cubicBezTo>
                <a:cubicBezTo>
                  <a:pt x="168" y="37"/>
                  <a:pt x="170" y="33"/>
                  <a:pt x="172" y="28"/>
                </a:cubicBezTo>
                <a:lnTo>
                  <a:pt x="142" y="20"/>
                </a:lnTo>
                <a:close/>
              </a:path>
            </a:pathLst>
          </a:custGeom>
          <a:solidFill>
            <a:srgbClr val="CE9995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827713" y="4003675"/>
            <a:ext cx="641350" cy="614363"/>
          </a:xfrm>
          <a:prstGeom prst="rect">
            <a:avLst/>
          </a:prstGeom>
          <a:solidFill>
            <a:srgbClr val="CE9995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827713" y="2782888"/>
            <a:ext cx="919162" cy="984250"/>
          </a:xfrm>
          <a:custGeom>
            <a:avLst/>
            <a:gdLst>
              <a:gd name="T0" fmla="*/ 115 w 139"/>
              <a:gd name="T1" fmla="*/ 35 h 149"/>
              <a:gd name="T2" fmla="*/ 104 w 139"/>
              <a:gd name="T3" fmla="*/ 43 h 149"/>
              <a:gd name="T4" fmla="*/ 88 w 139"/>
              <a:gd name="T5" fmla="*/ 40 h 149"/>
              <a:gd name="T6" fmla="*/ 78 w 139"/>
              <a:gd name="T7" fmla="*/ 28 h 149"/>
              <a:gd name="T8" fmla="*/ 80 w 139"/>
              <a:gd name="T9" fmla="*/ 14 h 149"/>
              <a:gd name="T10" fmla="*/ 56 w 139"/>
              <a:gd name="T11" fmla="*/ 0 h 149"/>
              <a:gd name="T12" fmla="*/ 15 w 139"/>
              <a:gd name="T13" fmla="*/ 49 h 149"/>
              <a:gd name="T14" fmla="*/ 0 w 139"/>
              <a:gd name="T15" fmla="*/ 124 h 149"/>
              <a:gd name="T16" fmla="*/ 0 w 139"/>
              <a:gd name="T17" fmla="*/ 149 h 149"/>
              <a:gd name="T18" fmla="*/ 94 w 139"/>
              <a:gd name="T19" fmla="*/ 149 h 149"/>
              <a:gd name="T20" fmla="*/ 101 w 139"/>
              <a:gd name="T21" fmla="*/ 90 h 149"/>
              <a:gd name="T22" fmla="*/ 139 w 139"/>
              <a:gd name="T23" fmla="*/ 48 h 149"/>
              <a:gd name="T24" fmla="*/ 115 w 139"/>
              <a:gd name="T25" fmla="*/ 3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9" h="149">
                <a:moveTo>
                  <a:pt x="115" y="35"/>
                </a:moveTo>
                <a:cubicBezTo>
                  <a:pt x="112" y="39"/>
                  <a:pt x="108" y="41"/>
                  <a:pt x="104" y="43"/>
                </a:cubicBezTo>
                <a:cubicBezTo>
                  <a:pt x="98" y="44"/>
                  <a:pt x="93" y="43"/>
                  <a:pt x="88" y="40"/>
                </a:cubicBezTo>
                <a:cubicBezTo>
                  <a:pt x="83" y="38"/>
                  <a:pt x="80" y="33"/>
                  <a:pt x="78" y="28"/>
                </a:cubicBezTo>
                <a:cubicBezTo>
                  <a:pt x="77" y="23"/>
                  <a:pt x="78" y="18"/>
                  <a:pt x="80" y="14"/>
                </a:cubicBezTo>
                <a:cubicBezTo>
                  <a:pt x="56" y="0"/>
                  <a:pt x="56" y="0"/>
                  <a:pt x="56" y="0"/>
                </a:cubicBezTo>
                <a:cubicBezTo>
                  <a:pt x="36" y="18"/>
                  <a:pt x="22" y="34"/>
                  <a:pt x="15" y="49"/>
                </a:cubicBezTo>
                <a:cubicBezTo>
                  <a:pt x="5" y="69"/>
                  <a:pt x="0" y="94"/>
                  <a:pt x="0" y="124"/>
                </a:cubicBezTo>
                <a:cubicBezTo>
                  <a:pt x="0" y="127"/>
                  <a:pt x="0" y="135"/>
                  <a:pt x="0" y="149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93" y="120"/>
                  <a:pt x="96" y="101"/>
                  <a:pt x="101" y="90"/>
                </a:cubicBezTo>
                <a:cubicBezTo>
                  <a:pt x="106" y="79"/>
                  <a:pt x="119" y="65"/>
                  <a:pt x="139" y="48"/>
                </a:cubicBezTo>
                <a:lnTo>
                  <a:pt x="115" y="35"/>
                </a:lnTo>
                <a:close/>
              </a:path>
            </a:pathLst>
          </a:custGeom>
          <a:solidFill>
            <a:srgbClr val="EABDBA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2300" y="1094105"/>
            <a:ext cx="3141980" cy="798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今天，你微笑了吗？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97013" y="1094105"/>
            <a:ext cx="279400" cy="279400"/>
          </a:xfrm>
          <a:prstGeom prst="ellipse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66913" y="3926523"/>
            <a:ext cx="207486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你问候了吗？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97013" y="2503488"/>
            <a:ext cx="279400" cy="279400"/>
          </a:xfrm>
          <a:prstGeom prst="ellipse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66913" y="2417128"/>
            <a:ext cx="2074862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你礼让了吗？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497013" y="4063048"/>
            <a:ext cx="279400" cy="280987"/>
          </a:xfrm>
          <a:prstGeom prst="ellipse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497013" y="5645785"/>
            <a:ext cx="279400" cy="279400"/>
          </a:xfrm>
          <a:prstGeom prst="ellipse">
            <a:avLst/>
          </a:prstGeom>
          <a:solidFill>
            <a:srgbClr val="EA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244013" y="3725863"/>
            <a:ext cx="2074862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92300" y="5127625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52613" y="5516563"/>
            <a:ext cx="89852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你帮助别人了吗？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38" name="文本框 3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11"/>
          <p:cNvSpPr/>
          <p:nvPr/>
        </p:nvSpPr>
        <p:spPr>
          <a:xfrm>
            <a:off x="1104900" y="2424113"/>
            <a:ext cx="2454275" cy="1527175"/>
          </a:xfrm>
          <a:prstGeom prst="flowChartManualInput">
            <a:avLst/>
          </a:prstGeom>
          <a:solidFill>
            <a:srgbClr val="CE999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Flowchart: Manual Input 15"/>
          <p:cNvSpPr/>
          <p:nvPr/>
        </p:nvSpPr>
        <p:spPr>
          <a:xfrm flipH="1">
            <a:off x="3621088" y="2424113"/>
            <a:ext cx="2452687" cy="1525587"/>
          </a:xfrm>
          <a:prstGeom prst="flowChartManualInput">
            <a:avLst/>
          </a:prstGeom>
          <a:solidFill>
            <a:srgbClr val="EABDB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lowchart: Manual Input 21"/>
          <p:cNvSpPr/>
          <p:nvPr/>
        </p:nvSpPr>
        <p:spPr>
          <a:xfrm>
            <a:off x="6142673" y="2422208"/>
            <a:ext cx="2452687" cy="1527175"/>
          </a:xfrm>
          <a:prstGeom prst="flowChartManualInput">
            <a:avLst/>
          </a:prstGeom>
          <a:solidFill>
            <a:srgbClr val="CE999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318" name="文本框 27"/>
          <p:cNvSpPr txBox="1">
            <a:spLocks noChangeArrowheads="1"/>
          </p:cNvSpPr>
          <p:nvPr/>
        </p:nvSpPr>
        <p:spPr bwMode="auto">
          <a:xfrm>
            <a:off x="1818640" y="3013075"/>
            <a:ext cx="1476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文明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9" name="文本框 28"/>
          <p:cNvSpPr txBox="1">
            <a:spLocks noChangeArrowheads="1"/>
          </p:cNvSpPr>
          <p:nvPr/>
        </p:nvSpPr>
        <p:spPr bwMode="auto">
          <a:xfrm>
            <a:off x="4435475" y="3059430"/>
            <a:ext cx="13690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礼貌    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0" name="文本框 29"/>
          <p:cNvSpPr txBox="1">
            <a:spLocks noChangeArrowheads="1"/>
          </p:cNvSpPr>
          <p:nvPr/>
        </p:nvSpPr>
        <p:spPr bwMode="auto">
          <a:xfrm>
            <a:off x="6858000" y="3059113"/>
            <a:ext cx="1022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友善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1" name="文本框 30"/>
          <p:cNvSpPr txBox="1">
            <a:spLocks noChangeArrowheads="1"/>
          </p:cNvSpPr>
          <p:nvPr/>
        </p:nvSpPr>
        <p:spPr bwMode="auto">
          <a:xfrm>
            <a:off x="9364663" y="3059113"/>
            <a:ext cx="1023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0675" y="4584700"/>
            <a:ext cx="971740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文明礼仪是人类进步的标志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是人类历史长河中的一盏明灯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文明礼仪是我们学习、生活的根基，是我们健康成长的臂膀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没有了文明，我们就失去了做人的根本，我们的生活也就失去了光彩！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24965" y="4192588"/>
            <a:ext cx="1430338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554D4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b="1" dirty="0">
              <a:solidFill>
                <a:srgbClr val="554D4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5235575" y="1073150"/>
            <a:ext cx="1968500" cy="1968500"/>
          </a:xfrm>
          <a:prstGeom prst="heart">
            <a:avLst/>
          </a:prstGeom>
          <a:solidFill>
            <a:srgbClr val="EA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心形 4"/>
          <p:cNvSpPr/>
          <p:nvPr/>
        </p:nvSpPr>
        <p:spPr>
          <a:xfrm rot="5400000">
            <a:off x="6642100" y="2514600"/>
            <a:ext cx="1968500" cy="1968500"/>
          </a:xfrm>
          <a:prstGeom prst="heart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rot="10800000">
            <a:off x="5235575" y="3956050"/>
            <a:ext cx="1968500" cy="1968500"/>
          </a:xfrm>
          <a:prstGeom prst="heart">
            <a:avLst/>
          </a:prstGeom>
          <a:solidFill>
            <a:srgbClr val="EA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rot="16200000">
            <a:off x="3829050" y="2514600"/>
            <a:ext cx="1968500" cy="1968500"/>
          </a:xfrm>
          <a:prstGeom prst="heart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95975" y="3175000"/>
            <a:ext cx="647700" cy="647700"/>
          </a:xfrm>
          <a:prstGeom prst="ellipse">
            <a:avLst/>
          </a:prstGeom>
          <a:solidFill>
            <a:srgbClr val="CE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53"/>
          <p:cNvSpPr>
            <a:spLocks noChangeArrowheads="1"/>
          </p:cNvSpPr>
          <p:nvPr/>
        </p:nvSpPr>
        <p:spPr bwMode="auto">
          <a:xfrm>
            <a:off x="5235575" y="4478973"/>
            <a:ext cx="2719388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正规仪式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的庄重等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10600" y="4733925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53"/>
          <p:cNvSpPr>
            <a:spLocks noChangeArrowheads="1"/>
          </p:cNvSpPr>
          <p:nvPr/>
        </p:nvSpPr>
        <p:spPr bwMode="auto">
          <a:xfrm>
            <a:off x="6889750" y="2874010"/>
            <a:ext cx="271938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的仪表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0600" y="1144588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53"/>
          <p:cNvSpPr>
            <a:spLocks noChangeArrowheads="1"/>
          </p:cNvSpPr>
          <p:nvPr/>
        </p:nvSpPr>
        <p:spPr bwMode="auto">
          <a:xfrm>
            <a:off x="4050983" y="2873693"/>
            <a:ext cx="271938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的行为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28875" y="4733925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53"/>
          <p:cNvSpPr>
            <a:spLocks noChangeArrowheads="1"/>
          </p:cNvSpPr>
          <p:nvPr/>
        </p:nvSpPr>
        <p:spPr bwMode="auto">
          <a:xfrm>
            <a:off x="5445443" y="1073150"/>
            <a:ext cx="2719387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待人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的礼貌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28875" y="1370013"/>
            <a:ext cx="134620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9" name="Freeform 328"/>
          <p:cNvSpPr>
            <a:spLocks noChangeArrowheads="1"/>
          </p:cNvSpPr>
          <p:nvPr/>
        </p:nvSpPr>
        <p:spPr bwMode="auto">
          <a:xfrm>
            <a:off x="5988050" y="3433763"/>
            <a:ext cx="425450" cy="236537"/>
          </a:xfrm>
          <a:custGeom>
            <a:avLst/>
            <a:gdLst>
              <a:gd name="T0" fmla="*/ 2147483646 w 1564"/>
              <a:gd name="T1" fmla="*/ 2147483646 h 871"/>
              <a:gd name="T2" fmla="*/ 2147483646 w 1564"/>
              <a:gd name="T3" fmla="*/ 2147483646 h 871"/>
              <a:gd name="T4" fmla="*/ 2147483646 w 1564"/>
              <a:gd name="T5" fmla="*/ 2147483646 h 871"/>
              <a:gd name="T6" fmla="*/ 2147483646 w 1564"/>
              <a:gd name="T7" fmla="*/ 2147483646 h 871"/>
              <a:gd name="T8" fmla="*/ 2147483646 w 1564"/>
              <a:gd name="T9" fmla="*/ 2147483646 h 871"/>
              <a:gd name="T10" fmla="*/ 2147483646 w 1564"/>
              <a:gd name="T11" fmla="*/ 2147483646 h 871"/>
              <a:gd name="T12" fmla="*/ 2147483646 w 1564"/>
              <a:gd name="T13" fmla="*/ 2147483646 h 871"/>
              <a:gd name="T14" fmla="*/ 2147483646 w 1564"/>
              <a:gd name="T15" fmla="*/ 2147483646 h 871"/>
              <a:gd name="T16" fmla="*/ 2147483646 w 1564"/>
              <a:gd name="T17" fmla="*/ 2147483646 h 871"/>
              <a:gd name="T18" fmla="*/ 2147483646 w 1564"/>
              <a:gd name="T19" fmla="*/ 2147483646 h 871"/>
              <a:gd name="T20" fmla="*/ 2147483646 w 1564"/>
              <a:gd name="T21" fmla="*/ 2147483646 h 871"/>
              <a:gd name="T22" fmla="*/ 2147483646 w 1564"/>
              <a:gd name="T23" fmla="*/ 2147483646 h 871"/>
              <a:gd name="T24" fmla="*/ 2147483646 w 1564"/>
              <a:gd name="T25" fmla="*/ 2147483646 h 871"/>
              <a:gd name="T26" fmla="*/ 2147483646 w 1564"/>
              <a:gd name="T27" fmla="*/ 2147483646 h 871"/>
              <a:gd name="T28" fmla="*/ 2147483646 w 1564"/>
              <a:gd name="T29" fmla="*/ 2147483646 h 871"/>
              <a:gd name="T30" fmla="*/ 2147483646 w 1564"/>
              <a:gd name="T31" fmla="*/ 2147483646 h 871"/>
              <a:gd name="T32" fmla="*/ 2147483646 w 1564"/>
              <a:gd name="T33" fmla="*/ 2147483646 h 871"/>
              <a:gd name="T34" fmla="*/ 2147483646 w 1564"/>
              <a:gd name="T35" fmla="*/ 2147483646 h 871"/>
              <a:gd name="T36" fmla="*/ 2147483646 w 1564"/>
              <a:gd name="T37" fmla="*/ 2147483646 h 871"/>
              <a:gd name="T38" fmla="*/ 2147483646 w 1564"/>
              <a:gd name="T39" fmla="*/ 2147483646 h 871"/>
              <a:gd name="T40" fmla="*/ 2147483646 w 1564"/>
              <a:gd name="T41" fmla="*/ 2147483646 h 871"/>
              <a:gd name="T42" fmla="*/ 2147483646 w 1564"/>
              <a:gd name="T43" fmla="*/ 2147483646 h 871"/>
              <a:gd name="T44" fmla="*/ 2147483646 w 1564"/>
              <a:gd name="T45" fmla="*/ 2147483646 h 871"/>
              <a:gd name="T46" fmla="*/ 2147483646 w 1564"/>
              <a:gd name="T47" fmla="*/ 2147483646 h 871"/>
              <a:gd name="T48" fmla="*/ 2147483646 w 1564"/>
              <a:gd name="T49" fmla="*/ 2147483646 h 871"/>
              <a:gd name="T50" fmla="*/ 2147483646 w 1564"/>
              <a:gd name="T51" fmla="*/ 2147483646 h 871"/>
              <a:gd name="T52" fmla="*/ 2147483646 w 1564"/>
              <a:gd name="T53" fmla="*/ 2147483646 h 871"/>
              <a:gd name="T54" fmla="*/ 2147483646 w 1564"/>
              <a:gd name="T55" fmla="*/ 2147483646 h 871"/>
              <a:gd name="T56" fmla="*/ 2147483646 w 1564"/>
              <a:gd name="T57" fmla="*/ 2147483646 h 871"/>
              <a:gd name="T58" fmla="*/ 2147483646 w 1564"/>
              <a:gd name="T59" fmla="*/ 2147483646 h 871"/>
              <a:gd name="T60" fmla="*/ 2147483646 w 1564"/>
              <a:gd name="T61" fmla="*/ 2147483646 h 871"/>
              <a:gd name="T62" fmla="*/ 2147483646 w 1564"/>
              <a:gd name="T63" fmla="*/ 2147483646 h 871"/>
              <a:gd name="T64" fmla="*/ 2147483646 w 1564"/>
              <a:gd name="T65" fmla="*/ 2147483646 h 871"/>
              <a:gd name="T66" fmla="*/ 2147483646 w 1564"/>
              <a:gd name="T67" fmla="*/ 2147483646 h 871"/>
              <a:gd name="T68" fmla="*/ 2147483646 w 1564"/>
              <a:gd name="T69" fmla="*/ 2147483646 h 871"/>
              <a:gd name="T70" fmla="*/ 2147483646 w 1564"/>
              <a:gd name="T71" fmla="*/ 2147483646 h 871"/>
              <a:gd name="T72" fmla="*/ 2147483646 w 1564"/>
              <a:gd name="T73" fmla="*/ 2147483646 h 871"/>
              <a:gd name="T74" fmla="*/ 2147483646 w 1564"/>
              <a:gd name="T75" fmla="*/ 2147483646 h 871"/>
              <a:gd name="T76" fmla="*/ 2147483646 w 1564"/>
              <a:gd name="T77" fmla="*/ 0 h 871"/>
              <a:gd name="T78" fmla="*/ 2147483646 w 1564"/>
              <a:gd name="T79" fmla="*/ 0 h 871"/>
              <a:gd name="T80" fmla="*/ 2147483646 w 1564"/>
              <a:gd name="T81" fmla="*/ 2147483646 h 871"/>
              <a:gd name="T82" fmla="*/ 2147483646 w 1564"/>
              <a:gd name="T83" fmla="*/ 2147483646 h 871"/>
              <a:gd name="T84" fmla="*/ 2147483646 w 1564"/>
              <a:gd name="T85" fmla="*/ 2147483646 h 871"/>
              <a:gd name="T86" fmla="*/ 2147483646 w 1564"/>
              <a:gd name="T87" fmla="*/ 2147483646 h 871"/>
              <a:gd name="T88" fmla="*/ 0 w 1564"/>
              <a:gd name="T89" fmla="*/ 2147483646 h 871"/>
              <a:gd name="T90" fmla="*/ 2147483646 w 1564"/>
              <a:gd name="T91" fmla="*/ 2147483646 h 871"/>
              <a:gd name="T92" fmla="*/ 0 w 1564"/>
              <a:gd name="T93" fmla="*/ 2147483646 h 871"/>
              <a:gd name="T94" fmla="*/ 2147483646 w 1564"/>
              <a:gd name="T95" fmla="*/ 2147483646 h 871"/>
              <a:gd name="T96" fmla="*/ 2147483646 w 1564"/>
              <a:gd name="T97" fmla="*/ 2147483646 h 871"/>
              <a:gd name="T98" fmla="*/ 2147483646 w 1564"/>
              <a:gd name="T99" fmla="*/ 2147483646 h 871"/>
              <a:gd name="T100" fmla="*/ 2147483646 w 1564"/>
              <a:gd name="T101" fmla="*/ 2147483646 h 871"/>
              <a:gd name="T102" fmla="*/ 2147483646 w 1564"/>
              <a:gd name="T103" fmla="*/ 2147483646 h 871"/>
              <a:gd name="T104" fmla="*/ 2147483646 w 1564"/>
              <a:gd name="T105" fmla="*/ 2147483646 h 871"/>
              <a:gd name="T106" fmla="*/ 2147483646 w 1564"/>
              <a:gd name="T107" fmla="*/ 2147483646 h 871"/>
              <a:gd name="T108" fmla="*/ 2147483646 w 1564"/>
              <a:gd name="T109" fmla="*/ 2147483646 h 871"/>
              <a:gd name="T110" fmla="*/ 2147483646 w 1564"/>
              <a:gd name="T111" fmla="*/ 2147483646 h 871"/>
              <a:gd name="T112" fmla="*/ 2147483646 w 1564"/>
              <a:gd name="T113" fmla="*/ 2147483646 h 871"/>
              <a:gd name="T114" fmla="*/ 2147483646 w 1564"/>
              <a:gd name="T115" fmla="*/ 2147483646 h 871"/>
              <a:gd name="T116" fmla="*/ 2147483646 w 1564"/>
              <a:gd name="T117" fmla="*/ 2147483646 h 871"/>
              <a:gd name="T118" fmla="*/ 2147483646 w 1564"/>
              <a:gd name="T119" fmla="*/ 2147483646 h 871"/>
              <a:gd name="T120" fmla="*/ 2147483646 w 1564"/>
              <a:gd name="T121" fmla="*/ 2147483646 h 871"/>
              <a:gd name="T122" fmla="*/ 2147483646 w 1564"/>
              <a:gd name="T123" fmla="*/ 2147483646 h 871"/>
              <a:gd name="T124" fmla="*/ 2147483646 w 1564"/>
              <a:gd name="T125" fmla="*/ 2147483646 h 8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79375" y="66675"/>
            <a:ext cx="11805285" cy="67392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文明礼仪不但表现在对人的尊重</a:t>
            </a:r>
            <a:endParaRPr lang="zh-CN" altLang="en-US" sz="32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还表现在对社会文化秩序的尊重</a:t>
            </a:r>
            <a:endParaRPr lang="zh-CN" altLang="en-US" sz="32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72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                    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                </a:t>
            </a: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文明礼仪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             既是人们外在的言谈举止的表现</a:t>
            </a:r>
            <a:endParaRPr lang="zh-CN" altLang="en-US" sz="2400" b="1" dirty="0" smtClean="0">
              <a:solidFill>
                <a:srgbClr val="BB84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BB84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             也反映了人们内在的气质</a:t>
            </a:r>
            <a:endParaRPr lang="zh-CN" altLang="en-US" sz="24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329311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3394" y="209440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rgbClr val="CE9995"/>
                </a:solidFill>
              </a:rPr>
              <a:t>Q</a:t>
            </a:r>
            <a:r>
              <a:rPr lang="zh-CN" altLang="en-US" dirty="0">
                <a:solidFill>
                  <a:srgbClr val="CE9995"/>
                </a:solidFill>
              </a:rPr>
              <a:t>：</a:t>
            </a:r>
            <a:endParaRPr lang="zh-CN" altLang="en-US" dirty="0">
              <a:solidFill>
                <a:srgbClr val="CE999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393" y="3426000"/>
            <a:ext cx="11321415" cy="71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3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olidFill>
                  <a:srgbClr val="BB847F"/>
                </a:solidFill>
              </a:rPr>
              <a:t>平常生活中我们都有哪些礼仪呢？</a:t>
            </a:r>
            <a:endParaRPr lang="zh-CN" altLang="en-US" dirty="0">
              <a:solidFill>
                <a:srgbClr val="BB847F"/>
              </a:solidFill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/>
        </p:nvSpPr>
        <p:spPr>
          <a:xfrm>
            <a:off x="4470400" y="1966913"/>
            <a:ext cx="7429500" cy="3836987"/>
          </a:xfrm>
          <a:prstGeom prst="rect">
            <a:avLst/>
          </a:prstGeom>
          <a:solidFill>
            <a:srgbClr val="CE999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5D67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966913"/>
            <a:ext cx="3743325" cy="3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4789488" y="2255838"/>
            <a:ext cx="286861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文明礼仪是什么?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4789805" y="2770505"/>
            <a:ext cx="664908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明礼仪是路上相遇时的微笑;是同学有困难时的热情帮助;是平时与人相处时的亲切;是见到师长时的问早问好;是不小心撞到对方时的一声“对不起”;是自觉将垃圾放入垃圾箱的举动;是看到有人随地吐痰时的主动制止……文明礼仪是一种品质，文明是一种修养，文明是一种受人尊敬并被大家广泛推崇的行为。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32" name="文本框 3"/>
          <p:cNvSpPr txBox="1">
            <a:spLocks noChangeArrowheads="1"/>
          </p:cNvSpPr>
          <p:nvPr/>
        </p:nvSpPr>
        <p:spPr bwMode="auto">
          <a:xfrm>
            <a:off x="308928" y="5746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137160" y="457200"/>
            <a:ext cx="5607685" cy="5288280"/>
          </a:xfrm>
        </p:spPr>
        <p:txBody>
          <a:bodyPr/>
          <a:lstStyle/>
          <a:p>
            <a:r>
              <a:rPr lang="zh-CN" altLang="en-US" sz="2400" dirty="0">
                <a:solidFill>
                  <a:srgbClr val="BB847F"/>
                </a:solidFill>
              </a:rPr>
              <a:t>当然生活上还有很多与文明礼仪相关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比如我们的食堂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是否可以收拾好遗留下来的食物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以免增加勤工俭学的同学工作呢？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还有公交的让座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给老人们一个安稳的路程</a:t>
            </a:r>
            <a:endParaRPr lang="zh-CN" altLang="en-US" sz="2400" dirty="0">
              <a:solidFill>
                <a:srgbClr val="BB847F"/>
              </a:solidFill>
            </a:endParaRPr>
          </a:p>
          <a:p>
            <a:r>
              <a:rPr lang="zh-CN" altLang="en-US" sz="2400" dirty="0">
                <a:solidFill>
                  <a:srgbClr val="BB847F"/>
                </a:solidFill>
              </a:rPr>
              <a:t>这些都需要我们的文明礼让</a:t>
            </a:r>
            <a:endParaRPr lang="zh-CN" altLang="en-US" sz="2400" dirty="0">
              <a:solidFill>
                <a:srgbClr val="BB847F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73"/>
</p:tagLst>
</file>

<file path=ppt/tags/tag10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4"/>
  <p:tag name="KSO_WM_SLIDE_INDEX" val="14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8"/>
  <p:tag name="KSO_WM_SLIDE_INDEX" val="8"/>
  <p:tag name="KSO_WM_SLIDE_ITEM_CNT" val="0"/>
  <p:tag name="KSO_WM_SLIDE_TYPE" val="text"/>
  <p:tag name="KSO_WM_BEAUTIFY_FLAG" val="#wm#"/>
</p:tagLst>
</file>

<file path=ppt/tags/tag12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4"/>
  <p:tag name="KSO_WM_SLIDE_INDEX" val="4"/>
  <p:tag name="KSO_WM_SLIDE_ITEM_CNT" val="0"/>
  <p:tag name="KSO_WM_SLIDE_TYPE" val="text"/>
  <p:tag name="KSO_WM_BEAUTIFY_FLAG" val="#wm#"/>
</p:tagLst>
</file>

<file path=ppt/tags/tag13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7"/>
  <p:tag name="KSO_WM_SLIDE_INDEX" val="17"/>
  <p:tag name="KSO_WM_SLIDE_ITEM_CNT" val="0"/>
  <p:tag name="KSO_WM_SLIDE_TYPE" val="text"/>
  <p:tag name="KSO_WM_BEAUTIFY_FLAG" val="#wm#"/>
</p:tagLst>
</file>

<file path=ppt/tags/tag14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34"/>
  <p:tag name="KSO_WM_SLIDE_INDEX" val="34"/>
  <p:tag name="KSO_WM_SLIDE_ITEM_CNT" val="0"/>
  <p:tag name="KSO_WM_SLIDE_TYPE" val="text"/>
  <p:tag name="KSO_WM_BEAUTIFY_FLAG" val="#wm#"/>
</p:tagLst>
</file>

<file path=ppt/tags/tag15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0"/>
  <p:tag name="KSO_WM_SLIDE_INDEX" val="10"/>
  <p:tag name="KSO_WM_SLIDE_ITEM_CNT" val="0"/>
  <p:tag name="KSO_WM_SLIDE_TYPE" val="text"/>
  <p:tag name="KSO_WM_BEAUTIFY_FLAG" val="#wm#"/>
</p:tagLst>
</file>

<file path=ppt/tags/tag16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30"/>
  <p:tag name="KSO_WM_SLIDE_INDEX" val="30"/>
  <p:tag name="KSO_WM_SLIDE_ITEM_CNT" val="0"/>
  <p:tag name="KSO_WM_SLIDE_TYPE" val="text"/>
  <p:tag name="KSO_WM_BEAUTIFY_FLAG" val="#wm#"/>
</p:tagLst>
</file>

<file path=ppt/tags/tag17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2"/>
  <p:tag name="KSO_WM_SLIDE_INDEX" val="2"/>
  <p:tag name="KSO_WM_SLIDE_ITEM_CNT" val="0"/>
  <p:tag name="KSO_WM_SLIDE_TYPE" val="text"/>
  <p:tag name="KSO_WM_BEAUTIFY_FLAG" val="#wm#"/>
</p:tagLst>
</file>

<file path=ppt/tags/tag18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3"/>
  <p:tag name="KSO_WM_SLIDE_INDEX" val="3"/>
  <p:tag name="KSO_WM_SLIDE_ITEM_CNT" val="0"/>
  <p:tag name="KSO_WM_SLIDE_TYPE" val="text"/>
  <p:tag name="KSO_WM_BEAUTIFY_FLAG" val="#wm#"/>
</p:tagLst>
</file>

<file path=ppt/tags/tag19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7"/>
  <p:tag name="KSO_WM_SLIDE_INDEX" val="7"/>
  <p:tag name="KSO_WM_SLIDE_ITEM_CNT" val="0"/>
  <p:tag name="KSO_WM_SLIDE_TYPE" val="sectionTitle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73"/>
</p:tagLst>
</file>

<file path=ppt/tags/tag20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3"/>
  <p:tag name="KSO_WM_SLIDE_INDEX" val="3"/>
  <p:tag name="KSO_WM_SLIDE_ITEM_CNT" val="0"/>
  <p:tag name="KSO_WM_SLIDE_TYPE" val="text"/>
  <p:tag name="KSO_WM_BEAUTIFY_FLAG" val="#wm#"/>
</p:tagLst>
</file>

<file path=ppt/tags/tag21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6"/>
  <p:tag name="KSO_WM_SLIDE_INDEX" val="16"/>
  <p:tag name="KSO_WM_SLIDE_ITEM_CNT" val="0"/>
  <p:tag name="KSO_WM_SLIDE_TYPE" val="text"/>
  <p:tag name="KSO_WM_BEAUTIFY_FLAG" val="#wm#"/>
</p:tagLst>
</file>

<file path=ppt/tags/tag22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6"/>
  <p:tag name="KSO_WM_SLIDE_INDEX" val="6"/>
  <p:tag name="KSO_WM_SLIDE_ITEM_CNT" val="0"/>
  <p:tag name="KSO_WM_SLIDE_TYPE" val="contents"/>
  <p:tag name="KSO_WM_BEAUTIFY_FLAG" val="#wm#"/>
</p:tagLst>
</file>

<file path=ppt/tags/tag3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TEMPLATE_THUMBS_INDEX" val="1、6、7、9、10、12、13、18、20、23、26、27、33、35、36、37、38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"/>
  <p:tag name="KSO_WM_SLIDE_INDEX" val="1"/>
  <p:tag name="KSO_WM_SLIDE_ITEM_CNT" val="0"/>
  <p:tag name="KSO_WM_SLIDE_TYPE" val="title"/>
  <p:tag name="KSO_WM_TEMPLATE_THUMBS_INDEX" val="1、6、7、9、10、12、13、18、20、23、26、27、33、35、36、37、38"/>
  <p:tag name="KSO_WM_BEAUTIFY_FLAG" val="#wm#"/>
</p:tagLst>
</file>

<file path=ppt/tags/tag5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2"/>
  <p:tag name="KSO_WM_SLIDE_INDEX" val="2"/>
  <p:tag name="KSO_WM_SLIDE_ITEM_CNT" val="0"/>
  <p:tag name="KSO_WM_SLIDE_TYPE" val="text"/>
  <p:tag name="KSO_WM_BEAUTIFY_FLAG" val="#wm#"/>
</p:tagLst>
</file>

<file path=ppt/tags/tag6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3"/>
  <p:tag name="KSO_WM_SLIDE_INDEX" val="3"/>
  <p:tag name="KSO_WM_SLIDE_ITEM_CNT" val="0"/>
  <p:tag name="KSO_WM_SLIDE_TYPE" val="text"/>
  <p:tag name="KSO_WM_BEAUTIFY_FLAG" val="#wm#"/>
</p:tagLst>
</file>

<file path=ppt/tags/tag7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26"/>
  <p:tag name="KSO_WM_SLIDE_INDEX" val="26"/>
  <p:tag name="KSO_WM_SLIDE_ITEM_CNT" val="0"/>
  <p:tag name="KSO_WM_SLIDE_TYPE" val="text"/>
  <p:tag name="KSO_WM_BEAUTIFY_FLAG" val="#wm#"/>
</p:tagLst>
</file>

<file path=ppt/tags/tag8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11"/>
  <p:tag name="KSO_WM_SLIDE_INDEX" val="11"/>
  <p:tag name="KSO_WM_SLIDE_ITEM_CNT" val="0"/>
  <p:tag name="KSO_WM_SLIDE_TYPE" val="text"/>
  <p:tag name="KSO_WM_BEAUTIFY_FLAG" val="#wm#"/>
</p:tagLst>
</file>

<file path=ppt/tags/tag9.xml><?xml version="1.0" encoding="utf-8"?>
<p:tagLst xmlns:p="http://schemas.openxmlformats.org/presentationml/2006/main">
  <p:tag name="KSO_WM_TEMPLATE_CATEGORY" val="basetag"/>
  <p:tag name="KSO_WM_TEMPLATE_INDEX" val="20163673"/>
  <p:tag name="KSO_WM_TAG_VERSION" val="1.0"/>
  <p:tag name="KSO_WM_SLIDE_ID" val="basetag20163673_9"/>
  <p:tag name="KSO_WM_SLIDE_INDEX" val="9"/>
  <p:tag name="KSO_WM_SLIDE_ITEM_CNT" val="0"/>
  <p:tag name="KSO_WM_SLIDE_TYPE" val="text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1947</Words>
  <Application>WPS 演示</Application>
  <PresentationFormat>宽屏</PresentationFormat>
  <Paragraphs>237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 Light</vt:lpstr>
      <vt:lpstr>伯乐小清新</vt:lpstr>
      <vt:lpstr>华文宋体</vt:lpstr>
      <vt:lpstr>华文隶书</vt:lpstr>
      <vt:lpstr>方正中等线简体</vt:lpstr>
      <vt:lpstr>Calibri</vt:lpstr>
      <vt:lpstr>微软雅黑</vt:lpstr>
      <vt:lpstr>等线</vt:lpstr>
      <vt:lpstr>Open Sans Light</vt:lpstr>
      <vt:lpstr>Open Sans Light</vt:lpstr>
      <vt:lpstr>Calibri</vt:lpstr>
      <vt:lpstr>幼圆</vt:lpstr>
      <vt:lpstr>Arial</vt:lpstr>
      <vt:lpstr>MS PGothic</vt:lpstr>
      <vt:lpstr>Gill Sans</vt:lpstr>
      <vt:lpstr>方正兰亭粗黑_GBK</vt:lpstr>
      <vt:lpstr>Arial Unicode MS</vt:lpstr>
      <vt:lpstr>Segoe Print</vt:lpstr>
      <vt:lpstr>1_Office 主题</vt:lpstr>
      <vt:lpstr>礼仪之花常绽放 文明校园由我创</vt:lpstr>
      <vt:lpstr>前言</vt:lpstr>
      <vt:lpstr>齐唱团歌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合力共建文明校园</vt:lpstr>
      <vt:lpstr>文明</vt:lpstr>
      <vt:lpstr>最后 让我们一起来牢记一首歌谣吧</vt:lpstr>
      <vt:lpstr>文明礼貌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一觉初回</cp:lastModifiedBy>
  <cp:revision>2</cp:revision>
  <dcterms:created xsi:type="dcterms:W3CDTF">2018-10-23T13:02:00Z</dcterms:created>
  <dcterms:modified xsi:type="dcterms:W3CDTF">2018-10-23T14:52:47Z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