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87" r:id="rId2"/>
    <p:sldMasterId id="2147483699" r:id="rId3"/>
    <p:sldMasterId id="2147483711" r:id="rId4"/>
    <p:sldMasterId id="2147483723" r:id="rId5"/>
  </p:sldMasterIdLst>
  <p:notesMasterIdLst>
    <p:notesMasterId r:id="rId6"/>
  </p:notesMasterIdLst>
  <p:sldIdLst>
    <p:sldId id="302" r:id="rId7"/>
    <p:sldId id="318" r:id="rId8"/>
    <p:sldId id="287" r:id="rId9"/>
    <p:sldId id="401" r:id="rId10"/>
    <p:sldId id="402" r:id="rId11"/>
    <p:sldId id="403" r:id="rId12"/>
    <p:sldId id="374" r:id="rId13"/>
    <p:sldId id="288" r:id="rId14"/>
    <p:sldId id="375" r:id="rId15"/>
    <p:sldId id="301" r:id="rId16"/>
    <p:sldId id="404" r:id="rId17"/>
    <p:sldId id="405" r:id="rId18"/>
    <p:sldId id="406" r:id="rId19"/>
    <p:sldId id="407" r:id="rId20"/>
    <p:sldId id="408" r:id="rId21"/>
    <p:sldId id="409" r:id="rId22"/>
    <p:sldId id="410" r:id="rId23"/>
    <p:sldId id="411" r:id="rId24"/>
    <p:sldId id="412" r:id="rId25"/>
    <p:sldId id="436" r:id="rId26"/>
    <p:sldId id="437" r:id="rId27"/>
    <p:sldId id="438" r:id="rId28"/>
    <p:sldId id="440" r:id="rId29"/>
    <p:sldId id="441" r:id="rId30"/>
    <p:sldId id="439" r:id="rId31"/>
    <p:sldId id="462" r:id="rId32"/>
    <p:sldId id="465" r:id="rId33"/>
    <p:sldId id="485" r:id="rId34"/>
    <p:sldId id="369" r:id="rId35"/>
    <p:sldId id="370" r:id="rId36"/>
    <p:sldId id="371" r:id="rId37"/>
  </p:sldIdLst>
  <p:sldSz cx="12192000" cy="6858000"/>
  <p:notesSz cx="6858000" cy="9144000"/>
  <p:custDataLst>
    <p:tags r:id="rId38"/>
  </p:custDataLst>
  <p:defaultTextStyle>
    <a:defPPr>
      <a:defRPr lang="zh-CN"/>
    </a:defPPr>
    <a:lvl1pPr marL="0" lvl="0" indent="0" algn="l" defTabSz="914400" rtl="0" eaLnBrk="1" fontAlgn="base" latinLnBrk="0" hangingPunct="1">
      <a:lnSpc>
        <a:spcPct val="100000"/>
      </a:lnSpc>
      <a:spcBef>
        <a:spcPct val="50000"/>
      </a:spcBef>
      <a:spcAft>
        <a:spcPct val="0"/>
      </a:spcAft>
      <a:buNone/>
      <a:defRPr sz="4000" b="1" i="0" u="none" kern="1200" baseline="0">
        <a:solidFill>
          <a:schemeClr val="tx1"/>
        </a:solidFill>
        <a:latin typeface="Times New Roman" panose="02020603050405020304" pitchFamily="18" charset="0"/>
        <a:ea typeface="华文新魏" panose="02010800040101010101" pitchFamily="2" charset="-122"/>
        <a:cs typeface="+mn-cs"/>
      </a:defRPr>
    </a:lvl1pPr>
    <a:lvl2pPr marL="457200" lvl="1" indent="0" algn="l" defTabSz="914400" rtl="0" eaLnBrk="1" fontAlgn="base" latinLnBrk="0" hangingPunct="1">
      <a:lnSpc>
        <a:spcPct val="100000"/>
      </a:lnSpc>
      <a:spcBef>
        <a:spcPct val="50000"/>
      </a:spcBef>
      <a:spcAft>
        <a:spcPct val="0"/>
      </a:spcAft>
      <a:buNone/>
      <a:defRPr sz="4000" b="1" i="0" u="none" kern="1200" baseline="0">
        <a:solidFill>
          <a:schemeClr val="tx1"/>
        </a:solidFill>
        <a:latin typeface="Times New Roman" panose="02020603050405020304" pitchFamily="18" charset="0"/>
        <a:ea typeface="华文新魏" panose="02010800040101010101" pitchFamily="2" charset="-122"/>
        <a:cs typeface="+mn-cs"/>
      </a:defRPr>
    </a:lvl2pPr>
    <a:lvl3pPr marL="914400" lvl="2" indent="0" algn="l" defTabSz="914400" rtl="0" eaLnBrk="1" fontAlgn="base" latinLnBrk="0" hangingPunct="1">
      <a:lnSpc>
        <a:spcPct val="100000"/>
      </a:lnSpc>
      <a:spcBef>
        <a:spcPct val="50000"/>
      </a:spcBef>
      <a:spcAft>
        <a:spcPct val="0"/>
      </a:spcAft>
      <a:buNone/>
      <a:defRPr sz="4000" b="1" i="0" u="none" kern="1200" baseline="0">
        <a:solidFill>
          <a:schemeClr val="tx1"/>
        </a:solidFill>
        <a:latin typeface="Times New Roman" panose="02020603050405020304" pitchFamily="18" charset="0"/>
        <a:ea typeface="华文新魏" panose="02010800040101010101" pitchFamily="2" charset="-122"/>
        <a:cs typeface="+mn-cs"/>
      </a:defRPr>
    </a:lvl3pPr>
    <a:lvl4pPr marL="1371600" lvl="3" indent="0" algn="l" defTabSz="914400" rtl="0" eaLnBrk="1" fontAlgn="base" latinLnBrk="0" hangingPunct="1">
      <a:lnSpc>
        <a:spcPct val="100000"/>
      </a:lnSpc>
      <a:spcBef>
        <a:spcPct val="50000"/>
      </a:spcBef>
      <a:spcAft>
        <a:spcPct val="0"/>
      </a:spcAft>
      <a:buNone/>
      <a:defRPr sz="4000" b="1" i="0" u="none" kern="1200" baseline="0">
        <a:solidFill>
          <a:schemeClr val="tx1"/>
        </a:solidFill>
        <a:latin typeface="Times New Roman" panose="02020603050405020304" pitchFamily="18" charset="0"/>
        <a:ea typeface="华文新魏" panose="02010800040101010101" pitchFamily="2" charset="-122"/>
        <a:cs typeface="+mn-cs"/>
      </a:defRPr>
    </a:lvl4pPr>
    <a:lvl5pPr marL="1828800" lvl="4" indent="0" algn="l" defTabSz="914400" rtl="0" eaLnBrk="1" fontAlgn="base" latinLnBrk="0" hangingPunct="1">
      <a:lnSpc>
        <a:spcPct val="100000"/>
      </a:lnSpc>
      <a:spcBef>
        <a:spcPct val="50000"/>
      </a:spcBef>
      <a:spcAft>
        <a:spcPct val="0"/>
      </a:spcAft>
      <a:buNone/>
      <a:defRPr sz="4000" b="1" i="0" u="none" kern="1200" baseline="0">
        <a:solidFill>
          <a:schemeClr val="tx1"/>
        </a:solidFill>
        <a:latin typeface="Times New Roman" panose="02020603050405020304" pitchFamily="18" charset="0"/>
        <a:ea typeface="华文新魏" panose="02010800040101010101" pitchFamily="2" charset="-122"/>
        <a:cs typeface="+mn-cs"/>
      </a:defRPr>
    </a:lvl5pPr>
    <a:lvl6pPr marL="2286000" lvl="5" indent="0" algn="l" defTabSz="914400" rtl="0" eaLnBrk="1" fontAlgn="base" latinLnBrk="0" hangingPunct="1">
      <a:lnSpc>
        <a:spcPct val="100000"/>
      </a:lnSpc>
      <a:spcBef>
        <a:spcPct val="50000"/>
      </a:spcBef>
      <a:spcAft>
        <a:spcPct val="0"/>
      </a:spcAft>
      <a:buNone/>
      <a:defRPr sz="4000" b="1" i="0" u="none" kern="1200" baseline="0">
        <a:solidFill>
          <a:schemeClr val="tx1"/>
        </a:solidFill>
        <a:latin typeface="Times New Roman" panose="02020603050405020304" pitchFamily="18" charset="0"/>
        <a:ea typeface="华文新魏" panose="02010800040101010101" pitchFamily="2" charset="-122"/>
        <a:cs typeface="+mn-cs"/>
      </a:defRPr>
    </a:lvl6pPr>
    <a:lvl7pPr marL="2743200" lvl="6" indent="0" algn="l" defTabSz="914400" rtl="0" eaLnBrk="1" fontAlgn="base" latinLnBrk="0" hangingPunct="1">
      <a:lnSpc>
        <a:spcPct val="100000"/>
      </a:lnSpc>
      <a:spcBef>
        <a:spcPct val="50000"/>
      </a:spcBef>
      <a:spcAft>
        <a:spcPct val="0"/>
      </a:spcAft>
      <a:buNone/>
      <a:defRPr sz="4000" b="1" i="0" u="none" kern="1200" baseline="0">
        <a:solidFill>
          <a:schemeClr val="tx1"/>
        </a:solidFill>
        <a:latin typeface="Times New Roman" panose="02020603050405020304" pitchFamily="18" charset="0"/>
        <a:ea typeface="华文新魏" panose="02010800040101010101" pitchFamily="2" charset="-122"/>
        <a:cs typeface="+mn-cs"/>
      </a:defRPr>
    </a:lvl7pPr>
    <a:lvl8pPr marL="3200400" lvl="7" indent="0" algn="l" defTabSz="914400" rtl="0" eaLnBrk="1" fontAlgn="base" latinLnBrk="0" hangingPunct="1">
      <a:lnSpc>
        <a:spcPct val="100000"/>
      </a:lnSpc>
      <a:spcBef>
        <a:spcPct val="50000"/>
      </a:spcBef>
      <a:spcAft>
        <a:spcPct val="0"/>
      </a:spcAft>
      <a:buNone/>
      <a:defRPr sz="4000" b="1" i="0" u="none" kern="1200" baseline="0">
        <a:solidFill>
          <a:schemeClr val="tx1"/>
        </a:solidFill>
        <a:latin typeface="Times New Roman" panose="02020603050405020304" pitchFamily="18" charset="0"/>
        <a:ea typeface="华文新魏" panose="02010800040101010101" pitchFamily="2" charset="-122"/>
        <a:cs typeface="+mn-cs"/>
      </a:defRPr>
    </a:lvl8pPr>
    <a:lvl9pPr marL="3657600" lvl="8" indent="0" algn="l" defTabSz="914400" rtl="0" eaLnBrk="1" fontAlgn="base" latinLnBrk="0" hangingPunct="1">
      <a:lnSpc>
        <a:spcPct val="100000"/>
      </a:lnSpc>
      <a:spcBef>
        <a:spcPct val="50000"/>
      </a:spcBef>
      <a:spcAft>
        <a:spcPct val="0"/>
      </a:spcAft>
      <a:buNone/>
      <a:defRPr sz="4000" b="1" i="0" u="none" kern="1200" baseline="0">
        <a:solidFill>
          <a:schemeClr val="tx1"/>
        </a:solidFill>
        <a:latin typeface="Times New Roman" panose="02020603050405020304" pitchFamily="18" charset="0"/>
        <a:ea typeface="华文新魏" panose="02010800040101010101" pitchFamily="2" charset="-122"/>
        <a:cs typeface="+mn-cs"/>
      </a:defRPr>
    </a:lvl9pPr>
  </p:defaultTextStyle>
  <p:extLst>
    <p:ext uri="{EFAFB233-063F-42B5-8137-9DF3F51BA10A}">
      <p15:sldGuideLst xmlns:p15="http://schemas.microsoft.com/office/powerpoint/2012/main">
        <p15:guide id="1" orient="horz" pos="2115" userDrawn="1">
          <p15:clr>
            <a:srgbClr val="A4A3A4"/>
          </p15:clr>
        </p15:guide>
        <p15:guide id="2" pos="3837" userDrawn="1">
          <p15:clr>
            <a:srgbClr val="A4A3A4"/>
          </p15:clr>
        </p15:guide>
      </p15:sldGuideLst>
    </p:ext>
  </p:extLst>
</p:presentation>
</file>

<file path=ppt/commentAuthors.xml><?xml version="1.0" encoding="utf-8"?>
<p:cmAuthorLst xmlns:p="http://schemas.openxmlformats.org/presentationml/2006/main">
  <p:cmAuthor id="0" name="杜B格小生" initials="杜B格小生" lastIdx="0" clrIdx="0"/>
  <p:cmAuthor id="1" name="MC SYSTEM" initials="M" lastIdx="0" clrIdx="0"/>
  <p:cmAuthor id="2" name="作者" initials="A" lastIdx="0" clrIdx="1"/>
  <p:cmAuthor id="3" name="王圆圆" initials="王" lastIdx="0" clrIdx="2"/>
  <p:cmAuthor id="4" name="王习习" initials="王" lastIdx="0" clrIdx="0"/>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1"/>
    <p:restoredTop sz="94682"/>
  </p:normalViewPr>
  <p:slideViewPr>
    <p:cSldViewPr showGuides="1">
      <p:cViewPr varScale="1">
        <p:scale>
          <a:sx n="59" d="100"/>
          <a:sy n="59" d="100"/>
        </p:scale>
        <p:origin x="60" y="144"/>
      </p:cViewPr>
      <p:guideLst>
        <p:guide orient="horz" pos="2115"/>
        <p:guide pos="3837"/>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4.xml" /><Relationship Id="rId11" Type="http://schemas.openxmlformats.org/officeDocument/2006/relationships/slide" Target="slides/slide5.xml" /><Relationship Id="rId12" Type="http://schemas.openxmlformats.org/officeDocument/2006/relationships/slide" Target="slides/slide6.xml" /><Relationship Id="rId13" Type="http://schemas.openxmlformats.org/officeDocument/2006/relationships/slide" Target="slides/slide7.xml" /><Relationship Id="rId14" Type="http://schemas.openxmlformats.org/officeDocument/2006/relationships/slide" Target="slides/slide8.xml" /><Relationship Id="rId15" Type="http://schemas.openxmlformats.org/officeDocument/2006/relationships/slide" Target="slides/slide9.xml" /><Relationship Id="rId16" Type="http://schemas.openxmlformats.org/officeDocument/2006/relationships/slide" Target="slides/slide10.xml" /><Relationship Id="rId17" Type="http://schemas.openxmlformats.org/officeDocument/2006/relationships/slide" Target="slides/slide11.xml" /><Relationship Id="rId18" Type="http://schemas.openxmlformats.org/officeDocument/2006/relationships/slide" Target="slides/slide12.xml" /><Relationship Id="rId19" Type="http://schemas.openxmlformats.org/officeDocument/2006/relationships/slide" Target="slides/slide13.xml" /><Relationship Id="rId2" Type="http://schemas.openxmlformats.org/officeDocument/2006/relationships/slideMaster" Target="slideMasters/slideMaster1.xml" /><Relationship Id="rId20" Type="http://schemas.openxmlformats.org/officeDocument/2006/relationships/slide" Target="slides/slide14.xml" /><Relationship Id="rId21" Type="http://schemas.openxmlformats.org/officeDocument/2006/relationships/slide" Target="slides/slide15.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2.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slide" Target="slides/slide28.xml" /><Relationship Id="rId35" Type="http://schemas.openxmlformats.org/officeDocument/2006/relationships/slide" Target="slides/slide29.xml" /><Relationship Id="rId36" Type="http://schemas.openxmlformats.org/officeDocument/2006/relationships/slide" Target="slides/slide30.xml" /><Relationship Id="rId37" Type="http://schemas.openxmlformats.org/officeDocument/2006/relationships/slide" Target="slides/slide31.xml" /><Relationship Id="rId38" Type="http://schemas.openxmlformats.org/officeDocument/2006/relationships/tags" Target="tags/tag491.xml" /><Relationship Id="rId39" Type="http://schemas.openxmlformats.org/officeDocument/2006/relationships/presProps" Target="presProps.xml" /><Relationship Id="rId4" Type="http://schemas.openxmlformats.org/officeDocument/2006/relationships/slideMaster" Target="slideMasters/slideMaster3.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Master" Target="slideMasters/slideMaster4.xml" /><Relationship Id="rId6" Type="http://schemas.openxmlformats.org/officeDocument/2006/relationships/notesMaster" Target="notesMasters/notesMaster1.xml" /><Relationship Id="rId7" Type="http://schemas.openxmlformats.org/officeDocument/2006/relationships/slide" Target="slides/slide1.xml" /><Relationship Id="rId8" Type="http://schemas.openxmlformats.org/officeDocument/2006/relationships/slide" Target="slides/slide2.xml" /><Relationship Id="rId9" Type="http://schemas.openxmlformats.org/officeDocument/2006/relationships/slide" Target="slides/slide3.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308.xml" /><Relationship Id="rId2" Type="http://schemas.openxmlformats.org/officeDocument/2006/relationships/tags" Target="../tags/tag309.xml"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tags" Target="../tags/tag312.xml" /><Relationship Id="rId6" Type="http://schemas.openxmlformats.org/officeDocument/2006/relationships/tags" Target="../tags/tag313.xml" /><Relationship Id="rId7" Type="http://schemas.openxmlformats.org/officeDocument/2006/relationships/tags" Target="../tags/tag314.xml" /><Relationship Id="rId8"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7200"/>
          </a:xfrm>
          <a:prstGeom prst="rect">
            <a:avLst/>
          </a:prstGeom>
        </p:spPr>
        <p:txBody>
          <a:bodyPr vert="horz" lIns="91440" tIns="45720" rIns="91440" bIns="45720" rtlCol="0"/>
          <a:lstStyle>
            <a:lvl1pPr algn="l">
              <a:defRPr sz="1200">
                <a:ea typeface="华文新魏" panose="02010800040101010101" pitchFamily="2" charset="-122"/>
              </a:defRPr>
            </a:lvl1p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1200" b="1" i="0" u="none" strike="noStrike" kern="1200" cap="none" spc="0" normalizeH="0" baseline="0" noProof="0">
              <a:ln>
                <a:noFill/>
              </a:ln>
              <a:solidFill>
                <a:schemeClr val="tx1"/>
              </a:solidFill>
              <a:effectLst/>
              <a:uLnTx/>
              <a:uFillTx/>
              <a:latin typeface="Times New Roman" panose="02020603050405020304" pitchFamily="18" charset="0"/>
              <a:ea typeface="华文新魏" panose="02010800040101010101" pitchFamily="2" charset="-122"/>
              <a:cs typeface="+mn-cs"/>
            </a:endParaRPr>
          </a:p>
        </p:txBody>
      </p:sp>
      <p:sp>
        <p:nvSpPr>
          <p:cNvPr id="3" name="日期占位符 2"/>
          <p:cNvSpPr>
            <a:spLocks noGrp="1"/>
          </p:cNvSpPr>
          <p:nvPr>
            <p:ph type="dt" idx="1"/>
            <p:custDataLst>
              <p:tags r:id="rId3"/>
            </p:custDataLst>
          </p:nvPr>
        </p:nvSpPr>
        <p:spPr>
          <a:xfrm>
            <a:off x="3884613" y="0"/>
            <a:ext cx="2971800" cy="457200"/>
          </a:xfrm>
          <a:prstGeom prst="rect">
            <a:avLst/>
          </a:prstGeom>
        </p:spPr>
        <p:txBody>
          <a:bodyPr vert="horz" lIns="91440" tIns="45720" rIns="91440" bIns="45720" rtlCol="0"/>
          <a:lstStyle>
            <a:lvl1pPr algn="r">
              <a:defRPr sz="1200">
                <a:ea typeface="华文新魏" panose="02010800040101010101" pitchFamily="2" charset="-122"/>
              </a:defRPr>
            </a:lvl1pPr>
          </a:lstStyle>
          <a:p>
            <a:pPr marL="0" marR="0" lvl="0" indent="0" algn="r" defTabSz="914400" rtl="0" eaLnBrk="1" fontAlgn="base" latinLnBrk="0" hangingPunct="1">
              <a:lnSpc>
                <a:spcPct val="100000"/>
              </a:lnSpc>
              <a:spcBef>
                <a:spcPct val="50000"/>
              </a:spcBef>
              <a:spcAft>
                <a:spcPct val="0"/>
              </a:spcAft>
              <a:buClrTx/>
              <a:buSzTx/>
              <a:buFontTx/>
              <a:buNone/>
              <a:defRPr/>
            </a:pPr>
            <a:fld id="{73B09CA4-1F40-4770-9C2A-BCAFBAB18317}" type="datetimeFigureOut">
              <a:rPr kumimoji="1" lang="zh-CN" altLang="en-US" sz="1200" b="1" i="0" u="none" strike="noStrike" kern="1200" cap="none" spc="0" normalizeH="0" baseline="0" noProof="0">
                <a:ln>
                  <a:noFill/>
                </a:ln>
                <a:solidFill>
                  <a:schemeClr val="tx1"/>
                </a:solidFill>
                <a:effectLst/>
                <a:uLnTx/>
                <a:uFillTx/>
                <a:latin typeface="Times New Roman" panose="02020603050405020304" pitchFamily="18" charset="0"/>
                <a:ea typeface="华文新魏" panose="02010800040101010101" pitchFamily="2" charset="-122"/>
                <a:cs typeface="+mn-cs"/>
              </a:rPr>
              <a:t>2023/8/28</a:t>
            </a:fld>
            <a:endParaRPr kumimoji="1" lang="zh-CN" altLang="en-US" sz="1200" b="1" i="0" u="none" strike="noStrike" kern="1200" cap="none" spc="0" normalizeH="0" baseline="0" noProof="0">
              <a:ln>
                <a:noFill/>
              </a:ln>
              <a:solidFill>
                <a:schemeClr val="tx1"/>
              </a:solidFill>
              <a:effectLst/>
              <a:uLnTx/>
              <a:uFillTx/>
              <a:latin typeface="Times New Roman" panose="02020603050405020304" pitchFamily="18" charset="0"/>
              <a:ea typeface="华文新魏" panose="02010800040101010101" pitchFamily="2" charset="-122"/>
              <a:cs typeface="+mn-cs"/>
            </a:endParaRPr>
          </a:p>
        </p:txBody>
      </p:sp>
      <p:sp>
        <p:nvSpPr>
          <p:cNvPr id="4" name="幻灯片图像占位符 3"/>
          <p:cNvSpPr>
            <a:spLocks noGrp="1" noRot="1" noChangeAspect="1"/>
          </p:cNvSpPr>
          <p:nvPr>
            <p:ph type="sldImg" idx="2"/>
            <p:custDataLst>
              <p:tags r:id="rId4"/>
            </p:custDataLst>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custDataLst>
              <p:tags r:id="rId6"/>
            </p:custDataLst>
          </p:nvPr>
        </p:nvSpPr>
        <p:spPr>
          <a:xfrm>
            <a:off x="0" y="8685213"/>
            <a:ext cx="2971800" cy="457200"/>
          </a:xfrm>
          <a:prstGeom prst="rect">
            <a:avLst/>
          </a:prstGeom>
        </p:spPr>
        <p:txBody>
          <a:bodyPr vert="horz" lIns="91440" tIns="45720" rIns="91440" bIns="45720" rtlCol="0" anchor="b"/>
          <a:lstStyle>
            <a:lvl1pPr algn="l">
              <a:defRPr sz="1200">
                <a:ea typeface="华文新魏" panose="02010800040101010101" pitchFamily="2" charset="-122"/>
              </a:defRPr>
            </a:lvl1pPr>
          </a:lstStyle>
          <a:p>
            <a:pPr marL="0" marR="0" lvl="0" indent="0" algn="l" defTabSz="914400" rtl="0" eaLnBrk="1" fontAlgn="base" latinLnBrk="0" hangingPunct="1">
              <a:lnSpc>
                <a:spcPct val="100000"/>
              </a:lnSpc>
              <a:spcBef>
                <a:spcPct val="50000"/>
              </a:spcBef>
              <a:spcAft>
                <a:spcPct val="0"/>
              </a:spcAft>
              <a:buClrTx/>
              <a:buSzTx/>
              <a:buFontTx/>
              <a:buNone/>
              <a:defRPr/>
            </a:pPr>
            <a:endParaRPr kumimoji="1" lang="zh-CN" altLang="en-US" sz="1200" b="1" i="0" u="none" strike="noStrike" kern="1200" cap="none" spc="0" normalizeH="0" baseline="0" noProof="0">
              <a:ln>
                <a:noFill/>
              </a:ln>
              <a:solidFill>
                <a:schemeClr val="tx1"/>
              </a:solidFill>
              <a:effectLst/>
              <a:uLnTx/>
              <a:uFillTx/>
              <a:latin typeface="Times New Roman" panose="02020603050405020304" pitchFamily="18" charset="0"/>
              <a:ea typeface="华文新魏" panose="02010800040101010101" pitchFamily="2" charset="-122"/>
              <a:cs typeface="+mn-cs"/>
            </a:endParaRPr>
          </a:p>
        </p:txBody>
      </p:sp>
      <p:sp>
        <p:nvSpPr>
          <p:cNvPr id="7" name="灯片编号占位符 6"/>
          <p:cNvSpPr>
            <a:spLocks noGrp="1"/>
          </p:cNvSpPr>
          <p:nvPr>
            <p:ph type="sldNum" sz="quarter" idx="5"/>
            <p:custDataLst>
              <p:tags r:id="rId7"/>
            </p:custDataLst>
          </p:nvPr>
        </p:nvSpPr>
        <p:spPr>
          <a:xfrm>
            <a:off x="3884613" y="8685213"/>
            <a:ext cx="2971800" cy="457200"/>
          </a:xfrm>
          <a:prstGeom prst="rect">
            <a:avLst/>
          </a:prstGeom>
        </p:spPr>
        <p:txBody>
          <a:bodyPr vert="horz" lIns="91440" tIns="45720" rIns="91440" bIns="45720" rtlCol="0" anchor="b"/>
          <a:lstStyle/>
          <a:p>
            <a:pPr lvl="0" algn="r" eaLnBrk="1" hangingPunct="1">
              <a:buNone/>
            </a:pPr>
            <a:fld id="{9A0DB2DC-4C9A-4742-B13C-FB6460FD3503}" type="slidenum">
              <a:rPr lang="zh-CN" altLang="en-US" sz="1200"/>
              <a:t>‹#›</a:t>
            </a:fld>
            <a:endParaRPr lang="zh-CN" altLang="en-US" sz="1200"/>
          </a:p>
        </p:txBody>
      </p:sp>
    </p:spTree>
    <p:extLst>
      <p:ext uri="{BB962C8B-B14F-4D97-AF65-F5344CB8AC3E}">
        <p14:creationId xmlns:p14="http://schemas.microsoft.com/office/powerpoint/2010/main" val="123159519"/>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333.xml" /><Relationship Id="rId4" Type="http://schemas.openxmlformats.org/officeDocument/2006/relationships/tags" Target="../tags/tag334.xml" /><Relationship Id="rId5" Type="http://schemas.openxmlformats.org/officeDocument/2006/relationships/tags" Target="../tags/tag335.xml" /><Relationship Id="rId6" Type="http://schemas.openxmlformats.org/officeDocument/2006/relationships/tags" Target="../tags/tag336.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tags" Target="../tags/tag457.xml" /><Relationship Id="rId6" Type="http://schemas.openxmlformats.org/officeDocument/2006/relationships/tags" Target="../tags/tag458.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469.xml" /><Relationship Id="rId4" Type="http://schemas.openxmlformats.org/officeDocument/2006/relationships/tags" Target="../tags/tag470.xml" /><Relationship Id="rId5" Type="http://schemas.openxmlformats.org/officeDocument/2006/relationships/tags" Target="../tags/tag471.xml" /><Relationship Id="rId6" Type="http://schemas.openxmlformats.org/officeDocument/2006/relationships/tags" Target="../tags/tag472.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479.xml" /><Relationship Id="rId4" Type="http://schemas.openxmlformats.org/officeDocument/2006/relationships/tags" Target="../tags/tag480.xml" /><Relationship Id="rId5" Type="http://schemas.openxmlformats.org/officeDocument/2006/relationships/tags" Target="../tags/tag481.xml" /><Relationship Id="rId6" Type="http://schemas.openxmlformats.org/officeDocument/2006/relationships/tags" Target="../tags/tag482.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E8F0B348-55DC-4DDE-8903-8ED005C64A72}" type="slidenum">
              <a:rPr kumimoji="0" lang="zh-CN" altLang="en-US" sz="1200" b="0" i="0" u="none" strike="noStrike" kern="1200" cap="none" spc="0" normalizeH="0" baseline="0" noProof="0" smtClean="0">
                <a:ln>
                  <a:noFill/>
                </a:ln>
                <a:solidFill>
                  <a:prstClr val="black"/>
                </a:solidFill>
                <a:effectLst/>
                <a:uLnTx/>
                <a:uFillTx/>
                <a:latin typeface="等线"/>
                <a:cs typeface="Arial"/>
              </a:rPr>
              <a:t>7</a:t>
            </a:fld>
            <a:endParaRPr kumimoji="0" lang="zh-CN" altLang="en-US" sz="1200" b="0" i="0" u="none" strike="noStrike" kern="1200" cap="none" spc="0" normalizeH="0" baseline="0" noProof="0">
              <a:ln>
                <a:noFill/>
              </a:ln>
              <a:solidFill>
                <a:prstClr val="black"/>
              </a:solidFill>
              <a:effectLst/>
              <a:uLnTx/>
              <a:uFillTx/>
              <a:latin typeface="等线"/>
              <a:cs typeface="Arial"/>
            </a:endParaRPr>
          </a:p>
        </p:txBody>
      </p:sp>
    </p:spTree>
    <p:extLst>
      <p:ext uri="{BB962C8B-B14F-4D97-AF65-F5344CB8AC3E}">
        <p14:creationId xmlns:p14="http://schemas.microsoft.com/office/powerpoint/2010/main" val="278745991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E8F0B348-55DC-4DDE-8903-8ED005C64A72}" type="slidenum">
              <a:rPr kumimoji="0" lang="zh-CN" altLang="en-US" sz="1200" b="0" i="0" u="none" strike="noStrike" kern="1200" cap="none" spc="0" normalizeH="0" baseline="0" noProof="0" smtClean="0">
                <a:ln>
                  <a:noFill/>
                </a:ln>
                <a:solidFill>
                  <a:prstClr val="black"/>
                </a:solidFill>
                <a:effectLst/>
                <a:uLnTx/>
                <a:uFillTx/>
                <a:latin typeface="等线"/>
                <a:cs typeface="Arial"/>
              </a:rPr>
              <a:t>29</a:t>
            </a:fld>
            <a:endParaRPr kumimoji="0" lang="zh-CN" altLang="en-US" sz="1200" b="0" i="0" u="none" strike="noStrike" kern="1200" cap="none" spc="0" normalizeH="0" baseline="0" noProof="0">
              <a:ln>
                <a:noFill/>
              </a:ln>
              <a:solidFill>
                <a:prstClr val="black"/>
              </a:solidFill>
              <a:effectLst/>
              <a:uLnTx/>
              <a:uFillTx/>
              <a:latin typeface="等线"/>
              <a:cs typeface="Arial"/>
            </a:endParaRPr>
          </a:p>
        </p:txBody>
      </p:sp>
    </p:spTree>
    <p:extLst>
      <p:ext uri="{BB962C8B-B14F-4D97-AF65-F5344CB8AC3E}">
        <p14:creationId xmlns:p14="http://schemas.microsoft.com/office/powerpoint/2010/main" val="229433298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E8F0B348-55DC-4DDE-8903-8ED005C64A72}" type="slidenum">
              <a:rPr kumimoji="0" lang="zh-CN" altLang="en-US" sz="1200" b="0" i="0" u="none" strike="noStrike" kern="1200" cap="none" spc="0" normalizeH="0" baseline="0" noProof="0" smtClean="0">
                <a:ln>
                  <a:noFill/>
                </a:ln>
                <a:solidFill>
                  <a:prstClr val="black"/>
                </a:solidFill>
                <a:effectLst/>
                <a:uLnTx/>
                <a:uFillTx/>
                <a:latin typeface="等线"/>
                <a:cs typeface="Arial"/>
              </a:rPr>
              <a:t>30</a:t>
            </a:fld>
            <a:endParaRPr kumimoji="0" lang="zh-CN" altLang="en-US" sz="1200" b="0" i="0" u="none" strike="noStrike" kern="1200" cap="none" spc="0" normalizeH="0" baseline="0" noProof="0">
              <a:ln>
                <a:noFill/>
              </a:ln>
              <a:solidFill>
                <a:prstClr val="black"/>
              </a:solidFill>
              <a:effectLst/>
              <a:uLnTx/>
              <a:uFillTx/>
              <a:latin typeface="等线"/>
              <a:cs typeface="Arial"/>
            </a:endParaRPr>
          </a:p>
        </p:txBody>
      </p:sp>
    </p:spTree>
    <p:extLst>
      <p:ext uri="{BB962C8B-B14F-4D97-AF65-F5344CB8AC3E}">
        <p14:creationId xmlns:p14="http://schemas.microsoft.com/office/powerpoint/2010/main" val="310506662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txBox="1">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E8F0B348-55DC-4DDE-8903-8ED005C64A72}" type="slidenum">
              <a:rPr kumimoji="0" lang="zh-CN" altLang="en-US" sz="1200" b="0" i="0" u="none" strike="noStrike" kern="1200" cap="none" spc="0" normalizeH="0" baseline="0" noProof="0" smtClean="0">
                <a:ln>
                  <a:noFill/>
                </a:ln>
                <a:solidFill>
                  <a:prstClr val="black"/>
                </a:solidFill>
                <a:effectLst/>
                <a:uLnTx/>
                <a:uFillTx/>
                <a:latin typeface="等线"/>
                <a:cs typeface="Arial"/>
              </a:rPr>
              <a:t>31</a:t>
            </a:fld>
            <a:endParaRPr kumimoji="0" lang="zh-CN" altLang="en-US" sz="1200" b="0" i="0" u="none" strike="noStrike" kern="1200" cap="none" spc="0" normalizeH="0" baseline="0" noProof="0">
              <a:ln>
                <a:noFill/>
              </a:ln>
              <a:solidFill>
                <a:prstClr val="black"/>
              </a:solidFill>
              <a:effectLst/>
              <a:uLnTx/>
              <a:uFillTx/>
              <a:latin typeface="等线"/>
              <a:cs typeface="Arial"/>
            </a:endParaRPr>
          </a:p>
        </p:txBody>
      </p:sp>
    </p:spTree>
    <p:extLst>
      <p:ext uri="{BB962C8B-B14F-4D97-AF65-F5344CB8AC3E}">
        <p14:creationId xmlns:p14="http://schemas.microsoft.com/office/powerpoint/2010/main" val="226246478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9.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5.xml" /><Relationship Id="rId2" Type="http://schemas.openxmlformats.org/officeDocument/2006/relationships/tags" Target="../tags/tag96.xml" /><Relationship Id="rId3" Type="http://schemas.openxmlformats.org/officeDocument/2006/relationships/tags" Target="../tags/tag97.xml" /><Relationship Id="rId4" Type="http://schemas.openxmlformats.org/officeDocument/2006/relationships/tags" Target="../tags/tag98.xml"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2.xml" /><Relationship Id="rId10" Type="http://schemas.openxmlformats.org/officeDocument/2006/relationships/slideMaster" Target="../slideMasters/slideMaster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tags" Target="../tags/tag114.xml" /><Relationship Id="rId5" Type="http://schemas.openxmlformats.org/officeDocument/2006/relationships/tags" Target="../tags/tag115.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6.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0.xml" /><Relationship Id="rId2" Type="http://schemas.openxmlformats.org/officeDocument/2006/relationships/tags" Target="../tags/tag12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4.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9.xml" /><Relationship Id="rId10" Type="http://schemas.openxmlformats.org/officeDocument/2006/relationships/image" Target="../media/image3.png" /><Relationship Id="rId11" Type="http://schemas.openxmlformats.org/officeDocument/2006/relationships/tags" Target="../tags/tag167.xml" /><Relationship Id="rId12" Type="http://schemas.openxmlformats.org/officeDocument/2006/relationships/slideMaster" Target="../slideMasters/slideMaster3.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tags" Target="../tags/tag165.xml" /><Relationship Id="rId8" Type="http://schemas.openxmlformats.org/officeDocument/2006/relationships/image" Target="../media/image2.png" /><Relationship Id="rId9" Type="http://schemas.openxmlformats.org/officeDocument/2006/relationships/tags" Target="../tags/tag166.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8.xml" /><Relationship Id="rId2" Type="http://schemas.openxmlformats.org/officeDocument/2006/relationships/tags" Target="../tags/tag169.xml" /><Relationship Id="rId3" Type="http://schemas.openxmlformats.org/officeDocument/2006/relationships/tags" Target="../tags/tag170.xml" /><Relationship Id="rId4" Type="http://schemas.openxmlformats.org/officeDocument/2006/relationships/tags" Target="../tags/tag171.xml" /><Relationship Id="rId5" Type="http://schemas.openxmlformats.org/officeDocument/2006/relationships/tags" Target="../tags/tag172.xml" /><Relationship Id="rId6" Type="http://schemas.openxmlformats.org/officeDocument/2006/relationships/tags" Target="../tags/tag173.xml" /><Relationship Id="rId7"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74.xml" /><Relationship Id="rId2" Type="http://schemas.openxmlformats.org/officeDocument/2006/relationships/tags" Target="../tags/tag175.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tags" Target="../tags/tag178.xml" /><Relationship Id="rId6" Type="http://schemas.openxmlformats.org/officeDocument/2006/relationships/tags" Target="../tags/tag179.xml" /><Relationship Id="rId7" Type="http://schemas.openxmlformats.org/officeDocument/2006/relationships/tags" Target="../tags/tag180.xml" /><Relationship Id="rId8"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81.xml" /><Relationship Id="rId10" Type="http://schemas.openxmlformats.org/officeDocument/2006/relationships/slideMaster" Target="../slideMasters/slideMaster3.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tags" Target="../tags/tag189.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90.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 Id="rId6"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95.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99.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tags" Target="../tags/tag205.xml" /><Relationship Id="rId8"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06.xml" /><Relationship Id="rId2" Type="http://schemas.openxmlformats.org/officeDocument/2006/relationships/tags" Target="../tags/tag207.xml" /><Relationship Id="rId3" Type="http://schemas.openxmlformats.org/officeDocument/2006/relationships/tags" Target="../tags/tag208.xml" /><Relationship Id="rId4" Type="http://schemas.openxmlformats.org/officeDocument/2006/relationships/tags" Target="../tags/tag209.xml" /><Relationship Id="rId5" Type="http://schemas.openxmlformats.org/officeDocument/2006/relationships/tags" Target="../tags/tag210.xml" /><Relationship Id="rId6" Type="http://schemas.openxmlformats.org/officeDocument/2006/relationships/tags" Target="../tags/tag211.xml" /><Relationship Id="rId7" Type="http://schemas.openxmlformats.org/officeDocument/2006/relationships/tags" Target="../tags/tag212.xml" /><Relationship Id="rId8"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13.xml" /><Relationship Id="rId2" Type="http://schemas.openxmlformats.org/officeDocument/2006/relationships/tags" Target="../tags/tag214.xml" /><Relationship Id="rId3" Type="http://schemas.openxmlformats.org/officeDocument/2006/relationships/tags" Target="../tags/tag215.xml" /><Relationship Id="rId4" Type="http://schemas.openxmlformats.org/officeDocument/2006/relationships/tags" Target="../tags/tag216.xml" /><Relationship Id="rId5" Type="http://schemas.openxmlformats.org/officeDocument/2006/relationships/tags" Target="../tags/tag217.xml" /><Relationship Id="rId6" Type="http://schemas.openxmlformats.org/officeDocument/2006/relationships/tags" Target="../tags/tag218.xml" /><Relationship Id="rId7"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19.xml" /><Relationship Id="rId2" Type="http://schemas.openxmlformats.org/officeDocument/2006/relationships/tags" Target="../tags/tag220.xml" /><Relationship Id="rId3" Type="http://schemas.openxmlformats.org/officeDocument/2006/relationships/tags" Target="../tags/tag221.xml" /><Relationship Id="rId4" Type="http://schemas.openxmlformats.org/officeDocument/2006/relationships/tags" Target="../tags/tag222.xml" /><Relationship Id="rId5" Type="http://schemas.openxmlformats.org/officeDocument/2006/relationships/tags" Target="../tags/tag223.xml" /><Relationship Id="rId6" Type="http://schemas.openxmlformats.org/officeDocument/2006/relationships/tags" Target="../tags/tag224.xml" /><Relationship Id="rId7"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32.xml"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38.xml" /><Relationship Id="rId2" Type="http://schemas.openxmlformats.org/officeDocument/2006/relationships/tags" Target="../tags/tag239.xml" /><Relationship Id="rId3" Type="http://schemas.openxmlformats.org/officeDocument/2006/relationships/tags" Target="../tags/tag240.xml" /><Relationship Id="rId4" Type="http://schemas.openxmlformats.org/officeDocument/2006/relationships/tags" Target="../tags/tag241.xml" /><Relationship Id="rId5" Type="http://schemas.openxmlformats.org/officeDocument/2006/relationships/tags" Target="../tags/tag242.xml" /><Relationship Id="rId6" Type="http://schemas.openxmlformats.org/officeDocument/2006/relationships/tags" Target="../tags/tag243.xml" /><Relationship Id="rId7"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44.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50.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57.xml" /><Relationship Id="rId10" Type="http://schemas.openxmlformats.org/officeDocument/2006/relationships/slideMaster" Target="../slideMasters/slideMaster4.xml" /><Relationship Id="rId2" Type="http://schemas.openxmlformats.org/officeDocument/2006/relationships/tags" Target="../tags/tag258.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tags" Target="../tags/tag262.xml" /><Relationship Id="rId7" Type="http://schemas.openxmlformats.org/officeDocument/2006/relationships/tags" Target="../tags/tag263.xml" /><Relationship Id="rId8" Type="http://schemas.openxmlformats.org/officeDocument/2006/relationships/tags" Target="../tags/tag264.xml" /><Relationship Id="rId9" Type="http://schemas.openxmlformats.org/officeDocument/2006/relationships/tags" Target="../tags/tag265.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66.xml" /><Relationship Id="rId2" Type="http://schemas.openxmlformats.org/officeDocument/2006/relationships/tags" Target="../tags/tag267.xml" /><Relationship Id="rId3" Type="http://schemas.openxmlformats.org/officeDocument/2006/relationships/tags" Target="../tags/tag268.xml" /><Relationship Id="rId4" Type="http://schemas.openxmlformats.org/officeDocument/2006/relationships/tags" Target="../tags/tag269.xml" /><Relationship Id="rId5" Type="http://schemas.openxmlformats.org/officeDocument/2006/relationships/tags" Target="../tags/tag270.xml" /><Relationship Id="rId6"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71.xml" /><Relationship Id="rId2" Type="http://schemas.openxmlformats.org/officeDocument/2006/relationships/tags" Target="../tags/tag272.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75.xml" /><Relationship Id="rId2" Type="http://schemas.openxmlformats.org/officeDocument/2006/relationships/tags" Target="../tags/tag276.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 Id="rId6" Type="http://schemas.openxmlformats.org/officeDocument/2006/relationships/tags" Target="../tags/tag280.xml" /><Relationship Id="rId7" Type="http://schemas.openxmlformats.org/officeDocument/2006/relationships/tags" Target="../tags/tag281.xml" /><Relationship Id="rId8"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82.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tags" Target="../tags/tag287.xml" /><Relationship Id="rId7" Type="http://schemas.openxmlformats.org/officeDocument/2006/relationships/tags" Target="../tags/tag288.xml" /><Relationship Id="rId8"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89.xml" /><Relationship Id="rId2" Type="http://schemas.openxmlformats.org/officeDocument/2006/relationships/tags" Target="../tags/tag290.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 Id="rId7"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95.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custDataLst>
              <p:tags r:id="rId4"/>
            </p:custDataLst>
          </p:nvPr>
        </p:nvSpPr>
        <p:spPr/>
        <p:txBody>
          <a:bodyPr/>
          <a:lstStyle/>
          <a:p>
            <a:pPr>
              <a:defRPr/>
            </a:pPr>
            <a:endParaRPr lang="zh-CN" altLang="en-US"/>
          </a:p>
        </p:txBody>
      </p:sp>
      <p:sp>
        <p:nvSpPr>
          <p:cNvPr id="5" name="Footer Placeholder 4"/>
          <p:cNvSpPr>
            <a:spLocks noGrp="1"/>
          </p:cNvSpPr>
          <p:nvPr>
            <p:ph type="ftr" sz="quarter" idx="11"/>
            <p:custDataLst>
              <p:tags r:id="rId5"/>
            </p:custDataLst>
          </p:nvPr>
        </p:nvSpPr>
        <p:spPr/>
        <p:txBody>
          <a:bodyPr/>
          <a:lstStyle/>
          <a:p>
            <a:pPr>
              <a:defRPr/>
            </a:pPr>
            <a:endParaRPr lang="zh-CN" altLang="en-US"/>
          </a:p>
        </p:txBody>
      </p:sp>
      <p:sp>
        <p:nvSpPr>
          <p:cNvPr id="6" name="Slide Number Placeholder 5"/>
          <p:cNvSpPr>
            <a:spLocks noGrp="1"/>
          </p:cNvSpPr>
          <p:nvPr>
            <p:ph type="sldNum" sz="quarter" idx="12"/>
            <p:custDataLst>
              <p:tags r:id="rId6"/>
            </p:custDataLst>
          </p:nvPr>
        </p:nvSpPr>
        <p:spPr/>
        <p:txBody>
          <a:bodyPr/>
          <a:lstStyle/>
          <a:p>
            <a:pPr algn="r">
              <a:buNone/>
            </a:pPr>
            <a:fld id="{9A0DB2DC-4C9A-4742-B13C-FB6460FD3503}" type="slidenum">
              <a:rPr lang="zh-CN" altLang="en-US" smtClean="0">
                <a:cs typeface="Arial" panose="020b0604020202020204" pitchFamily="34" charset="0"/>
              </a:rPr>
              <a:t>‹#›</a:t>
            </a:fld>
            <a:endParaRPr lang="zh-CN" altLang="en-US">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6813522"/>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pPr>
              <a:defRPr/>
            </a:pPr>
            <a:endParaRPr lang="zh-CN" altLang="en-US"/>
          </a:p>
        </p:txBody>
      </p:sp>
      <p:sp>
        <p:nvSpPr>
          <p:cNvPr id="5" name="Footer Placeholder 4"/>
          <p:cNvSpPr>
            <a:spLocks noGrp="1"/>
          </p:cNvSpPr>
          <p:nvPr>
            <p:ph type="ftr" sz="quarter" idx="11"/>
            <p:custDataLst>
              <p:tags r:id="rId5"/>
            </p:custDataLst>
          </p:nvPr>
        </p:nvSpPr>
        <p:spPr/>
        <p:txBody>
          <a:bodyPr/>
          <a:lstStyle/>
          <a:p>
            <a:pPr>
              <a:defRPr/>
            </a:pPr>
            <a:endParaRPr lang="zh-CN" altLang="en-US"/>
          </a:p>
        </p:txBody>
      </p:sp>
      <p:sp>
        <p:nvSpPr>
          <p:cNvPr id="6" name="Slide Number Placeholder 5"/>
          <p:cNvSpPr>
            <a:spLocks noGrp="1"/>
          </p:cNvSpPr>
          <p:nvPr>
            <p:ph type="sldNum" sz="quarter" idx="12"/>
            <p:custDataLst>
              <p:tags r:id="rId6"/>
            </p:custDataLst>
          </p:nvPr>
        </p:nvSpPr>
        <p:spPr/>
        <p:txBody>
          <a:bodyPr/>
          <a:lstStyle/>
          <a:p>
            <a:pPr algn="r">
              <a:buNone/>
            </a:pPr>
            <a:fld id="{9A0DB2DC-4C9A-4742-B13C-FB6460FD3503}" type="slidenum">
              <a:rPr lang="zh-CN" altLang="en-US" smtClean="0">
                <a:cs typeface="Arial" panose="020b0604020202020204" pitchFamily="34" charset="0"/>
              </a:rPr>
              <a:t>‹#›</a:t>
            </a:fld>
            <a:endParaRPr lang="zh-CN" altLang="en-US">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718921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pPr>
              <a:defRPr/>
            </a:pPr>
            <a:fld id="{AD28F8F7-F79F-4837-83E6-FDD1A1E7096C}" type="datetime1">
              <a:rPr lang="zh-CN" altLang="en-US" smtClean="0"/>
              <a:pPr>
                <a:defRPr/>
              </a:pPr>
              <a:t>2023/8/28</a:t>
            </a:fld>
            <a:endParaRPr lang="zh-CN" altLang="en-US"/>
          </a:p>
        </p:txBody>
      </p:sp>
      <p:sp>
        <p:nvSpPr>
          <p:cNvPr id="5" name="Footer Placeholder 4"/>
          <p:cNvSpPr>
            <a:spLocks noGrp="1"/>
          </p:cNvSpPr>
          <p:nvPr>
            <p:ph type="ftr" sz="quarter" idx="11"/>
            <p:custDataLst>
              <p:tags r:id="rId5"/>
            </p:custDataLst>
          </p:nvPr>
        </p:nvSpPr>
        <p:spPr/>
        <p:txBody>
          <a:bodyPr/>
          <a:lstStyle/>
          <a:p>
            <a:pPr>
              <a:defRPr/>
            </a:pPr>
            <a:endParaRPr lang="zh-CN" altLang="en-US"/>
          </a:p>
        </p:txBody>
      </p:sp>
      <p:sp>
        <p:nvSpPr>
          <p:cNvPr id="6" name="Slide Number Placeholder 5"/>
          <p:cNvSpPr>
            <a:spLocks noGrp="1"/>
          </p:cNvSpPr>
          <p:nvPr>
            <p:ph type="sldNum" sz="quarter" idx="12"/>
            <p:custDataLst>
              <p:tags r:id="rId6"/>
            </p:custDataLst>
          </p:nvPr>
        </p:nvSpPr>
        <p:spPr/>
        <p:txBody>
          <a:bodyPr/>
          <a:lstStyle/>
          <a:p>
            <a:pPr lvl="0" eaLnBrk="1" hangingPunct="1">
              <a:spcBef>
                <a:spcPct val="0"/>
              </a:spcBef>
              <a:buNone/>
            </a:pPr>
            <a:fld id="{9A0DB2DC-4C9A-4742-B13C-FB6460FD3503}" type="slidenum">
              <a:rPr lang="zh-CN" altLang="en-US" smtClean="0"/>
              <a:t>‹#›</a:t>
            </a:fld>
            <a:endParaRPr lang="zh-CN" altLang="en-US"/>
          </a:p>
        </p:txBody>
      </p:sp>
    </p:spTree>
    <p:extLst>
      <p:ext uri="{BB962C8B-B14F-4D97-AF65-F5344CB8AC3E}">
        <p14:creationId xmlns:p14="http://schemas.microsoft.com/office/powerpoint/2010/main" val="3485760651"/>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custDataLst>
              <p:tags r:id="rId4"/>
            </p:custDataLst>
          </p:nvPr>
        </p:nvSpPr>
        <p:spPr/>
        <p:txBody>
          <a:bodyPr/>
          <a:lstStyle/>
          <a:p>
            <a:pPr>
              <a:defRPr/>
            </a:pPr>
            <a:endParaRPr lang="en-US" altLang="zh-CN"/>
          </a:p>
        </p:txBody>
      </p:sp>
      <p:sp>
        <p:nvSpPr>
          <p:cNvPr id="5" name="Footer Placeholder 4"/>
          <p:cNvSpPr>
            <a:spLocks noGrp="1"/>
          </p:cNvSpPr>
          <p:nvPr>
            <p:ph type="ftr" sz="quarter" idx="11"/>
            <p:custDataLst>
              <p:tags r:id="rId5"/>
            </p:custDataLst>
          </p:nvPr>
        </p:nvSpPr>
        <p:spPr/>
        <p:txBody>
          <a:bodyPr/>
          <a:lstStyle/>
          <a:p>
            <a:pPr>
              <a:defRPr/>
            </a:pPr>
            <a:endParaRPr lang="en-US" altLang="zh-CN"/>
          </a:p>
        </p:txBody>
      </p:sp>
      <p:sp>
        <p:nvSpPr>
          <p:cNvPr id="6" name="Slide Number Placeholder 5"/>
          <p:cNvSpPr>
            <a:spLocks noGrp="1"/>
          </p:cNvSpPr>
          <p:nvPr>
            <p:ph type="sldNum" sz="quarter" idx="12"/>
            <p:custDataLst>
              <p:tags r:id="rId6"/>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148534617"/>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Content Placeholder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pPr>
              <a:defRPr/>
            </a:pPr>
            <a:endParaRPr lang="en-US" altLang="zh-CN"/>
          </a:p>
        </p:txBody>
      </p:sp>
      <p:sp>
        <p:nvSpPr>
          <p:cNvPr id="5" name="Footer Placeholder 4"/>
          <p:cNvSpPr>
            <a:spLocks noGrp="1"/>
          </p:cNvSpPr>
          <p:nvPr>
            <p:ph type="ftr" sz="quarter" idx="11"/>
            <p:custDataLst>
              <p:tags r:id="rId5"/>
            </p:custDataLst>
          </p:nvPr>
        </p:nvSpPr>
        <p:spPr/>
        <p:txBody>
          <a:bodyPr/>
          <a:lstStyle/>
          <a:p>
            <a:pPr>
              <a:defRPr/>
            </a:pPr>
            <a:endParaRPr lang="en-US" altLang="zh-CN"/>
          </a:p>
        </p:txBody>
      </p:sp>
      <p:sp>
        <p:nvSpPr>
          <p:cNvPr id="6" name="Slide Number Placeholder 5"/>
          <p:cNvSpPr>
            <a:spLocks noGrp="1"/>
          </p:cNvSpPr>
          <p:nvPr>
            <p:ph type="sldNum" sz="quarter" idx="12"/>
            <p:custDataLst>
              <p:tags r:id="rId6"/>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3161721718"/>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en-US"/>
          </a:p>
        </p:txBody>
      </p:sp>
      <p:sp>
        <p:nvSpPr>
          <p:cNvPr id="3" name="Text Placeholder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custDataLst>
              <p:tags r:id="rId4"/>
            </p:custDataLst>
          </p:nvPr>
        </p:nvSpPr>
        <p:spPr/>
        <p:txBody>
          <a:bodyPr/>
          <a:lstStyle/>
          <a:p>
            <a:pPr>
              <a:defRPr/>
            </a:pPr>
            <a:endParaRPr lang="en-US" altLang="zh-CN"/>
          </a:p>
        </p:txBody>
      </p:sp>
      <p:sp>
        <p:nvSpPr>
          <p:cNvPr id="5" name="Footer Placeholder 4"/>
          <p:cNvSpPr>
            <a:spLocks noGrp="1"/>
          </p:cNvSpPr>
          <p:nvPr>
            <p:ph type="ftr" sz="quarter" idx="11"/>
            <p:custDataLst>
              <p:tags r:id="rId5"/>
            </p:custDataLst>
          </p:nvPr>
        </p:nvSpPr>
        <p:spPr/>
        <p:txBody>
          <a:bodyPr/>
          <a:lstStyle/>
          <a:p>
            <a:pPr>
              <a:defRPr/>
            </a:pPr>
            <a:endParaRPr lang="en-US" altLang="zh-CN"/>
          </a:p>
        </p:txBody>
      </p:sp>
      <p:sp>
        <p:nvSpPr>
          <p:cNvPr id="6" name="Slide Number Placeholder 5"/>
          <p:cNvSpPr>
            <a:spLocks noGrp="1"/>
          </p:cNvSpPr>
          <p:nvPr>
            <p:ph type="sldNum" sz="quarter" idx="12"/>
            <p:custDataLst>
              <p:tags r:id="rId6"/>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2792482988"/>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4"/>
          <p:cNvSpPr>
            <a:spLocks noGrp="1"/>
          </p:cNvSpPr>
          <p:nvPr>
            <p:ph type="dt" sz="half" idx="10"/>
            <p:custDataLst>
              <p:tags r:id="rId5"/>
            </p:custDataLst>
          </p:nvPr>
        </p:nvSpPr>
        <p:spPr/>
        <p:txBody>
          <a:bodyPr/>
          <a:lstStyle/>
          <a:p>
            <a:pPr>
              <a:defRPr/>
            </a:pPr>
            <a:endParaRPr lang="en-US" altLang="zh-CN"/>
          </a:p>
        </p:txBody>
      </p:sp>
      <p:sp>
        <p:nvSpPr>
          <p:cNvPr id="6" name="Footer Placeholder 5"/>
          <p:cNvSpPr>
            <a:spLocks noGrp="1"/>
          </p:cNvSpPr>
          <p:nvPr>
            <p:ph type="ftr" sz="quarter" idx="11"/>
            <p:custDataLst>
              <p:tags r:id="rId6"/>
            </p:custDataLst>
          </p:nvPr>
        </p:nvSpPr>
        <p:spPr/>
        <p:txBody>
          <a:bodyPr/>
          <a:lstStyle/>
          <a:p>
            <a:pPr>
              <a:defRPr/>
            </a:pPr>
            <a:endParaRPr lang="en-US" altLang="zh-CN"/>
          </a:p>
        </p:txBody>
      </p:sp>
      <p:sp>
        <p:nvSpPr>
          <p:cNvPr id="7" name="Slide Number Placeholder 6"/>
          <p:cNvSpPr>
            <a:spLocks noGrp="1"/>
          </p:cNvSpPr>
          <p:nvPr>
            <p:ph type="sldNum" sz="quarter" idx="12"/>
            <p:custDataLst>
              <p:tags r:id="rId7"/>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3467188883"/>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en-US"/>
          </a:p>
        </p:txBody>
      </p:sp>
      <p:sp>
        <p:nvSpPr>
          <p:cNvPr id="3" name="Text Placeholder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custDataLst>
              <p:tags r:id="rId7"/>
            </p:custDataLst>
          </p:nvPr>
        </p:nvSpPr>
        <p:spPr/>
        <p:txBody>
          <a:bodyPr/>
          <a:lstStyle/>
          <a:p>
            <a:pPr>
              <a:defRPr/>
            </a:pPr>
            <a:endParaRPr lang="en-US" altLang="zh-CN"/>
          </a:p>
        </p:txBody>
      </p:sp>
      <p:sp>
        <p:nvSpPr>
          <p:cNvPr id="8" name="Footer Placeholder 7"/>
          <p:cNvSpPr>
            <a:spLocks noGrp="1"/>
          </p:cNvSpPr>
          <p:nvPr>
            <p:ph type="ftr" sz="quarter" idx="11"/>
            <p:custDataLst>
              <p:tags r:id="rId8"/>
            </p:custDataLst>
          </p:nvPr>
        </p:nvSpPr>
        <p:spPr/>
        <p:txBody>
          <a:bodyPr/>
          <a:lstStyle/>
          <a:p>
            <a:pPr>
              <a:defRPr/>
            </a:pPr>
            <a:endParaRPr lang="en-US" altLang="zh-CN"/>
          </a:p>
        </p:txBody>
      </p:sp>
      <p:sp>
        <p:nvSpPr>
          <p:cNvPr id="9" name="Slide Number Placeholder 8"/>
          <p:cNvSpPr>
            <a:spLocks noGrp="1"/>
          </p:cNvSpPr>
          <p:nvPr>
            <p:ph type="sldNum" sz="quarter" idx="12"/>
            <p:custDataLst>
              <p:tags r:id="rId9"/>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948214776"/>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custDataLst>
              <p:tags r:id="rId3"/>
            </p:custDataLst>
          </p:nvPr>
        </p:nvSpPr>
        <p:spPr/>
        <p:txBody>
          <a:bodyPr/>
          <a:lstStyle/>
          <a:p>
            <a:pPr>
              <a:defRPr/>
            </a:pPr>
            <a:endParaRPr lang="en-US" altLang="zh-CN"/>
          </a:p>
        </p:txBody>
      </p:sp>
      <p:sp>
        <p:nvSpPr>
          <p:cNvPr id="4" name="Footer Placeholder 3"/>
          <p:cNvSpPr>
            <a:spLocks noGrp="1"/>
          </p:cNvSpPr>
          <p:nvPr>
            <p:ph type="ftr" sz="quarter" idx="11"/>
            <p:custDataLst>
              <p:tags r:id="rId4"/>
            </p:custDataLst>
          </p:nvPr>
        </p:nvSpPr>
        <p:spPr/>
        <p:txBody>
          <a:bodyPr/>
          <a:lstStyle/>
          <a:p>
            <a:pPr>
              <a:defRPr/>
            </a:pPr>
            <a:endParaRPr lang="en-US" altLang="zh-CN"/>
          </a:p>
        </p:txBody>
      </p:sp>
      <p:sp>
        <p:nvSpPr>
          <p:cNvPr id="5" name="Slide Number Placeholder 4"/>
          <p:cNvSpPr>
            <a:spLocks noGrp="1"/>
          </p:cNvSpPr>
          <p:nvPr>
            <p:ph type="sldNum" sz="quarter" idx="12"/>
            <p:custDataLst>
              <p:tags r:id="rId5"/>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658600579"/>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p:txBody>
          <a:bodyPr/>
          <a:lstStyle/>
          <a:p>
            <a:pPr>
              <a:defRPr/>
            </a:pPr>
            <a:endParaRPr lang="en-US" altLang="zh-CN"/>
          </a:p>
        </p:txBody>
      </p:sp>
      <p:sp>
        <p:nvSpPr>
          <p:cNvPr id="3" name="Footer Placeholder 2"/>
          <p:cNvSpPr>
            <a:spLocks noGrp="1"/>
          </p:cNvSpPr>
          <p:nvPr>
            <p:ph type="ftr" sz="quarter" idx="11"/>
            <p:custDataLst>
              <p:tags r:id="rId3"/>
            </p:custDataLst>
          </p:nvPr>
        </p:nvSpPr>
        <p:spPr/>
        <p:txBody>
          <a:bodyPr/>
          <a:lstStyle/>
          <a:p>
            <a:pPr>
              <a:defRPr/>
            </a:pPr>
            <a:endParaRPr lang="en-US" altLang="zh-CN"/>
          </a:p>
        </p:txBody>
      </p:sp>
      <p:sp>
        <p:nvSpPr>
          <p:cNvPr id="4" name="Slide Number Placeholder 3"/>
          <p:cNvSpPr>
            <a:spLocks noGrp="1"/>
          </p:cNvSpPr>
          <p:nvPr>
            <p:ph type="sldNum" sz="quarter" idx="12"/>
            <p:custDataLst>
              <p:tags r:id="rId4"/>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1698197305"/>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Content Placeholder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custDataLst>
              <p:tags r:id="rId5"/>
            </p:custDataLst>
          </p:nvPr>
        </p:nvSpPr>
        <p:spPr/>
        <p:txBody>
          <a:bodyPr/>
          <a:lstStyle/>
          <a:p>
            <a:pPr>
              <a:defRPr/>
            </a:pPr>
            <a:endParaRPr lang="en-US" altLang="zh-CN"/>
          </a:p>
        </p:txBody>
      </p:sp>
      <p:sp>
        <p:nvSpPr>
          <p:cNvPr id="6" name="Footer Placeholder 5"/>
          <p:cNvSpPr>
            <a:spLocks noGrp="1"/>
          </p:cNvSpPr>
          <p:nvPr>
            <p:ph type="ftr" sz="quarter" idx="11"/>
            <p:custDataLst>
              <p:tags r:id="rId6"/>
            </p:custDataLst>
          </p:nvPr>
        </p:nvSpPr>
        <p:spPr/>
        <p:txBody>
          <a:bodyPr/>
          <a:lstStyle/>
          <a:p>
            <a:pPr>
              <a:defRPr/>
            </a:pPr>
            <a:endParaRPr lang="en-US" altLang="zh-CN"/>
          </a:p>
        </p:txBody>
      </p:sp>
      <p:sp>
        <p:nvSpPr>
          <p:cNvPr id="7" name="Slide Number Placeholder 6"/>
          <p:cNvSpPr>
            <a:spLocks noGrp="1"/>
          </p:cNvSpPr>
          <p:nvPr>
            <p:ph type="sldNum" sz="quarter" idx="12"/>
            <p:custDataLst>
              <p:tags r:id="rId7"/>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250183089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Content Placeholder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pPr>
              <a:defRPr/>
            </a:pPr>
            <a:fld id="{A1068D8C-5A36-4E2C-BB82-6BC6A241ABE5}" type="datetime1">
              <a:rPr lang="zh-CN" altLang="en-US" smtClean="0"/>
              <a:pPr>
                <a:defRPr/>
              </a:pPr>
              <a:t>2023/8/28</a:t>
            </a:fld>
            <a:endParaRPr lang="zh-CN" altLang="en-US"/>
          </a:p>
        </p:txBody>
      </p:sp>
      <p:sp>
        <p:nvSpPr>
          <p:cNvPr id="5" name="Footer Placeholder 4"/>
          <p:cNvSpPr>
            <a:spLocks noGrp="1"/>
          </p:cNvSpPr>
          <p:nvPr>
            <p:ph type="ftr" sz="quarter" idx="11"/>
            <p:custDataLst>
              <p:tags r:id="rId5"/>
            </p:custDataLst>
          </p:nvPr>
        </p:nvSpPr>
        <p:spPr/>
        <p:txBody>
          <a:bodyPr/>
          <a:lstStyle/>
          <a:p>
            <a:pPr>
              <a:defRPr/>
            </a:pPr>
            <a:endParaRPr lang="zh-CN" altLang="en-US"/>
          </a:p>
        </p:txBody>
      </p:sp>
      <p:sp>
        <p:nvSpPr>
          <p:cNvPr id="6" name="Slide Number Placeholder 5"/>
          <p:cNvSpPr>
            <a:spLocks noGrp="1"/>
          </p:cNvSpPr>
          <p:nvPr>
            <p:ph type="sldNum" sz="quarter" idx="12"/>
            <p:custDataLst>
              <p:tags r:id="rId6"/>
            </p:custDataLst>
          </p:nvPr>
        </p:nvSpPr>
        <p:spPr/>
        <p:txBody>
          <a:bodyPr/>
          <a:lstStyle/>
          <a:p>
            <a:pPr algn="r">
              <a:buNone/>
            </a:pPr>
            <a:fld id="{9A0DB2DC-4C9A-4742-B13C-FB6460FD3503}" type="slidenum">
              <a:rPr lang="zh-CN" altLang="en-US" smtClean="0">
                <a:cs typeface="Arial" panose="020b0604020202020204" pitchFamily="34" charset="0"/>
              </a:rPr>
              <a:t>‹#›</a:t>
            </a:fld>
            <a:endParaRPr lang="zh-CN" altLang="en-US">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7772981"/>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custDataLst>
              <p:tags r:id="rId3"/>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custDataLst>
              <p:tags r:id="rId5"/>
            </p:custDataLst>
          </p:nvPr>
        </p:nvSpPr>
        <p:spPr/>
        <p:txBody>
          <a:bodyPr/>
          <a:lstStyle/>
          <a:p>
            <a:pPr>
              <a:defRPr/>
            </a:pPr>
            <a:endParaRPr lang="en-US" altLang="zh-CN"/>
          </a:p>
        </p:txBody>
      </p:sp>
      <p:sp>
        <p:nvSpPr>
          <p:cNvPr id="6" name="Footer Placeholder 5"/>
          <p:cNvSpPr>
            <a:spLocks noGrp="1"/>
          </p:cNvSpPr>
          <p:nvPr>
            <p:ph type="ftr" sz="quarter" idx="11"/>
            <p:custDataLst>
              <p:tags r:id="rId6"/>
            </p:custDataLst>
          </p:nvPr>
        </p:nvSpPr>
        <p:spPr/>
        <p:txBody>
          <a:bodyPr/>
          <a:lstStyle/>
          <a:p>
            <a:pPr>
              <a:defRPr/>
            </a:pPr>
            <a:endParaRPr lang="en-US" altLang="zh-CN"/>
          </a:p>
        </p:txBody>
      </p:sp>
      <p:sp>
        <p:nvSpPr>
          <p:cNvPr id="7" name="Slide Number Placeholder 6"/>
          <p:cNvSpPr>
            <a:spLocks noGrp="1"/>
          </p:cNvSpPr>
          <p:nvPr>
            <p:ph type="sldNum" sz="quarter" idx="12"/>
            <p:custDataLst>
              <p:tags r:id="rId7"/>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2554924454"/>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pPr>
              <a:defRPr/>
            </a:pPr>
            <a:endParaRPr lang="en-US" altLang="zh-CN"/>
          </a:p>
        </p:txBody>
      </p:sp>
      <p:sp>
        <p:nvSpPr>
          <p:cNvPr id="5" name="Footer Placeholder 4"/>
          <p:cNvSpPr>
            <a:spLocks noGrp="1"/>
          </p:cNvSpPr>
          <p:nvPr>
            <p:ph type="ftr" sz="quarter" idx="11"/>
            <p:custDataLst>
              <p:tags r:id="rId5"/>
            </p:custDataLst>
          </p:nvPr>
        </p:nvSpPr>
        <p:spPr/>
        <p:txBody>
          <a:bodyPr/>
          <a:lstStyle/>
          <a:p>
            <a:pPr>
              <a:defRPr/>
            </a:pPr>
            <a:endParaRPr lang="en-US" altLang="zh-CN"/>
          </a:p>
        </p:txBody>
      </p:sp>
      <p:sp>
        <p:nvSpPr>
          <p:cNvPr id="6" name="Slide Number Placeholder 5"/>
          <p:cNvSpPr>
            <a:spLocks noGrp="1"/>
          </p:cNvSpPr>
          <p:nvPr>
            <p:ph type="sldNum" sz="quarter" idx="12"/>
            <p:custDataLst>
              <p:tags r:id="rId6"/>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768391243"/>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pPr>
              <a:defRPr/>
            </a:pPr>
            <a:endParaRPr lang="en-US" altLang="zh-CN"/>
          </a:p>
        </p:txBody>
      </p:sp>
      <p:sp>
        <p:nvSpPr>
          <p:cNvPr id="5" name="Footer Placeholder 4"/>
          <p:cNvSpPr>
            <a:spLocks noGrp="1"/>
          </p:cNvSpPr>
          <p:nvPr>
            <p:ph type="ftr" sz="quarter" idx="11"/>
            <p:custDataLst>
              <p:tags r:id="rId5"/>
            </p:custDataLst>
          </p:nvPr>
        </p:nvSpPr>
        <p:spPr/>
        <p:txBody>
          <a:bodyPr/>
          <a:lstStyle/>
          <a:p>
            <a:pPr>
              <a:defRPr/>
            </a:pPr>
            <a:endParaRPr lang="en-US" altLang="zh-CN"/>
          </a:p>
        </p:txBody>
      </p:sp>
      <p:sp>
        <p:nvSpPr>
          <p:cNvPr id="6" name="Slide Number Placeholder 5"/>
          <p:cNvSpPr>
            <a:spLocks noGrp="1"/>
          </p:cNvSpPr>
          <p:nvPr>
            <p:ph type="sldNum" sz="quarter" idx="12"/>
            <p:custDataLst>
              <p:tags r:id="rId6"/>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2330725059"/>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custDataLst>
              <p:tags r:id="rId4"/>
            </p:custDataLst>
          </p:nvPr>
        </p:nvSpPr>
        <p:spPr/>
        <p:txBody>
          <a:bodyPr/>
          <a:lstStyle/>
          <a:p>
            <a:fld id="{E1889B0E-7277-4B2B-9460-D46686A2D540}" type="datetimeFigureOut">
              <a:rPr lang="zh-CN" altLang="en-US" smtClean="0"/>
              <a:t>2023/8/28</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0D9EB3F0-1E78-407B-95EE-97E111C59A7A}" type="slidenum">
              <a:rPr lang="zh-CN" altLang="en-US" smtClean="0"/>
              <a:t>‹#›</a:t>
            </a:fld>
            <a:endParaRPr lang="zh-CN" altLang="en-US"/>
          </a:p>
        </p:txBody>
      </p:sp>
    </p:spTree>
    <p:extLst>
      <p:ext uri="{BB962C8B-B14F-4D97-AF65-F5344CB8AC3E}">
        <p14:creationId xmlns:p14="http://schemas.microsoft.com/office/powerpoint/2010/main" val="1638079802"/>
      </p:ext>
    </p:extLst>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Content Placeholder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fld id="{E1889B0E-7277-4B2B-9460-D46686A2D540}" type="datetimeFigureOut">
              <a:rPr lang="zh-CN" altLang="en-US" smtClean="0"/>
              <a:t>2023/8/28</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0D9EB3F0-1E78-407B-95EE-97E111C59A7A}" type="slidenum">
              <a:rPr lang="zh-CN" altLang="en-US" smtClean="0"/>
              <a:t>‹#›</a:t>
            </a:fld>
            <a:endParaRPr lang="zh-CN" altLang="en-US"/>
          </a:p>
        </p:txBody>
      </p:sp>
      <p:sp>
        <p:nvSpPr>
          <p:cNvPr id="7" name="矩形 6"/>
          <p:cNvSpPr/>
          <p:nvPr userDrawn="1">
            <p:custDataLst>
              <p:tags r:id="rId7"/>
            </p:custDataLst>
          </p:nvPr>
        </p:nvSpPr>
        <p:spPr>
          <a:xfrm>
            <a:off x="0" y="0"/>
            <a:ext cx="12192000" cy="68580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00"/>
          </a:p>
        </p:txBody>
      </p:sp>
      <p:pic>
        <p:nvPicPr>
          <p:cNvPr id="8" name="图片 7"/>
          <p:cNvPicPr>
            <a:picLocks noChangeAspect="1"/>
          </p:cNvPicPr>
          <p:nvPr userDrawn="1">
            <p:custDataLst>
              <p:tags r:id="rId9"/>
            </p:custDataLst>
          </p:nvPr>
        </p:nvPicPr>
        <p:blipFill>
          <a:blip r:embed="rId8">
            <a:extLst>
              <a:ext uri="{28A0092B-C50C-407E-A947-70E740481C1C}">
                <a14:useLocalDpi xmlns:a14="http://schemas.microsoft.com/office/drawing/2010/main" val="0"/>
              </a:ext>
            </a:extLst>
          </a:blip>
          <a:srcRect l="12567" t="17977" r="31306" b="39323"/>
          <a:stretch>
            <a:fillRect/>
          </a:stretch>
        </p:blipFill>
        <p:spPr>
          <a:xfrm>
            <a:off x="2" y="1"/>
            <a:ext cx="1391479" cy="1058560"/>
          </a:xfrm>
          <a:prstGeom prst="rect">
            <a:avLst/>
          </a:prstGeom>
        </p:spPr>
      </p:pic>
      <p:pic>
        <p:nvPicPr>
          <p:cNvPr id="9" name="图片 8"/>
          <p:cNvPicPr>
            <a:picLocks noChangeAspect="1"/>
          </p:cNvPicPr>
          <p:nvPr userDrawn="1">
            <p:custDataLst>
              <p:tags r:id="rId11"/>
            </p:custDataLst>
          </p:nvPr>
        </p:nvPicPr>
        <p:blipFill>
          <a:blip r:embed="rId10">
            <a:extLst>
              <a:ext uri="{28A0092B-C50C-407E-A947-70E740481C1C}">
                <a14:useLocalDpi xmlns:a14="http://schemas.microsoft.com/office/drawing/2010/main" val="0"/>
              </a:ext>
            </a:extLst>
          </a:blip>
          <a:srcRect l="7280" t="39363" b="25010"/>
          <a:stretch>
            <a:fillRect/>
          </a:stretch>
        </p:blipFill>
        <p:spPr>
          <a:xfrm flipH="1">
            <a:off x="9541562" y="6082748"/>
            <a:ext cx="2650439" cy="775252"/>
          </a:xfrm>
          <a:prstGeom prst="rect">
            <a:avLst/>
          </a:prstGeom>
        </p:spPr>
      </p:pic>
    </p:spTree>
    <p:extLst>
      <p:ext uri="{BB962C8B-B14F-4D97-AF65-F5344CB8AC3E}">
        <p14:creationId xmlns:p14="http://schemas.microsoft.com/office/powerpoint/2010/main" val="2528124552"/>
      </p:ext>
    </p:extLst>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en-US"/>
          </a:p>
        </p:txBody>
      </p:sp>
      <p:sp>
        <p:nvSpPr>
          <p:cNvPr id="3" name="Text Placeholder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custDataLst>
              <p:tags r:id="rId4"/>
            </p:custDataLst>
          </p:nvPr>
        </p:nvSpPr>
        <p:spPr/>
        <p:txBody>
          <a:bodyPr/>
          <a:lstStyle/>
          <a:p>
            <a:fld id="{E1889B0E-7277-4B2B-9460-D46686A2D540}" type="datetimeFigureOut">
              <a:rPr lang="zh-CN" altLang="en-US" smtClean="0"/>
              <a:t>2023/8/28</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0D9EB3F0-1E78-407B-95EE-97E111C59A7A}" type="slidenum">
              <a:rPr lang="zh-CN" altLang="en-US" smtClean="0"/>
              <a:t>‹#›</a:t>
            </a:fld>
            <a:endParaRPr lang="zh-CN" altLang="en-US"/>
          </a:p>
        </p:txBody>
      </p:sp>
    </p:spTree>
    <p:extLst>
      <p:ext uri="{BB962C8B-B14F-4D97-AF65-F5344CB8AC3E}">
        <p14:creationId xmlns:p14="http://schemas.microsoft.com/office/powerpoint/2010/main" val="1864377659"/>
      </p:ext>
    </p:extLst>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4"/>
          <p:cNvSpPr>
            <a:spLocks noGrp="1"/>
          </p:cNvSpPr>
          <p:nvPr>
            <p:ph type="dt" sz="half" idx="10"/>
            <p:custDataLst>
              <p:tags r:id="rId5"/>
            </p:custDataLst>
          </p:nvPr>
        </p:nvSpPr>
        <p:spPr/>
        <p:txBody>
          <a:bodyPr/>
          <a:lstStyle/>
          <a:p>
            <a:fld id="{E1889B0E-7277-4B2B-9460-D46686A2D540}" type="datetimeFigureOut">
              <a:rPr lang="zh-CN" altLang="en-US" smtClean="0"/>
              <a:t>2023/8/28</a:t>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0D9EB3F0-1E78-407B-95EE-97E111C59A7A}" type="slidenum">
              <a:rPr lang="zh-CN" altLang="en-US" smtClean="0"/>
              <a:t>‹#›</a:t>
            </a:fld>
            <a:endParaRPr lang="zh-CN" altLang="en-US"/>
          </a:p>
        </p:txBody>
      </p:sp>
    </p:spTree>
    <p:extLst>
      <p:ext uri="{BB962C8B-B14F-4D97-AF65-F5344CB8AC3E}">
        <p14:creationId xmlns:p14="http://schemas.microsoft.com/office/powerpoint/2010/main" val="1755577919"/>
      </p:ext>
    </p:extLst>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en-US"/>
          </a:p>
        </p:txBody>
      </p:sp>
      <p:sp>
        <p:nvSpPr>
          <p:cNvPr id="3" name="Text Placeholder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custDataLst>
              <p:tags r:id="rId7"/>
            </p:custDataLst>
          </p:nvPr>
        </p:nvSpPr>
        <p:spPr/>
        <p:txBody>
          <a:bodyPr/>
          <a:lstStyle/>
          <a:p>
            <a:fld id="{E1889B0E-7277-4B2B-9460-D46686A2D540}" type="datetimeFigureOut">
              <a:rPr lang="zh-CN" altLang="en-US" smtClean="0"/>
              <a:t>2023/8/28</a:t>
            </a:fld>
            <a:endParaRPr lang="zh-CN" altLang="en-US"/>
          </a:p>
        </p:txBody>
      </p:sp>
      <p:sp>
        <p:nvSpPr>
          <p:cNvPr id="8" name="Footer Placeholder 7"/>
          <p:cNvSpPr>
            <a:spLocks noGrp="1"/>
          </p:cNvSpPr>
          <p:nvPr>
            <p:ph type="ftr" sz="quarter" idx="11"/>
            <p:custDataLst>
              <p:tags r:id="rId8"/>
            </p:custDataLst>
          </p:nvPr>
        </p:nvSpPr>
        <p:spPr/>
        <p:txBody>
          <a:bodyPr/>
          <a:lstStyle/>
          <a:p>
            <a:endParaRPr lang="zh-CN" altLang="en-US"/>
          </a:p>
        </p:txBody>
      </p:sp>
      <p:sp>
        <p:nvSpPr>
          <p:cNvPr id="9" name="Slide Number Placeholder 8"/>
          <p:cNvSpPr>
            <a:spLocks noGrp="1"/>
          </p:cNvSpPr>
          <p:nvPr>
            <p:ph type="sldNum" sz="quarter" idx="12"/>
            <p:custDataLst>
              <p:tags r:id="rId9"/>
            </p:custDataLst>
          </p:nvPr>
        </p:nvSpPr>
        <p:spPr/>
        <p:txBody>
          <a:bodyPr/>
          <a:lstStyle/>
          <a:p>
            <a:fld id="{0D9EB3F0-1E78-407B-95EE-97E111C59A7A}" type="slidenum">
              <a:rPr lang="zh-CN" altLang="en-US" smtClean="0"/>
              <a:t>‹#›</a:t>
            </a:fld>
            <a:endParaRPr lang="zh-CN" altLang="en-US"/>
          </a:p>
        </p:txBody>
      </p:sp>
    </p:spTree>
    <p:extLst>
      <p:ext uri="{BB962C8B-B14F-4D97-AF65-F5344CB8AC3E}">
        <p14:creationId xmlns:p14="http://schemas.microsoft.com/office/powerpoint/2010/main" val="3083585413"/>
      </p:ext>
    </p:extLst>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custDataLst>
              <p:tags r:id="rId3"/>
            </p:custDataLst>
          </p:nvPr>
        </p:nvSpPr>
        <p:spPr/>
        <p:txBody>
          <a:bodyPr/>
          <a:lstStyle/>
          <a:p>
            <a:fld id="{E1889B0E-7277-4B2B-9460-D46686A2D540}" type="datetimeFigureOut">
              <a:rPr lang="zh-CN" altLang="en-US" smtClean="0"/>
              <a:t>2023/8/28</a:t>
            </a:fld>
            <a:endParaRPr lang="zh-CN" altLang="en-US"/>
          </a:p>
        </p:txBody>
      </p:sp>
      <p:sp>
        <p:nvSpPr>
          <p:cNvPr id="4" name="Footer Placeholder 3"/>
          <p:cNvSpPr>
            <a:spLocks noGrp="1"/>
          </p:cNvSpPr>
          <p:nvPr>
            <p:ph type="ftr" sz="quarter" idx="11"/>
            <p:custDataLst>
              <p:tags r:id="rId4"/>
            </p:custDataLst>
          </p:nvPr>
        </p:nvSpPr>
        <p:spPr/>
        <p:txBody>
          <a:bodyPr/>
          <a:lstStyle/>
          <a:p>
            <a:endParaRPr lang="zh-CN" altLang="en-US"/>
          </a:p>
        </p:txBody>
      </p:sp>
      <p:sp>
        <p:nvSpPr>
          <p:cNvPr id="5" name="Slide Number Placeholder 4"/>
          <p:cNvSpPr>
            <a:spLocks noGrp="1"/>
          </p:cNvSpPr>
          <p:nvPr>
            <p:ph type="sldNum" sz="quarter" idx="12"/>
            <p:custDataLst>
              <p:tags r:id="rId5"/>
            </p:custDataLst>
          </p:nvPr>
        </p:nvSpPr>
        <p:spPr/>
        <p:txBody>
          <a:bodyPr/>
          <a:lstStyle/>
          <a:p>
            <a:fld id="{0D9EB3F0-1E78-407B-95EE-97E111C59A7A}" type="slidenum">
              <a:rPr lang="zh-CN" altLang="en-US" smtClean="0"/>
              <a:t>‹#›</a:t>
            </a:fld>
            <a:endParaRPr lang="zh-CN" altLang="en-US"/>
          </a:p>
        </p:txBody>
      </p:sp>
    </p:spTree>
    <p:extLst>
      <p:ext uri="{BB962C8B-B14F-4D97-AF65-F5344CB8AC3E}">
        <p14:creationId xmlns:p14="http://schemas.microsoft.com/office/powerpoint/2010/main" val="3599879487"/>
      </p:ext>
    </p:extLst>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p:txBody>
          <a:bodyPr/>
          <a:lstStyle/>
          <a:p>
            <a:fld id="{E1889B0E-7277-4B2B-9460-D46686A2D540}" type="datetimeFigureOut">
              <a:rPr lang="zh-CN" altLang="en-US" smtClean="0"/>
              <a:t>2023/8/28</a:t>
            </a:fld>
            <a:endParaRPr lang="zh-CN" altLang="en-US"/>
          </a:p>
        </p:txBody>
      </p:sp>
      <p:sp>
        <p:nvSpPr>
          <p:cNvPr id="3" name="Footer Placeholder 2"/>
          <p:cNvSpPr>
            <a:spLocks noGrp="1"/>
          </p:cNvSpPr>
          <p:nvPr>
            <p:ph type="ftr" sz="quarter" idx="11"/>
            <p:custDataLst>
              <p:tags r:id="rId3"/>
            </p:custDataLst>
          </p:nvPr>
        </p:nvSpPr>
        <p:spPr/>
        <p:txBody>
          <a:bodyPr/>
          <a:lstStyle/>
          <a:p>
            <a:endParaRPr lang="zh-CN" altLang="en-US"/>
          </a:p>
        </p:txBody>
      </p:sp>
      <p:sp>
        <p:nvSpPr>
          <p:cNvPr id="4" name="Slide Number Placeholder 3"/>
          <p:cNvSpPr>
            <a:spLocks noGrp="1"/>
          </p:cNvSpPr>
          <p:nvPr>
            <p:ph type="sldNum" sz="quarter" idx="12"/>
            <p:custDataLst>
              <p:tags r:id="rId4"/>
            </p:custDataLst>
          </p:nvPr>
        </p:nvSpPr>
        <p:spPr/>
        <p:txBody>
          <a:bodyPr/>
          <a:lstStyle/>
          <a:p>
            <a:fld id="{0D9EB3F0-1E78-407B-95EE-97E111C59A7A}" type="slidenum">
              <a:rPr lang="zh-CN" altLang="en-US" smtClean="0"/>
              <a:t>‹#›</a:t>
            </a:fld>
            <a:endParaRPr lang="zh-CN" altLang="en-US"/>
          </a:p>
        </p:txBody>
      </p:sp>
    </p:spTree>
    <p:extLst>
      <p:ext uri="{BB962C8B-B14F-4D97-AF65-F5344CB8AC3E}">
        <p14:creationId xmlns:p14="http://schemas.microsoft.com/office/powerpoint/2010/main" val="1790419946"/>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en-US"/>
          </a:p>
        </p:txBody>
      </p:sp>
      <p:sp>
        <p:nvSpPr>
          <p:cNvPr id="3" name="Text Placeholder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custDataLst>
              <p:tags r:id="rId4"/>
            </p:custDataLst>
          </p:nvPr>
        </p:nvSpPr>
        <p:spPr/>
        <p:txBody>
          <a:bodyPr/>
          <a:lstStyle/>
          <a:p>
            <a:pPr>
              <a:defRPr/>
            </a:pPr>
            <a:endParaRPr lang="zh-CN" altLang="en-US"/>
          </a:p>
        </p:txBody>
      </p:sp>
      <p:sp>
        <p:nvSpPr>
          <p:cNvPr id="5" name="Footer Placeholder 4"/>
          <p:cNvSpPr>
            <a:spLocks noGrp="1"/>
          </p:cNvSpPr>
          <p:nvPr>
            <p:ph type="ftr" sz="quarter" idx="11"/>
            <p:custDataLst>
              <p:tags r:id="rId5"/>
            </p:custDataLst>
          </p:nvPr>
        </p:nvSpPr>
        <p:spPr/>
        <p:txBody>
          <a:bodyPr/>
          <a:lstStyle/>
          <a:p>
            <a:pPr>
              <a:defRPr/>
            </a:pPr>
            <a:endParaRPr lang="zh-CN" altLang="en-US"/>
          </a:p>
        </p:txBody>
      </p:sp>
      <p:sp>
        <p:nvSpPr>
          <p:cNvPr id="6" name="Slide Number Placeholder 5"/>
          <p:cNvSpPr>
            <a:spLocks noGrp="1"/>
          </p:cNvSpPr>
          <p:nvPr>
            <p:ph type="sldNum" sz="quarter" idx="12"/>
            <p:custDataLst>
              <p:tags r:id="rId6"/>
            </p:custDataLst>
          </p:nvPr>
        </p:nvSpPr>
        <p:spPr/>
        <p:txBody>
          <a:bodyPr/>
          <a:lstStyle/>
          <a:p>
            <a:pPr algn="r">
              <a:buNone/>
            </a:pPr>
            <a:fld id="{9A0DB2DC-4C9A-4742-B13C-FB6460FD3503}" type="slidenum">
              <a:rPr lang="zh-CN" altLang="en-US" smtClean="0">
                <a:cs typeface="Arial" panose="020b0604020202020204" pitchFamily="34" charset="0"/>
              </a:rPr>
              <a:t>‹#›</a:t>
            </a:fld>
            <a:endParaRPr lang="zh-CN" altLang="en-US">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1890366"/>
      </p:ext>
    </p:extLst>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Content Placeholder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custDataLst>
              <p:tags r:id="rId5"/>
            </p:custDataLst>
          </p:nvPr>
        </p:nvSpPr>
        <p:spPr/>
        <p:txBody>
          <a:bodyPr/>
          <a:lstStyle/>
          <a:p>
            <a:fld id="{E1889B0E-7277-4B2B-9460-D46686A2D540}" type="datetimeFigureOut">
              <a:rPr lang="zh-CN" altLang="en-US" smtClean="0"/>
              <a:t>2023/8/28</a:t>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0D9EB3F0-1E78-407B-95EE-97E111C59A7A}" type="slidenum">
              <a:rPr lang="zh-CN" altLang="en-US" smtClean="0"/>
              <a:t>‹#›</a:t>
            </a:fld>
            <a:endParaRPr lang="zh-CN" altLang="en-US"/>
          </a:p>
        </p:txBody>
      </p:sp>
    </p:spTree>
    <p:extLst>
      <p:ext uri="{BB962C8B-B14F-4D97-AF65-F5344CB8AC3E}">
        <p14:creationId xmlns:p14="http://schemas.microsoft.com/office/powerpoint/2010/main" val="2972047922"/>
      </p:ext>
    </p:extLst>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custDataLst>
              <p:tags r:id="rId3"/>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custDataLst>
              <p:tags r:id="rId5"/>
            </p:custDataLst>
          </p:nvPr>
        </p:nvSpPr>
        <p:spPr/>
        <p:txBody>
          <a:bodyPr/>
          <a:lstStyle/>
          <a:p>
            <a:fld id="{E1889B0E-7277-4B2B-9460-D46686A2D540}" type="datetimeFigureOut">
              <a:rPr lang="zh-CN" altLang="en-US" smtClean="0"/>
              <a:t>2023/8/28</a:t>
            </a:fld>
            <a:endParaRPr lang="zh-CN" altLang="en-US"/>
          </a:p>
        </p:txBody>
      </p:sp>
      <p:sp>
        <p:nvSpPr>
          <p:cNvPr id="6" name="Footer Placeholder 5"/>
          <p:cNvSpPr>
            <a:spLocks noGrp="1"/>
          </p:cNvSpPr>
          <p:nvPr>
            <p:ph type="ftr" sz="quarter" idx="11"/>
            <p:custDataLst>
              <p:tags r:id="rId6"/>
            </p:custDataLst>
          </p:nvPr>
        </p:nvSpPr>
        <p:spPr/>
        <p:txBody>
          <a:bodyPr/>
          <a:lstStyle/>
          <a:p>
            <a:endParaRPr lang="zh-CN" altLang="en-US"/>
          </a:p>
        </p:txBody>
      </p:sp>
      <p:sp>
        <p:nvSpPr>
          <p:cNvPr id="7" name="Slide Number Placeholder 6"/>
          <p:cNvSpPr>
            <a:spLocks noGrp="1"/>
          </p:cNvSpPr>
          <p:nvPr>
            <p:ph type="sldNum" sz="quarter" idx="12"/>
            <p:custDataLst>
              <p:tags r:id="rId7"/>
            </p:custDataLst>
          </p:nvPr>
        </p:nvSpPr>
        <p:spPr/>
        <p:txBody>
          <a:bodyPr/>
          <a:lstStyle/>
          <a:p>
            <a:fld id="{0D9EB3F0-1E78-407B-95EE-97E111C59A7A}" type="slidenum">
              <a:rPr lang="zh-CN" altLang="en-US" smtClean="0"/>
              <a:t>‹#›</a:t>
            </a:fld>
            <a:endParaRPr lang="zh-CN" altLang="en-US"/>
          </a:p>
        </p:txBody>
      </p:sp>
    </p:spTree>
    <p:extLst>
      <p:ext uri="{BB962C8B-B14F-4D97-AF65-F5344CB8AC3E}">
        <p14:creationId xmlns:p14="http://schemas.microsoft.com/office/powerpoint/2010/main" val="3050559439"/>
      </p:ext>
    </p:extLst>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fld id="{E1889B0E-7277-4B2B-9460-D46686A2D540}" type="datetimeFigureOut">
              <a:rPr lang="zh-CN" altLang="en-US" smtClean="0"/>
              <a:t>2023/8/28</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0D9EB3F0-1E78-407B-95EE-97E111C59A7A}" type="slidenum">
              <a:rPr lang="zh-CN" altLang="en-US" smtClean="0"/>
              <a:t>‹#›</a:t>
            </a:fld>
            <a:endParaRPr lang="zh-CN" altLang="en-US"/>
          </a:p>
        </p:txBody>
      </p:sp>
    </p:spTree>
    <p:extLst>
      <p:ext uri="{BB962C8B-B14F-4D97-AF65-F5344CB8AC3E}">
        <p14:creationId xmlns:p14="http://schemas.microsoft.com/office/powerpoint/2010/main" val="4102140482"/>
      </p:ext>
    </p:extLst>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fld id="{E1889B0E-7277-4B2B-9460-D46686A2D540}" type="datetimeFigureOut">
              <a:rPr lang="zh-CN" altLang="en-US" smtClean="0"/>
              <a:t>2023/8/28</a:t>
            </a:fld>
            <a:endParaRPr lang="zh-CN" altLang="en-US"/>
          </a:p>
        </p:txBody>
      </p:sp>
      <p:sp>
        <p:nvSpPr>
          <p:cNvPr id="5" name="Footer Placeholder 4"/>
          <p:cNvSpPr>
            <a:spLocks noGrp="1"/>
          </p:cNvSpPr>
          <p:nvPr>
            <p:ph type="ftr" sz="quarter" idx="11"/>
            <p:custDataLst>
              <p:tags r:id="rId5"/>
            </p:custDataLst>
          </p:nvPr>
        </p:nvSpPr>
        <p:spPr/>
        <p:txBody>
          <a:bodyPr/>
          <a:lstStyle/>
          <a:p>
            <a:endParaRPr lang="zh-CN" altLang="en-US"/>
          </a:p>
        </p:txBody>
      </p:sp>
      <p:sp>
        <p:nvSpPr>
          <p:cNvPr id="6" name="Slide Number Placeholder 5"/>
          <p:cNvSpPr>
            <a:spLocks noGrp="1"/>
          </p:cNvSpPr>
          <p:nvPr>
            <p:ph type="sldNum" sz="quarter" idx="12"/>
            <p:custDataLst>
              <p:tags r:id="rId6"/>
            </p:custDataLst>
          </p:nvPr>
        </p:nvSpPr>
        <p:spPr/>
        <p:txBody>
          <a:bodyPr/>
          <a:lstStyle/>
          <a:p>
            <a:fld id="{0D9EB3F0-1E78-407B-95EE-97E111C59A7A}" type="slidenum">
              <a:rPr lang="zh-CN" altLang="en-US" smtClean="0"/>
              <a:t>‹#›</a:t>
            </a:fld>
            <a:endParaRPr lang="zh-CN" altLang="en-US"/>
          </a:p>
        </p:txBody>
      </p:sp>
    </p:spTree>
    <p:extLst>
      <p:ext uri="{BB962C8B-B14F-4D97-AF65-F5344CB8AC3E}">
        <p14:creationId xmlns:p14="http://schemas.microsoft.com/office/powerpoint/2010/main" val="393255020"/>
      </p:ext>
    </p:extLst>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a:p>
        </p:txBody>
      </p:sp>
      <p:sp>
        <p:nvSpPr>
          <p:cNvPr id="4" name="Date Placeholder 3"/>
          <p:cNvSpPr>
            <a:spLocks noGrp="1"/>
          </p:cNvSpPr>
          <p:nvPr>
            <p:ph type="dt" sz="half" idx="10"/>
            <p:custDataLst>
              <p:tags r:id="rId4"/>
            </p:custDataLst>
          </p:nvPr>
        </p:nvSpPr>
        <p:spPr/>
        <p:txBody>
          <a:bodyPr/>
          <a:lstStyle/>
          <a:p>
            <a:pPr>
              <a:defRPr/>
            </a:pPr>
            <a:endParaRPr lang="en-US" altLang="zh-CN"/>
          </a:p>
        </p:txBody>
      </p:sp>
      <p:sp>
        <p:nvSpPr>
          <p:cNvPr id="5" name="Footer Placeholder 4"/>
          <p:cNvSpPr>
            <a:spLocks noGrp="1"/>
          </p:cNvSpPr>
          <p:nvPr>
            <p:ph type="ftr" sz="quarter" idx="11"/>
            <p:custDataLst>
              <p:tags r:id="rId5"/>
            </p:custDataLst>
          </p:nvPr>
        </p:nvSpPr>
        <p:spPr/>
        <p:txBody>
          <a:bodyPr/>
          <a:lstStyle/>
          <a:p>
            <a:pPr>
              <a:defRPr/>
            </a:pPr>
            <a:endParaRPr lang="en-US" altLang="zh-CN"/>
          </a:p>
        </p:txBody>
      </p:sp>
      <p:sp>
        <p:nvSpPr>
          <p:cNvPr id="6" name="Slide Number Placeholder 5"/>
          <p:cNvSpPr>
            <a:spLocks noGrp="1"/>
          </p:cNvSpPr>
          <p:nvPr>
            <p:ph type="sldNum" sz="quarter" idx="12"/>
            <p:custDataLst>
              <p:tags r:id="rId6"/>
            </p:custDataLst>
          </p:nvPr>
        </p:nvSpPr>
        <p:spPr/>
        <p:txBody>
          <a:bodyPr/>
          <a:lstStyle/>
          <a:p>
            <a:pPr algn="r">
              <a:spcBef>
                <a:spcPct val="0"/>
              </a:spcBef>
              <a:buNone/>
            </a:pPr>
            <a:fld id="{9A0DB2DC-4C9A-4742-B13C-FB6460FD3503}" type="slidenum">
              <a:rPr lang="en-US" altLang="zh-CN" smtClean="0">
                <a:latin typeface="Arial" panose="020b0604020202020204" pitchFamily="34" charset="0"/>
                <a:ea typeface="宋体" panose="02010600030101010101" pitchFamily="2" charset="-122"/>
              </a:rPr>
              <a:t>‹#›</a:t>
            </a:fld>
            <a:endParaRPr lang="en-US" altLang="zh-CN">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238214602"/>
      </p:ext>
    </p:extLst>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Content Placeholder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pPr>
              <a:defRPr/>
            </a:pPr>
            <a:endParaRPr lang="en-US" altLang="zh-CN"/>
          </a:p>
        </p:txBody>
      </p:sp>
      <p:sp>
        <p:nvSpPr>
          <p:cNvPr id="5" name="Footer Placeholder 4"/>
          <p:cNvSpPr>
            <a:spLocks noGrp="1"/>
          </p:cNvSpPr>
          <p:nvPr>
            <p:ph type="ftr" sz="quarter" idx="11"/>
            <p:custDataLst>
              <p:tags r:id="rId5"/>
            </p:custDataLst>
          </p:nvPr>
        </p:nvSpPr>
        <p:spPr/>
        <p:txBody>
          <a:bodyPr/>
          <a:lstStyle/>
          <a:p>
            <a:pPr>
              <a:defRPr/>
            </a:pPr>
            <a:endParaRPr lang="en-US" altLang="zh-CN"/>
          </a:p>
        </p:txBody>
      </p:sp>
      <p:sp>
        <p:nvSpPr>
          <p:cNvPr id="6" name="Slide Number Placeholder 5"/>
          <p:cNvSpPr>
            <a:spLocks noGrp="1"/>
          </p:cNvSpPr>
          <p:nvPr>
            <p:ph type="sldNum" sz="quarter" idx="12"/>
            <p:custDataLst>
              <p:tags r:id="rId6"/>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3813537140"/>
      </p:ext>
    </p:extLst>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en-US"/>
          </a:p>
        </p:txBody>
      </p:sp>
      <p:sp>
        <p:nvSpPr>
          <p:cNvPr id="3" name="Text Placeholder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custDataLst>
              <p:tags r:id="rId4"/>
            </p:custDataLst>
          </p:nvPr>
        </p:nvSpPr>
        <p:spPr/>
        <p:txBody>
          <a:bodyPr/>
          <a:lstStyle/>
          <a:p>
            <a:pPr>
              <a:defRPr/>
            </a:pPr>
            <a:endParaRPr lang="en-US" altLang="zh-CN"/>
          </a:p>
        </p:txBody>
      </p:sp>
      <p:sp>
        <p:nvSpPr>
          <p:cNvPr id="5" name="Footer Placeholder 4"/>
          <p:cNvSpPr>
            <a:spLocks noGrp="1"/>
          </p:cNvSpPr>
          <p:nvPr>
            <p:ph type="ftr" sz="quarter" idx="11"/>
            <p:custDataLst>
              <p:tags r:id="rId5"/>
            </p:custDataLst>
          </p:nvPr>
        </p:nvSpPr>
        <p:spPr/>
        <p:txBody>
          <a:bodyPr/>
          <a:lstStyle/>
          <a:p>
            <a:pPr>
              <a:defRPr/>
            </a:pPr>
            <a:endParaRPr lang="en-US" altLang="zh-CN"/>
          </a:p>
        </p:txBody>
      </p:sp>
      <p:sp>
        <p:nvSpPr>
          <p:cNvPr id="6" name="Slide Number Placeholder 5"/>
          <p:cNvSpPr>
            <a:spLocks noGrp="1"/>
          </p:cNvSpPr>
          <p:nvPr>
            <p:ph type="sldNum" sz="quarter" idx="12"/>
            <p:custDataLst>
              <p:tags r:id="rId6"/>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2182729786"/>
      </p:ext>
    </p:extLst>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4"/>
          <p:cNvSpPr>
            <a:spLocks noGrp="1"/>
          </p:cNvSpPr>
          <p:nvPr>
            <p:ph type="dt" sz="half" idx="10"/>
            <p:custDataLst>
              <p:tags r:id="rId5"/>
            </p:custDataLst>
          </p:nvPr>
        </p:nvSpPr>
        <p:spPr/>
        <p:txBody>
          <a:bodyPr/>
          <a:lstStyle/>
          <a:p>
            <a:pPr>
              <a:defRPr/>
            </a:pPr>
            <a:endParaRPr lang="en-US" altLang="zh-CN"/>
          </a:p>
        </p:txBody>
      </p:sp>
      <p:sp>
        <p:nvSpPr>
          <p:cNvPr id="6" name="Footer Placeholder 5"/>
          <p:cNvSpPr>
            <a:spLocks noGrp="1"/>
          </p:cNvSpPr>
          <p:nvPr>
            <p:ph type="ftr" sz="quarter" idx="11"/>
            <p:custDataLst>
              <p:tags r:id="rId6"/>
            </p:custDataLst>
          </p:nvPr>
        </p:nvSpPr>
        <p:spPr/>
        <p:txBody>
          <a:bodyPr/>
          <a:lstStyle/>
          <a:p>
            <a:pPr>
              <a:defRPr/>
            </a:pPr>
            <a:endParaRPr lang="en-US" altLang="zh-CN"/>
          </a:p>
        </p:txBody>
      </p:sp>
      <p:sp>
        <p:nvSpPr>
          <p:cNvPr id="7" name="Slide Number Placeholder 6"/>
          <p:cNvSpPr>
            <a:spLocks noGrp="1"/>
          </p:cNvSpPr>
          <p:nvPr>
            <p:ph type="sldNum" sz="quarter" idx="12"/>
            <p:custDataLst>
              <p:tags r:id="rId7"/>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1222656228"/>
      </p:ext>
    </p:extLst>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en-US"/>
          </a:p>
        </p:txBody>
      </p:sp>
      <p:sp>
        <p:nvSpPr>
          <p:cNvPr id="3" name="Text Placeholder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custDataLst>
              <p:tags r:id="rId7"/>
            </p:custDataLst>
          </p:nvPr>
        </p:nvSpPr>
        <p:spPr/>
        <p:txBody>
          <a:bodyPr/>
          <a:lstStyle/>
          <a:p>
            <a:pPr>
              <a:defRPr/>
            </a:pPr>
            <a:endParaRPr lang="en-US" altLang="zh-CN"/>
          </a:p>
        </p:txBody>
      </p:sp>
      <p:sp>
        <p:nvSpPr>
          <p:cNvPr id="8" name="Footer Placeholder 7"/>
          <p:cNvSpPr>
            <a:spLocks noGrp="1"/>
          </p:cNvSpPr>
          <p:nvPr>
            <p:ph type="ftr" sz="quarter" idx="11"/>
            <p:custDataLst>
              <p:tags r:id="rId8"/>
            </p:custDataLst>
          </p:nvPr>
        </p:nvSpPr>
        <p:spPr/>
        <p:txBody>
          <a:bodyPr/>
          <a:lstStyle/>
          <a:p>
            <a:pPr>
              <a:defRPr/>
            </a:pPr>
            <a:endParaRPr lang="en-US" altLang="zh-CN"/>
          </a:p>
        </p:txBody>
      </p:sp>
      <p:sp>
        <p:nvSpPr>
          <p:cNvPr id="9" name="Slide Number Placeholder 8"/>
          <p:cNvSpPr>
            <a:spLocks noGrp="1"/>
          </p:cNvSpPr>
          <p:nvPr>
            <p:ph type="sldNum" sz="quarter" idx="12"/>
            <p:custDataLst>
              <p:tags r:id="rId9"/>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185581786"/>
      </p:ext>
    </p:extLst>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custDataLst>
              <p:tags r:id="rId3"/>
            </p:custDataLst>
          </p:nvPr>
        </p:nvSpPr>
        <p:spPr/>
        <p:txBody>
          <a:bodyPr/>
          <a:lstStyle/>
          <a:p>
            <a:pPr>
              <a:defRPr/>
            </a:pPr>
            <a:endParaRPr lang="en-US" altLang="zh-CN"/>
          </a:p>
        </p:txBody>
      </p:sp>
      <p:sp>
        <p:nvSpPr>
          <p:cNvPr id="4" name="Footer Placeholder 3"/>
          <p:cNvSpPr>
            <a:spLocks noGrp="1"/>
          </p:cNvSpPr>
          <p:nvPr>
            <p:ph type="ftr" sz="quarter" idx="11"/>
            <p:custDataLst>
              <p:tags r:id="rId4"/>
            </p:custDataLst>
          </p:nvPr>
        </p:nvSpPr>
        <p:spPr/>
        <p:txBody>
          <a:bodyPr/>
          <a:lstStyle/>
          <a:p>
            <a:pPr>
              <a:defRPr/>
            </a:pPr>
            <a:endParaRPr lang="en-US" altLang="zh-CN"/>
          </a:p>
        </p:txBody>
      </p:sp>
      <p:sp>
        <p:nvSpPr>
          <p:cNvPr id="5" name="Slide Number Placeholder 4"/>
          <p:cNvSpPr>
            <a:spLocks noGrp="1"/>
          </p:cNvSpPr>
          <p:nvPr>
            <p:ph type="sldNum" sz="quarter" idx="12"/>
            <p:custDataLst>
              <p:tags r:id="rId5"/>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296119702"/>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Content Placeholder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4"/>
          <p:cNvSpPr>
            <a:spLocks noGrp="1"/>
          </p:cNvSpPr>
          <p:nvPr>
            <p:ph type="dt" sz="half" idx="10"/>
            <p:custDataLst>
              <p:tags r:id="rId5"/>
            </p:custDataLst>
          </p:nvPr>
        </p:nvSpPr>
        <p:spPr/>
        <p:txBody>
          <a:bodyPr/>
          <a:lstStyle/>
          <a:p>
            <a:pPr>
              <a:defRPr/>
            </a:pPr>
            <a:endParaRPr lang="zh-CN" altLang="en-US"/>
          </a:p>
        </p:txBody>
      </p:sp>
      <p:sp>
        <p:nvSpPr>
          <p:cNvPr id="6" name="Footer Placeholder 5"/>
          <p:cNvSpPr>
            <a:spLocks noGrp="1"/>
          </p:cNvSpPr>
          <p:nvPr>
            <p:ph type="ftr" sz="quarter" idx="11"/>
            <p:custDataLst>
              <p:tags r:id="rId6"/>
            </p:custDataLst>
          </p:nvPr>
        </p:nvSpPr>
        <p:spPr/>
        <p:txBody>
          <a:bodyPr/>
          <a:lstStyle/>
          <a:p>
            <a:pPr>
              <a:defRPr/>
            </a:pPr>
            <a:endParaRPr lang="zh-CN" altLang="en-US"/>
          </a:p>
        </p:txBody>
      </p:sp>
      <p:sp>
        <p:nvSpPr>
          <p:cNvPr id="7" name="Slide Number Placeholder 6"/>
          <p:cNvSpPr>
            <a:spLocks noGrp="1"/>
          </p:cNvSpPr>
          <p:nvPr>
            <p:ph type="sldNum" sz="quarter" idx="12"/>
            <p:custDataLst>
              <p:tags r:id="rId7"/>
            </p:custDataLst>
          </p:nvPr>
        </p:nvSpPr>
        <p:spPr/>
        <p:txBody>
          <a:bodyPr/>
          <a:lstStyle/>
          <a:p>
            <a:pPr algn="r">
              <a:buNone/>
            </a:pPr>
            <a:fld id="{9A0DB2DC-4C9A-4742-B13C-FB6460FD3503}" type="slidenum">
              <a:rPr lang="zh-CN" altLang="en-US" smtClean="0">
                <a:cs typeface="Arial" panose="020b0604020202020204" pitchFamily="34" charset="0"/>
              </a:rPr>
              <a:t>‹#›</a:t>
            </a:fld>
            <a:endParaRPr lang="zh-CN" altLang="en-US">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5444527"/>
      </p:ext>
    </p:extLst>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p:txBody>
          <a:bodyPr/>
          <a:lstStyle/>
          <a:p>
            <a:pPr>
              <a:defRPr/>
            </a:pPr>
            <a:endParaRPr lang="en-US" altLang="zh-CN"/>
          </a:p>
        </p:txBody>
      </p:sp>
      <p:sp>
        <p:nvSpPr>
          <p:cNvPr id="3" name="Footer Placeholder 2"/>
          <p:cNvSpPr>
            <a:spLocks noGrp="1"/>
          </p:cNvSpPr>
          <p:nvPr>
            <p:ph type="ftr" sz="quarter" idx="11"/>
            <p:custDataLst>
              <p:tags r:id="rId3"/>
            </p:custDataLst>
          </p:nvPr>
        </p:nvSpPr>
        <p:spPr/>
        <p:txBody>
          <a:bodyPr/>
          <a:lstStyle/>
          <a:p>
            <a:pPr>
              <a:defRPr/>
            </a:pPr>
            <a:endParaRPr lang="en-US" altLang="zh-CN"/>
          </a:p>
        </p:txBody>
      </p:sp>
      <p:sp>
        <p:nvSpPr>
          <p:cNvPr id="4" name="Slide Number Placeholder 3"/>
          <p:cNvSpPr>
            <a:spLocks noGrp="1"/>
          </p:cNvSpPr>
          <p:nvPr>
            <p:ph type="sldNum" sz="quarter" idx="12"/>
            <p:custDataLst>
              <p:tags r:id="rId4"/>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1274922978"/>
      </p:ext>
    </p:extLst>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Content Placeholder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custDataLst>
              <p:tags r:id="rId5"/>
            </p:custDataLst>
          </p:nvPr>
        </p:nvSpPr>
        <p:spPr/>
        <p:txBody>
          <a:bodyPr/>
          <a:lstStyle/>
          <a:p>
            <a:pPr>
              <a:defRPr/>
            </a:pPr>
            <a:endParaRPr lang="en-US" altLang="zh-CN"/>
          </a:p>
        </p:txBody>
      </p:sp>
      <p:sp>
        <p:nvSpPr>
          <p:cNvPr id="6" name="Footer Placeholder 5"/>
          <p:cNvSpPr>
            <a:spLocks noGrp="1"/>
          </p:cNvSpPr>
          <p:nvPr>
            <p:ph type="ftr" sz="quarter" idx="11"/>
            <p:custDataLst>
              <p:tags r:id="rId6"/>
            </p:custDataLst>
          </p:nvPr>
        </p:nvSpPr>
        <p:spPr/>
        <p:txBody>
          <a:bodyPr/>
          <a:lstStyle/>
          <a:p>
            <a:pPr>
              <a:defRPr/>
            </a:pPr>
            <a:endParaRPr lang="en-US" altLang="zh-CN"/>
          </a:p>
        </p:txBody>
      </p:sp>
      <p:sp>
        <p:nvSpPr>
          <p:cNvPr id="7" name="Slide Number Placeholder 6"/>
          <p:cNvSpPr>
            <a:spLocks noGrp="1"/>
          </p:cNvSpPr>
          <p:nvPr>
            <p:ph type="sldNum" sz="quarter" idx="12"/>
            <p:custDataLst>
              <p:tags r:id="rId7"/>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3940487354"/>
      </p:ext>
    </p:extLst>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custDataLst>
              <p:tags r:id="rId3"/>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custDataLst>
              <p:tags r:id="rId5"/>
            </p:custDataLst>
          </p:nvPr>
        </p:nvSpPr>
        <p:spPr/>
        <p:txBody>
          <a:bodyPr/>
          <a:lstStyle/>
          <a:p>
            <a:pPr>
              <a:defRPr/>
            </a:pPr>
            <a:endParaRPr lang="en-US" altLang="zh-CN"/>
          </a:p>
        </p:txBody>
      </p:sp>
      <p:sp>
        <p:nvSpPr>
          <p:cNvPr id="6" name="Footer Placeholder 5"/>
          <p:cNvSpPr>
            <a:spLocks noGrp="1"/>
          </p:cNvSpPr>
          <p:nvPr>
            <p:ph type="ftr" sz="quarter" idx="11"/>
            <p:custDataLst>
              <p:tags r:id="rId6"/>
            </p:custDataLst>
          </p:nvPr>
        </p:nvSpPr>
        <p:spPr/>
        <p:txBody>
          <a:bodyPr/>
          <a:lstStyle/>
          <a:p>
            <a:pPr>
              <a:defRPr/>
            </a:pPr>
            <a:endParaRPr lang="en-US" altLang="zh-CN"/>
          </a:p>
        </p:txBody>
      </p:sp>
      <p:sp>
        <p:nvSpPr>
          <p:cNvPr id="7" name="Slide Number Placeholder 6"/>
          <p:cNvSpPr>
            <a:spLocks noGrp="1"/>
          </p:cNvSpPr>
          <p:nvPr>
            <p:ph type="sldNum" sz="quarter" idx="12"/>
            <p:custDataLst>
              <p:tags r:id="rId7"/>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2304540779"/>
      </p:ext>
    </p:extLst>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pPr>
              <a:defRPr/>
            </a:pPr>
            <a:endParaRPr lang="en-US" altLang="zh-CN"/>
          </a:p>
        </p:txBody>
      </p:sp>
      <p:sp>
        <p:nvSpPr>
          <p:cNvPr id="5" name="Footer Placeholder 4"/>
          <p:cNvSpPr>
            <a:spLocks noGrp="1"/>
          </p:cNvSpPr>
          <p:nvPr>
            <p:ph type="ftr" sz="quarter" idx="11"/>
            <p:custDataLst>
              <p:tags r:id="rId5"/>
            </p:custDataLst>
          </p:nvPr>
        </p:nvSpPr>
        <p:spPr/>
        <p:txBody>
          <a:bodyPr/>
          <a:lstStyle/>
          <a:p>
            <a:pPr>
              <a:defRPr/>
            </a:pPr>
            <a:endParaRPr lang="en-US" altLang="zh-CN"/>
          </a:p>
        </p:txBody>
      </p:sp>
      <p:sp>
        <p:nvSpPr>
          <p:cNvPr id="6" name="Slide Number Placeholder 5"/>
          <p:cNvSpPr>
            <a:spLocks noGrp="1"/>
          </p:cNvSpPr>
          <p:nvPr>
            <p:ph type="sldNum" sz="quarter" idx="12"/>
            <p:custDataLst>
              <p:tags r:id="rId6"/>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2191642609"/>
      </p:ext>
    </p:extLst>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custDataLst>
              <p:tags r:id="rId4"/>
            </p:custDataLst>
          </p:nvPr>
        </p:nvSpPr>
        <p:spPr/>
        <p:txBody>
          <a:bodyPr/>
          <a:lstStyle/>
          <a:p>
            <a:pPr>
              <a:defRPr/>
            </a:pPr>
            <a:endParaRPr lang="en-US" altLang="zh-CN"/>
          </a:p>
        </p:txBody>
      </p:sp>
      <p:sp>
        <p:nvSpPr>
          <p:cNvPr id="5" name="Footer Placeholder 4"/>
          <p:cNvSpPr>
            <a:spLocks noGrp="1"/>
          </p:cNvSpPr>
          <p:nvPr>
            <p:ph type="ftr" sz="quarter" idx="11"/>
            <p:custDataLst>
              <p:tags r:id="rId5"/>
            </p:custDataLst>
          </p:nvPr>
        </p:nvSpPr>
        <p:spPr/>
        <p:txBody>
          <a:bodyPr/>
          <a:lstStyle/>
          <a:p>
            <a:pPr>
              <a:defRPr/>
            </a:pPr>
            <a:endParaRPr lang="en-US" altLang="zh-CN"/>
          </a:p>
        </p:txBody>
      </p:sp>
      <p:sp>
        <p:nvSpPr>
          <p:cNvPr id="6" name="Slide Number Placeholder 5"/>
          <p:cNvSpPr>
            <a:spLocks noGrp="1"/>
          </p:cNvSpPr>
          <p:nvPr>
            <p:ph type="sldNum" sz="quarter" idx="12"/>
            <p:custDataLst>
              <p:tags r:id="rId6"/>
            </p:custDataLst>
          </p:nvPr>
        </p:nvSpPr>
        <p:spPr/>
        <p:txBody>
          <a:bodyPr/>
          <a:lstStyle/>
          <a:p>
            <a:pPr lvl="0" eaLnBrk="1" hangingPunct="1">
              <a:spcBef>
                <a:spcPct val="0"/>
              </a:spcBef>
              <a:buNone/>
            </a:pPr>
            <a:fld id="{9A0DB2DC-4C9A-4742-B13C-FB6460FD3503}" type="slidenum">
              <a:rPr lang="en-US" altLang="zh-CN" smtClean="0"/>
              <a:t>‹#›</a:t>
            </a:fld>
            <a:endParaRPr lang="en-US" altLang="zh-CN"/>
          </a:p>
        </p:txBody>
      </p:sp>
    </p:spTree>
    <p:extLst>
      <p:ext uri="{BB962C8B-B14F-4D97-AF65-F5344CB8AC3E}">
        <p14:creationId xmlns:p14="http://schemas.microsoft.com/office/powerpoint/2010/main" val="2490364116"/>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en-US"/>
          </a:p>
        </p:txBody>
      </p:sp>
      <p:sp>
        <p:nvSpPr>
          <p:cNvPr id="3" name="Text Placeholder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Date Placeholder 6"/>
          <p:cNvSpPr>
            <a:spLocks noGrp="1"/>
          </p:cNvSpPr>
          <p:nvPr>
            <p:ph type="dt" sz="half" idx="10"/>
            <p:custDataLst>
              <p:tags r:id="rId7"/>
            </p:custDataLst>
          </p:nvPr>
        </p:nvSpPr>
        <p:spPr/>
        <p:txBody>
          <a:bodyPr/>
          <a:lstStyle/>
          <a:p>
            <a:pPr>
              <a:defRPr/>
            </a:pPr>
            <a:endParaRPr lang="zh-CN" altLang="en-US"/>
          </a:p>
        </p:txBody>
      </p:sp>
      <p:sp>
        <p:nvSpPr>
          <p:cNvPr id="8" name="Footer Placeholder 7"/>
          <p:cNvSpPr>
            <a:spLocks noGrp="1"/>
          </p:cNvSpPr>
          <p:nvPr>
            <p:ph type="ftr" sz="quarter" idx="11"/>
            <p:custDataLst>
              <p:tags r:id="rId8"/>
            </p:custDataLst>
          </p:nvPr>
        </p:nvSpPr>
        <p:spPr/>
        <p:txBody>
          <a:bodyPr/>
          <a:lstStyle/>
          <a:p>
            <a:pPr>
              <a:defRPr/>
            </a:pPr>
            <a:endParaRPr lang="zh-CN" altLang="en-US"/>
          </a:p>
        </p:txBody>
      </p:sp>
      <p:sp>
        <p:nvSpPr>
          <p:cNvPr id="9" name="Slide Number Placeholder 8"/>
          <p:cNvSpPr>
            <a:spLocks noGrp="1"/>
          </p:cNvSpPr>
          <p:nvPr>
            <p:ph type="sldNum" sz="quarter" idx="12"/>
            <p:custDataLst>
              <p:tags r:id="rId9"/>
            </p:custDataLst>
          </p:nvPr>
        </p:nvSpPr>
        <p:spPr/>
        <p:txBody>
          <a:bodyPr/>
          <a:lstStyle/>
          <a:p>
            <a:pPr algn="r">
              <a:buNone/>
            </a:pPr>
            <a:fld id="{9A0DB2DC-4C9A-4742-B13C-FB6460FD3503}" type="slidenum">
              <a:rPr lang="zh-CN" altLang="en-US" smtClean="0">
                <a:cs typeface="Arial" panose="020b0604020202020204" pitchFamily="34" charset="0"/>
              </a:rPr>
              <a:t>‹#›</a:t>
            </a:fld>
            <a:endParaRPr lang="zh-CN" altLang="en-US">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0794841"/>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custDataLst>
              <p:tags r:id="rId3"/>
            </p:custDataLst>
          </p:nvPr>
        </p:nvSpPr>
        <p:spPr/>
        <p:txBody>
          <a:bodyPr/>
          <a:lstStyle/>
          <a:p>
            <a:pPr>
              <a:defRPr/>
            </a:pPr>
            <a:endParaRPr lang="zh-CN" altLang="en-US"/>
          </a:p>
        </p:txBody>
      </p:sp>
      <p:sp>
        <p:nvSpPr>
          <p:cNvPr id="4" name="Footer Placeholder 3"/>
          <p:cNvSpPr>
            <a:spLocks noGrp="1"/>
          </p:cNvSpPr>
          <p:nvPr>
            <p:ph type="ftr" sz="quarter" idx="11"/>
            <p:custDataLst>
              <p:tags r:id="rId4"/>
            </p:custDataLst>
          </p:nvPr>
        </p:nvSpPr>
        <p:spPr/>
        <p:txBody>
          <a:bodyPr/>
          <a:lstStyle/>
          <a:p>
            <a:pPr>
              <a:defRPr/>
            </a:pPr>
            <a:endParaRPr lang="zh-CN" altLang="en-US"/>
          </a:p>
        </p:txBody>
      </p:sp>
      <p:sp>
        <p:nvSpPr>
          <p:cNvPr id="5" name="Slide Number Placeholder 4"/>
          <p:cNvSpPr>
            <a:spLocks noGrp="1"/>
          </p:cNvSpPr>
          <p:nvPr>
            <p:ph type="sldNum" sz="quarter" idx="12"/>
            <p:custDataLst>
              <p:tags r:id="rId5"/>
            </p:custDataLst>
          </p:nvPr>
        </p:nvSpPr>
        <p:spPr/>
        <p:txBody>
          <a:bodyPr/>
          <a:lstStyle/>
          <a:p>
            <a:pPr algn="r">
              <a:buNone/>
            </a:pPr>
            <a:fld id="{9A0DB2DC-4C9A-4742-B13C-FB6460FD3503}" type="slidenum">
              <a:rPr lang="zh-CN" altLang="en-US" smtClean="0">
                <a:cs typeface="Arial" panose="020b0604020202020204" pitchFamily="34" charset="0"/>
              </a:rPr>
              <a:t>‹#›</a:t>
            </a:fld>
            <a:endParaRPr lang="zh-CN" altLang="en-US">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4394414"/>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p:txBody>
          <a:bodyPr/>
          <a:lstStyle/>
          <a:p>
            <a:pPr>
              <a:defRPr/>
            </a:pPr>
            <a:endParaRPr lang="zh-CN" altLang="en-US"/>
          </a:p>
        </p:txBody>
      </p:sp>
      <p:sp>
        <p:nvSpPr>
          <p:cNvPr id="3" name="Footer Placeholder 2"/>
          <p:cNvSpPr>
            <a:spLocks noGrp="1"/>
          </p:cNvSpPr>
          <p:nvPr>
            <p:ph type="ftr" sz="quarter" idx="11"/>
            <p:custDataLst>
              <p:tags r:id="rId3"/>
            </p:custDataLst>
          </p:nvPr>
        </p:nvSpPr>
        <p:spPr/>
        <p:txBody>
          <a:bodyPr/>
          <a:lstStyle/>
          <a:p>
            <a:pPr>
              <a:defRPr/>
            </a:pPr>
            <a:endParaRPr lang="zh-CN" altLang="en-US"/>
          </a:p>
        </p:txBody>
      </p:sp>
      <p:sp>
        <p:nvSpPr>
          <p:cNvPr id="4" name="Slide Number Placeholder 3"/>
          <p:cNvSpPr>
            <a:spLocks noGrp="1"/>
          </p:cNvSpPr>
          <p:nvPr>
            <p:ph type="sldNum" sz="quarter" idx="12"/>
            <p:custDataLst>
              <p:tags r:id="rId4"/>
            </p:custDataLst>
          </p:nvPr>
        </p:nvSpPr>
        <p:spPr/>
        <p:txBody>
          <a:bodyPr/>
          <a:lstStyle/>
          <a:p>
            <a:pPr algn="r">
              <a:buNone/>
            </a:pPr>
            <a:fld id="{9A0DB2DC-4C9A-4742-B13C-FB6460FD3503}" type="slidenum">
              <a:rPr lang="zh-CN" altLang="en-US" smtClean="0">
                <a:cs typeface="Arial" panose="020b0604020202020204" pitchFamily="34" charset="0"/>
              </a:rPr>
              <a:t>‹#›</a:t>
            </a:fld>
            <a:endParaRPr lang="zh-CN" altLang="en-US">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7607221"/>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Content Placeholder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custDataLst>
              <p:tags r:id="rId5"/>
            </p:custDataLst>
          </p:nvPr>
        </p:nvSpPr>
        <p:spPr/>
        <p:txBody>
          <a:bodyPr/>
          <a:lstStyle/>
          <a:p>
            <a:pPr>
              <a:defRPr/>
            </a:pPr>
            <a:endParaRPr lang="zh-CN" altLang="en-US"/>
          </a:p>
        </p:txBody>
      </p:sp>
      <p:sp>
        <p:nvSpPr>
          <p:cNvPr id="6" name="Footer Placeholder 5"/>
          <p:cNvSpPr>
            <a:spLocks noGrp="1"/>
          </p:cNvSpPr>
          <p:nvPr>
            <p:ph type="ftr" sz="quarter" idx="11"/>
            <p:custDataLst>
              <p:tags r:id="rId6"/>
            </p:custDataLst>
          </p:nvPr>
        </p:nvSpPr>
        <p:spPr/>
        <p:txBody>
          <a:bodyPr/>
          <a:lstStyle/>
          <a:p>
            <a:pPr>
              <a:defRPr/>
            </a:pPr>
            <a:endParaRPr lang="zh-CN" altLang="en-US"/>
          </a:p>
        </p:txBody>
      </p:sp>
      <p:sp>
        <p:nvSpPr>
          <p:cNvPr id="7" name="Slide Number Placeholder 6"/>
          <p:cNvSpPr>
            <a:spLocks noGrp="1"/>
          </p:cNvSpPr>
          <p:nvPr>
            <p:ph type="sldNum" sz="quarter" idx="12"/>
            <p:custDataLst>
              <p:tags r:id="rId7"/>
            </p:custDataLst>
          </p:nvPr>
        </p:nvSpPr>
        <p:spPr/>
        <p:txBody>
          <a:bodyPr/>
          <a:lstStyle/>
          <a:p>
            <a:pPr algn="r">
              <a:buNone/>
            </a:pPr>
            <a:fld id="{9A0DB2DC-4C9A-4742-B13C-FB6460FD3503}" type="slidenum">
              <a:rPr lang="zh-CN" altLang="en-US" smtClean="0">
                <a:cs typeface="Arial" panose="020b0604020202020204" pitchFamily="34" charset="0"/>
              </a:rPr>
              <a:t>‹#›</a:t>
            </a:fld>
            <a:endParaRPr lang="zh-CN" altLang="en-US">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769557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custDataLst>
              <p:tags r:id="rId3"/>
            </p:custDataLst>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custDataLst>
              <p:tags r:id="rId5"/>
            </p:custDataLst>
          </p:nvPr>
        </p:nvSpPr>
        <p:spPr/>
        <p:txBody>
          <a:bodyPr/>
          <a:lstStyle/>
          <a:p>
            <a:pPr>
              <a:defRPr/>
            </a:pPr>
            <a:endParaRPr lang="zh-CN" altLang="en-US"/>
          </a:p>
        </p:txBody>
      </p:sp>
      <p:sp>
        <p:nvSpPr>
          <p:cNvPr id="6" name="Footer Placeholder 5"/>
          <p:cNvSpPr>
            <a:spLocks noGrp="1"/>
          </p:cNvSpPr>
          <p:nvPr>
            <p:ph type="ftr" sz="quarter" idx="11"/>
            <p:custDataLst>
              <p:tags r:id="rId6"/>
            </p:custDataLst>
          </p:nvPr>
        </p:nvSpPr>
        <p:spPr/>
        <p:txBody>
          <a:bodyPr/>
          <a:lstStyle/>
          <a:p>
            <a:pPr>
              <a:defRPr/>
            </a:pPr>
            <a:endParaRPr lang="zh-CN" altLang="en-US"/>
          </a:p>
        </p:txBody>
      </p:sp>
      <p:sp>
        <p:nvSpPr>
          <p:cNvPr id="7" name="Slide Number Placeholder 6"/>
          <p:cNvSpPr>
            <a:spLocks noGrp="1"/>
          </p:cNvSpPr>
          <p:nvPr>
            <p:ph type="sldNum" sz="quarter" idx="12"/>
            <p:custDataLst>
              <p:tags r:id="rId7"/>
            </p:custDataLst>
          </p:nvPr>
        </p:nvSpPr>
        <p:spPr/>
        <p:txBody>
          <a:bodyPr/>
          <a:lstStyle/>
          <a:p>
            <a:pPr algn="r">
              <a:buNone/>
            </a:pPr>
            <a:fld id="{9A0DB2DC-4C9A-4742-B13C-FB6460FD3503}" type="slidenum">
              <a:rPr lang="zh-CN" altLang="en-US" smtClean="0">
                <a:cs typeface="Arial" panose="020b0604020202020204" pitchFamily="34" charset="0"/>
              </a:rPr>
              <a:t>‹#›</a:t>
            </a:fld>
            <a:endParaRPr lang="zh-CN" altLang="en-US">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0717006"/>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76.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146.xml" /><Relationship Id="rId13" Type="http://schemas.openxmlformats.org/officeDocument/2006/relationships/tags" Target="../tags/tag147.xml" /><Relationship Id="rId14" Type="http://schemas.openxmlformats.org/officeDocument/2006/relationships/tags" Target="../tags/tag148.xml" /><Relationship Id="rId15" Type="http://schemas.openxmlformats.org/officeDocument/2006/relationships/tags" Target="../tags/tag149.xml" /><Relationship Id="rId16" Type="http://schemas.openxmlformats.org/officeDocument/2006/relationships/tags" Target="../tags/tag150.xml" /><Relationship Id="rId17" Type="http://schemas.openxmlformats.org/officeDocument/2006/relationships/tags" Target="../tags/tag151.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13.xml" /><Relationship Id="rId20" Type="http://schemas.openxmlformats.org/officeDocument/2006/relationships/tags" Target="../tags/tag152.xml" /><Relationship Id="rId21"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ags" Target="../tags/tag225.xml" /><Relationship Id="rId13" Type="http://schemas.openxmlformats.org/officeDocument/2006/relationships/tags" Target="../tags/tag226.xml" /><Relationship Id="rId14" Type="http://schemas.openxmlformats.org/officeDocument/2006/relationships/tags" Target="../tags/tag227.xml" /><Relationship Id="rId15" Type="http://schemas.openxmlformats.org/officeDocument/2006/relationships/tags" Target="../tags/tag228.xml" /><Relationship Id="rId16" Type="http://schemas.openxmlformats.org/officeDocument/2006/relationships/tags" Target="../tags/tag229.xml" /><Relationship Id="rId17" Type="http://schemas.openxmlformats.org/officeDocument/2006/relationships/tags" Target="../tags/tag230.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4.xml" /><Relationship Id="rId20" Type="http://schemas.openxmlformats.org/officeDocument/2006/relationships/tags" Target="../tags/tag231.xml" /><Relationship Id="rId21" Type="http://schemas.openxmlformats.org/officeDocument/2006/relationships/theme" Target="../theme/theme3.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tags" Target="../tags/tag301.xml" /><Relationship Id="rId13" Type="http://schemas.openxmlformats.org/officeDocument/2006/relationships/tags" Target="../tags/tag302.xml" /><Relationship Id="rId14" Type="http://schemas.openxmlformats.org/officeDocument/2006/relationships/tags" Target="../tags/tag303.xml" /><Relationship Id="rId15" Type="http://schemas.openxmlformats.org/officeDocument/2006/relationships/tags" Target="../tags/tag304.xml" /><Relationship Id="rId16" Type="http://schemas.openxmlformats.org/officeDocument/2006/relationships/tags" Target="../tags/tag305.xml" /><Relationship Id="rId17" Type="http://schemas.openxmlformats.org/officeDocument/2006/relationships/tags" Target="../tags/tag306.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35.xml" /><Relationship Id="rId20" Type="http://schemas.openxmlformats.org/officeDocument/2006/relationships/tags" Target="../tags/tag307.xml" /><Relationship Id="rId21" Type="http://schemas.openxmlformats.org/officeDocument/2006/relationships/theme" Target="../theme/theme4.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Title Placeholder 1"/>
          <p:cNvSpPr>
            <a:spLocks noGrp="1"/>
          </p:cNvSpPr>
          <p:nvPr>
            <p:ph type="title"/>
            <p:custDataLst>
              <p:tags r:id="rId13"/>
            </p:custDataLst>
          </p:nvPr>
        </p:nvSpPr>
        <p:spPr>
          <a:xfrm>
            <a:off x="838200" y="385018"/>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custDataLst>
              <p:tags r:id="rId14"/>
            </p:custDataLst>
          </p:nvPr>
        </p:nvSpPr>
        <p:spPr>
          <a:xfrm>
            <a:off x="838200" y="1845518"/>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custDataLst>
              <p:tags r:id="rId15"/>
            </p:custDataLst>
          </p:nvPr>
        </p:nvSpPr>
        <p:spPr>
          <a:xfrm>
            <a:off x="838200" y="637624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custDataLst>
              <p:tags r:id="rId16"/>
            </p:custDataLst>
          </p:nvPr>
        </p:nvSpPr>
        <p:spPr>
          <a:xfrm>
            <a:off x="4038600" y="637624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Slide Number Placeholder 5"/>
          <p:cNvSpPr>
            <a:spLocks noGrp="1"/>
          </p:cNvSpPr>
          <p:nvPr>
            <p:ph type="sldNum" sz="quarter" idx="4"/>
            <p:custDataLst>
              <p:tags r:id="rId17"/>
            </p:custDataLst>
          </p:nvPr>
        </p:nvSpPr>
        <p:spPr>
          <a:xfrm>
            <a:off x="8610600" y="637624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lvl="0" eaLnBrk="1" hangingPunct="1">
              <a:spcBef>
                <a:spcPct val="0"/>
              </a:spcBef>
              <a:buNone/>
            </a:pPr>
            <a:fld id="{9A0DB2DC-4C9A-4742-B13C-FB6460FD3503}" type="slidenum">
              <a:rPr lang="en-US" altLang="zh-CN" smtClean="0"/>
              <a:t>‹#›</a:t>
            </a:fld>
            <a:endParaRPr lang="en-US" altLang="zh-CN"/>
          </a:p>
        </p:txBody>
      </p:sp>
      <p:pic>
        <p:nvPicPr>
          <p:cNvPr id="7"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3216188278"/>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Title Placeholder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Slide Number Placeholder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lvl="0" eaLnBrk="1" hangingPunct="1">
              <a:spcBef>
                <a:spcPct val="0"/>
              </a:spcBef>
              <a:buNone/>
            </a:pPr>
            <a:fld id="{9A0DB2DC-4C9A-4742-B13C-FB6460FD3503}" type="slidenum">
              <a:rPr lang="en-US" altLang="zh-CN" smtClean="0"/>
              <a:t>‹#›</a:t>
            </a:fld>
            <a:endParaRPr lang="en-US" altLang="zh-CN"/>
          </a:p>
        </p:txBody>
      </p:sp>
      <p:pic>
        <p:nvPicPr>
          <p:cNvPr id="7"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2169483692"/>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Title Placeholder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Slide Number Placeholder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lvl="0" eaLnBrk="1" hangingPunct="1">
              <a:spcBef>
                <a:spcPct val="0"/>
              </a:spcBef>
              <a:buNone/>
            </a:pPr>
            <a:fld id="{9A0DB2DC-4C9A-4742-B13C-FB6460FD3503}" type="slidenum">
              <a:rPr lang="en-US" altLang="zh-CN" smtClean="0"/>
              <a:t>‹#›</a:t>
            </a:fld>
            <a:endParaRPr lang="en-US" altLang="zh-CN"/>
          </a:p>
        </p:txBody>
      </p:sp>
      <p:pic>
        <p:nvPicPr>
          <p:cNvPr id="7"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4179863133"/>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Title Placeholder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Footer Placeholder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Slide Number Placeholder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lvl="0" eaLnBrk="1" hangingPunct="1">
              <a:spcBef>
                <a:spcPct val="0"/>
              </a:spcBef>
              <a:buNone/>
            </a:pPr>
            <a:fld id="{9A0DB2DC-4C9A-4742-B13C-FB6460FD3503}" type="slidenum">
              <a:rPr lang="en-US" altLang="zh-CN" smtClean="0"/>
              <a:t>‹#›</a:t>
            </a:fld>
            <a:endParaRPr lang="en-US" altLang="zh-CN"/>
          </a:p>
        </p:txBody>
      </p:sp>
      <p:pic>
        <p:nvPicPr>
          <p:cNvPr id="7" name="图片 1073743875" descr="学科网 zxxk.com" title=""/>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2148754966"/>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5.xml" /><Relationship Id="rId3" Type="http://schemas.openxmlformats.org/officeDocument/2006/relationships/tags" Target="../tags/tag316.xml" /><Relationship Id="rId4" Type="http://schemas.openxmlformats.org/officeDocument/2006/relationships/tags" Target="../tags/tag31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56.xml" /><Relationship Id="rId11" Type="http://schemas.openxmlformats.org/officeDocument/2006/relationships/tags" Target="../tags/tag357.xml" /><Relationship Id="rId12" Type="http://schemas.openxmlformats.org/officeDocument/2006/relationships/tags" Target="../tags/tag358.xml" /><Relationship Id="rId13" Type="http://schemas.openxmlformats.org/officeDocument/2006/relationships/tags" Target="../tags/tag359.xml" /><Relationship Id="rId14" Type="http://schemas.openxmlformats.org/officeDocument/2006/relationships/tags" Target="../tags/tag360.xml" /><Relationship Id="rId15" Type="http://schemas.openxmlformats.org/officeDocument/2006/relationships/tags" Target="../tags/tag361.xml" /><Relationship Id="rId16" Type="http://schemas.openxmlformats.org/officeDocument/2006/relationships/tags" Target="../tags/tag362.xml" /><Relationship Id="rId2" Type="http://schemas.openxmlformats.org/officeDocument/2006/relationships/tags" Target="../tags/tag349.xml" /><Relationship Id="rId3" Type="http://schemas.openxmlformats.org/officeDocument/2006/relationships/image" Target="../media/image8.jpeg"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 Id="rId7" Type="http://schemas.openxmlformats.org/officeDocument/2006/relationships/tags" Target="../tags/tag353.xml" /><Relationship Id="rId8" Type="http://schemas.openxmlformats.org/officeDocument/2006/relationships/tags" Target="../tags/tag354.xml" /><Relationship Id="rId9" Type="http://schemas.openxmlformats.org/officeDocument/2006/relationships/tags" Target="../tags/tag35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63.xml" /><Relationship Id="rId3" Type="http://schemas.openxmlformats.org/officeDocument/2006/relationships/tags" Target="../tags/tag364.xml" /><Relationship Id="rId4" Type="http://schemas.openxmlformats.org/officeDocument/2006/relationships/tags" Target="../tags/tag365.xml" /><Relationship Id="rId5" Type="http://schemas.openxmlformats.org/officeDocument/2006/relationships/tags" Target="../tags/tag36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67.xml" /><Relationship Id="rId3" Type="http://schemas.openxmlformats.org/officeDocument/2006/relationships/tags" Target="../tags/tag368.xml" /><Relationship Id="rId4" Type="http://schemas.openxmlformats.org/officeDocument/2006/relationships/tags" Target="../tags/tag369.xml" /><Relationship Id="rId5" Type="http://schemas.openxmlformats.org/officeDocument/2006/relationships/tags" Target="../tags/tag37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71.xml" /><Relationship Id="rId3" Type="http://schemas.openxmlformats.org/officeDocument/2006/relationships/tags" Target="../tags/tag372.xml" /><Relationship Id="rId4" Type="http://schemas.openxmlformats.org/officeDocument/2006/relationships/tags" Target="../tags/tag373.xml" /><Relationship Id="rId5" Type="http://schemas.openxmlformats.org/officeDocument/2006/relationships/tags" Target="../tags/tag37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75.xml" /><Relationship Id="rId3" Type="http://schemas.openxmlformats.org/officeDocument/2006/relationships/tags" Target="../tags/tag376.xml" /><Relationship Id="rId4" Type="http://schemas.openxmlformats.org/officeDocument/2006/relationships/tags" Target="../tags/tag377.xml" /><Relationship Id="rId5" Type="http://schemas.openxmlformats.org/officeDocument/2006/relationships/tags" Target="../tags/tag37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79.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tags" Target="../tags/tag38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83.xml" /><Relationship Id="rId3" Type="http://schemas.openxmlformats.org/officeDocument/2006/relationships/tags" Target="../tags/tag384.xml" /><Relationship Id="rId4" Type="http://schemas.openxmlformats.org/officeDocument/2006/relationships/tags" Target="../tags/tag385.xml" /><Relationship Id="rId5" Type="http://schemas.openxmlformats.org/officeDocument/2006/relationships/tags" Target="../tags/tag386.xml" /><Relationship Id="rId6" Type="http://schemas.openxmlformats.org/officeDocument/2006/relationships/tags" Target="../tags/tag38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88.xml" /><Relationship Id="rId3" Type="http://schemas.openxmlformats.org/officeDocument/2006/relationships/tags" Target="../tags/tag389.xml" /><Relationship Id="rId4" Type="http://schemas.openxmlformats.org/officeDocument/2006/relationships/tags" Target="../tags/tag390.xml" /><Relationship Id="rId5" Type="http://schemas.openxmlformats.org/officeDocument/2006/relationships/tags" Target="../tags/tag391.xml" /><Relationship Id="rId6" Type="http://schemas.openxmlformats.org/officeDocument/2006/relationships/tags" Target="../tags/tag39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93.xml" /><Relationship Id="rId3" Type="http://schemas.openxmlformats.org/officeDocument/2006/relationships/tags" Target="../tags/tag394.xml" /><Relationship Id="rId4" Type="http://schemas.openxmlformats.org/officeDocument/2006/relationships/tags" Target="../tags/tag395.xml" /><Relationship Id="rId5" Type="http://schemas.openxmlformats.org/officeDocument/2006/relationships/tags" Target="../tags/tag396.xml" /><Relationship Id="rId6" Type="http://schemas.openxmlformats.org/officeDocument/2006/relationships/tags" Target="../tags/tag39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98.xml" /><Relationship Id="rId3" Type="http://schemas.openxmlformats.org/officeDocument/2006/relationships/tags" Target="../tags/tag399.xml" /><Relationship Id="rId4" Type="http://schemas.openxmlformats.org/officeDocument/2006/relationships/tags" Target="../tags/tag400.xml" /><Relationship Id="rId5" Type="http://schemas.openxmlformats.org/officeDocument/2006/relationships/tags" Target="../tags/tag401.xml" /><Relationship Id="rId6" Type="http://schemas.openxmlformats.org/officeDocument/2006/relationships/tags" Target="../tags/tag40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18.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03.xml" /><Relationship Id="rId3" Type="http://schemas.openxmlformats.org/officeDocument/2006/relationships/tags" Target="../tags/tag404.xml" /><Relationship Id="rId4" Type="http://schemas.openxmlformats.org/officeDocument/2006/relationships/tags" Target="../tags/tag405.xml" /><Relationship Id="rId5" Type="http://schemas.openxmlformats.org/officeDocument/2006/relationships/tags" Target="../tags/tag406.xml" /><Relationship Id="rId6" Type="http://schemas.openxmlformats.org/officeDocument/2006/relationships/tags" Target="../tags/tag40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08.xml" /><Relationship Id="rId3" Type="http://schemas.openxmlformats.org/officeDocument/2006/relationships/tags" Target="../tags/tag409.xml" /><Relationship Id="rId4" Type="http://schemas.openxmlformats.org/officeDocument/2006/relationships/tags" Target="../tags/tag410.xml" /><Relationship Id="rId5" Type="http://schemas.openxmlformats.org/officeDocument/2006/relationships/tags" Target="../tags/tag411.xml" /><Relationship Id="rId6" Type="http://schemas.openxmlformats.org/officeDocument/2006/relationships/tags" Target="../tags/tag41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13.xml" /><Relationship Id="rId3" Type="http://schemas.openxmlformats.org/officeDocument/2006/relationships/tags" Target="../tags/tag414.xml" /><Relationship Id="rId4" Type="http://schemas.openxmlformats.org/officeDocument/2006/relationships/tags" Target="../tags/tag41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16.xml" /><Relationship Id="rId3" Type="http://schemas.openxmlformats.org/officeDocument/2006/relationships/tags" Target="../tags/tag417.xml" /><Relationship Id="rId4" Type="http://schemas.openxmlformats.org/officeDocument/2006/relationships/tags" Target="../tags/tag41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19.xml" /><Relationship Id="rId3" Type="http://schemas.openxmlformats.org/officeDocument/2006/relationships/tags" Target="../tags/tag420.xml" /><Relationship Id="rId4" Type="http://schemas.openxmlformats.org/officeDocument/2006/relationships/tags" Target="../tags/tag421.xml" /><Relationship Id="rId5" Type="http://schemas.openxmlformats.org/officeDocument/2006/relationships/tags" Target="../tags/tag42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423.xml" /><Relationship Id="rId3" Type="http://schemas.openxmlformats.org/officeDocument/2006/relationships/tags" Target="../tags/tag424.xml" /><Relationship Id="rId4" Type="http://schemas.openxmlformats.org/officeDocument/2006/relationships/tags" Target="../tags/tag4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430.xml" /><Relationship Id="rId11" Type="http://schemas.openxmlformats.org/officeDocument/2006/relationships/tags" Target="../tags/tag431.xml" /><Relationship Id="rId12" Type="http://schemas.openxmlformats.org/officeDocument/2006/relationships/tags" Target="../tags/tag432.xml" /><Relationship Id="rId13" Type="http://schemas.openxmlformats.org/officeDocument/2006/relationships/tags" Target="../tags/tag433.xml" /><Relationship Id="rId14" Type="http://schemas.openxmlformats.org/officeDocument/2006/relationships/tags" Target="../tags/tag434.xml" /><Relationship Id="rId15" Type="http://schemas.openxmlformats.org/officeDocument/2006/relationships/tags" Target="../tags/tag435.xml" /><Relationship Id="rId16" Type="http://schemas.openxmlformats.org/officeDocument/2006/relationships/tags" Target="../tags/tag436.xml" /><Relationship Id="rId17" Type="http://schemas.openxmlformats.org/officeDocument/2006/relationships/tags" Target="../tags/tag437.xml" /><Relationship Id="rId2" Type="http://schemas.openxmlformats.org/officeDocument/2006/relationships/tags" Target="../tags/tag426.xml" /><Relationship Id="rId3" Type="http://schemas.openxmlformats.org/officeDocument/2006/relationships/image" Target="../media/image9.png" /><Relationship Id="rId4" Type="http://schemas.openxmlformats.org/officeDocument/2006/relationships/tags" Target="../tags/tag427.xml" /><Relationship Id="rId5" Type="http://schemas.openxmlformats.org/officeDocument/2006/relationships/image" Target="../media/image10.png" /><Relationship Id="rId6" Type="http://schemas.openxmlformats.org/officeDocument/2006/relationships/tags" Target="../tags/tag428.xml" /><Relationship Id="rId7" Type="http://schemas.openxmlformats.org/officeDocument/2006/relationships/image" Target="../media/image11.png" /><Relationship Id="rId8" Type="http://schemas.openxmlformats.org/officeDocument/2006/relationships/tags" Target="../tags/tag429.xml" /><Relationship Id="rId9" Type="http://schemas.openxmlformats.org/officeDocument/2006/relationships/image" Target="../media/image12.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443.xml" /><Relationship Id="rId11" Type="http://schemas.openxmlformats.org/officeDocument/2006/relationships/tags" Target="../tags/tag444.xml" /><Relationship Id="rId12" Type="http://schemas.openxmlformats.org/officeDocument/2006/relationships/tags" Target="../tags/tag445.xml" /><Relationship Id="rId13" Type="http://schemas.openxmlformats.org/officeDocument/2006/relationships/tags" Target="../tags/tag446.xml" /><Relationship Id="rId14" Type="http://schemas.openxmlformats.org/officeDocument/2006/relationships/tags" Target="../tags/tag447.xml" /><Relationship Id="rId15" Type="http://schemas.openxmlformats.org/officeDocument/2006/relationships/tags" Target="../tags/tag448.xml" /><Relationship Id="rId2" Type="http://schemas.openxmlformats.org/officeDocument/2006/relationships/tags" Target="../tags/tag438.xml" /><Relationship Id="rId3" Type="http://schemas.openxmlformats.org/officeDocument/2006/relationships/image" Target="../media/image9.png" /><Relationship Id="rId4" Type="http://schemas.openxmlformats.org/officeDocument/2006/relationships/tags" Target="../tags/tag439.xml" /><Relationship Id="rId5" Type="http://schemas.openxmlformats.org/officeDocument/2006/relationships/image" Target="../media/image10.png" /><Relationship Id="rId6" Type="http://schemas.openxmlformats.org/officeDocument/2006/relationships/tags" Target="../tags/tag440.xml" /><Relationship Id="rId7" Type="http://schemas.openxmlformats.org/officeDocument/2006/relationships/image" Target="../media/image11.png" /><Relationship Id="rId8" Type="http://schemas.openxmlformats.org/officeDocument/2006/relationships/tags" Target="../tags/tag441.xml" /><Relationship Id="rId9" Type="http://schemas.openxmlformats.org/officeDocument/2006/relationships/tags" Target="../tags/tag44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454.xml" /><Relationship Id="rId2" Type="http://schemas.openxmlformats.org/officeDocument/2006/relationships/tags" Target="../tags/tag449.xml" /><Relationship Id="rId3" Type="http://schemas.openxmlformats.org/officeDocument/2006/relationships/image" Target="../media/image9.png" /><Relationship Id="rId4" Type="http://schemas.openxmlformats.org/officeDocument/2006/relationships/tags" Target="../tags/tag450.xml" /><Relationship Id="rId5" Type="http://schemas.openxmlformats.org/officeDocument/2006/relationships/image" Target="../media/image10.png" /><Relationship Id="rId6" Type="http://schemas.openxmlformats.org/officeDocument/2006/relationships/tags" Target="../tags/tag451.xml" /><Relationship Id="rId7" Type="http://schemas.openxmlformats.org/officeDocument/2006/relationships/image" Target="../media/image11.png" /><Relationship Id="rId8" Type="http://schemas.openxmlformats.org/officeDocument/2006/relationships/tags" Target="../tags/tag452.xml" /><Relationship Id="rId9" Type="http://schemas.openxmlformats.org/officeDocument/2006/relationships/tags" Target="../tags/tag45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465.xml" /><Relationship Id="rId11" Type="http://schemas.openxmlformats.org/officeDocument/2006/relationships/tags" Target="../tags/tag466.xml" /><Relationship Id="rId12" Type="http://schemas.openxmlformats.org/officeDocument/2006/relationships/tags" Target="../tags/tag467.xml" /><Relationship Id="rId13" Type="http://schemas.openxmlformats.org/officeDocument/2006/relationships/tags" Target="../tags/tag468.xml" /><Relationship Id="rId2" Type="http://schemas.openxmlformats.org/officeDocument/2006/relationships/notesSlide" Target="../notesSlides/notesSlide2.xml" /><Relationship Id="rId3" Type="http://schemas.openxmlformats.org/officeDocument/2006/relationships/tags" Target="../tags/tag459.xml" /><Relationship Id="rId4" Type="http://schemas.openxmlformats.org/officeDocument/2006/relationships/tags" Target="../tags/tag460.xml" /><Relationship Id="rId5" Type="http://schemas.openxmlformats.org/officeDocument/2006/relationships/image" Target="../media/image13.png" /><Relationship Id="rId6" Type="http://schemas.openxmlformats.org/officeDocument/2006/relationships/tags" Target="../tags/tag461.xml" /><Relationship Id="rId7" Type="http://schemas.openxmlformats.org/officeDocument/2006/relationships/tags" Target="../tags/tag462.xml" /><Relationship Id="rId8" Type="http://schemas.openxmlformats.org/officeDocument/2006/relationships/tags" Target="../tags/tag463.xml" /><Relationship Id="rId9" Type="http://schemas.openxmlformats.org/officeDocument/2006/relationships/tags" Target="../tags/tag46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322.xml" /><Relationship Id="rId3" Type="http://schemas.openxmlformats.org/officeDocument/2006/relationships/tags" Target="../tags/tag32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notesSlide" Target="../notesSlides/notesSlide3.xml" /><Relationship Id="rId3" Type="http://schemas.openxmlformats.org/officeDocument/2006/relationships/tags" Target="../tags/tag473.xml" /><Relationship Id="rId4" Type="http://schemas.openxmlformats.org/officeDocument/2006/relationships/tags" Target="../tags/tag474.xml" /><Relationship Id="rId5" Type="http://schemas.openxmlformats.org/officeDocument/2006/relationships/image" Target="../media/image13.png" /><Relationship Id="rId6" Type="http://schemas.openxmlformats.org/officeDocument/2006/relationships/tags" Target="../tags/tag475.xml" /><Relationship Id="rId7" Type="http://schemas.openxmlformats.org/officeDocument/2006/relationships/tags" Target="../tags/tag476.xml" /><Relationship Id="rId8" Type="http://schemas.openxmlformats.org/officeDocument/2006/relationships/tags" Target="../tags/tag477.xml" /><Relationship Id="rId9" Type="http://schemas.openxmlformats.org/officeDocument/2006/relationships/tags" Target="../tags/tag47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489.xml" /><Relationship Id="rId11" Type="http://schemas.openxmlformats.org/officeDocument/2006/relationships/tags" Target="../tags/tag490.xml" /><Relationship Id="rId2" Type="http://schemas.openxmlformats.org/officeDocument/2006/relationships/notesSlide" Target="../notesSlides/notesSlide4.xml" /><Relationship Id="rId3" Type="http://schemas.openxmlformats.org/officeDocument/2006/relationships/tags" Target="../tags/tag483.xml" /><Relationship Id="rId4" Type="http://schemas.openxmlformats.org/officeDocument/2006/relationships/tags" Target="../tags/tag484.xml" /><Relationship Id="rId5" Type="http://schemas.openxmlformats.org/officeDocument/2006/relationships/image" Target="../media/image13.png" /><Relationship Id="rId6" Type="http://schemas.openxmlformats.org/officeDocument/2006/relationships/tags" Target="../tags/tag485.xml" /><Relationship Id="rId7" Type="http://schemas.openxmlformats.org/officeDocument/2006/relationships/tags" Target="../tags/tag486.xml" /><Relationship Id="rId8" Type="http://schemas.openxmlformats.org/officeDocument/2006/relationships/tags" Target="../tags/tag487.xml" /><Relationship Id="rId9" Type="http://schemas.openxmlformats.org/officeDocument/2006/relationships/tags" Target="../tags/tag48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24.xml" /><Relationship Id="rId3" Type="http://schemas.openxmlformats.org/officeDocument/2006/relationships/tags" Target="../tags/tag325.xml" /><Relationship Id="rId4" Type="http://schemas.openxmlformats.org/officeDocument/2006/relationships/tags" Target="../tags/tag32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27.xml" /><Relationship Id="rId3" Type="http://schemas.openxmlformats.org/officeDocument/2006/relationships/tags" Target="../tags/tag328.xml" /><Relationship Id="rId4" Type="http://schemas.openxmlformats.org/officeDocument/2006/relationships/tags" Target="../tags/tag32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30.xml" /><Relationship Id="rId3" Type="http://schemas.openxmlformats.org/officeDocument/2006/relationships/tags" Target="../tags/tag331.xml" /><Relationship Id="rId4" Type="http://schemas.openxmlformats.org/officeDocument/2006/relationships/tags" Target="../tags/tag33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tags" Target="../tags/tag342.xml" /><Relationship Id="rId11" Type="http://schemas.openxmlformats.org/officeDocument/2006/relationships/image" Target="../media/image6.png" /><Relationship Id="rId12" Type="http://schemas.openxmlformats.org/officeDocument/2006/relationships/tags" Target="../tags/tag343.xml" /><Relationship Id="rId2" Type="http://schemas.openxmlformats.org/officeDocument/2006/relationships/notesSlide" Target="../notesSlides/notesSlide1.xml"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image" Target="../media/image4.png" /><Relationship Id="rId6" Type="http://schemas.openxmlformats.org/officeDocument/2006/relationships/tags" Target="../tags/tag339.xml" /><Relationship Id="rId7" Type="http://schemas.openxmlformats.org/officeDocument/2006/relationships/image" Target="../media/image5.png" /><Relationship Id="rId8" Type="http://schemas.openxmlformats.org/officeDocument/2006/relationships/tags" Target="../tags/tag340.xml" /><Relationship Id="rId9" Type="http://schemas.openxmlformats.org/officeDocument/2006/relationships/tags" Target="../tags/tag34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44.xml" /><Relationship Id="rId3" Type="http://schemas.openxmlformats.org/officeDocument/2006/relationships/tags" Target="../tags/tag345.xml" /><Relationship Id="rId4" Type="http://schemas.openxmlformats.org/officeDocument/2006/relationships/tags" Target="../tags/tag34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tags" Target="../tags/tag347.xml" /><Relationship Id="rId3" Type="http://schemas.openxmlformats.org/officeDocument/2006/relationships/tags" Target="../tags/tag348.xml" /><Relationship Id="rId4"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custDataLst>
            <p:tags r:id="rId2"/>
          </p:custDataLst>
        </p:nvPr>
      </p:nvGrpSpPr>
      <p:grpSpPr>
        <a:xfrm>
          <a:off x="0" y="0"/>
          <a:ext cx="0" cy="0"/>
        </a:xfrm>
      </p:grpSpPr>
      <p:sp>
        <p:nvSpPr>
          <p:cNvPr id="15362" name="标题 3" title=""/>
          <p:cNvSpPr>
            <a:spLocks noGrp="1"/>
          </p:cNvSpPr>
          <p:nvPr>
            <p:ph type="title" idx="4294967295"/>
            <p:custDataLst>
              <p:tags r:id="rId3"/>
            </p:custDataLst>
          </p:nvPr>
        </p:nvSpPr>
        <p:spPr>
          <a:xfrm>
            <a:off x="0" y="0"/>
            <a:ext cx="8540750" cy="1143000"/>
          </a:xfrm>
        </p:spPr>
        <p:txBody>
          <a:bodyPr vert="horz" wrap="square" lIns="91440" tIns="45720" rIns="91440" bIns="45720" anchor="ctr"/>
          <a:lstStyle/>
          <a:p>
            <a:r>
              <a:rPr lang="zh-CN" altLang="en-US"/>
              <a:t>导入新课</a:t>
            </a:r>
          </a:p>
        </p:txBody>
      </p:sp>
      <p:sp>
        <p:nvSpPr>
          <p:cNvPr id="15363" name="内容占位符 4" title=""/>
          <p:cNvSpPr>
            <a:spLocks noGrp="1"/>
          </p:cNvSpPr>
          <p:nvPr>
            <p:ph idx="4294967295"/>
            <p:custDataLst>
              <p:tags r:id="rId4"/>
            </p:custDataLst>
          </p:nvPr>
        </p:nvSpPr>
        <p:spPr>
          <a:xfrm>
            <a:off x="0" y="1196975"/>
            <a:ext cx="8064500" cy="3829050"/>
          </a:xfrm>
        </p:spPr>
        <p:txBody>
          <a:bodyPr vert="horz" wrap="square" lIns="91440" tIns="45720" rIns="91440" bIns="45720" anchor="t">
            <a:normAutofit lnSpcReduction="10000"/>
          </a:bodyPr>
          <a:lstStyle/>
          <a:p>
            <a:pPr marL="0" indent="0">
              <a:buNone/>
            </a:pPr>
            <a:r>
              <a:rPr lang="en-US" altLang="zh-CN" sz="3600" b="1">
                <a:solidFill>
                  <a:srgbClr val="FF0000"/>
                </a:solidFill>
              </a:rPr>
              <a:t>       </a:t>
            </a:r>
            <a:r>
              <a:rPr lang="en-US" altLang="zh-CN" sz="3600" b="1">
                <a:solidFill>
                  <a:schemeClr val="accent6">
                    <a:lumMod val="75000"/>
                  </a:schemeClr>
                </a:solidFill>
              </a:rPr>
              <a:t>从远古《诗经》的“岂曰无衣，与子同袍”，到后来的“明犯强汉者，虽远必诛”，再到近代的“只解沙场为国死，何须马革裹尸还”，战场是每一个热血男儿的向往的地方，而今天</a:t>
            </a:r>
            <a:r>
              <a:rPr lang="zh-CN" altLang="en-US" sz="3600" b="1">
                <a:solidFill>
                  <a:schemeClr val="accent6">
                    <a:lumMod val="75000"/>
                  </a:schemeClr>
                </a:solidFill>
              </a:rPr>
              <a:t>我们就一同穿越历史，走进那“大漠穷秋塞草腓”的盛唐边塞，去聆听那“战士军前半死生”的战争悲歌</a:t>
            </a:r>
            <a:r>
              <a:rPr lang="en-US" altLang="zh-CN" sz="3600" b="1">
                <a:solidFill>
                  <a:schemeClr val="accent6">
                    <a:lumMod val="75000"/>
                  </a:schemeClr>
                </a:solidFill>
              </a:rPr>
              <a:t>——《</a:t>
            </a:r>
            <a:r>
              <a:rPr lang="zh-CN" altLang="en-US" sz="3600" b="1">
                <a:solidFill>
                  <a:schemeClr val="accent6">
                    <a:lumMod val="75000"/>
                  </a:schemeClr>
                </a:solidFill>
              </a:rPr>
              <a:t>燕歌行</a:t>
            </a:r>
            <a:r>
              <a:rPr lang="en-US" altLang="zh-CN" sz="3600" b="1">
                <a:solidFill>
                  <a:schemeClr val="accent6">
                    <a:lumMod val="75000"/>
                  </a:schemeClr>
                </a:solidFill>
              </a:rPr>
              <a:t>》</a:t>
            </a:r>
            <a:endParaRPr lang="zh-CN" altLang="en-US" sz="3600" b="1">
              <a:solidFill>
                <a:schemeClr val="accent6">
                  <a:lumMod val="75000"/>
                </a:schemeClr>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custDataLst>
            <p:tags r:id="rId2"/>
          </p:custDataLst>
        </p:nvPr>
      </p:nvGrpSpPr>
      <p:grpSpPr>
        <a:xfrm>
          <a:off x="0" y="0"/>
          <a:ext cx="0" cy="0"/>
        </a:xfrm>
      </p:grpSpPr>
      <p:pic>
        <p:nvPicPr>
          <p:cNvPr id="21506" name="图片 13" title=""/>
          <p:cNvPicPr>
            <a:picLocks noChangeAspect="1"/>
          </p:cNvPicPr>
          <p:nvPr>
            <p:custDataLst>
              <p:tags r:id="rId4"/>
            </p:custDataLst>
          </p:nvPr>
        </p:nvPicPr>
        <p:blipFill>
          <a:blip r:embed="rId3"/>
          <a:stretch>
            <a:fillRect/>
          </a:stretch>
        </p:blipFill>
        <p:spPr>
          <a:xfrm>
            <a:off x="0" y="1"/>
            <a:ext cx="12192000" cy="6858000"/>
          </a:xfrm>
          <a:prstGeom prst="rect">
            <a:avLst/>
          </a:prstGeom>
          <a:noFill/>
          <a:ln w="9525">
            <a:noFill/>
          </a:ln>
        </p:spPr>
      </p:pic>
      <p:sp>
        <p:nvSpPr>
          <p:cNvPr id="21507" name="文本框 16392" title=""/>
          <p:cNvSpPr txBox="1"/>
          <p:nvPr>
            <p:custDataLst>
              <p:tags r:id="rId5"/>
            </p:custDataLst>
          </p:nvPr>
        </p:nvSpPr>
        <p:spPr>
          <a:xfrm>
            <a:off x="3709217" y="872331"/>
            <a:ext cx="10006707" cy="5632450"/>
          </a:xfrm>
          <a:prstGeom prst="rect">
            <a:avLst/>
          </a:prstGeom>
          <a:noFill/>
          <a:ln w="9525">
            <a:noFill/>
          </a:ln>
        </p:spPr>
        <p:txBody>
          <a:bodyPr wrap="square">
            <a:spAutoFit/>
          </a:bodyPr>
          <a:lstStyle/>
          <a:p>
            <a:pPr marL="342900" indent="-342900">
              <a:lnSpc>
                <a:spcPct val="160000"/>
              </a:lnSpc>
            </a:pPr>
            <a:r>
              <a:rPr lang="zh-CN" altLang="en-US" sz="3600">
                <a:solidFill>
                  <a:srgbClr val="FF0000"/>
                </a:solidFill>
                <a:latin typeface="黑体" panose="02010609060101010101" pitchFamily="49" charset="-122"/>
                <a:ea typeface="黑体" panose="02010609060101010101" pitchFamily="49" charset="-122"/>
              </a:rPr>
              <a:t>燕</a:t>
            </a:r>
            <a:r>
              <a:rPr lang="zh-CN" altLang="en-US" sz="3600">
                <a:latin typeface="黑体" panose="02010609060101010101" pitchFamily="49" charset="-122"/>
                <a:ea typeface="黑体" panose="02010609060101010101" pitchFamily="49" charset="-122"/>
              </a:rPr>
              <a:t>国         </a:t>
            </a:r>
            <a:r>
              <a:rPr lang="zh-CN" altLang="en-US" sz="3600">
                <a:solidFill>
                  <a:srgbClr val="FF0000"/>
                </a:solidFill>
                <a:latin typeface="黑体" panose="02010609060101010101" pitchFamily="49" charset="-122"/>
                <a:ea typeface="黑体" panose="02010609060101010101" pitchFamily="49" charset="-122"/>
              </a:rPr>
              <a:t>摐</a:t>
            </a:r>
            <a:r>
              <a:rPr lang="zh-CN" altLang="en-US" sz="3600">
                <a:latin typeface="黑体" panose="02010609060101010101" pitchFamily="49" charset="-122"/>
                <a:ea typeface="黑体" panose="02010609060101010101" pitchFamily="49" charset="-122"/>
              </a:rPr>
              <a:t>金    </a:t>
            </a:r>
          </a:p>
          <a:p>
            <a:pPr marL="342900" indent="-342900">
              <a:lnSpc>
                <a:spcPct val="160000"/>
              </a:lnSpc>
            </a:pPr>
            <a:r>
              <a:rPr lang="zh-CN" altLang="en-US" sz="3600">
                <a:latin typeface="黑体" panose="02010609060101010101" pitchFamily="49" charset="-122"/>
                <a:ea typeface="黑体" panose="02010609060101010101" pitchFamily="49" charset="-122"/>
              </a:rPr>
              <a:t>征</a:t>
            </a:r>
            <a:r>
              <a:rPr lang="zh-CN" altLang="en-US" sz="3600">
                <a:solidFill>
                  <a:srgbClr val="FF0000"/>
                </a:solidFill>
                <a:latin typeface="黑体" panose="02010609060101010101" pitchFamily="49" charset="-122"/>
                <a:ea typeface="黑体" panose="02010609060101010101" pitchFamily="49" charset="-122"/>
              </a:rPr>
              <a:t>戍</a:t>
            </a:r>
            <a:r>
              <a:rPr lang="zh-CN" altLang="en-US" sz="3600">
                <a:latin typeface="黑体" panose="02010609060101010101" pitchFamily="49" charset="-122"/>
                <a:ea typeface="黑体" panose="02010609060101010101" pitchFamily="49" charset="-122"/>
              </a:rPr>
              <a:t>         </a:t>
            </a:r>
            <a:r>
              <a:rPr lang="zh-CN" altLang="en-US" sz="3600">
                <a:solidFill>
                  <a:srgbClr val="FF0000"/>
                </a:solidFill>
                <a:latin typeface="黑体" panose="02010609060101010101" pitchFamily="49" charset="-122"/>
                <a:ea typeface="黑体" panose="02010609060101010101" pitchFamily="49" charset="-122"/>
              </a:rPr>
              <a:t>旌旆</a:t>
            </a:r>
            <a:r>
              <a:rPr lang="zh-CN" altLang="en-US" sz="3600">
                <a:latin typeface="黑体" panose="02010609060101010101" pitchFamily="49" charset="-122"/>
                <a:ea typeface="黑体" panose="02010609060101010101" pitchFamily="49" charset="-122"/>
              </a:rPr>
              <a:t>      </a:t>
            </a:r>
          </a:p>
          <a:p>
            <a:pPr marL="342900" indent="-342900">
              <a:lnSpc>
                <a:spcPct val="160000"/>
              </a:lnSpc>
            </a:pPr>
            <a:r>
              <a:rPr lang="zh-CN" altLang="en-US" sz="3600">
                <a:solidFill>
                  <a:srgbClr val="FF0000"/>
                </a:solidFill>
                <a:latin typeface="黑体" panose="02010609060101010101" pitchFamily="49" charset="-122"/>
                <a:ea typeface="黑体" panose="02010609060101010101" pitchFamily="49" charset="-122"/>
              </a:rPr>
              <a:t>逶迤         碣</a:t>
            </a:r>
            <a:r>
              <a:rPr lang="zh-CN" altLang="en-US" sz="3600">
                <a:latin typeface="黑体" panose="02010609060101010101" pitchFamily="49" charset="-122"/>
                <a:ea typeface="黑体" panose="02010609060101010101" pitchFamily="49" charset="-122"/>
              </a:rPr>
              <a:t>石</a:t>
            </a:r>
          </a:p>
          <a:p>
            <a:pPr marL="342900" indent="-342900">
              <a:lnSpc>
                <a:spcPct val="160000"/>
              </a:lnSpc>
            </a:pPr>
            <a:r>
              <a:rPr lang="zh-CN" altLang="en-US" sz="3600">
                <a:latin typeface="黑体" panose="02010609060101010101" pitchFamily="49" charset="-122"/>
                <a:ea typeface="黑体" panose="02010609060101010101" pitchFamily="49" charset="-122"/>
              </a:rPr>
              <a:t>塞草</a:t>
            </a:r>
            <a:r>
              <a:rPr lang="zh-CN" altLang="en-US" sz="3600">
                <a:solidFill>
                  <a:srgbClr val="FF0000"/>
                </a:solidFill>
                <a:latin typeface="黑体" panose="02010609060101010101" pitchFamily="49" charset="-122"/>
                <a:ea typeface="黑体" panose="02010609060101010101" pitchFamily="49" charset="-122"/>
              </a:rPr>
              <a:t>腓</a:t>
            </a:r>
            <a:r>
              <a:rPr lang="zh-CN" altLang="en-US" sz="3600">
                <a:latin typeface="黑体" panose="02010609060101010101" pitchFamily="49" charset="-122"/>
                <a:ea typeface="黑体" panose="02010609060101010101" pitchFamily="49" charset="-122"/>
              </a:rPr>
              <a:t>       玉</a:t>
            </a:r>
            <a:r>
              <a:rPr lang="zh-CN" altLang="en-US" sz="3600">
                <a:solidFill>
                  <a:srgbClr val="FF0000"/>
                </a:solidFill>
                <a:latin typeface="黑体" panose="02010609060101010101" pitchFamily="49" charset="-122"/>
                <a:ea typeface="黑体" panose="02010609060101010101" pitchFamily="49" charset="-122"/>
              </a:rPr>
              <a:t>箸</a:t>
            </a:r>
            <a:endParaRPr lang="zh-CN" altLang="en-US" sz="3600">
              <a:latin typeface="黑体" panose="02010609060101010101" pitchFamily="49" charset="-122"/>
              <a:ea typeface="黑体" panose="02010609060101010101" pitchFamily="49" charset="-122"/>
            </a:endParaRPr>
          </a:p>
          <a:p>
            <a:pPr marL="342900" indent="-342900">
              <a:lnSpc>
                <a:spcPct val="160000"/>
              </a:lnSpc>
            </a:pPr>
            <a:r>
              <a:rPr lang="zh-CN" altLang="en-US" sz="3600">
                <a:solidFill>
                  <a:srgbClr val="FF0000"/>
                </a:solidFill>
                <a:latin typeface="黑体" panose="02010609060101010101" pitchFamily="49" charset="-122"/>
                <a:ea typeface="黑体" panose="02010609060101010101" pitchFamily="49" charset="-122"/>
              </a:rPr>
              <a:t>蓟</a:t>
            </a:r>
            <a:r>
              <a:rPr lang="zh-CN" altLang="en-US" sz="3600">
                <a:latin typeface="黑体" panose="02010609060101010101" pitchFamily="49" charset="-122"/>
                <a:ea typeface="黑体" panose="02010609060101010101" pitchFamily="49" charset="-122"/>
              </a:rPr>
              <a:t>北         功</a:t>
            </a:r>
            <a:r>
              <a:rPr lang="zh-CN" altLang="en-US" sz="3600">
                <a:solidFill>
                  <a:srgbClr val="FF0000"/>
                </a:solidFill>
                <a:latin typeface="黑体" panose="02010609060101010101" pitchFamily="49" charset="-122"/>
                <a:ea typeface="黑体" panose="02010609060101010101" pitchFamily="49" charset="-122"/>
              </a:rPr>
              <a:t>勋</a:t>
            </a:r>
            <a:endParaRPr lang="zh-CN" altLang="en-US" sz="3600">
              <a:latin typeface="黑体" panose="02010609060101010101" pitchFamily="49" charset="-122"/>
              <a:ea typeface="黑体" panose="02010609060101010101" pitchFamily="49" charset="-122"/>
            </a:endParaRPr>
          </a:p>
        </p:txBody>
      </p:sp>
      <p:sp>
        <p:nvSpPr>
          <p:cNvPr id="16394" name="文本框 16393" title=""/>
          <p:cNvSpPr txBox="1"/>
          <p:nvPr>
            <p:custDataLst>
              <p:tags r:id="rId6"/>
            </p:custDataLst>
          </p:nvPr>
        </p:nvSpPr>
        <p:spPr>
          <a:xfrm>
            <a:off x="4668838" y="1112838"/>
            <a:ext cx="1066800" cy="519112"/>
          </a:xfrm>
          <a:prstGeom prst="rect">
            <a:avLst/>
          </a:prstGeom>
          <a:noFill/>
          <a:ln w="9525">
            <a:noFill/>
          </a:ln>
        </p:spPr>
        <p:txBody>
          <a:bodyPr>
            <a:spAutoFit/>
          </a:bodyPr>
          <a:lstStyle/>
          <a:p>
            <a:pPr marL="342900" indent="-342900"/>
            <a:r>
              <a:rPr lang="en-US" altLang="en-US" sz="2800">
                <a:latin typeface="楷体_GB2312" panose="02010609030101010101" pitchFamily="49" charset="-122"/>
                <a:ea typeface="楷体_GB2312" panose="02010609030101010101" pitchFamily="49" charset="-122"/>
              </a:rPr>
              <a:t>yā</a:t>
            </a:r>
            <a:r>
              <a:rPr lang="en-US" altLang="zh-CN" sz="2800">
                <a:latin typeface="楷体_GB2312" panose="02010609030101010101" pitchFamily="49" charset="-122"/>
                <a:ea typeface="楷体_GB2312" panose="02010609030101010101" pitchFamily="49" charset="-122"/>
              </a:rPr>
              <a:t>n</a:t>
            </a:r>
          </a:p>
        </p:txBody>
      </p:sp>
      <p:sp>
        <p:nvSpPr>
          <p:cNvPr id="16395" name="文本框 16394" title=""/>
          <p:cNvSpPr txBox="1"/>
          <p:nvPr>
            <p:custDataLst>
              <p:tags r:id="rId7"/>
            </p:custDataLst>
          </p:nvPr>
        </p:nvSpPr>
        <p:spPr>
          <a:xfrm>
            <a:off x="4811713" y="3502026"/>
            <a:ext cx="1295400" cy="954107"/>
          </a:xfrm>
          <a:prstGeom prst="rect">
            <a:avLst/>
          </a:prstGeom>
          <a:noFill/>
          <a:ln w="9525">
            <a:noFill/>
          </a:ln>
        </p:spPr>
        <p:txBody>
          <a:bodyPr>
            <a:spAutoFit/>
          </a:bodyPr>
          <a:lstStyle/>
          <a:p>
            <a:pPr marL="342900" indent="-342900"/>
            <a:r>
              <a:rPr lang="en-US" altLang="en-US" sz="2800">
                <a:latin typeface="楷体_GB2312" panose="02010609030101010101" pitchFamily="49" charset="-122"/>
                <a:ea typeface="楷体_GB2312" panose="02010609030101010101" pitchFamily="49" charset="-122"/>
              </a:rPr>
              <a:t>wē</a:t>
            </a:r>
            <a:r>
              <a:rPr lang="en-US" altLang="zh-CN" sz="2800">
                <a:latin typeface="楷体_GB2312" panose="02010609030101010101" pitchFamily="49" charset="-122"/>
                <a:ea typeface="楷体_GB2312" panose="02010609030101010101" pitchFamily="49" charset="-122"/>
              </a:rPr>
              <a:t>i</a:t>
            </a:r>
            <a:r>
              <a:rPr lang="en-US" altLang="zh-CN" sz="2800">
                <a:latin typeface="Arial" panose="020b0604020202020204" pitchFamily="34" charset="0"/>
                <a:ea typeface="楷体_GB2312" panose="02010609030101010101" pitchFamily="49" charset="-122"/>
              </a:rPr>
              <a:t>•</a:t>
            </a:r>
            <a:r>
              <a:rPr lang="en-US" altLang="en-US" sz="2800">
                <a:latin typeface="楷体_GB2312" panose="02010609030101010101" pitchFamily="49" charset="-122"/>
                <a:ea typeface="楷体_GB2312" panose="02010609030101010101" pitchFamily="49" charset="-122"/>
              </a:rPr>
              <a:t>yí</a:t>
            </a:r>
          </a:p>
        </p:txBody>
      </p:sp>
      <p:sp>
        <p:nvSpPr>
          <p:cNvPr id="16396" name="文本框 16395" title=""/>
          <p:cNvSpPr txBox="1"/>
          <p:nvPr>
            <p:custDataLst>
              <p:tags r:id="rId8"/>
            </p:custDataLst>
          </p:nvPr>
        </p:nvSpPr>
        <p:spPr>
          <a:xfrm>
            <a:off x="7810500" y="3429001"/>
            <a:ext cx="1066800" cy="519113"/>
          </a:xfrm>
          <a:prstGeom prst="rect">
            <a:avLst/>
          </a:prstGeom>
          <a:noFill/>
          <a:ln w="9525">
            <a:noFill/>
          </a:ln>
        </p:spPr>
        <p:txBody>
          <a:bodyPr>
            <a:spAutoFit/>
          </a:bodyPr>
          <a:lstStyle/>
          <a:p>
            <a:pPr marL="342900" indent="-342900"/>
            <a:r>
              <a:rPr lang="en-US" altLang="en-US" sz="2800">
                <a:latin typeface="楷体_GB2312" panose="02010609030101010101" pitchFamily="49" charset="-122"/>
                <a:ea typeface="楷体_GB2312" panose="02010609030101010101" pitchFamily="49" charset="-122"/>
              </a:rPr>
              <a:t>jié</a:t>
            </a:r>
          </a:p>
        </p:txBody>
      </p:sp>
      <p:sp>
        <p:nvSpPr>
          <p:cNvPr id="16397" name="文本框 16396" title=""/>
          <p:cNvSpPr txBox="1"/>
          <p:nvPr>
            <p:custDataLst>
              <p:tags r:id="rId9"/>
            </p:custDataLst>
          </p:nvPr>
        </p:nvSpPr>
        <p:spPr>
          <a:xfrm>
            <a:off x="4811713" y="2430463"/>
            <a:ext cx="1066800" cy="519112"/>
          </a:xfrm>
          <a:prstGeom prst="rect">
            <a:avLst/>
          </a:prstGeom>
          <a:noFill/>
          <a:ln w="9525">
            <a:noFill/>
          </a:ln>
        </p:spPr>
        <p:txBody>
          <a:bodyPr>
            <a:spAutoFit/>
          </a:bodyPr>
          <a:lstStyle/>
          <a:p>
            <a:pPr marL="342900" indent="-342900"/>
            <a:r>
              <a:rPr lang="en-US" altLang="en-US" sz="2800">
                <a:latin typeface="楷体_GB2312" panose="02010609030101010101" pitchFamily="49" charset="-122"/>
                <a:ea typeface="楷体_GB2312" panose="02010609030101010101" pitchFamily="49" charset="-122"/>
              </a:rPr>
              <a:t>shù</a:t>
            </a:r>
          </a:p>
        </p:txBody>
      </p:sp>
      <p:sp>
        <p:nvSpPr>
          <p:cNvPr id="16399" name="文本框 16398" title=""/>
          <p:cNvSpPr txBox="1"/>
          <p:nvPr>
            <p:custDataLst>
              <p:tags r:id="rId10"/>
            </p:custDataLst>
          </p:nvPr>
        </p:nvSpPr>
        <p:spPr>
          <a:xfrm>
            <a:off x="7739063" y="4572001"/>
            <a:ext cx="1066800" cy="519113"/>
          </a:xfrm>
          <a:prstGeom prst="rect">
            <a:avLst/>
          </a:prstGeom>
          <a:noFill/>
          <a:ln w="9525">
            <a:noFill/>
          </a:ln>
        </p:spPr>
        <p:txBody>
          <a:bodyPr>
            <a:spAutoFit/>
          </a:bodyPr>
          <a:lstStyle/>
          <a:p>
            <a:pPr marL="342900" indent="-342900"/>
            <a:r>
              <a:rPr lang="en-US" altLang="en-US" sz="2800">
                <a:latin typeface="楷体_GB2312" panose="02010609030101010101" pitchFamily="49" charset="-122"/>
                <a:ea typeface="楷体_GB2312" panose="02010609030101010101" pitchFamily="49" charset="-122"/>
              </a:rPr>
              <a:t>zhù</a:t>
            </a:r>
          </a:p>
        </p:txBody>
      </p:sp>
      <p:sp>
        <p:nvSpPr>
          <p:cNvPr id="16400" name="文本框 16399" title=""/>
          <p:cNvSpPr txBox="1"/>
          <p:nvPr>
            <p:custDataLst>
              <p:tags r:id="rId11"/>
            </p:custDataLst>
          </p:nvPr>
        </p:nvSpPr>
        <p:spPr>
          <a:xfrm>
            <a:off x="7724776" y="1196976"/>
            <a:ext cx="1800225" cy="519113"/>
          </a:xfrm>
          <a:prstGeom prst="rect">
            <a:avLst/>
          </a:prstGeom>
          <a:noFill/>
          <a:ln w="9525">
            <a:noFill/>
          </a:ln>
        </p:spPr>
        <p:txBody>
          <a:bodyPr>
            <a:spAutoFit/>
          </a:bodyPr>
          <a:lstStyle/>
          <a:p>
            <a:pPr marL="342900" indent="-342900"/>
            <a:r>
              <a:rPr lang="en-US" altLang="en-US" sz="2800">
                <a:latin typeface="楷体_GB2312" panose="02010609030101010101" pitchFamily="49" charset="-122"/>
                <a:ea typeface="楷体_GB2312" panose="02010609030101010101" pitchFamily="49" charset="-122"/>
              </a:rPr>
              <a:t>chuā</a:t>
            </a:r>
            <a:r>
              <a:rPr lang="en-US" altLang="zh-CN" sz="2800">
                <a:latin typeface="楷体_GB2312" panose="02010609030101010101" pitchFamily="49" charset="-122"/>
                <a:ea typeface="楷体_GB2312" panose="02010609030101010101" pitchFamily="49" charset="-122"/>
              </a:rPr>
              <a:t>ng</a:t>
            </a:r>
          </a:p>
        </p:txBody>
      </p:sp>
      <p:sp>
        <p:nvSpPr>
          <p:cNvPr id="16401" name="文本框 16400" title=""/>
          <p:cNvSpPr txBox="1"/>
          <p:nvPr>
            <p:custDataLst>
              <p:tags r:id="rId12"/>
            </p:custDataLst>
          </p:nvPr>
        </p:nvSpPr>
        <p:spPr>
          <a:xfrm>
            <a:off x="7764463" y="2405063"/>
            <a:ext cx="1981200" cy="519112"/>
          </a:xfrm>
          <a:prstGeom prst="rect">
            <a:avLst/>
          </a:prstGeom>
          <a:noFill/>
          <a:ln w="9525">
            <a:noFill/>
          </a:ln>
        </p:spPr>
        <p:txBody>
          <a:bodyPr>
            <a:spAutoFit/>
          </a:bodyPr>
          <a:lstStyle/>
          <a:p>
            <a:pPr marL="342900" indent="-342900"/>
            <a:r>
              <a:rPr lang="en-US" altLang="en-US" sz="2800">
                <a:latin typeface="楷体_GB2312" panose="02010609030101010101" pitchFamily="49" charset="-122"/>
                <a:ea typeface="楷体_GB2312" panose="02010609030101010101" pitchFamily="49" charset="-122"/>
              </a:rPr>
              <a:t>jī</a:t>
            </a:r>
            <a:r>
              <a:rPr lang="en-US" altLang="zh-CN" sz="2800">
                <a:latin typeface="楷体_GB2312" panose="02010609030101010101" pitchFamily="49" charset="-122"/>
                <a:ea typeface="楷体_GB2312" panose="02010609030101010101" pitchFamily="49" charset="-122"/>
              </a:rPr>
              <a:t>ng</a:t>
            </a:r>
            <a:r>
              <a:rPr lang="en-US" altLang="en-US" sz="2800">
                <a:latin typeface="Arial" panose="020b0604020202020204" pitchFamily="34" charset="0"/>
                <a:ea typeface="楷体_GB2312" panose="02010609030101010101" pitchFamily="49" charset="-122"/>
              </a:rPr>
              <a:t>•</a:t>
            </a:r>
            <a:r>
              <a:rPr lang="en-US" altLang="en-US" sz="2800">
                <a:latin typeface="楷体_GB2312" panose="02010609030101010101" pitchFamily="49" charset="-122"/>
                <a:ea typeface="楷体_GB2312" panose="02010609030101010101" pitchFamily="49" charset="-122"/>
              </a:rPr>
              <a:t>pè</a:t>
            </a:r>
            <a:r>
              <a:rPr lang="en-US" altLang="zh-CN" sz="2800">
                <a:latin typeface="楷体_GB2312" panose="02010609030101010101" pitchFamily="49" charset="-122"/>
                <a:ea typeface="楷体_GB2312" panose="02010609030101010101" pitchFamily="49" charset="-122"/>
              </a:rPr>
              <a:t>i</a:t>
            </a:r>
          </a:p>
        </p:txBody>
      </p:sp>
      <p:sp>
        <p:nvSpPr>
          <p:cNvPr id="16403" name="文本框 16402" title=""/>
          <p:cNvSpPr txBox="1"/>
          <p:nvPr>
            <p:custDataLst>
              <p:tags r:id="rId13"/>
            </p:custDataLst>
          </p:nvPr>
        </p:nvSpPr>
        <p:spPr>
          <a:xfrm>
            <a:off x="4979988" y="5732463"/>
            <a:ext cx="1066800" cy="520700"/>
          </a:xfrm>
          <a:prstGeom prst="rect">
            <a:avLst/>
          </a:prstGeom>
          <a:noFill/>
          <a:ln w="9525">
            <a:noFill/>
          </a:ln>
        </p:spPr>
        <p:txBody>
          <a:bodyPr>
            <a:spAutoFit/>
          </a:bodyPr>
          <a:lstStyle/>
          <a:p>
            <a:pPr marL="342900" indent="-342900"/>
            <a:r>
              <a:rPr lang="en-US" altLang="en-US" sz="2800">
                <a:latin typeface="楷体_GB2312" panose="02010609030101010101" pitchFamily="49" charset="-122"/>
                <a:ea typeface="楷体_GB2312" panose="02010609030101010101" pitchFamily="49" charset="-122"/>
              </a:rPr>
              <a:t>jì</a:t>
            </a:r>
          </a:p>
        </p:txBody>
      </p:sp>
      <p:sp>
        <p:nvSpPr>
          <p:cNvPr id="16405" name="矩形 16404" title=""/>
          <p:cNvSpPr/>
          <p:nvPr>
            <p:custDataLst>
              <p:tags r:id="rId14"/>
            </p:custDataLst>
          </p:nvPr>
        </p:nvSpPr>
        <p:spPr>
          <a:xfrm>
            <a:off x="5164138" y="4581526"/>
            <a:ext cx="1143000" cy="519113"/>
          </a:xfrm>
          <a:prstGeom prst="rect">
            <a:avLst/>
          </a:prstGeom>
          <a:noFill/>
          <a:ln w="9525">
            <a:noFill/>
          </a:ln>
        </p:spPr>
        <p:txBody>
          <a:bodyPr anchor="ctr">
            <a:spAutoFit/>
          </a:bodyPr>
          <a:lstStyle/>
          <a:p>
            <a:r>
              <a:rPr lang="en-US" altLang="zh-CN" sz="2800">
                <a:latin typeface="楷体_GB2312" panose="02010609030101010101" pitchFamily="49" charset="-122"/>
                <a:ea typeface="楷体_GB2312" panose="02010609030101010101" pitchFamily="49" charset="-122"/>
              </a:rPr>
              <a:t>féi</a:t>
            </a:r>
          </a:p>
        </p:txBody>
      </p:sp>
      <p:sp>
        <p:nvSpPr>
          <p:cNvPr id="16409" name="文本框 16408" title=""/>
          <p:cNvSpPr txBox="1"/>
          <p:nvPr>
            <p:custDataLst>
              <p:tags r:id="rId15"/>
            </p:custDataLst>
          </p:nvPr>
        </p:nvSpPr>
        <p:spPr>
          <a:xfrm>
            <a:off x="7764464" y="5719763"/>
            <a:ext cx="1195387" cy="519112"/>
          </a:xfrm>
          <a:prstGeom prst="rect">
            <a:avLst/>
          </a:prstGeom>
          <a:noFill/>
          <a:ln w="9525">
            <a:noFill/>
          </a:ln>
        </p:spPr>
        <p:txBody>
          <a:bodyPr>
            <a:spAutoFit/>
          </a:bodyPr>
          <a:lstStyle/>
          <a:p>
            <a:pPr marL="342900" indent="-342900"/>
            <a:r>
              <a:rPr lang="en-US" altLang="zh-CN" sz="2800">
                <a:latin typeface="楷体_GB2312" panose="02010609030101010101" pitchFamily="49" charset="-122"/>
                <a:ea typeface="楷体_GB2312" panose="02010609030101010101" pitchFamily="49" charset="-122"/>
              </a:rPr>
              <a:t>xūn</a:t>
            </a:r>
          </a:p>
        </p:txBody>
      </p:sp>
      <p:sp>
        <p:nvSpPr>
          <p:cNvPr id="21518" name="文本框 16409" title=""/>
          <p:cNvSpPr txBox="1"/>
          <p:nvPr>
            <p:custDataLst>
              <p:tags r:id="rId16"/>
            </p:custDataLst>
          </p:nvPr>
        </p:nvSpPr>
        <p:spPr>
          <a:xfrm>
            <a:off x="3709216" y="180529"/>
            <a:ext cx="9036050" cy="1077218"/>
          </a:xfrm>
          <a:prstGeom prst="rect">
            <a:avLst/>
          </a:prstGeom>
          <a:noFill/>
          <a:ln w="9525">
            <a:noFill/>
          </a:ln>
        </p:spPr>
        <p:txBody>
          <a:bodyPr>
            <a:spAutoFit/>
          </a:bodyPr>
          <a:lstStyle/>
          <a:p>
            <a:pPr>
              <a:spcBef>
                <a:spcPct val="0"/>
              </a:spcBef>
            </a:pPr>
            <a:r>
              <a:rPr lang="zh-CN" altLang="en-US" sz="3200">
                <a:solidFill>
                  <a:schemeClr val="accent6">
                    <a:lumMod val="75000"/>
                  </a:schemeClr>
                </a:solidFill>
                <a:latin typeface="Arial" panose="020b0604020202020204" pitchFamily="34" charset="0"/>
                <a:ea typeface="宋体" panose="02010600030101010101" pitchFamily="2" charset="-122"/>
              </a:rPr>
              <a:t>朗读诗歌，读准字音，读清句读，</a:t>
            </a:r>
            <a:endParaRPr lang="en-US" altLang="zh-CN" sz="3200">
              <a:solidFill>
                <a:schemeClr val="accent6">
                  <a:lumMod val="75000"/>
                </a:schemeClr>
              </a:solidFill>
              <a:latin typeface="Arial" panose="020b0604020202020204" pitchFamily="34" charset="0"/>
              <a:ea typeface="宋体" panose="02010600030101010101" pitchFamily="2" charset="-122"/>
            </a:endParaRPr>
          </a:p>
          <a:p>
            <a:pPr>
              <a:spcBef>
                <a:spcPct val="0"/>
              </a:spcBef>
            </a:pPr>
            <a:r>
              <a:rPr lang="zh-CN" altLang="en-US" sz="3200">
                <a:solidFill>
                  <a:schemeClr val="accent6">
                    <a:lumMod val="75000"/>
                  </a:schemeClr>
                </a:solidFill>
                <a:latin typeface="Arial" panose="020b0604020202020204" pitchFamily="34" charset="0"/>
                <a:ea typeface="宋体" panose="02010600030101010101" pitchFamily="2" charset="-122"/>
              </a:rPr>
              <a:t>注意把握情感。</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94"/>
                                        </p:tgtEl>
                                        <p:attrNameLst>
                                          <p:attrName>style.visibility</p:attrName>
                                        </p:attrNameLst>
                                      </p:cBhvr>
                                      <p:to>
                                        <p:strVal val="visible"/>
                                      </p:to>
                                    </p:set>
                                    <p:animEffect transition="in" filter="blinds(horizontal)">
                                      <p:cBhvr>
                                        <p:cTn id="7" dur="500"/>
                                        <p:tgtEl>
                                          <p:spTgt spid="16394"/>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400"/>
                                        </p:tgtEl>
                                        <p:attrNameLst>
                                          <p:attrName>style.visibility</p:attrName>
                                        </p:attrNameLst>
                                      </p:cBhvr>
                                      <p:to>
                                        <p:strVal val="visible"/>
                                      </p:to>
                                    </p:set>
                                    <p:animEffect transition="in" filter="blinds(horizontal)">
                                      <p:cBhvr>
                                        <p:cTn id="12" dur="500"/>
                                        <p:tgtEl>
                                          <p:spTgt spid="16400"/>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397"/>
                                        </p:tgtEl>
                                        <p:attrNameLst>
                                          <p:attrName>style.visibility</p:attrName>
                                        </p:attrNameLst>
                                      </p:cBhvr>
                                      <p:to>
                                        <p:strVal val="visible"/>
                                      </p:to>
                                    </p:set>
                                    <p:animEffect transition="in" filter="blinds(horizontal)">
                                      <p:cBhvr>
                                        <p:cTn id="17" dur="500"/>
                                        <p:tgtEl>
                                          <p:spTgt spid="1639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401"/>
                                        </p:tgtEl>
                                        <p:attrNameLst>
                                          <p:attrName>style.visibility</p:attrName>
                                        </p:attrNameLst>
                                      </p:cBhvr>
                                      <p:to>
                                        <p:strVal val="visible"/>
                                      </p:to>
                                    </p:set>
                                    <p:animEffect transition="in" filter="blinds(horizontal)">
                                      <p:cBhvr>
                                        <p:cTn id="22" dur="500"/>
                                        <p:tgtEl>
                                          <p:spTgt spid="16401"/>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395"/>
                                        </p:tgtEl>
                                        <p:attrNameLst>
                                          <p:attrName>style.visibility</p:attrName>
                                        </p:attrNameLst>
                                      </p:cBhvr>
                                      <p:to>
                                        <p:strVal val="visible"/>
                                      </p:to>
                                    </p:set>
                                    <p:animEffect transition="in" filter="blinds(horizontal)">
                                      <p:cBhvr>
                                        <p:cTn id="27" dur="500"/>
                                        <p:tgtEl>
                                          <p:spTgt spid="16395"/>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396"/>
                                        </p:tgtEl>
                                        <p:attrNameLst>
                                          <p:attrName>style.visibility</p:attrName>
                                        </p:attrNameLst>
                                      </p:cBhvr>
                                      <p:to>
                                        <p:strVal val="visible"/>
                                      </p:to>
                                    </p:set>
                                    <p:animEffect transition="in" filter="blinds(horizontal)">
                                      <p:cBhvr>
                                        <p:cTn id="32" dur="500"/>
                                        <p:tgtEl>
                                          <p:spTgt spid="16396"/>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405"/>
                                        </p:tgtEl>
                                        <p:attrNameLst>
                                          <p:attrName>style.visibility</p:attrName>
                                        </p:attrNameLst>
                                      </p:cBhvr>
                                      <p:to>
                                        <p:strVal val="visible"/>
                                      </p:to>
                                    </p:set>
                                    <p:animEffect transition="in" filter="blinds(horizontal)">
                                      <p:cBhvr>
                                        <p:cTn id="37" dur="500"/>
                                        <p:tgtEl>
                                          <p:spTgt spid="16405"/>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399"/>
                                        </p:tgtEl>
                                        <p:attrNameLst>
                                          <p:attrName>style.visibility</p:attrName>
                                        </p:attrNameLst>
                                      </p:cBhvr>
                                      <p:to>
                                        <p:strVal val="visible"/>
                                      </p:to>
                                    </p:set>
                                    <p:animEffect transition="in" filter="blinds(horizontal)">
                                      <p:cBhvr>
                                        <p:cTn id="42" dur="500"/>
                                        <p:tgtEl>
                                          <p:spTgt spid="16399"/>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403"/>
                                        </p:tgtEl>
                                        <p:attrNameLst>
                                          <p:attrName>style.visibility</p:attrName>
                                        </p:attrNameLst>
                                      </p:cBhvr>
                                      <p:to>
                                        <p:strVal val="visible"/>
                                      </p:to>
                                    </p:set>
                                    <p:animEffect transition="in" filter="blinds(horizontal)">
                                      <p:cBhvr>
                                        <p:cTn id="47" dur="500"/>
                                        <p:tgtEl>
                                          <p:spTgt spid="16403"/>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409"/>
                                        </p:tgtEl>
                                        <p:attrNameLst>
                                          <p:attrName>style.visibility</p:attrName>
                                        </p:attrNameLst>
                                      </p:cBhvr>
                                      <p:to>
                                        <p:strVal val="visible"/>
                                      </p:to>
                                    </p:set>
                                    <p:animEffect transition="in" filter="blinds(horizontal)">
                                      <p:cBhvr>
                                        <p:cTn id="52" dur="500"/>
                                        <p:tgtEl>
                                          <p:spTgt spid="16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4" grpId="0"/>
      <p:bldP spid="16395" grpId="0"/>
      <p:bldP spid="16396" grpId="0"/>
      <p:bldP spid="16397" grpId="0"/>
      <p:bldP spid="16399" grpId="0"/>
      <p:bldP spid="16400" grpId="0"/>
      <p:bldP spid="16401" grpId="0"/>
      <p:bldP spid="16403" grpId="0"/>
      <p:bldP spid="16405" grpId="0"/>
      <p:bldP spid="1640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663066" y="73661"/>
            <a:ext cx="8875395" cy="6632575"/>
          </a:xfrm>
          <a:prstGeom prst="rect">
            <a:avLst/>
          </a:prstGeom>
          <a:noFill/>
        </p:spPr>
        <p:txBody>
          <a:bodyPr wrap="square" rtlCol="0" anchor="t">
            <a:noAutofit/>
          </a:bodyPr>
          <a:lstStyle/>
          <a:p>
            <a:r>
              <a:rPr lang="zh-CN" altLang="en-US" sz="2800">
                <a:solidFill>
                  <a:srgbClr val="000000"/>
                </a:solidFill>
                <a:latin typeface="宋体" panose="02010600030101010101" pitchFamily="2" charset="-122"/>
                <a:ea typeface="宋体" panose="02010600030101010101" pitchFamily="2" charset="-122"/>
              </a:rPr>
              <a:t>本诗以浓缩的笔墨写了一场战役的全过程，请你根据诗歌内容把这首诗分为战斗的四个阶段，并简要概况各阶段的内容。</a:t>
            </a:r>
            <a:endParaRPr lang="zh-CN" altLang="en-US" sz="2800">
              <a:solidFill>
                <a:srgbClr val="000000"/>
              </a:solidFill>
            </a:endParaRPr>
          </a:p>
          <a:p>
            <a:pPr algn="ctr"/>
            <a:r>
              <a:rPr lang="zh-CN" altLang="en-US" sz="2800">
                <a:solidFill>
                  <a:srgbClr val="000000"/>
                </a:solidFill>
              </a:rPr>
              <a:t>燕歌行并序</a:t>
            </a:r>
            <a:r>
              <a:rPr lang="en-US" altLang="zh-CN" sz="2800">
                <a:solidFill>
                  <a:srgbClr val="000000"/>
                </a:solidFill>
              </a:rPr>
              <a:t> </a:t>
            </a:r>
            <a:r>
              <a:rPr lang="zh-CN" altLang="en-US" sz="2800">
                <a:solidFill>
                  <a:srgbClr val="000000"/>
                </a:solidFill>
              </a:rPr>
              <a:t>高 适</a:t>
            </a:r>
          </a:p>
          <a:p>
            <a:r>
              <a:rPr lang="en-US" altLang="zh-CN" sz="2800">
                <a:solidFill>
                  <a:srgbClr val="000000"/>
                </a:solidFill>
              </a:rPr>
              <a:t>        </a:t>
            </a:r>
            <a:r>
              <a:rPr lang="zh-CN" altLang="en-US" sz="2800">
                <a:solidFill>
                  <a:srgbClr val="000000"/>
                </a:solidFill>
              </a:rPr>
              <a:t>开元二十六年，客有从元戎róng出塞sài而还者，作《燕歌行》以示。适感征戍shù之事，因而和hè焉。</a:t>
            </a:r>
          </a:p>
          <a:p>
            <a:endParaRPr lang="zh-CN" altLang="en-US" sz="2800"/>
          </a:p>
          <a:p>
            <a:endParaRPr lang="zh-CN" altLang="en-US" sz="2800">
              <a:solidFill>
                <a:srgbClr val="FF0000"/>
              </a:solidFill>
            </a:endParaRPr>
          </a:p>
        </p:txBody>
      </p:sp>
      <p:sp>
        <p:nvSpPr>
          <p:cNvPr id="3" name="文本框 2" title=""/>
          <p:cNvSpPr txBox="1"/>
          <p:nvPr>
            <p:custDataLst>
              <p:tags r:id="rId5"/>
            </p:custDataLst>
          </p:nvPr>
        </p:nvSpPr>
        <p:spPr>
          <a:xfrm>
            <a:off x="2082166" y="4098926"/>
            <a:ext cx="8166735" cy="1076325"/>
          </a:xfrm>
          <a:prstGeom prst="rect">
            <a:avLst/>
          </a:prstGeom>
          <a:noFill/>
        </p:spPr>
        <p:txBody>
          <a:bodyPr wrap="square" rtlCol="0">
            <a:spAutoFit/>
          </a:bodyPr>
          <a:lstStyle/>
          <a:p>
            <a:r>
              <a:rPr lang="zh-CN" altLang="en-US" sz="3200">
                <a:solidFill>
                  <a:srgbClr val="FF0000"/>
                </a:solidFill>
                <a:sym typeface="+mn-ea"/>
              </a:rPr>
              <a:t>小序交代了时间、事件、写作的缘由。为整首诗歌提供了一个大的环境背景。</a:t>
            </a:r>
            <a:endParaRPr lang="zh-CN" altLang="en-US" sz="320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663066" y="73661"/>
            <a:ext cx="8875395" cy="6632575"/>
          </a:xfrm>
          <a:prstGeom prst="rect">
            <a:avLst/>
          </a:prstGeom>
          <a:noFill/>
        </p:spPr>
        <p:txBody>
          <a:bodyPr wrap="square" rtlCol="0" anchor="t">
            <a:noAutofit/>
          </a:bodyPr>
          <a:lstStyle/>
          <a:p>
            <a:r>
              <a:rPr lang="zh-CN" altLang="en-US" sz="2400">
                <a:solidFill>
                  <a:srgbClr val="000000"/>
                </a:solidFill>
                <a:latin typeface="宋体" panose="02010600030101010101" pitchFamily="2" charset="-122"/>
                <a:ea typeface="宋体" panose="02010600030101010101" pitchFamily="2" charset="-122"/>
              </a:rPr>
              <a:t>汉家烟尘在东北， </a:t>
            </a:r>
            <a:r>
              <a:rPr lang="zh-CN" altLang="en-US" sz="2400">
                <a:solidFill>
                  <a:srgbClr val="FF0000"/>
                </a:solidFill>
                <a:latin typeface="宋体" panose="02010600030101010101" pitchFamily="2" charset="-122"/>
                <a:ea typeface="宋体" panose="02010600030101010101" pitchFamily="2" charset="-122"/>
              </a:rPr>
              <a:t>汉代边境举烟火狼烟东北起尘土。</a:t>
            </a:r>
            <a:r>
              <a:rPr lang="zh-CN" altLang="en-US" sz="2400">
                <a:solidFill>
                  <a:srgbClr val="000000"/>
                </a:solidFill>
                <a:latin typeface="宋体" panose="02010600030101010101" pitchFamily="2" charset="-122"/>
                <a:ea typeface="宋体" panose="02010600030101010101" pitchFamily="2" charset="-122"/>
              </a:rPr>
              <a:t> </a:t>
            </a:r>
          </a:p>
          <a:p>
            <a:r>
              <a:rPr lang="zh-CN" altLang="en-US" sz="2400">
                <a:solidFill>
                  <a:srgbClr val="000000"/>
                </a:solidFill>
                <a:latin typeface="宋体" panose="02010600030101010101" pitchFamily="2" charset="-122"/>
                <a:ea typeface="宋体" panose="02010600030101010101" pitchFamily="2" charset="-122"/>
              </a:rPr>
              <a:t>汉将jiàng辞家破残贼。 </a:t>
            </a:r>
            <a:r>
              <a:rPr lang="zh-CN" altLang="en-US" sz="2400">
                <a:solidFill>
                  <a:srgbClr val="FF0000"/>
                </a:solidFill>
                <a:latin typeface="宋体" panose="02010600030101010101" pitchFamily="2" charset="-122"/>
                <a:ea typeface="宋体" panose="02010600030101010101" pitchFamily="2" charset="-122"/>
              </a:rPr>
              <a:t>汉代将军辞家去欲破残忍之边贼。</a:t>
            </a:r>
            <a:r>
              <a:rPr lang="zh-CN" altLang="en-US" sz="2400">
                <a:solidFill>
                  <a:srgbClr val="000000"/>
                </a:solidFill>
                <a:latin typeface="宋体" panose="02010600030101010101" pitchFamily="2" charset="-122"/>
                <a:ea typeface="宋体" panose="02010600030101010101" pitchFamily="2" charset="-122"/>
              </a:rPr>
              <a:t> </a:t>
            </a:r>
          </a:p>
          <a:p>
            <a:r>
              <a:rPr lang="zh-CN" altLang="en-US" sz="2400">
                <a:solidFill>
                  <a:srgbClr val="000000"/>
                </a:solidFill>
                <a:latin typeface="宋体" panose="02010600030101010101" pitchFamily="2" charset="-122"/>
                <a:ea typeface="宋体" panose="02010600030101010101" pitchFamily="2" charset="-122"/>
              </a:rPr>
              <a:t>男儿本自重横héng行， </a:t>
            </a:r>
            <a:r>
              <a:rPr lang="zh-CN" altLang="en-US" sz="2400">
                <a:solidFill>
                  <a:srgbClr val="FF0000"/>
                </a:solidFill>
                <a:latin typeface="宋体" panose="02010600030101010101" pitchFamily="2" charset="-122"/>
                <a:ea typeface="宋体" panose="02010600030101010101" pitchFamily="2" charset="-122"/>
              </a:rPr>
              <a:t>战士们本来在战场上就所向无敌。</a:t>
            </a:r>
            <a:r>
              <a:rPr lang="zh-CN" altLang="en-US" sz="2400">
                <a:solidFill>
                  <a:srgbClr val="000000"/>
                </a:solidFill>
                <a:latin typeface="宋体" panose="02010600030101010101" pitchFamily="2" charset="-122"/>
                <a:ea typeface="宋体" panose="02010600030101010101" pitchFamily="2" charset="-122"/>
              </a:rPr>
              <a:t> </a:t>
            </a:r>
          </a:p>
          <a:p>
            <a:r>
              <a:rPr lang="zh-CN" altLang="en-US" sz="2400">
                <a:solidFill>
                  <a:srgbClr val="000000"/>
                </a:solidFill>
                <a:latin typeface="宋体" panose="02010600030101010101" pitchFamily="2" charset="-122"/>
                <a:ea typeface="宋体" panose="02010600030101010101" pitchFamily="2" charset="-122"/>
              </a:rPr>
              <a:t>天子非常赐颜色。 </a:t>
            </a:r>
            <a:r>
              <a:rPr lang="zh-CN" altLang="en-US" sz="2400">
                <a:solidFill>
                  <a:srgbClr val="FF0000"/>
                </a:solidFill>
                <a:latin typeface="宋体" panose="02010600030101010101" pitchFamily="2" charset="-122"/>
                <a:ea typeface="宋体" panose="02010600030101010101" pitchFamily="2" charset="-122"/>
              </a:rPr>
              <a:t>皇帝又特别给予他们丰厚的赏赐。</a:t>
            </a:r>
            <a:r>
              <a:rPr lang="zh-CN" altLang="en-US" sz="2400">
                <a:solidFill>
                  <a:srgbClr val="000000"/>
                </a:solidFill>
                <a:latin typeface="宋体" panose="02010600030101010101" pitchFamily="2" charset="-122"/>
                <a:ea typeface="宋体" panose="02010600030101010101" pitchFamily="2" charset="-122"/>
              </a:rPr>
              <a:t> </a:t>
            </a:r>
          </a:p>
          <a:p>
            <a:r>
              <a:rPr lang="zh-CN" altLang="en-US" sz="2400">
                <a:solidFill>
                  <a:srgbClr val="000000"/>
                </a:solidFill>
                <a:latin typeface="宋体" panose="02010600030101010101" pitchFamily="2" charset="-122"/>
                <a:ea typeface="宋体" panose="02010600030101010101" pitchFamily="2" charset="-122"/>
              </a:rPr>
              <a:t>樅chuāng金伐鼓下榆关， </a:t>
            </a:r>
            <a:r>
              <a:rPr lang="zh-CN" altLang="en-US" sz="2400">
                <a:solidFill>
                  <a:srgbClr val="FF0000"/>
                </a:solidFill>
                <a:latin typeface="宋体" panose="02010600030101010101" pitchFamily="2" charset="-122"/>
                <a:ea typeface="宋体" panose="02010600030101010101" pitchFamily="2" charset="-122"/>
              </a:rPr>
              <a:t>锣声响彻重鼓棰声威齐出山海关。</a:t>
            </a:r>
            <a:r>
              <a:rPr lang="zh-CN" altLang="en-US" sz="2400">
                <a:solidFill>
                  <a:srgbClr val="000000"/>
                </a:solidFill>
                <a:latin typeface="宋体" panose="02010600030101010101" pitchFamily="2" charset="-122"/>
                <a:ea typeface="宋体" panose="02010600030101010101" pitchFamily="2" charset="-122"/>
              </a:rPr>
              <a:t> </a:t>
            </a:r>
          </a:p>
          <a:p>
            <a:r>
              <a:rPr lang="zh-CN" altLang="en-US" sz="2400">
                <a:solidFill>
                  <a:srgbClr val="000000"/>
                </a:solidFill>
                <a:latin typeface="宋体" panose="02010600030101010101" pitchFamily="2" charset="-122"/>
                <a:ea typeface="宋体" panose="02010600030101010101" pitchFamily="2" charset="-122"/>
              </a:rPr>
              <a:t>旌旆pèi逶迤碣石间。 </a:t>
            </a:r>
            <a:r>
              <a:rPr lang="zh-CN" altLang="en-US" sz="2400">
                <a:solidFill>
                  <a:srgbClr val="FF0000"/>
                </a:solidFill>
                <a:latin typeface="宋体" panose="02010600030101010101" pitchFamily="2" charset="-122"/>
                <a:ea typeface="宋体" panose="02010600030101010101" pitchFamily="2" charset="-122"/>
              </a:rPr>
              <a:t>旌旗迎风又逶迤猎猎碣石之山间。</a:t>
            </a:r>
            <a:r>
              <a:rPr lang="zh-CN" altLang="en-US" sz="2400">
                <a:solidFill>
                  <a:srgbClr val="000000"/>
                </a:solidFill>
                <a:latin typeface="宋体" panose="02010600030101010101" pitchFamily="2" charset="-122"/>
                <a:ea typeface="宋体" panose="02010600030101010101" pitchFamily="2" charset="-122"/>
              </a:rPr>
              <a:t> </a:t>
            </a:r>
          </a:p>
          <a:p>
            <a:r>
              <a:rPr lang="zh-CN" altLang="en-US" sz="2400">
                <a:solidFill>
                  <a:srgbClr val="000000"/>
                </a:solidFill>
                <a:latin typeface="宋体" panose="02010600030101010101" pitchFamily="2" charset="-122"/>
                <a:ea typeface="宋体" panose="02010600030101010101" pitchFamily="2" charset="-122"/>
              </a:rPr>
              <a:t>校尉羽书飞瀚hàn海， </a:t>
            </a:r>
            <a:r>
              <a:rPr lang="zh-CN" altLang="en-US" sz="2400">
                <a:solidFill>
                  <a:srgbClr val="FF0000"/>
                </a:solidFill>
                <a:latin typeface="宋体" panose="02010600030101010101" pitchFamily="2" charset="-122"/>
                <a:ea typeface="宋体" panose="02010600030101010101" pitchFamily="2" charset="-122"/>
              </a:rPr>
              <a:t>校尉紧急传羽书飞奔浩瀚之沙海，</a:t>
            </a:r>
            <a:r>
              <a:rPr lang="zh-CN" altLang="en-US" sz="2400">
                <a:solidFill>
                  <a:srgbClr val="000000"/>
                </a:solidFill>
                <a:latin typeface="宋体" panose="02010600030101010101" pitchFamily="2" charset="-122"/>
                <a:ea typeface="宋体" panose="02010600030101010101" pitchFamily="2" charset="-122"/>
              </a:rPr>
              <a:t> </a:t>
            </a:r>
          </a:p>
          <a:p>
            <a:r>
              <a:rPr lang="zh-CN" altLang="en-US" sz="2400">
                <a:solidFill>
                  <a:srgbClr val="000000"/>
                </a:solidFill>
                <a:latin typeface="宋体" panose="02010600030101010101" pitchFamily="2" charset="-122"/>
                <a:ea typeface="宋体" panose="02010600030101010101" pitchFamily="2" charset="-122"/>
              </a:rPr>
              <a:t>单chán于猎火照狼山。 </a:t>
            </a:r>
            <a:r>
              <a:rPr lang="zh-CN" altLang="en-US" sz="2400">
                <a:solidFill>
                  <a:srgbClr val="FF0000"/>
                </a:solidFill>
                <a:latin typeface="宋体" panose="02010600030101010101" pitchFamily="2" charset="-122"/>
                <a:ea typeface="宋体" panose="02010600030101010101" pitchFamily="2" charset="-122"/>
              </a:rPr>
              <a:t>匈奴单于举猎火光照已到我狼山。</a:t>
            </a:r>
            <a:r>
              <a:rPr lang="zh-CN" altLang="en-US" sz="2400">
                <a:solidFill>
                  <a:srgbClr val="000000"/>
                </a:solidFill>
                <a:latin typeface="宋体" panose="02010600030101010101" pitchFamily="2" charset="-122"/>
                <a:ea typeface="宋体" panose="02010600030101010101" pitchFamily="2" charset="-122"/>
              </a:rPr>
              <a:t> </a:t>
            </a:r>
          </a:p>
          <a:p>
            <a:endParaRPr lang="zh-CN" altLang="en-US" sz="2400">
              <a:solidFill>
                <a:srgbClr val="000000"/>
              </a:solidFill>
              <a:latin typeface="宋体" panose="02010600030101010101" pitchFamily="2" charset="-122"/>
              <a:ea typeface="宋体" panose="02010600030101010101" pitchFamily="2" charset="-122"/>
            </a:endParaRPr>
          </a:p>
          <a:p>
            <a:endParaRPr lang="zh-CN" altLang="en-US" sz="2400">
              <a:solidFill>
                <a:srgbClr val="000000"/>
              </a:solidFill>
              <a:latin typeface="宋体" panose="02010600030101010101" pitchFamily="2" charset="-122"/>
              <a:ea typeface="宋体" panose="02010600030101010101" pitchFamily="2" charset="-122"/>
            </a:endParaRPr>
          </a:p>
        </p:txBody>
      </p:sp>
      <p:sp>
        <p:nvSpPr>
          <p:cNvPr id="3" name="文本框 2" title=""/>
          <p:cNvSpPr txBox="1"/>
          <p:nvPr>
            <p:custDataLst>
              <p:tags r:id="rId5"/>
            </p:custDataLst>
          </p:nvPr>
        </p:nvSpPr>
        <p:spPr>
          <a:xfrm>
            <a:off x="1775461" y="4869181"/>
            <a:ext cx="8166735" cy="1076325"/>
          </a:xfrm>
          <a:prstGeom prst="rect">
            <a:avLst/>
          </a:prstGeom>
          <a:noFill/>
        </p:spPr>
        <p:txBody>
          <a:bodyPr wrap="square" rtlCol="0">
            <a:spAutoFit/>
          </a:bodyPr>
          <a:lstStyle/>
          <a:p>
            <a:r>
              <a:rPr lang="zh-CN" altLang="en-US" sz="3200">
                <a:solidFill>
                  <a:srgbClr val="FF0000"/>
                </a:solidFill>
                <a:latin typeface="宋体" panose="02010600030101010101" pitchFamily="2" charset="-122"/>
                <a:ea typeface="宋体" panose="02010600030101010101" pitchFamily="2" charset="-122"/>
                <a:sym typeface="+mn-ea"/>
              </a:rPr>
              <a:t>出师</a:t>
            </a:r>
            <a:r>
              <a:rPr lang="zh-CN" altLang="en-US" sz="3200">
                <a:solidFill>
                  <a:srgbClr val="000000"/>
                </a:solidFill>
                <a:latin typeface="宋体" panose="02010600030101010101" pitchFamily="2" charset="-122"/>
                <a:ea typeface="宋体" panose="02010600030101010101" pitchFamily="2" charset="-122"/>
                <a:sym typeface="+mn-ea"/>
              </a:rPr>
              <a:t>(1-8句):边烽突起，慷慨出师(着力</a:t>
            </a:r>
            <a:r>
              <a:rPr lang="zh-CN" altLang="en-US" sz="3200">
                <a:solidFill>
                  <a:srgbClr val="FF0000"/>
                </a:solidFill>
                <a:latin typeface="宋体" panose="02010600030101010101" pitchFamily="2" charset="-122"/>
                <a:ea typeface="宋体" panose="02010600030101010101" pitchFamily="2" charset="-122"/>
                <a:sym typeface="+mn-ea"/>
              </a:rPr>
              <a:t>烘托气氛</a:t>
            </a:r>
            <a:r>
              <a:rPr lang="zh-CN" altLang="en-US" sz="3200">
                <a:solidFill>
                  <a:srgbClr val="000000"/>
                </a:solidFill>
                <a:latin typeface="宋体" panose="02010600030101010101" pitchFamily="2" charset="-122"/>
                <a:ea typeface="宋体" panose="02010600030101010101" pitchFamily="2" charset="-122"/>
                <a:sym typeface="+mn-ea"/>
              </a:rPr>
              <a:t>)</a:t>
            </a:r>
            <a:endParaRPr lang="zh-CN" altLang="en-US" sz="320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524001" y="44451"/>
            <a:ext cx="8875395" cy="6632575"/>
          </a:xfrm>
          <a:prstGeom prst="rect">
            <a:avLst/>
          </a:prstGeom>
          <a:noFill/>
        </p:spPr>
        <p:txBody>
          <a:bodyPr wrap="square" rtlCol="0" anchor="t">
            <a:noAutofit/>
          </a:bodyPr>
          <a:lstStyle/>
          <a:p>
            <a:r>
              <a:rPr lang="zh-CN" altLang="en-US" sz="2800">
                <a:solidFill>
                  <a:srgbClr val="000000"/>
                </a:solidFill>
                <a:latin typeface="宋体" panose="02010600030101010101" pitchFamily="2" charset="-122"/>
                <a:ea typeface="宋体" panose="02010600030101010101" pitchFamily="2" charset="-122"/>
              </a:rPr>
              <a:t>山川萧条极边土， </a:t>
            </a:r>
            <a:r>
              <a:rPr lang="zh-CN" altLang="en-US" sz="2800">
                <a:solidFill>
                  <a:srgbClr val="FF0000"/>
                </a:solidFill>
                <a:latin typeface="宋体" panose="02010600030101010101" pitchFamily="2" charset="-122"/>
                <a:ea typeface="宋体" panose="02010600030101010101" pitchFamily="2" charset="-122"/>
              </a:rPr>
              <a:t>山河荒芜多萧条满目凄凉到边土，</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胡骑凭陵杂风雨。 </a:t>
            </a:r>
            <a:r>
              <a:rPr lang="zh-CN" altLang="en-US" sz="2800">
                <a:solidFill>
                  <a:srgbClr val="FF0000"/>
                </a:solidFill>
                <a:latin typeface="宋体" panose="02010600030101010101" pitchFamily="2" charset="-122"/>
                <a:ea typeface="宋体" panose="02010600030101010101" pitchFamily="2" charset="-122"/>
              </a:rPr>
              <a:t>胡人骑兵仗威力兵器声里夹风雨。</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战士军前半死生， </a:t>
            </a:r>
            <a:r>
              <a:rPr lang="zh-CN" altLang="en-US" sz="2800">
                <a:solidFill>
                  <a:srgbClr val="FF0000"/>
                </a:solidFill>
                <a:latin typeface="宋体" panose="02010600030101010101" pitchFamily="2" charset="-122"/>
                <a:ea typeface="宋体" panose="02010600030101010101" pitchFamily="2" charset="-122"/>
              </a:rPr>
              <a:t>战士拼斗军阵前半数死去半生还，</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美人帐下犹歌舞。 </a:t>
            </a:r>
            <a:r>
              <a:rPr lang="zh-CN" altLang="en-US" sz="2800">
                <a:solidFill>
                  <a:srgbClr val="FF0000"/>
                </a:solidFill>
                <a:latin typeface="宋体" panose="02010600030101010101" pitchFamily="2" charset="-122"/>
                <a:ea typeface="宋体" panose="02010600030101010101" pitchFamily="2" charset="-122"/>
              </a:rPr>
              <a:t>美人却在营帐中还是歌来还是舞!</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大漠穷秋塞草腓féi </a:t>
            </a:r>
            <a:r>
              <a:rPr lang="zh-CN" altLang="en-US" sz="2800">
                <a:solidFill>
                  <a:srgbClr val="FF0000"/>
                </a:solidFill>
                <a:latin typeface="宋体" panose="02010600030101010101" pitchFamily="2" charset="-122"/>
                <a:ea typeface="宋体" panose="02010600030101010101" pitchFamily="2" charset="-122"/>
              </a:rPr>
              <a:t>时值深秋大沙漠塞外百草尽凋枯，</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孤城落日斗dòu兵稀。 </a:t>
            </a:r>
            <a:r>
              <a:rPr lang="zh-CN" altLang="en-US" sz="2800">
                <a:solidFill>
                  <a:srgbClr val="FF0000"/>
                </a:solidFill>
                <a:latin typeface="宋体" panose="02010600030101010101" pitchFamily="2" charset="-122"/>
                <a:ea typeface="宋体" panose="02010600030101010101" pitchFamily="2" charset="-122"/>
              </a:rPr>
              <a:t>孤城一片映落日战卒越斗越稀少。</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身当恩遇常轻敌， </a:t>
            </a:r>
            <a:r>
              <a:rPr lang="zh-CN" altLang="en-US" sz="2800">
                <a:solidFill>
                  <a:srgbClr val="FF0000"/>
                </a:solidFill>
                <a:latin typeface="宋体" panose="02010600030101010101" pitchFamily="2" charset="-122"/>
                <a:ea typeface="宋体" panose="02010600030101010101" pitchFamily="2" charset="-122"/>
              </a:rPr>
              <a:t>身受皇家深恩义常思报国轻寇敌.</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力尽关山未解围。 </a:t>
            </a:r>
            <a:r>
              <a:rPr lang="zh-CN" altLang="en-US" sz="2800">
                <a:solidFill>
                  <a:srgbClr val="FF0000"/>
                </a:solidFill>
                <a:latin typeface="宋体" panose="02010600030101010101" pitchFamily="2" charset="-122"/>
                <a:ea typeface="宋体" panose="02010600030101010101" pitchFamily="2" charset="-122"/>
              </a:rPr>
              <a:t>边塞之地尽力量尚未破除匈奴围。</a:t>
            </a:r>
            <a:r>
              <a:rPr lang="zh-CN" altLang="en-US" sz="2800">
                <a:solidFill>
                  <a:srgbClr val="000000"/>
                </a:solidFill>
                <a:latin typeface="宋体" panose="02010600030101010101" pitchFamily="2" charset="-122"/>
                <a:ea typeface="宋体" panose="02010600030101010101" pitchFamily="2" charset="-122"/>
              </a:rPr>
              <a:t> </a:t>
            </a:r>
          </a:p>
          <a:p>
            <a:endParaRPr lang="zh-CN" altLang="en-US" sz="2800">
              <a:solidFill>
                <a:srgbClr val="000000"/>
              </a:solidFill>
              <a:latin typeface="宋体" panose="02010600030101010101" pitchFamily="2" charset="-122"/>
              <a:ea typeface="宋体" panose="02010600030101010101" pitchFamily="2" charset="-122"/>
            </a:endParaRPr>
          </a:p>
        </p:txBody>
      </p:sp>
      <p:sp>
        <p:nvSpPr>
          <p:cNvPr id="3" name="文本框 2" title=""/>
          <p:cNvSpPr txBox="1"/>
          <p:nvPr>
            <p:custDataLst>
              <p:tags r:id="rId5"/>
            </p:custDataLst>
          </p:nvPr>
        </p:nvSpPr>
        <p:spPr>
          <a:xfrm>
            <a:off x="1703706" y="5661661"/>
            <a:ext cx="8166735" cy="1076325"/>
          </a:xfrm>
          <a:prstGeom prst="rect">
            <a:avLst/>
          </a:prstGeom>
          <a:noFill/>
        </p:spPr>
        <p:txBody>
          <a:bodyPr wrap="square" rtlCol="0">
            <a:spAutoFit/>
          </a:bodyPr>
          <a:lstStyle/>
          <a:p>
            <a:r>
              <a:rPr lang="zh-CN" altLang="en-US" sz="3200">
                <a:solidFill>
                  <a:srgbClr val="FF0000"/>
                </a:solidFill>
                <a:latin typeface="宋体" panose="02010600030101010101" pitchFamily="2" charset="-122"/>
                <a:ea typeface="宋体" panose="02010600030101010101" pitchFamily="2" charset="-122"/>
                <a:sym typeface="+mn-ea"/>
              </a:rPr>
              <a:t>失利</a:t>
            </a:r>
            <a:r>
              <a:rPr lang="zh-CN" altLang="en-US" sz="3200">
                <a:solidFill>
                  <a:srgbClr val="000000"/>
                </a:solidFill>
                <a:latin typeface="宋体" panose="02010600030101010101" pitchFamily="2" charset="-122"/>
                <a:ea typeface="宋体" panose="02010600030101010101" pitchFamily="2" charset="-122"/>
                <a:sym typeface="+mn-ea"/>
              </a:rPr>
              <a:t>(9-16句):力尽关山，轻敌战败(</a:t>
            </a:r>
            <a:r>
              <a:rPr lang="zh-CN" altLang="en-US" sz="3200">
                <a:solidFill>
                  <a:srgbClr val="FF0000"/>
                </a:solidFill>
                <a:latin typeface="宋体" panose="02010600030101010101" pitchFamily="2" charset="-122"/>
                <a:ea typeface="宋体" panose="02010600030101010101" pitchFamily="2" charset="-122"/>
                <a:sym typeface="+mn-ea"/>
              </a:rPr>
              <a:t>揭示失利原因</a:t>
            </a:r>
            <a:r>
              <a:rPr lang="zh-CN" altLang="en-US" sz="3200">
                <a:solidFill>
                  <a:srgbClr val="000000"/>
                </a:solidFill>
                <a:latin typeface="宋体" panose="02010600030101010101" pitchFamily="2" charset="-122"/>
                <a:ea typeface="宋体" panose="02010600030101010101" pitchFamily="2" charset="-122"/>
                <a:sym typeface="+mn-ea"/>
              </a:rPr>
              <a:t>)</a:t>
            </a:r>
            <a:endParaRPr lang="zh-CN" altLang="en-US" sz="320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524001" y="44451"/>
            <a:ext cx="8875395" cy="6632575"/>
          </a:xfrm>
          <a:prstGeom prst="rect">
            <a:avLst/>
          </a:prstGeom>
          <a:noFill/>
        </p:spPr>
        <p:txBody>
          <a:bodyPr wrap="square" rtlCol="0" anchor="t">
            <a:noAutofit/>
          </a:bodyPr>
          <a:lstStyle/>
          <a:p>
            <a:r>
              <a:rPr lang="zh-CN" altLang="en-US" sz="2800">
                <a:solidFill>
                  <a:srgbClr val="000000"/>
                </a:solidFill>
                <a:latin typeface="宋体" panose="02010600030101010101" pitchFamily="2" charset="-122"/>
                <a:ea typeface="宋体" panose="02010600030101010101" pitchFamily="2" charset="-122"/>
              </a:rPr>
              <a:t>铁衣远戍shù辛勤久， </a:t>
            </a:r>
            <a:r>
              <a:rPr lang="zh-CN" altLang="en-US" sz="2800">
                <a:solidFill>
                  <a:srgbClr val="FF0000"/>
                </a:solidFill>
                <a:latin typeface="宋体" panose="02010600030101010101" pitchFamily="2" charset="-122"/>
                <a:ea typeface="宋体" panose="02010600030101010101" pitchFamily="2" charset="-122"/>
              </a:rPr>
              <a:t>身穿铁甲守边远疆场辛勤已长久，</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玉箸应啼别离后。 </a:t>
            </a:r>
            <a:r>
              <a:rPr lang="zh-CN" altLang="en-US" sz="2800">
                <a:solidFill>
                  <a:srgbClr val="FF0000"/>
                </a:solidFill>
                <a:latin typeface="宋体" panose="02010600030101010101" pitchFamily="2" charset="-122"/>
                <a:ea typeface="宋体" panose="02010600030101010101" pitchFamily="2" charset="-122"/>
              </a:rPr>
              <a:t>珠泪纷落挂双目丈夫远去独啼哭。</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少妇城南欲断肠， </a:t>
            </a:r>
            <a:r>
              <a:rPr lang="zh-CN" altLang="en-US" sz="2800">
                <a:solidFill>
                  <a:srgbClr val="FF0000"/>
                </a:solidFill>
                <a:latin typeface="宋体" panose="02010600030101010101" pitchFamily="2" charset="-122"/>
                <a:ea typeface="宋体" panose="02010600030101010101" pitchFamily="2" charset="-122"/>
              </a:rPr>
              <a:t>少妇孤单住城南泪下凄伤欲断肠，</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征人蓟jì北空回首。 </a:t>
            </a:r>
            <a:r>
              <a:rPr lang="zh-CN" altLang="en-US" sz="2800">
                <a:solidFill>
                  <a:srgbClr val="FF0000"/>
                </a:solidFill>
                <a:latin typeface="宋体" panose="02010600030101010101" pitchFamily="2" charset="-122"/>
                <a:ea typeface="宋体" panose="02010600030101010101" pitchFamily="2" charset="-122"/>
              </a:rPr>
              <a:t>远征军人驻蓟北依空仰望频回头。</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边庭飘飘yáo那可度， </a:t>
            </a:r>
            <a:r>
              <a:rPr lang="zh-CN" altLang="en-US" sz="2800">
                <a:solidFill>
                  <a:srgbClr val="FF0000"/>
                </a:solidFill>
                <a:latin typeface="宋体" panose="02010600030101010101" pitchFamily="2" charset="-122"/>
                <a:ea typeface="宋体" panose="02010600030101010101" pitchFamily="2" charset="-122"/>
              </a:rPr>
              <a:t>边境飘渺多遥远怎可轻易来奔赴，</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绝域苍茫无所有。 </a:t>
            </a:r>
            <a:r>
              <a:rPr lang="zh-CN" altLang="en-US" sz="2800">
                <a:solidFill>
                  <a:srgbClr val="FF0000"/>
                </a:solidFill>
                <a:latin typeface="宋体" panose="02010600030101010101" pitchFamily="2" charset="-122"/>
                <a:ea typeface="宋体" panose="02010600030101010101" pitchFamily="2" charset="-122"/>
              </a:rPr>
              <a:t>绝远之地尽苍茫更是人烟何所有。</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杀气三时作阵云， </a:t>
            </a:r>
            <a:r>
              <a:rPr lang="zh-CN" altLang="en-US" sz="2800">
                <a:solidFill>
                  <a:srgbClr val="FF0000"/>
                </a:solidFill>
                <a:latin typeface="宋体" panose="02010600030101010101" pitchFamily="2" charset="-122"/>
                <a:ea typeface="宋体" panose="02010600030101010101" pitchFamily="2" charset="-122"/>
              </a:rPr>
              <a:t>杀气早中晚三时腾起阵前似乌云，</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寒声一夜传刁斗dǒu。 </a:t>
            </a:r>
            <a:r>
              <a:rPr lang="zh-CN" altLang="en-US" sz="2800">
                <a:solidFill>
                  <a:srgbClr val="FF0000"/>
                </a:solidFill>
                <a:latin typeface="宋体" panose="02010600030101010101" pitchFamily="2" charset="-122"/>
                <a:ea typeface="宋体" panose="02010600030101010101" pitchFamily="2" charset="-122"/>
              </a:rPr>
              <a:t>一夜寒风声声里如泣更声惊耳鼓。</a:t>
            </a:r>
            <a:r>
              <a:rPr lang="zh-CN" altLang="en-US" sz="2800">
                <a:solidFill>
                  <a:srgbClr val="000000"/>
                </a:solidFill>
                <a:latin typeface="宋体" panose="02010600030101010101" pitchFamily="2" charset="-122"/>
                <a:ea typeface="宋体" panose="02010600030101010101" pitchFamily="2" charset="-122"/>
              </a:rPr>
              <a:t> </a:t>
            </a:r>
          </a:p>
          <a:p>
            <a:endParaRPr lang="zh-CN" altLang="en-US" sz="2800">
              <a:solidFill>
                <a:srgbClr val="000000"/>
              </a:solidFill>
              <a:latin typeface="宋体" panose="02010600030101010101" pitchFamily="2" charset="-122"/>
              <a:ea typeface="宋体" panose="02010600030101010101" pitchFamily="2" charset="-122"/>
            </a:endParaRPr>
          </a:p>
          <a:p>
            <a:endParaRPr lang="zh-CN" altLang="en-US" sz="2800">
              <a:solidFill>
                <a:srgbClr val="000000"/>
              </a:solidFill>
              <a:latin typeface="宋体" panose="02010600030101010101" pitchFamily="2" charset="-122"/>
              <a:ea typeface="宋体" panose="02010600030101010101" pitchFamily="2" charset="-122"/>
            </a:endParaRPr>
          </a:p>
        </p:txBody>
      </p:sp>
      <p:sp>
        <p:nvSpPr>
          <p:cNvPr id="3" name="文本框 2" title=""/>
          <p:cNvSpPr txBox="1"/>
          <p:nvPr>
            <p:custDataLst>
              <p:tags r:id="rId5"/>
            </p:custDataLst>
          </p:nvPr>
        </p:nvSpPr>
        <p:spPr>
          <a:xfrm>
            <a:off x="1703706" y="5373371"/>
            <a:ext cx="8166735" cy="1076325"/>
          </a:xfrm>
          <a:prstGeom prst="rect">
            <a:avLst/>
          </a:prstGeom>
          <a:noFill/>
        </p:spPr>
        <p:txBody>
          <a:bodyPr wrap="square" rtlCol="0">
            <a:spAutoFit/>
          </a:bodyPr>
          <a:lstStyle/>
          <a:p>
            <a:r>
              <a:rPr lang="zh-CN" altLang="en-US" sz="3200">
                <a:solidFill>
                  <a:srgbClr val="FF0000"/>
                </a:solidFill>
                <a:latin typeface="宋体" panose="02010600030101010101" pitchFamily="2" charset="-122"/>
                <a:ea typeface="宋体" panose="02010600030101010101" pitchFamily="2" charset="-122"/>
                <a:sym typeface="+mn-ea"/>
              </a:rPr>
              <a:t>被围</a:t>
            </a:r>
            <a:r>
              <a:rPr lang="zh-CN" altLang="en-US" sz="3200">
                <a:solidFill>
                  <a:srgbClr val="000000"/>
                </a:solidFill>
                <a:latin typeface="宋体" panose="02010600030101010101" pitchFamily="2" charset="-122"/>
                <a:ea typeface="宋体" panose="02010600030101010101" pitchFamily="2" charset="-122"/>
                <a:sym typeface="+mn-ea"/>
              </a:rPr>
              <a:t>(17-24句):被围不归，两地相思(刻画</a:t>
            </a:r>
            <a:r>
              <a:rPr lang="zh-CN" altLang="en-US" sz="3200">
                <a:solidFill>
                  <a:srgbClr val="FF0000"/>
                </a:solidFill>
                <a:latin typeface="宋体" panose="02010600030101010101" pitchFamily="2" charset="-122"/>
                <a:ea typeface="宋体" panose="02010600030101010101" pitchFamily="2" charset="-122"/>
                <a:sym typeface="+mn-ea"/>
              </a:rPr>
              <a:t>相思之苦）</a:t>
            </a:r>
            <a:endParaRPr lang="zh-CN" altLang="en-US" sz="320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524001" y="44451"/>
            <a:ext cx="8875395" cy="5560695"/>
          </a:xfrm>
          <a:prstGeom prst="rect">
            <a:avLst/>
          </a:prstGeom>
          <a:noFill/>
        </p:spPr>
        <p:txBody>
          <a:bodyPr wrap="square" rtlCol="0" anchor="t">
            <a:noAutofit/>
          </a:bodyPr>
          <a:lstStyle/>
          <a:p>
            <a:r>
              <a:rPr lang="zh-CN" altLang="en-US" sz="2800">
                <a:solidFill>
                  <a:srgbClr val="000000"/>
                </a:solidFill>
                <a:latin typeface="宋体" panose="02010600030101010101" pitchFamily="2" charset="-122"/>
                <a:ea typeface="宋体" panose="02010600030101010101" pitchFamily="2" charset="-122"/>
              </a:rPr>
              <a:t>相看白刃血纷纷， </a:t>
            </a:r>
            <a:r>
              <a:rPr lang="zh-CN" altLang="en-US" sz="2800">
                <a:solidFill>
                  <a:srgbClr val="FF0000"/>
                </a:solidFill>
                <a:latin typeface="宋体" panose="02010600030101010101" pitchFamily="2" charset="-122"/>
                <a:ea typeface="宋体" panose="02010600030101010101" pitchFamily="2" charset="-122"/>
              </a:rPr>
              <a:t>互看白刃乱飞舞夹杂着鲜血纷飞。</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死节从来岂顾勋xun。 </a:t>
            </a:r>
            <a:r>
              <a:rPr lang="zh-CN" altLang="en-US" sz="2800">
                <a:solidFill>
                  <a:srgbClr val="FF0000"/>
                </a:solidFill>
                <a:latin typeface="宋体" panose="02010600030101010101" pitchFamily="2" charset="-122"/>
                <a:ea typeface="宋体" panose="02010600030101010101" pitchFamily="2" charset="-122"/>
              </a:rPr>
              <a:t>从来死节为报国难道还求著功勋?</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君不见沙场征战苦， </a:t>
            </a:r>
            <a:r>
              <a:rPr lang="zh-CN" altLang="en-US" sz="2800">
                <a:solidFill>
                  <a:srgbClr val="FF0000"/>
                </a:solidFill>
                <a:latin typeface="宋体" panose="02010600030101010101" pitchFamily="2" charset="-122"/>
                <a:ea typeface="宋体" panose="02010600030101010101" pitchFamily="2" charset="-122"/>
              </a:rPr>
              <a:t>你没看见拼杀在沙场战斗多惨苦，</a:t>
            </a:r>
            <a:r>
              <a:rPr lang="zh-CN" altLang="en-US" sz="2800">
                <a:solidFill>
                  <a:srgbClr val="000000"/>
                </a:solidFill>
                <a:latin typeface="宋体" panose="02010600030101010101" pitchFamily="2" charset="-122"/>
                <a:ea typeface="宋体" panose="02010600030101010101" pitchFamily="2" charset="-122"/>
              </a:rPr>
              <a:t> </a:t>
            </a:r>
          </a:p>
          <a:p>
            <a:r>
              <a:rPr lang="zh-CN" altLang="en-US" sz="2800">
                <a:solidFill>
                  <a:srgbClr val="000000"/>
                </a:solidFill>
                <a:latin typeface="宋体" panose="02010600030101010101" pitchFamily="2" charset="-122"/>
                <a:ea typeface="宋体" panose="02010600030101010101" pitchFamily="2" charset="-122"/>
              </a:rPr>
              <a:t>至今犹忆李将军。 </a:t>
            </a:r>
            <a:r>
              <a:rPr lang="zh-CN" altLang="en-US" sz="2800">
                <a:solidFill>
                  <a:srgbClr val="FF0000"/>
                </a:solidFill>
                <a:latin typeface="宋体" panose="02010600030101010101" pitchFamily="2" charset="-122"/>
                <a:ea typeface="宋体" panose="02010600030101010101" pitchFamily="2" charset="-122"/>
              </a:rPr>
              <a:t>现在还在思念有勇有谋的李将军。</a:t>
            </a:r>
            <a:r>
              <a:rPr lang="zh-CN" altLang="en-US" sz="2800">
                <a:solidFill>
                  <a:srgbClr val="000000"/>
                </a:solidFill>
                <a:latin typeface="宋体" panose="02010600030101010101" pitchFamily="2" charset="-122"/>
                <a:ea typeface="宋体" panose="02010600030101010101" pitchFamily="2" charset="-122"/>
              </a:rPr>
              <a:t> </a:t>
            </a:r>
          </a:p>
          <a:p>
            <a:endParaRPr lang="zh-CN" altLang="en-US" sz="2800">
              <a:solidFill>
                <a:srgbClr val="000000"/>
              </a:solidFill>
              <a:latin typeface="宋体" panose="02010600030101010101" pitchFamily="2" charset="-122"/>
              <a:ea typeface="宋体" panose="02010600030101010101" pitchFamily="2" charset="-122"/>
            </a:endParaRPr>
          </a:p>
          <a:p>
            <a:endParaRPr lang="zh-CN" altLang="en-US" sz="2800">
              <a:solidFill>
                <a:srgbClr val="000000"/>
              </a:solidFill>
              <a:latin typeface="宋体" panose="02010600030101010101" pitchFamily="2" charset="-122"/>
              <a:ea typeface="宋体" panose="02010600030101010101" pitchFamily="2" charset="-122"/>
            </a:endParaRPr>
          </a:p>
        </p:txBody>
      </p:sp>
      <p:sp>
        <p:nvSpPr>
          <p:cNvPr id="3" name="文本框 2" title=""/>
          <p:cNvSpPr txBox="1"/>
          <p:nvPr>
            <p:custDataLst>
              <p:tags r:id="rId5"/>
            </p:custDataLst>
          </p:nvPr>
        </p:nvSpPr>
        <p:spPr>
          <a:xfrm>
            <a:off x="1776096" y="3501390"/>
            <a:ext cx="8447405" cy="521970"/>
          </a:xfrm>
          <a:prstGeom prst="rect">
            <a:avLst/>
          </a:prstGeom>
          <a:noFill/>
        </p:spPr>
        <p:txBody>
          <a:bodyPr wrap="square" rtlCol="0" anchor="t">
            <a:spAutoFit/>
          </a:bodyPr>
          <a:lstStyle/>
          <a:p>
            <a:r>
              <a:rPr lang="zh-CN" altLang="en-US" sz="2800">
                <a:solidFill>
                  <a:srgbClr val="FF0000"/>
                </a:solidFill>
                <a:latin typeface="宋体" panose="02010600030101010101" pitchFamily="2" charset="-122"/>
                <a:ea typeface="宋体" panose="02010600030101010101" pitchFamily="2" charset="-122"/>
                <a:sym typeface="+mn-ea"/>
              </a:rPr>
              <a:t>死斗</a:t>
            </a:r>
            <a:r>
              <a:rPr lang="zh-CN" altLang="en-US" sz="2800">
                <a:solidFill>
                  <a:srgbClr val="000000"/>
                </a:solidFill>
                <a:latin typeface="宋体" panose="02010600030101010101" pitchFamily="2" charset="-122"/>
                <a:ea typeface="宋体" panose="02010600030101010101" pitchFamily="2" charset="-122"/>
                <a:sym typeface="+mn-ea"/>
              </a:rPr>
              <a:t>(25-28句):死斗心愿，怀念李广(突出</a:t>
            </a:r>
            <a:r>
              <a:rPr lang="zh-CN" altLang="en-US" sz="2800">
                <a:solidFill>
                  <a:srgbClr val="FF0000"/>
                </a:solidFill>
                <a:latin typeface="宋体" panose="02010600030101010101" pitchFamily="2" charset="-122"/>
                <a:ea typeface="宋体" panose="02010600030101010101" pitchFamily="2" charset="-122"/>
                <a:sym typeface="+mn-ea"/>
              </a:rPr>
              <a:t>壮志豪情</a:t>
            </a:r>
            <a:r>
              <a:rPr lang="zh-CN" altLang="en-US" sz="2800">
                <a:solidFill>
                  <a:srgbClr val="000000"/>
                </a:solidFill>
                <a:latin typeface="宋体" panose="02010600030101010101" pitchFamily="2" charset="-122"/>
                <a:ea typeface="宋体" panose="02010600030101010101" pitchFamily="2" charset="-122"/>
                <a:sym typeface="+mn-ea"/>
              </a:rPr>
              <a:t>)</a:t>
            </a:r>
            <a:endParaRPr lang="zh-CN" altLang="en-US" sz="2800">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p:transition>
    <p:zoom/>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524001" y="44451"/>
            <a:ext cx="8875395" cy="5560695"/>
          </a:xfrm>
          <a:prstGeom prst="rect">
            <a:avLst/>
          </a:prstGeom>
          <a:noFill/>
        </p:spPr>
        <p:txBody>
          <a:bodyPr wrap="square" rtlCol="0" anchor="t">
            <a:noAutofit/>
          </a:bodyPr>
          <a:lstStyle/>
          <a:p>
            <a:r>
              <a:rPr lang="zh-CN" altLang="en-US" sz="2800">
                <a:solidFill>
                  <a:srgbClr val="000000"/>
                </a:solidFill>
                <a:latin typeface="宋体" panose="02010600030101010101" pitchFamily="2" charset="-122"/>
                <a:ea typeface="宋体" panose="02010600030101010101" pitchFamily="2" charset="-122"/>
              </a:rPr>
              <a:t>再读品味</a:t>
            </a:r>
          </a:p>
          <a:p>
            <a:r>
              <a:rPr lang="zh-CN" altLang="en-US" sz="2800">
                <a:solidFill>
                  <a:srgbClr val="000000"/>
                </a:solidFill>
                <a:latin typeface="宋体" panose="02010600030101010101" pitchFamily="2" charset="-122"/>
                <a:ea typeface="宋体" panose="02010600030101010101" pitchFamily="2" charset="-122"/>
              </a:rPr>
              <a:t>1.请你有感情地诵读诗歌，从诗中找出一个字概况本诗的感情基调，并结合诗句谈谈原因。</a:t>
            </a:r>
          </a:p>
          <a:p>
            <a:endParaRPr lang="zh-CN" altLang="en-US" sz="2800">
              <a:solidFill>
                <a:srgbClr val="000000"/>
              </a:solidFill>
              <a:latin typeface="宋体" panose="02010600030101010101" pitchFamily="2" charset="-122"/>
              <a:ea typeface="宋体" panose="02010600030101010101" pitchFamily="2" charset="-122"/>
            </a:endParaRPr>
          </a:p>
          <a:p>
            <a:endParaRPr lang="zh-CN" altLang="en-US" sz="2800">
              <a:solidFill>
                <a:srgbClr val="000000"/>
              </a:solidFill>
              <a:latin typeface="宋体" panose="02010600030101010101" pitchFamily="2" charset="-122"/>
              <a:ea typeface="宋体" panose="02010600030101010101" pitchFamily="2" charset="-122"/>
            </a:endParaRPr>
          </a:p>
          <a:p>
            <a:endParaRPr lang="zh-CN" altLang="en-US" sz="2800">
              <a:solidFill>
                <a:srgbClr val="000000"/>
              </a:solidFill>
              <a:latin typeface="宋体" panose="02010600030101010101" pitchFamily="2" charset="-122"/>
              <a:ea typeface="宋体" panose="02010600030101010101" pitchFamily="2" charset="-122"/>
            </a:endParaRPr>
          </a:p>
        </p:txBody>
      </p:sp>
      <p:sp>
        <p:nvSpPr>
          <p:cNvPr id="3" name="文本框 2" title=""/>
          <p:cNvSpPr txBox="1"/>
          <p:nvPr>
            <p:custDataLst>
              <p:tags r:id="rId5"/>
            </p:custDataLst>
          </p:nvPr>
        </p:nvSpPr>
        <p:spPr>
          <a:xfrm>
            <a:off x="1919606" y="2708911"/>
            <a:ext cx="8447405" cy="2553335"/>
          </a:xfrm>
          <a:prstGeom prst="rect">
            <a:avLst/>
          </a:prstGeom>
          <a:noFill/>
        </p:spPr>
        <p:txBody>
          <a:bodyPr wrap="square" rtlCol="0" anchor="t">
            <a:spAutoFit/>
          </a:bodyPr>
          <a:lstStyle/>
          <a:p>
            <a:r>
              <a:rPr lang="zh-CN" altLang="en-US">
                <a:solidFill>
                  <a:srgbClr val="FF0000"/>
                </a:solidFill>
                <a:latin typeface="宋体" panose="02010600030101010101" pitchFamily="2" charset="-122"/>
                <a:ea typeface="宋体" panose="02010600030101010101" pitchFamily="2" charset="-122"/>
                <a:sym typeface="+mn-ea"/>
              </a:rPr>
              <a:t>战事惨烈苦</a:t>
            </a:r>
            <a:endParaRPr lang="zh-CN" altLang="en-US">
              <a:solidFill>
                <a:srgbClr val="FF0000"/>
              </a:solidFill>
              <a:latin typeface="宋体" panose="02010600030101010101" pitchFamily="2" charset="-122"/>
              <a:ea typeface="宋体" panose="02010600030101010101" pitchFamily="2" charset="-122"/>
            </a:endParaRPr>
          </a:p>
          <a:p>
            <a:r>
              <a:rPr lang="zh-CN" altLang="en-US">
                <a:solidFill>
                  <a:srgbClr val="FF0000"/>
                </a:solidFill>
                <a:latin typeface="宋体" panose="02010600030101010101" pitchFamily="2" charset="-122"/>
                <a:ea typeface="宋体" panose="02010600030101010101" pitchFamily="2" charset="-122"/>
                <a:sym typeface="+mn-ea"/>
              </a:rPr>
              <a:t>环境恶劣苦 </a:t>
            </a:r>
            <a:endParaRPr lang="zh-CN" altLang="en-US">
              <a:solidFill>
                <a:srgbClr val="FF0000"/>
              </a:solidFill>
              <a:latin typeface="宋体" panose="02010600030101010101" pitchFamily="2" charset="-122"/>
              <a:ea typeface="宋体" panose="02010600030101010101" pitchFamily="2" charset="-122"/>
            </a:endParaRPr>
          </a:p>
          <a:p>
            <a:r>
              <a:rPr lang="zh-CN" altLang="en-US">
                <a:solidFill>
                  <a:srgbClr val="FF0000"/>
                </a:solidFill>
                <a:latin typeface="宋体" panose="02010600030101010101" pitchFamily="2" charset="-122"/>
                <a:ea typeface="宋体" panose="02010600030101010101" pitchFamily="2" charset="-122"/>
                <a:sym typeface="+mn-ea"/>
              </a:rPr>
              <a:t>相思离别苦 </a:t>
            </a:r>
          </a:p>
        </p:txBody>
      </p:sp>
      <p:sp>
        <p:nvSpPr>
          <p:cNvPr id="4" name="文本框 3" title=""/>
          <p:cNvSpPr txBox="1"/>
          <p:nvPr>
            <p:custDataLst>
              <p:tags r:id="rId6"/>
            </p:custDataLst>
          </p:nvPr>
        </p:nvSpPr>
        <p:spPr>
          <a:xfrm>
            <a:off x="1847850" y="1772921"/>
            <a:ext cx="1597660" cy="706755"/>
          </a:xfrm>
          <a:prstGeom prst="rect">
            <a:avLst/>
          </a:prstGeom>
          <a:noFill/>
        </p:spPr>
        <p:txBody>
          <a:bodyPr wrap="square" rtlCol="0" anchor="t">
            <a:spAutoFit/>
          </a:bodyPr>
          <a:lstStyle/>
          <a:p>
            <a:r>
              <a:rPr lang="zh-CN" altLang="en-US">
                <a:solidFill>
                  <a:srgbClr val="FF0000"/>
                </a:solidFill>
                <a:latin typeface="宋体" panose="02010600030101010101" pitchFamily="2" charset="-122"/>
                <a:ea typeface="宋体" panose="02010600030101010101" pitchFamily="2" charset="-122"/>
                <a:sym typeface="+mn-ea"/>
              </a:rPr>
              <a:t>苦</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524001" y="116841"/>
            <a:ext cx="8875395" cy="5560695"/>
          </a:xfrm>
          <a:prstGeom prst="rect">
            <a:avLst/>
          </a:prstGeom>
          <a:noFill/>
        </p:spPr>
        <p:txBody>
          <a:bodyPr wrap="square" rtlCol="0" anchor="t">
            <a:noAutofit/>
          </a:bodyPr>
          <a:lstStyle/>
          <a:p>
            <a:pPr algn="ctr"/>
            <a:r>
              <a:rPr lang="zh-CN" altLang="en-US" sz="4400">
                <a:solidFill>
                  <a:srgbClr val="000000"/>
                </a:solidFill>
                <a:latin typeface="宋体" panose="02010600030101010101" pitchFamily="2" charset="-122"/>
                <a:ea typeface="宋体" panose="02010600030101010101" pitchFamily="2" charset="-122"/>
              </a:rPr>
              <a:t>战事惨烈苦</a:t>
            </a:r>
            <a:endParaRPr lang="zh-CN" altLang="en-US" sz="2800">
              <a:solidFill>
                <a:srgbClr val="000000"/>
              </a:solidFill>
              <a:latin typeface="宋体" panose="02010600030101010101" pitchFamily="2" charset="-122"/>
              <a:ea typeface="宋体" panose="02010600030101010101" pitchFamily="2" charset="-122"/>
            </a:endParaRPr>
          </a:p>
          <a:p>
            <a:endParaRPr lang="zh-CN" altLang="en-US" sz="2800">
              <a:solidFill>
                <a:srgbClr val="000000"/>
              </a:solidFill>
              <a:latin typeface="宋体" panose="02010600030101010101" pitchFamily="2" charset="-122"/>
              <a:ea typeface="宋体" panose="02010600030101010101" pitchFamily="2" charset="-122"/>
            </a:endParaRPr>
          </a:p>
        </p:txBody>
      </p:sp>
      <p:sp>
        <p:nvSpPr>
          <p:cNvPr id="3" name="文本框 2" title=""/>
          <p:cNvSpPr txBox="1"/>
          <p:nvPr>
            <p:custDataLst>
              <p:tags r:id="rId5"/>
            </p:custDataLst>
          </p:nvPr>
        </p:nvSpPr>
        <p:spPr>
          <a:xfrm>
            <a:off x="1737996" y="1052831"/>
            <a:ext cx="8447405" cy="4892675"/>
          </a:xfrm>
          <a:prstGeom prst="rect">
            <a:avLst/>
          </a:prstGeom>
          <a:noFill/>
        </p:spPr>
        <p:txBody>
          <a:bodyPr wrap="square" rtlCol="0" anchor="t">
            <a:spAutoFit/>
          </a:bodyPr>
          <a:lstStyle/>
          <a:p>
            <a:r>
              <a:rPr lang="zh-CN" altLang="en-US" sz="3600">
                <a:solidFill>
                  <a:srgbClr val="000000"/>
                </a:solidFill>
                <a:latin typeface="宋体" panose="02010600030101010101" pitchFamily="2" charset="-122"/>
                <a:ea typeface="宋体" panose="02010600030101010101" pitchFamily="2" charset="-122"/>
                <a:sym typeface="+mn-ea"/>
              </a:rPr>
              <a:t>胡骑凭陵杂风雨</a:t>
            </a:r>
            <a:endParaRPr lang="zh-CN" altLang="en-US" sz="3600">
              <a:solidFill>
                <a:srgbClr val="000000"/>
              </a:solidFill>
              <a:latin typeface="宋体" panose="02010600030101010101" pitchFamily="2" charset="-122"/>
              <a:ea typeface="宋体" panose="02010600030101010101" pitchFamily="2" charset="-122"/>
            </a:endParaRPr>
          </a:p>
          <a:p>
            <a:r>
              <a:rPr lang="zh-CN" altLang="en-US" sz="3600">
                <a:solidFill>
                  <a:srgbClr val="000000"/>
                </a:solidFill>
                <a:latin typeface="宋体" panose="02010600030101010101" pitchFamily="2" charset="-122"/>
                <a:ea typeface="宋体" panose="02010600030101010101" pitchFamily="2" charset="-122"/>
                <a:sym typeface="+mn-ea"/>
              </a:rPr>
              <a:t>战士军前半死生</a:t>
            </a:r>
            <a:endParaRPr lang="zh-CN" altLang="en-US" sz="3600">
              <a:solidFill>
                <a:srgbClr val="000000"/>
              </a:solidFill>
              <a:latin typeface="宋体" panose="02010600030101010101" pitchFamily="2" charset="-122"/>
              <a:ea typeface="宋体" panose="02010600030101010101" pitchFamily="2" charset="-122"/>
            </a:endParaRPr>
          </a:p>
          <a:p>
            <a:r>
              <a:rPr lang="zh-CN" altLang="en-US" sz="3600">
                <a:solidFill>
                  <a:srgbClr val="000000"/>
                </a:solidFill>
                <a:latin typeface="宋体" panose="02010600030101010101" pitchFamily="2" charset="-122"/>
                <a:ea typeface="宋体" panose="02010600030101010101" pitchFamily="2" charset="-122"/>
                <a:sym typeface="+mn-ea"/>
              </a:rPr>
              <a:t>孤城落日斗兵稀</a:t>
            </a:r>
            <a:endParaRPr lang="zh-CN" altLang="en-US" sz="3600">
              <a:solidFill>
                <a:srgbClr val="000000"/>
              </a:solidFill>
              <a:latin typeface="宋体" panose="02010600030101010101" pitchFamily="2" charset="-122"/>
              <a:ea typeface="宋体" panose="02010600030101010101" pitchFamily="2" charset="-122"/>
            </a:endParaRPr>
          </a:p>
          <a:p>
            <a:r>
              <a:rPr lang="zh-CN" altLang="en-US" sz="3600">
                <a:solidFill>
                  <a:srgbClr val="000000"/>
                </a:solidFill>
                <a:latin typeface="宋体" panose="02010600030101010101" pitchFamily="2" charset="-122"/>
                <a:ea typeface="宋体" panose="02010600030101010101" pitchFamily="2" charset="-122"/>
                <a:sym typeface="+mn-ea"/>
              </a:rPr>
              <a:t>力尽关山未解围</a:t>
            </a:r>
            <a:endParaRPr lang="zh-CN" altLang="en-US" sz="3600">
              <a:solidFill>
                <a:srgbClr val="000000"/>
              </a:solidFill>
              <a:latin typeface="宋体" panose="02010600030101010101" pitchFamily="2" charset="-122"/>
              <a:ea typeface="宋体" panose="02010600030101010101" pitchFamily="2" charset="-122"/>
            </a:endParaRPr>
          </a:p>
          <a:p>
            <a:r>
              <a:rPr lang="zh-CN" altLang="en-US" sz="3600">
                <a:solidFill>
                  <a:srgbClr val="000000"/>
                </a:solidFill>
                <a:latin typeface="宋体" panose="02010600030101010101" pitchFamily="2" charset="-122"/>
                <a:ea typeface="宋体" panose="02010600030101010101" pitchFamily="2" charset="-122"/>
                <a:sym typeface="+mn-ea"/>
              </a:rPr>
              <a:t>杀气三时作阵云，寒声一夜传刁斗</a:t>
            </a:r>
            <a:endParaRPr lang="zh-CN" altLang="en-US">
              <a:solidFill>
                <a:srgbClr val="000000"/>
              </a:solidFill>
              <a:latin typeface="宋体" panose="02010600030101010101" pitchFamily="2" charset="-122"/>
              <a:ea typeface="宋体" panose="02010600030101010101" pitchFamily="2" charset="-122"/>
            </a:endParaRPr>
          </a:p>
          <a:p>
            <a:r>
              <a:rPr lang="zh-CN" altLang="en-US">
                <a:solidFill>
                  <a:srgbClr val="FF0000"/>
                </a:solidFill>
                <a:latin typeface="宋体" panose="02010600030101010101" pitchFamily="2" charset="-122"/>
                <a:ea typeface="宋体" panose="02010600030101010101" pitchFamily="2" charset="-122"/>
                <a:sym typeface="+mn-ea"/>
              </a:rPr>
              <a:t> </a:t>
            </a:r>
          </a:p>
        </p:txBody>
      </p:sp>
      <p:sp>
        <p:nvSpPr>
          <p:cNvPr id="4" name="文本框 3" title=""/>
          <p:cNvSpPr txBox="1"/>
          <p:nvPr>
            <p:custDataLst>
              <p:tags r:id="rId6"/>
            </p:custDataLst>
          </p:nvPr>
        </p:nvSpPr>
        <p:spPr>
          <a:xfrm>
            <a:off x="1631316" y="5229225"/>
            <a:ext cx="8438515" cy="1322070"/>
          </a:xfrm>
          <a:prstGeom prst="rect">
            <a:avLst/>
          </a:prstGeom>
          <a:noFill/>
        </p:spPr>
        <p:txBody>
          <a:bodyPr wrap="square" rtlCol="0" anchor="t">
            <a:spAutoFit/>
          </a:bodyPr>
          <a:lstStyle/>
          <a:p>
            <a:r>
              <a:rPr lang="zh-CN" altLang="en-US">
                <a:solidFill>
                  <a:srgbClr val="000000"/>
                </a:solidFill>
                <a:latin typeface="楷体" panose="02010609060101010101" charset="-122"/>
                <a:ea typeface="楷体" panose="02010609060101010101" charset="-122"/>
                <a:sym typeface="+mn-ea"/>
              </a:rPr>
              <a:t>敌人实力强大，</a:t>
            </a:r>
            <a:r>
              <a:rPr lang="zh-CN" altLang="en-US">
                <a:solidFill>
                  <a:srgbClr val="FF0000"/>
                </a:solidFill>
                <a:latin typeface="楷体" panose="02010609060101010101" charset="-122"/>
                <a:ea typeface="楷体" panose="02010609060101010101" charset="-122"/>
                <a:sym typeface="+mn-ea"/>
              </a:rPr>
              <a:t>战争残酷、无休无止</a:t>
            </a:r>
            <a:r>
              <a:rPr lang="zh-CN" altLang="en-US">
                <a:solidFill>
                  <a:srgbClr val="000000"/>
                </a:solidFill>
                <a:latin typeface="楷体" panose="02010609060101010101" charset="-122"/>
                <a:ea typeface="楷体" panose="02010609060101010101" charset="-122"/>
                <a:sym typeface="+mn-ea"/>
              </a:rPr>
              <a:t>，写出了</a:t>
            </a:r>
            <a:r>
              <a:rPr lang="zh-CN" altLang="en-US">
                <a:solidFill>
                  <a:srgbClr val="FF0000"/>
                </a:solidFill>
                <a:latin typeface="楷体" panose="02010609060101010101" charset="-122"/>
                <a:ea typeface="楷体" panose="02010609060101010101" charset="-122"/>
                <a:sym typeface="+mn-ea"/>
              </a:rPr>
              <a:t>征战沙场士兵伤亡惨重</a:t>
            </a:r>
            <a:r>
              <a:rPr lang="zh-CN" altLang="en-US">
                <a:solidFill>
                  <a:srgbClr val="000000"/>
                </a:solidFill>
                <a:latin typeface="楷体" panose="02010609060101010101" charset="-122"/>
                <a:ea typeface="楷体" panose="02010609060101010101" charset="-122"/>
                <a:sym typeface="+mn-ea"/>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524001" y="116841"/>
            <a:ext cx="8875395" cy="5560695"/>
          </a:xfrm>
          <a:prstGeom prst="rect">
            <a:avLst/>
          </a:prstGeom>
          <a:noFill/>
        </p:spPr>
        <p:txBody>
          <a:bodyPr wrap="square" rtlCol="0" anchor="t">
            <a:noAutofit/>
          </a:bodyPr>
          <a:lstStyle/>
          <a:p>
            <a:pPr algn="ctr"/>
            <a:r>
              <a:rPr lang="zh-CN" altLang="en-US" sz="4400">
                <a:solidFill>
                  <a:srgbClr val="000000"/>
                </a:solidFill>
                <a:latin typeface="宋体" panose="02010600030101010101" pitchFamily="2" charset="-122"/>
                <a:ea typeface="宋体" panose="02010600030101010101" pitchFamily="2" charset="-122"/>
                <a:sym typeface="+mn-ea"/>
              </a:rPr>
              <a:t>环境恶劣苦</a:t>
            </a:r>
            <a:endParaRPr lang="zh-CN" altLang="en-US" sz="2800">
              <a:solidFill>
                <a:srgbClr val="000000"/>
              </a:solidFill>
              <a:latin typeface="宋体" panose="02010600030101010101" pitchFamily="2" charset="-122"/>
              <a:ea typeface="宋体" panose="02010600030101010101" pitchFamily="2" charset="-122"/>
            </a:endParaRPr>
          </a:p>
          <a:p>
            <a:endParaRPr lang="zh-CN" altLang="en-US" sz="2800">
              <a:solidFill>
                <a:srgbClr val="000000"/>
              </a:solidFill>
              <a:latin typeface="宋体" panose="02010600030101010101" pitchFamily="2" charset="-122"/>
              <a:ea typeface="宋体" panose="02010600030101010101" pitchFamily="2" charset="-122"/>
            </a:endParaRPr>
          </a:p>
        </p:txBody>
      </p:sp>
      <p:sp>
        <p:nvSpPr>
          <p:cNvPr id="3" name="文本框 2" title=""/>
          <p:cNvSpPr txBox="1"/>
          <p:nvPr>
            <p:custDataLst>
              <p:tags r:id="rId5"/>
            </p:custDataLst>
          </p:nvPr>
        </p:nvSpPr>
        <p:spPr>
          <a:xfrm>
            <a:off x="767408" y="764541"/>
            <a:ext cx="10369152" cy="4185761"/>
          </a:xfrm>
          <a:prstGeom prst="rect">
            <a:avLst/>
          </a:prstGeom>
          <a:noFill/>
        </p:spPr>
        <p:txBody>
          <a:bodyPr wrap="square" rtlCol="0" anchor="t">
            <a:spAutoFit/>
          </a:bodyPr>
          <a:lstStyle/>
          <a:p>
            <a:r>
              <a:rPr lang="zh-CN" altLang="en-US" sz="2800">
                <a:solidFill>
                  <a:srgbClr val="000000"/>
                </a:solidFill>
                <a:latin typeface="宋体" panose="02010600030101010101" pitchFamily="2" charset="-122"/>
                <a:ea typeface="宋体" panose="02010600030101010101" pitchFamily="2" charset="-122"/>
                <a:sym typeface="+mn-ea"/>
              </a:rPr>
              <a:t>①“山川萧条极边土”，展现开阔而无险可凭的地带，带出一片肃杀的气氛。也写出了战士们</a:t>
            </a:r>
            <a:r>
              <a:rPr lang="zh-CN" altLang="en-US" sz="2800">
                <a:solidFill>
                  <a:srgbClr val="FF0000"/>
                </a:solidFill>
                <a:latin typeface="宋体" panose="02010600030101010101" pitchFamily="2" charset="-122"/>
                <a:ea typeface="宋体" panose="02010600030101010101" pitchFamily="2" charset="-122"/>
                <a:sym typeface="+mn-ea"/>
              </a:rPr>
              <a:t>作战环境的险恶。</a:t>
            </a:r>
            <a:endParaRPr lang="zh-CN" altLang="en-US" sz="2800">
              <a:solidFill>
                <a:srgbClr val="000000"/>
              </a:solidFill>
              <a:latin typeface="宋体" panose="02010600030101010101" pitchFamily="2" charset="-122"/>
              <a:ea typeface="宋体" panose="02010600030101010101" pitchFamily="2" charset="-122"/>
              <a:sym typeface="+mn-ea"/>
            </a:endParaRPr>
          </a:p>
          <a:p>
            <a:r>
              <a:rPr lang="zh-CN" altLang="en-US" sz="2800">
                <a:solidFill>
                  <a:srgbClr val="000000"/>
                </a:solidFill>
                <a:latin typeface="宋体" panose="02010600030101010101" pitchFamily="2" charset="-122"/>
                <a:ea typeface="宋体" panose="02010600030101010101" pitchFamily="2" charset="-122"/>
                <a:sym typeface="+mn-ea"/>
              </a:rPr>
              <a:t>②“大漠穷秋塞草腓，孤城落日斗兵稀”，孤城落日，衰草连天，有着鲜明的</a:t>
            </a:r>
            <a:r>
              <a:rPr lang="zh-CN" altLang="en-US" sz="2800">
                <a:solidFill>
                  <a:srgbClr val="FF0000"/>
                </a:solidFill>
                <a:latin typeface="宋体" panose="02010600030101010101" pitchFamily="2" charset="-122"/>
                <a:ea typeface="宋体" panose="02010600030101010101" pitchFamily="2" charset="-122"/>
                <a:sym typeface="+mn-ea"/>
              </a:rPr>
              <a:t>边塞特点的阴惨景色</a:t>
            </a:r>
            <a:r>
              <a:rPr lang="zh-CN" altLang="en-US" sz="2800">
                <a:solidFill>
                  <a:srgbClr val="000000"/>
                </a:solidFill>
                <a:latin typeface="宋体" panose="02010600030101010101" pitchFamily="2" charset="-122"/>
                <a:ea typeface="宋体" panose="02010600030101010101" pitchFamily="2" charset="-122"/>
                <a:sym typeface="+mn-ea"/>
              </a:rPr>
              <a:t>，</a:t>
            </a:r>
            <a:r>
              <a:rPr lang="zh-CN" altLang="en-US" sz="2800">
                <a:solidFill>
                  <a:srgbClr val="FF0000"/>
                </a:solidFill>
                <a:latin typeface="宋体" panose="02010600030101010101" pitchFamily="2" charset="-122"/>
                <a:ea typeface="宋体" panose="02010600030101010101" pitchFamily="2" charset="-122"/>
                <a:sym typeface="+mn-ea"/>
              </a:rPr>
              <a:t>烘托出残兵败卒心境的凄凉和战败后的困苦。</a:t>
            </a:r>
            <a:endParaRPr lang="zh-CN" altLang="en-US" sz="2800">
              <a:solidFill>
                <a:srgbClr val="000000"/>
              </a:solidFill>
              <a:latin typeface="宋体" panose="02010600030101010101" pitchFamily="2" charset="-122"/>
              <a:ea typeface="宋体" panose="02010600030101010101" pitchFamily="2" charset="-122"/>
              <a:sym typeface="+mn-ea"/>
            </a:endParaRPr>
          </a:p>
          <a:p>
            <a:r>
              <a:rPr lang="zh-CN" altLang="en-US" sz="2800">
                <a:solidFill>
                  <a:srgbClr val="000000"/>
                </a:solidFill>
                <a:latin typeface="宋体" panose="02010600030101010101" pitchFamily="2" charset="-122"/>
                <a:ea typeface="宋体" panose="02010600030101010101" pitchFamily="2" charset="-122"/>
                <a:sym typeface="+mn-ea"/>
              </a:rPr>
              <a:t>③“杀气三时作阵云，寒声一夜传刁斗”，边塞战场总是战云密布，彻夜不息的警报声都</a:t>
            </a:r>
            <a:r>
              <a:rPr lang="zh-CN" altLang="en-US" sz="2800">
                <a:solidFill>
                  <a:srgbClr val="FF0000"/>
                </a:solidFill>
                <a:latin typeface="宋体" panose="02010600030101010101" pitchFamily="2" charset="-122"/>
                <a:ea typeface="宋体" panose="02010600030101010101" pitchFamily="2" charset="-122"/>
                <a:sym typeface="+mn-ea"/>
              </a:rPr>
              <a:t>渲染出战况惨烈</a:t>
            </a:r>
            <a:r>
              <a:rPr lang="zh-CN" altLang="en-US" sz="2800">
                <a:solidFill>
                  <a:srgbClr val="000000"/>
                </a:solidFill>
                <a:latin typeface="宋体" panose="02010600030101010101" pitchFamily="2" charset="-122"/>
                <a:ea typeface="宋体" panose="02010600030101010101" pitchFamily="2" charset="-122"/>
                <a:sym typeface="+mn-ea"/>
              </a:rPr>
              <a:t>，</a:t>
            </a:r>
            <a:r>
              <a:rPr lang="zh-CN" altLang="en-US" sz="2800">
                <a:solidFill>
                  <a:srgbClr val="FF0000"/>
                </a:solidFill>
                <a:latin typeface="宋体" panose="02010600030101010101" pitchFamily="2" charset="-122"/>
                <a:ea typeface="宋体" panose="02010600030101010101" pitchFamily="2" charset="-122"/>
                <a:sym typeface="+mn-ea"/>
              </a:rPr>
              <a:t>军情危急的气氛。</a:t>
            </a:r>
            <a:endParaRPr lang="zh-CN" altLang="en-US" sz="2800">
              <a:solidFill>
                <a:srgbClr val="000000"/>
              </a:solidFill>
              <a:latin typeface="宋体" panose="02010600030101010101" pitchFamily="2" charset="-122"/>
              <a:ea typeface="宋体" panose="02010600030101010101" pitchFamily="2" charset="-122"/>
              <a:sym typeface="+mn-ea"/>
            </a:endParaRPr>
          </a:p>
          <a:p>
            <a:endParaRPr lang="zh-CN" altLang="en-US" sz="2800">
              <a:solidFill>
                <a:srgbClr val="000000"/>
              </a:solidFill>
              <a:latin typeface="宋体" panose="02010600030101010101" pitchFamily="2" charset="-122"/>
              <a:ea typeface="宋体" panose="02010600030101010101" pitchFamily="2" charset="-122"/>
              <a:sym typeface="+mn-ea"/>
            </a:endParaRPr>
          </a:p>
        </p:txBody>
      </p:sp>
      <p:sp>
        <p:nvSpPr>
          <p:cNvPr id="5" name="文本框 4" title=""/>
          <p:cNvSpPr txBox="1"/>
          <p:nvPr>
            <p:custDataLst>
              <p:tags r:id="rId6"/>
            </p:custDataLst>
          </p:nvPr>
        </p:nvSpPr>
        <p:spPr>
          <a:xfrm>
            <a:off x="998131" y="4720839"/>
            <a:ext cx="9927133" cy="1754326"/>
          </a:xfrm>
          <a:prstGeom prst="rect">
            <a:avLst/>
          </a:prstGeom>
          <a:noFill/>
        </p:spPr>
        <p:txBody>
          <a:bodyPr wrap="square" rtlCol="0" anchor="t">
            <a:spAutoFit/>
          </a:bodyPr>
          <a:lstStyle/>
          <a:p>
            <a:r>
              <a:rPr lang="zh-CN" altLang="en-US" sz="3600">
                <a:solidFill>
                  <a:srgbClr val="000000"/>
                </a:solidFill>
                <a:latin typeface="楷体" panose="02010609060101010101" charset="-122"/>
                <a:ea typeface="楷体" panose="02010609060101010101" charset="-122"/>
                <a:sym typeface="+mn-ea"/>
              </a:rPr>
              <a:t>选取大漠、塞草、孤城、落日等</a:t>
            </a:r>
            <a:r>
              <a:rPr lang="zh-CN" altLang="en-US" sz="3600">
                <a:solidFill>
                  <a:srgbClr val="FF0000"/>
                </a:solidFill>
                <a:latin typeface="楷体" panose="02010609060101010101" charset="-122"/>
                <a:ea typeface="楷体" panose="02010609060101010101" charset="-122"/>
                <a:sym typeface="+mn-ea"/>
              </a:rPr>
              <a:t>意象</a:t>
            </a:r>
            <a:r>
              <a:rPr lang="zh-CN" altLang="en-US" sz="3600">
                <a:solidFill>
                  <a:srgbClr val="000000"/>
                </a:solidFill>
                <a:latin typeface="楷体" panose="02010609060101010101" charset="-122"/>
                <a:ea typeface="楷体" panose="02010609060101010101" charset="-122"/>
                <a:sym typeface="+mn-ea"/>
              </a:rPr>
              <a:t>，写出了边塞秋末</a:t>
            </a:r>
            <a:r>
              <a:rPr lang="zh-CN" altLang="en-US" sz="3600">
                <a:solidFill>
                  <a:srgbClr val="FF0000"/>
                </a:solidFill>
                <a:latin typeface="楷体" panose="02010609060101010101" charset="-122"/>
                <a:ea typeface="楷体" panose="02010609060101010101" charset="-122"/>
                <a:sym typeface="+mn-ea"/>
              </a:rPr>
              <a:t>衰败、凄凉</a:t>
            </a:r>
            <a:r>
              <a:rPr lang="zh-CN" altLang="en-US" sz="3600">
                <a:solidFill>
                  <a:srgbClr val="000000"/>
                </a:solidFill>
                <a:latin typeface="楷体" panose="02010609060101010101" charset="-122"/>
                <a:ea typeface="楷体" panose="02010609060101010101" charset="-122"/>
                <a:sym typeface="+mn-ea"/>
              </a:rPr>
              <a:t>的自然景色。</a:t>
            </a:r>
            <a:r>
              <a:rPr lang="zh-CN" altLang="en-US" sz="3600">
                <a:solidFill>
                  <a:srgbClr val="FF0000"/>
                </a:solidFill>
                <a:latin typeface="楷体" panose="02010609060101010101" charset="-122"/>
                <a:ea typeface="楷体" panose="02010609060101010101" charset="-122"/>
                <a:sym typeface="+mn-ea"/>
              </a:rPr>
              <a:t>渲染了</a:t>
            </a:r>
            <a:r>
              <a:rPr lang="zh-CN" altLang="en-US" sz="3600">
                <a:solidFill>
                  <a:srgbClr val="000000"/>
                </a:solidFill>
                <a:latin typeface="楷体" panose="02010609060101010101" charset="-122"/>
                <a:ea typeface="楷体" panose="02010609060101010101" charset="-122"/>
                <a:sym typeface="+mn-ea"/>
              </a:rPr>
              <a:t>肃杀、凄凉、伤感的</a:t>
            </a:r>
            <a:r>
              <a:rPr lang="zh-CN" altLang="en-US" sz="3600">
                <a:solidFill>
                  <a:srgbClr val="FF0000"/>
                </a:solidFill>
                <a:latin typeface="楷体" panose="02010609060101010101" charset="-122"/>
                <a:ea typeface="楷体" panose="02010609060101010101" charset="-122"/>
                <a:sym typeface="+mn-ea"/>
              </a:rPr>
              <a:t>气氛</a:t>
            </a:r>
            <a:r>
              <a:rPr lang="zh-CN" altLang="en-US" sz="3600">
                <a:solidFill>
                  <a:srgbClr val="000000"/>
                </a:solidFill>
                <a:latin typeface="楷体" panose="02010609060101010101" charset="-122"/>
                <a:ea typeface="楷体" panose="02010609060101010101" charset="-122"/>
                <a:sym typeface="+mn-ea"/>
              </a:rPr>
              <a:t>，</a:t>
            </a:r>
            <a:r>
              <a:rPr lang="zh-CN" altLang="en-US" sz="3600">
                <a:solidFill>
                  <a:srgbClr val="FF0000"/>
                </a:solidFill>
                <a:latin typeface="楷体" panose="02010609060101010101" charset="-122"/>
                <a:ea typeface="楷体" panose="02010609060101010101" charset="-122"/>
                <a:sym typeface="+mn-ea"/>
              </a:rPr>
              <a:t>烘托</a:t>
            </a:r>
            <a:r>
              <a:rPr lang="zh-CN" altLang="en-US" sz="3600">
                <a:solidFill>
                  <a:srgbClr val="000000"/>
                </a:solidFill>
                <a:latin typeface="楷体" panose="02010609060101010101" charset="-122"/>
                <a:ea typeface="楷体" panose="02010609060101010101" charset="-122"/>
                <a:sym typeface="+mn-ea"/>
              </a:rPr>
              <a:t>出残兵败卒心境的</a:t>
            </a:r>
            <a:r>
              <a:rPr lang="zh-CN" altLang="en-US" sz="3600">
                <a:solidFill>
                  <a:srgbClr val="FF0000"/>
                </a:solidFill>
                <a:latin typeface="楷体" panose="02010609060101010101" charset="-122"/>
                <a:ea typeface="楷体" panose="02010609060101010101" charset="-122"/>
                <a:sym typeface="+mn-ea"/>
              </a:rPr>
              <a:t>凄凉</a:t>
            </a:r>
            <a:r>
              <a:rPr lang="zh-CN" altLang="en-US" sz="3600">
                <a:solidFill>
                  <a:srgbClr val="000000"/>
                </a:solidFill>
                <a:latin typeface="楷体" panose="02010609060101010101" charset="-122"/>
                <a:ea typeface="楷体" panose="02010609060101010101" charset="-122"/>
                <a:sym typeface="+mn-ea"/>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524001" y="116841"/>
            <a:ext cx="8875395" cy="5560695"/>
          </a:xfrm>
          <a:prstGeom prst="rect">
            <a:avLst/>
          </a:prstGeom>
          <a:noFill/>
        </p:spPr>
        <p:txBody>
          <a:bodyPr wrap="square" rtlCol="0" anchor="t">
            <a:noAutofit/>
          </a:bodyPr>
          <a:lstStyle/>
          <a:p>
            <a:pPr algn="ctr"/>
            <a:r>
              <a:rPr lang="zh-CN" altLang="en-US" sz="4400">
                <a:solidFill>
                  <a:srgbClr val="000000"/>
                </a:solidFill>
                <a:latin typeface="宋体" panose="02010600030101010101" pitchFamily="2" charset="-122"/>
                <a:ea typeface="宋体" panose="02010600030101010101" pitchFamily="2" charset="-122"/>
                <a:sym typeface="+mn-ea"/>
              </a:rPr>
              <a:t>相思离别苦</a:t>
            </a:r>
          </a:p>
          <a:p>
            <a:pPr algn="ctr"/>
            <a:endParaRPr lang="zh-CN" altLang="en-US" sz="2800">
              <a:solidFill>
                <a:srgbClr val="000000"/>
              </a:solidFill>
              <a:latin typeface="宋体" panose="02010600030101010101" pitchFamily="2" charset="-122"/>
              <a:ea typeface="宋体" panose="02010600030101010101" pitchFamily="2" charset="-122"/>
            </a:endParaRPr>
          </a:p>
          <a:p>
            <a:endParaRPr lang="zh-CN" altLang="en-US" sz="2800">
              <a:solidFill>
                <a:srgbClr val="000000"/>
              </a:solidFill>
              <a:latin typeface="宋体" panose="02010600030101010101" pitchFamily="2" charset="-122"/>
              <a:ea typeface="宋体" panose="02010600030101010101" pitchFamily="2" charset="-122"/>
            </a:endParaRPr>
          </a:p>
        </p:txBody>
      </p:sp>
      <p:sp>
        <p:nvSpPr>
          <p:cNvPr id="3" name="文本框 2" title=""/>
          <p:cNvSpPr txBox="1"/>
          <p:nvPr>
            <p:custDataLst>
              <p:tags r:id="rId5"/>
            </p:custDataLst>
          </p:nvPr>
        </p:nvSpPr>
        <p:spPr>
          <a:xfrm>
            <a:off x="1699260" y="908685"/>
            <a:ext cx="8779510" cy="3107690"/>
          </a:xfrm>
          <a:prstGeom prst="rect">
            <a:avLst/>
          </a:prstGeom>
          <a:noFill/>
        </p:spPr>
        <p:txBody>
          <a:bodyPr wrap="square" rtlCol="0" anchor="t">
            <a:spAutoFit/>
          </a:bodyPr>
          <a:lstStyle/>
          <a:p>
            <a:pPr algn="ctr"/>
            <a:r>
              <a:rPr lang="zh-CN" altLang="en-US" sz="2800">
                <a:solidFill>
                  <a:srgbClr val="000000"/>
                </a:solidFill>
                <a:latin typeface="楷体" panose="02010609060101010101" charset="-122"/>
                <a:ea typeface="楷体" panose="02010609060101010101" charset="-122"/>
                <a:sym typeface="+mn-ea"/>
              </a:rPr>
              <a:t>铁衣远戍辛勤久，玉箸应啼别离后。</a:t>
            </a:r>
          </a:p>
          <a:p>
            <a:pPr algn="ctr"/>
            <a:r>
              <a:rPr lang="zh-CN" altLang="en-US" sz="2800">
                <a:solidFill>
                  <a:srgbClr val="000000"/>
                </a:solidFill>
                <a:latin typeface="楷体" panose="02010609060101010101" charset="-122"/>
                <a:ea typeface="楷体" panose="02010609060101010101" charset="-122"/>
                <a:sym typeface="+mn-ea"/>
              </a:rPr>
              <a:t>少妇城南欲断肠，征人蓟北空回首。</a:t>
            </a:r>
          </a:p>
          <a:p>
            <a:pPr algn="ctr"/>
            <a:r>
              <a:rPr lang="zh-CN" altLang="en-US" sz="2800">
                <a:solidFill>
                  <a:srgbClr val="000000"/>
                </a:solidFill>
                <a:latin typeface="楷体" panose="02010609060101010101" charset="-122"/>
                <a:ea typeface="楷体" panose="02010609060101010101" charset="-122"/>
                <a:sym typeface="+mn-ea"/>
              </a:rPr>
              <a:t>边庭飘飙那可度，绝域苍茫无所有。</a:t>
            </a:r>
            <a:endParaRPr lang="zh-CN" altLang="en-US" sz="2800">
              <a:latin typeface="宋体" panose="02010600030101010101" pitchFamily="2" charset="-122"/>
              <a:ea typeface="宋体" panose="02010600030101010101" pitchFamily="2" charset="-122"/>
              <a:sym typeface="+mn-ea"/>
            </a:endParaRPr>
          </a:p>
          <a:p>
            <a:endParaRPr lang="zh-CN" altLang="en-US" sz="2800">
              <a:latin typeface="宋体" panose="02010600030101010101" pitchFamily="2" charset="-122"/>
              <a:ea typeface="宋体" panose="02010600030101010101" pitchFamily="2" charset="-122"/>
              <a:sym typeface="+mn-ea"/>
            </a:endParaRPr>
          </a:p>
          <a:p>
            <a:endParaRPr lang="zh-CN" altLang="en-US" sz="2800">
              <a:latin typeface="宋体" panose="02010600030101010101" pitchFamily="2" charset="-122"/>
              <a:ea typeface="宋体" panose="02010600030101010101" pitchFamily="2" charset="-122"/>
              <a:sym typeface="+mn-ea"/>
            </a:endParaRPr>
          </a:p>
        </p:txBody>
      </p:sp>
      <p:sp>
        <p:nvSpPr>
          <p:cNvPr id="5" name="文本框 4" title=""/>
          <p:cNvSpPr txBox="1"/>
          <p:nvPr>
            <p:custDataLst>
              <p:tags r:id="rId6"/>
            </p:custDataLst>
          </p:nvPr>
        </p:nvSpPr>
        <p:spPr>
          <a:xfrm>
            <a:off x="1559560" y="3284855"/>
            <a:ext cx="8919210" cy="2861310"/>
          </a:xfrm>
          <a:prstGeom prst="rect">
            <a:avLst/>
          </a:prstGeom>
          <a:noFill/>
        </p:spPr>
        <p:txBody>
          <a:bodyPr wrap="square" rtlCol="0" anchor="t">
            <a:spAutoFit/>
          </a:bodyPr>
          <a:lstStyle/>
          <a:p>
            <a:r>
              <a:rPr lang="zh-CN" altLang="en-US" sz="3600">
                <a:solidFill>
                  <a:srgbClr val="000000"/>
                </a:solidFill>
                <a:latin typeface="楷体" panose="02010609060101010101" charset="-122"/>
                <a:ea typeface="楷体" panose="02010609060101010101" charset="-122"/>
                <a:sym typeface="+mn-ea"/>
              </a:rPr>
              <a:t>一句征夫，一句思妇，错综相对，离别之苦，逐步加深。城南少妇，日夜悲愁，但是“边庭飘飘那可度”?蓟北征人，回首亦是枉然。征人思妇两地相望，重会无期，这是</a:t>
            </a:r>
            <a:r>
              <a:rPr lang="zh-CN" altLang="en-US" sz="3600">
                <a:solidFill>
                  <a:srgbClr val="FF0000"/>
                </a:solidFill>
                <a:latin typeface="楷体" panose="02010609060101010101" charset="-122"/>
                <a:ea typeface="楷体" panose="02010609060101010101" charset="-122"/>
                <a:sym typeface="+mn-ea"/>
              </a:rPr>
              <a:t>绝望的相思</a:t>
            </a:r>
            <a:r>
              <a:rPr lang="zh-CN" altLang="en-US" sz="3600">
                <a:solidFill>
                  <a:srgbClr val="000000"/>
                </a:solidFill>
                <a:latin typeface="楷体" panose="02010609060101010101" charset="-122"/>
                <a:ea typeface="楷体" panose="02010609060101010101" charset="-122"/>
                <a:sym typeface="+mn-ea"/>
              </a:rPr>
              <a:t>。足见</a:t>
            </a:r>
            <a:r>
              <a:rPr lang="zh-CN" altLang="en-US" sz="3600">
                <a:solidFill>
                  <a:srgbClr val="FF0000"/>
                </a:solidFill>
                <a:latin typeface="楷体" panose="02010609060101010101" charset="-122"/>
                <a:ea typeface="楷体" panose="02010609060101010101" charset="-122"/>
                <a:sym typeface="+mn-ea"/>
              </a:rPr>
              <a:t>战争之残酷</a:t>
            </a:r>
            <a:r>
              <a:rPr lang="zh-CN" altLang="en-US" sz="3600">
                <a:solidFill>
                  <a:srgbClr val="000000"/>
                </a:solidFill>
                <a:latin typeface="楷体" panose="02010609060101010101" charset="-122"/>
                <a:ea typeface="楷体" panose="02010609060101010101" charset="-122"/>
                <a:sym typeface="+mn-ea"/>
              </a:rPr>
              <a:t>，</a:t>
            </a:r>
            <a:r>
              <a:rPr lang="zh-CN" altLang="en-US" sz="3600">
                <a:solidFill>
                  <a:srgbClr val="FF0000"/>
                </a:solidFill>
                <a:latin typeface="楷体" panose="02010609060101010101" charset="-122"/>
                <a:ea typeface="楷体" panose="02010609060101010101" charset="-122"/>
                <a:sym typeface="+mn-ea"/>
              </a:rPr>
              <a:t>士兵之痛苦</a:t>
            </a:r>
            <a:r>
              <a:rPr lang="zh-CN" altLang="en-US" sz="3600">
                <a:solidFill>
                  <a:srgbClr val="000000"/>
                </a:solidFill>
                <a:latin typeface="楷体" panose="02010609060101010101" charset="-122"/>
                <a:ea typeface="楷体" panose="02010609060101010101" charset="-122"/>
                <a:sym typeface="+mn-ea"/>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7172" name="WordArt 4" title=""/>
          <p:cNvSpPr>
            <a:spLocks noChangeArrowheads="1" noChangeShapeType="1" noTextEdit="1"/>
          </p:cNvSpPr>
          <p:nvPr>
            <p:custDataLst>
              <p:tags r:id="rId3"/>
            </p:custDataLst>
          </p:nvPr>
        </p:nvSpPr>
        <p:spPr bwMode="auto">
          <a:xfrm>
            <a:off x="3863752" y="1916832"/>
            <a:ext cx="4464050" cy="2317750"/>
          </a:xfrm>
          <a:prstGeom prst="rect">
            <a:avLst/>
          </a:prstGeom>
        </p:spPr>
        <p:txBody>
          <a:bodyPr wrap="none" numCol="1" fromWordArt="1">
            <a:prstTxWarp prst="textPlain">
              <a:avLst>
                <a:gd name="adj" fmla="val 50000"/>
              </a:avLst>
            </a:prstTxWarp>
          </a:bodyPr>
          <a:lstStyle/>
          <a:p>
            <a:pPr algn="ctr">
              <a:defRPr/>
            </a:pPr>
            <a:r>
              <a:rPr kumimoji="1" lang="en-US" altLang="zh-CN" sz="3600" kern="10">
                <a:ln w="12700">
                  <a:solidFill>
                    <a:srgbClr val="EAEAEA"/>
                  </a:solidFill>
                  <a:round/>
                </a:ln>
                <a:solidFill>
                  <a:srgbClr val="993300"/>
                </a:solidFill>
                <a:effectLst>
                  <a:outerShdw dist="35921" dir="2700000" sy="50000" kx="2115830" algn="bl" rotWithShape="0">
                    <a:srgbClr val="C0C0C0">
                      <a:alpha val="80000"/>
                    </a:srgbClr>
                  </a:outerShdw>
                </a:effectLst>
                <a:ea typeface="隶书" panose="02010509060101010101" pitchFamily="49" charset="-122"/>
              </a:rPr>
              <a:t>《</a:t>
            </a:r>
            <a:r>
              <a:rPr kumimoji="1" lang="zh-CN" altLang="en-US" sz="3600" kern="10">
                <a:ln w="12700">
                  <a:solidFill>
                    <a:srgbClr val="EAEAEA"/>
                  </a:solidFill>
                  <a:round/>
                </a:ln>
                <a:solidFill>
                  <a:srgbClr val="993300"/>
                </a:solidFill>
                <a:effectLst>
                  <a:outerShdw dist="35921" dir="2700000" sy="50000" kx="2115830" algn="bl" rotWithShape="0">
                    <a:srgbClr val="C0C0C0">
                      <a:alpha val="80000"/>
                    </a:srgbClr>
                  </a:outerShdw>
                </a:effectLst>
                <a:ea typeface="隶书" panose="02010509060101010101" pitchFamily="49" charset="-122"/>
              </a:rPr>
              <a:t>燕歌行</a:t>
            </a:r>
            <a:r>
              <a:rPr kumimoji="1" lang="en-US" altLang="zh-CN" sz="3600" kern="10">
                <a:ln w="12700">
                  <a:solidFill>
                    <a:srgbClr val="EAEAEA"/>
                  </a:solidFill>
                  <a:round/>
                </a:ln>
                <a:solidFill>
                  <a:srgbClr val="993300"/>
                </a:solidFill>
                <a:effectLst>
                  <a:outerShdw dist="35921" dir="2700000" sy="50000" kx="2115830" algn="bl" rotWithShape="0">
                    <a:srgbClr val="C0C0C0">
                      <a:alpha val="80000"/>
                    </a:srgbClr>
                  </a:outerShdw>
                </a:effectLst>
                <a:ea typeface="隶书" panose="02010509060101010101" pitchFamily="49" charset="-122"/>
              </a:rPr>
              <a:t>》</a:t>
            </a:r>
            <a:endParaRPr kumimoji="1" lang="zh-CN" altLang="en-US" sz="3600" kern="10">
              <a:ln w="12700">
                <a:solidFill>
                  <a:srgbClr val="EAEAEA"/>
                </a:solidFill>
                <a:round/>
              </a:ln>
              <a:solidFill>
                <a:srgbClr val="993300"/>
              </a:solidFill>
              <a:effectLst>
                <a:outerShdw dist="35921" dir="2700000" sy="50000" kx="2115830" algn="bl" rotWithShape="0">
                  <a:srgbClr val="C0C0C0">
                    <a:alpha val="80000"/>
                  </a:srgbClr>
                </a:outerShdw>
              </a:effectLst>
              <a:ea typeface="隶书" panose="02010509060101010101" pitchFamily="49" charset="-122"/>
            </a:endParaRPr>
          </a:p>
        </p:txBody>
      </p:sp>
      <p:sp>
        <p:nvSpPr>
          <p:cNvPr id="14339" name="WordArt 5" title=""/>
          <p:cNvSpPr>
            <a:spLocks noTextEdit="1"/>
          </p:cNvSpPr>
          <p:nvPr>
            <p:custDataLst>
              <p:tags r:id="rId4"/>
            </p:custDataLst>
          </p:nvPr>
        </p:nvSpPr>
        <p:spPr>
          <a:xfrm>
            <a:off x="7792021" y="4395354"/>
            <a:ext cx="1071562" cy="1249363"/>
          </a:xfrm>
          <a:prstGeom prst="rect">
            <a:avLst/>
          </a:prstGeom>
        </p:spPr>
        <p:txBody>
          <a:bodyPr wrap="none" fromWordArt="1">
            <a:prstTxWarp prst="textFadeUp">
              <a:avLst>
                <a:gd name="adj" fmla="val 9991"/>
              </a:avLst>
            </a:prstTxWarp>
            <a:normAutofit/>
          </a:bodyPr>
          <a:lstStyle/>
          <a:p>
            <a:pPr algn="ctr"/>
            <a:r>
              <a:rPr lang="zh-CN" altLang="en-US" sz="3600">
                <a:ln w="12700" cap="flat" cmpd="sng">
                  <a:solidFill>
                    <a:srgbClr val="B2B2B2"/>
                  </a:solidFill>
                  <a:prstDash val="solid"/>
                  <a:headEnd type="none" w="med" len="med"/>
                  <a:tailEnd type="none" w="med" len="med"/>
                </a:ln>
                <a:solidFill>
                  <a:srgbClr val="663300"/>
                </a:solidFill>
                <a:effectLst>
                  <a:outerShdw dist="35921" dir="2699999" sy="50000" rotWithShape="0">
                    <a:srgbClr val="875B0D">
                      <a:alpha val="70000"/>
                    </a:srgbClr>
                  </a:outerShdw>
                </a:effectLst>
                <a:latin typeface="华文新魏" panose="02010800040101010101" pitchFamily="2" charset="-122"/>
              </a:rPr>
              <a:t>高适</a:t>
            </a:r>
          </a:p>
        </p:txBody>
      </p:sp>
      <p:sp>
        <p:nvSpPr>
          <p:cNvPr id="14340" name="Rectangle 6" title=""/>
          <p:cNvSpPr/>
          <p:nvPr>
            <p:custDataLst>
              <p:tags r:id="rId5"/>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Tree>
  </p:cSld>
  <p:clrMapOvr>
    <a:masterClrMapping/>
  </p:clrMapOvr>
  <p:transition>
    <p:zoom/>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524001" y="116841"/>
            <a:ext cx="8875395" cy="5560695"/>
          </a:xfrm>
          <a:prstGeom prst="rect">
            <a:avLst/>
          </a:prstGeom>
          <a:noFill/>
        </p:spPr>
        <p:txBody>
          <a:bodyPr wrap="square" rtlCol="0" anchor="t">
            <a:noAutofit/>
          </a:bodyPr>
          <a:lstStyle/>
          <a:p>
            <a:pPr algn="ctr"/>
            <a:r>
              <a:rPr lang="zh-CN" altLang="en-US" sz="4400">
                <a:solidFill>
                  <a:srgbClr val="000000"/>
                </a:solidFill>
                <a:latin typeface="宋体" panose="02010600030101010101" pitchFamily="2" charset="-122"/>
                <a:ea typeface="宋体" panose="02010600030101010101" pitchFamily="2" charset="-122"/>
                <a:sym typeface="+mn-ea"/>
              </a:rPr>
              <a:t>思考:是什么造成这些苦?请找出相关诗句，体会其中作者的感情。</a:t>
            </a:r>
          </a:p>
          <a:p>
            <a:pPr algn="ctr"/>
            <a:endParaRPr lang="zh-CN" altLang="en-US" sz="2800">
              <a:solidFill>
                <a:srgbClr val="000000"/>
              </a:solidFill>
              <a:latin typeface="宋体" panose="02010600030101010101" pitchFamily="2" charset="-122"/>
              <a:ea typeface="宋体" panose="02010600030101010101" pitchFamily="2" charset="-122"/>
            </a:endParaRPr>
          </a:p>
          <a:p>
            <a:endParaRPr lang="zh-CN" altLang="en-US" sz="2800">
              <a:solidFill>
                <a:srgbClr val="000000"/>
              </a:solidFill>
              <a:latin typeface="宋体" panose="02010600030101010101" pitchFamily="2" charset="-122"/>
              <a:ea typeface="宋体" panose="02010600030101010101" pitchFamily="2" charset="-122"/>
            </a:endParaRPr>
          </a:p>
        </p:txBody>
      </p:sp>
      <p:sp>
        <p:nvSpPr>
          <p:cNvPr id="3" name="文本框 2" title=""/>
          <p:cNvSpPr txBox="1"/>
          <p:nvPr>
            <p:custDataLst>
              <p:tags r:id="rId5"/>
            </p:custDataLst>
          </p:nvPr>
        </p:nvSpPr>
        <p:spPr>
          <a:xfrm>
            <a:off x="1847215" y="1557021"/>
            <a:ext cx="8779510" cy="3969385"/>
          </a:xfrm>
          <a:prstGeom prst="rect">
            <a:avLst/>
          </a:prstGeom>
          <a:noFill/>
        </p:spPr>
        <p:txBody>
          <a:bodyPr wrap="square" rtlCol="0" anchor="t">
            <a:spAutoFit/>
          </a:bodyPr>
          <a:lstStyle/>
          <a:p>
            <a:pPr algn="ctr"/>
            <a:r>
              <a:rPr lang="zh-CN" altLang="en-US" sz="2800">
                <a:solidFill>
                  <a:srgbClr val="000000"/>
                </a:solidFill>
                <a:latin typeface="楷体" panose="02010609060101010101" charset="-122"/>
                <a:ea typeface="楷体" panose="02010609060101010101" charset="-122"/>
                <a:sym typeface="+mn-ea"/>
              </a:rPr>
              <a:t>汉家烟尘在东北，汉将辞家破残贼。男儿本自重横行，天子非常赐颜色。樅金伐鼓下榆关，旌旆逶迤碣石间。校尉羽书飞瀚海，单于猎火照狼山。</a:t>
            </a:r>
          </a:p>
          <a:p>
            <a:pPr algn="ctr"/>
            <a:r>
              <a:rPr lang="zh-CN" altLang="en-US" sz="2800">
                <a:solidFill>
                  <a:srgbClr val="000000"/>
                </a:solidFill>
                <a:latin typeface="楷体" panose="02010609060101010101" charset="-122"/>
                <a:ea typeface="楷体" panose="02010609060101010101" charset="-122"/>
                <a:sym typeface="+mn-ea"/>
              </a:rPr>
              <a:t>战士军前半死生，美人帐下犹歌舞。</a:t>
            </a:r>
          </a:p>
          <a:p>
            <a:pPr algn="ctr"/>
            <a:r>
              <a:rPr lang="zh-CN" altLang="en-US" sz="2800">
                <a:solidFill>
                  <a:srgbClr val="000000"/>
                </a:solidFill>
                <a:latin typeface="楷体" panose="02010609060101010101" charset="-122"/>
                <a:ea typeface="楷体" panose="02010609060101010101" charset="-122"/>
                <a:sym typeface="+mn-ea"/>
              </a:rPr>
              <a:t>身当恩遇常轻敌，力尽关山未解围。</a:t>
            </a:r>
          </a:p>
          <a:p>
            <a:endParaRPr lang="zh-CN" altLang="en-US" sz="2800">
              <a:latin typeface="宋体" panose="02010600030101010101" pitchFamily="2" charset="-122"/>
              <a:ea typeface="宋体" panose="02010600030101010101" pitchFamily="2" charset="-122"/>
              <a:sym typeface="+mn-ea"/>
            </a:endParaRPr>
          </a:p>
          <a:p>
            <a:endParaRPr lang="zh-CN" altLang="en-US" sz="2800">
              <a:latin typeface="宋体" panose="02010600030101010101" pitchFamily="2" charset="-122"/>
              <a:ea typeface="宋体" panose="02010600030101010101" pitchFamily="2" charset="-122"/>
              <a:sym typeface="+mn-ea"/>
            </a:endParaRPr>
          </a:p>
        </p:txBody>
      </p:sp>
      <p:sp>
        <p:nvSpPr>
          <p:cNvPr id="5" name="文本框 4" title=""/>
          <p:cNvSpPr txBox="1"/>
          <p:nvPr>
            <p:custDataLst>
              <p:tags r:id="rId6"/>
            </p:custDataLst>
          </p:nvPr>
        </p:nvSpPr>
        <p:spPr>
          <a:xfrm>
            <a:off x="1703704" y="4653280"/>
            <a:ext cx="9504863" cy="646331"/>
          </a:xfrm>
          <a:prstGeom prst="rect">
            <a:avLst/>
          </a:prstGeom>
          <a:noFill/>
        </p:spPr>
        <p:txBody>
          <a:bodyPr wrap="square" rtlCol="0" anchor="t">
            <a:spAutoFit/>
          </a:bodyPr>
          <a:lstStyle/>
          <a:p>
            <a:r>
              <a:rPr lang="zh-CN" altLang="en-US" sz="3600">
                <a:solidFill>
                  <a:srgbClr val="FF0000"/>
                </a:solidFill>
                <a:latin typeface="楷体" panose="02010609060101010101" charset="-122"/>
                <a:ea typeface="楷体" panose="02010609060101010101" charset="-122"/>
                <a:sym typeface="+mn-ea"/>
              </a:rPr>
              <a:t>自然条件恶劣、敌人凶猛善战、将领寻欢作乐</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524001" y="116841"/>
            <a:ext cx="9600335" cy="5560695"/>
          </a:xfrm>
          <a:prstGeom prst="rect">
            <a:avLst/>
          </a:prstGeom>
          <a:noFill/>
        </p:spPr>
        <p:txBody>
          <a:bodyPr wrap="square" rtlCol="0" anchor="t">
            <a:noAutofit/>
          </a:bodyPr>
          <a:lstStyle/>
          <a:p>
            <a:pPr algn="ctr"/>
            <a:r>
              <a:rPr lang="zh-CN" altLang="en-US">
                <a:solidFill>
                  <a:srgbClr val="000000"/>
                </a:solidFill>
                <a:latin typeface="宋体" panose="02010600030101010101" pitchFamily="2" charset="-122"/>
                <a:ea typeface="宋体" panose="02010600030101010101" pitchFamily="2" charset="-122"/>
                <a:sym typeface="+mn-ea"/>
              </a:rPr>
              <a:t>本诗多处运用了一种表现手法来突出诗歌的主旨，请你找出来并结合诗句加以赏析。</a:t>
            </a:r>
            <a:endParaRPr lang="zh-CN" altLang="en-US" sz="4400">
              <a:solidFill>
                <a:srgbClr val="000000"/>
              </a:solidFill>
              <a:latin typeface="宋体" panose="02010600030101010101" pitchFamily="2" charset="-122"/>
              <a:ea typeface="宋体" panose="02010600030101010101" pitchFamily="2" charset="-122"/>
              <a:sym typeface="+mn-ea"/>
            </a:endParaRPr>
          </a:p>
          <a:p>
            <a:pPr algn="ctr"/>
            <a:endParaRPr lang="zh-CN" altLang="en-US" sz="2800">
              <a:solidFill>
                <a:srgbClr val="000000"/>
              </a:solidFill>
              <a:latin typeface="宋体" panose="02010600030101010101" pitchFamily="2" charset="-122"/>
              <a:ea typeface="宋体" panose="02010600030101010101" pitchFamily="2" charset="-122"/>
            </a:endParaRPr>
          </a:p>
          <a:p>
            <a:endParaRPr lang="zh-CN" altLang="en-US" sz="2800">
              <a:solidFill>
                <a:srgbClr val="000000"/>
              </a:solidFill>
              <a:latin typeface="宋体" panose="02010600030101010101" pitchFamily="2" charset="-122"/>
              <a:ea typeface="宋体" panose="02010600030101010101" pitchFamily="2" charset="-122"/>
            </a:endParaRPr>
          </a:p>
        </p:txBody>
      </p:sp>
      <p:sp>
        <p:nvSpPr>
          <p:cNvPr id="3" name="文本框 2" title=""/>
          <p:cNvSpPr txBox="1"/>
          <p:nvPr>
            <p:custDataLst>
              <p:tags r:id="rId5"/>
            </p:custDataLst>
          </p:nvPr>
        </p:nvSpPr>
        <p:spPr>
          <a:xfrm>
            <a:off x="1771015" y="1988821"/>
            <a:ext cx="8779510" cy="706755"/>
          </a:xfrm>
          <a:prstGeom prst="rect">
            <a:avLst/>
          </a:prstGeom>
          <a:noFill/>
        </p:spPr>
        <p:txBody>
          <a:bodyPr wrap="square" rtlCol="0" anchor="t">
            <a:spAutoFit/>
          </a:bodyPr>
          <a:lstStyle/>
          <a:p>
            <a:pPr algn="ctr"/>
            <a:r>
              <a:rPr lang="zh-CN" altLang="en-US">
                <a:solidFill>
                  <a:srgbClr val="FF0000"/>
                </a:solidFill>
                <a:latin typeface="楷体" panose="02010609060101010101" charset="-122"/>
                <a:ea typeface="楷体" panose="02010609060101010101" charset="-122"/>
                <a:sym typeface="+mn-ea"/>
              </a:rPr>
              <a:t>对比</a:t>
            </a:r>
          </a:p>
        </p:txBody>
      </p:sp>
      <p:sp>
        <p:nvSpPr>
          <p:cNvPr id="5" name="文本框 4" title=""/>
          <p:cNvSpPr txBox="1"/>
          <p:nvPr>
            <p:custDataLst>
              <p:tags r:id="rId6"/>
            </p:custDataLst>
          </p:nvPr>
        </p:nvSpPr>
        <p:spPr>
          <a:xfrm>
            <a:off x="1197203" y="3356992"/>
            <a:ext cx="9927133" cy="3139321"/>
          </a:xfrm>
          <a:prstGeom prst="rect">
            <a:avLst/>
          </a:prstGeom>
          <a:noFill/>
        </p:spPr>
        <p:txBody>
          <a:bodyPr wrap="square" rtlCol="0" anchor="t">
            <a:spAutoFit/>
          </a:bodyPr>
          <a:lstStyle/>
          <a:p>
            <a:r>
              <a:rPr lang="zh-CN" altLang="en-US" sz="3600">
                <a:solidFill>
                  <a:srgbClr val="FF0000"/>
                </a:solidFill>
                <a:latin typeface="宋体" panose="02010600030101010101" pitchFamily="2" charset="-122"/>
                <a:ea typeface="宋体" panose="02010600030101010101" pitchFamily="2" charset="-122"/>
                <a:sym typeface="+mn-ea"/>
              </a:rPr>
              <a:t>①</a:t>
            </a:r>
            <a:r>
              <a:rPr lang="zh-CN" altLang="en-US" sz="3600">
                <a:solidFill>
                  <a:srgbClr val="FF0000"/>
                </a:solidFill>
                <a:latin typeface="楷体" panose="02010609060101010101" charset="-122"/>
                <a:ea typeface="楷体" panose="02010609060101010101" charset="-122"/>
                <a:sym typeface="+mn-ea"/>
              </a:rPr>
              <a:t>出师时的铺张扬厉</a:t>
            </a:r>
            <a:r>
              <a:rPr lang="zh-CN" altLang="en-US" sz="3600">
                <a:solidFill>
                  <a:srgbClr val="000000"/>
                </a:solidFill>
                <a:latin typeface="楷体" panose="02010609060101010101" charset="-122"/>
                <a:ea typeface="楷体" panose="02010609060101010101" charset="-122"/>
                <a:sym typeface="+mn-ea"/>
              </a:rPr>
              <a:t>和</a:t>
            </a:r>
            <a:r>
              <a:rPr lang="zh-CN" altLang="en-US" sz="3600">
                <a:solidFill>
                  <a:srgbClr val="FF0000"/>
                </a:solidFill>
                <a:latin typeface="楷体" panose="02010609060101010101" charset="-122"/>
                <a:ea typeface="楷体" panose="02010609060101010101" charset="-122"/>
                <a:sym typeface="+mn-ea"/>
              </a:rPr>
              <a:t>战败后的困苦凄凉</a:t>
            </a:r>
            <a:r>
              <a:rPr lang="zh-CN" altLang="en-US" sz="3600">
                <a:solidFill>
                  <a:srgbClr val="000000"/>
                </a:solidFill>
                <a:latin typeface="楷体" panose="02010609060101010101" charset="-122"/>
                <a:ea typeface="楷体" panose="02010609060101010101" charset="-122"/>
                <a:sym typeface="+mn-ea"/>
              </a:rPr>
              <a:t>的对比。</a:t>
            </a:r>
            <a:endParaRPr lang="zh-CN" altLang="en-US" sz="3600">
              <a:solidFill>
                <a:srgbClr val="FF0000"/>
              </a:solidFill>
              <a:latin typeface="楷体" panose="02010609060101010101" charset="-122"/>
              <a:ea typeface="楷体" panose="02010609060101010101" charset="-122"/>
              <a:sym typeface="+mn-ea"/>
            </a:endParaRPr>
          </a:p>
          <a:p>
            <a:r>
              <a:rPr lang="zh-CN" altLang="en-US" sz="3600">
                <a:solidFill>
                  <a:srgbClr val="000000"/>
                </a:solidFill>
                <a:latin typeface="楷体" panose="02010609060101010101" charset="-122"/>
                <a:ea typeface="楷体" panose="02010609060101010101" charset="-122"/>
                <a:sym typeface="+mn-ea"/>
              </a:rPr>
              <a:t>诗人用“金伐鼓”“旌旆逶迤”渲染出师时的声势浩大，用“破”“下”等动词写出了出师时将士一往无前的勇猛气势。与下文惨败的悲凉情景形成鲜明对比。</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5" name="文本框 4" title=""/>
          <p:cNvSpPr txBox="1"/>
          <p:nvPr>
            <p:custDataLst>
              <p:tags r:id="rId4"/>
            </p:custDataLst>
          </p:nvPr>
        </p:nvSpPr>
        <p:spPr>
          <a:xfrm>
            <a:off x="551384" y="214692"/>
            <a:ext cx="11017224" cy="5909310"/>
          </a:xfrm>
          <a:prstGeom prst="rect">
            <a:avLst/>
          </a:prstGeom>
          <a:noFill/>
        </p:spPr>
        <p:txBody>
          <a:bodyPr wrap="square" rtlCol="0" anchor="t">
            <a:spAutoFit/>
          </a:bodyPr>
          <a:lstStyle/>
          <a:p>
            <a:r>
              <a:rPr lang="zh-CN" altLang="en-US" sz="3600">
                <a:solidFill>
                  <a:srgbClr val="000000"/>
                </a:solidFill>
                <a:latin typeface="宋体" panose="02010600030101010101" pitchFamily="2" charset="-122"/>
                <a:ea typeface="宋体" panose="02010600030101010101" pitchFamily="2" charset="-122"/>
                <a:sym typeface="+mn-ea"/>
              </a:rPr>
              <a:t>②</a:t>
            </a:r>
            <a:r>
              <a:rPr lang="zh-CN" altLang="en-US" sz="3600">
                <a:solidFill>
                  <a:srgbClr val="FF0000"/>
                </a:solidFill>
                <a:sym typeface="+mn-ea"/>
              </a:rPr>
              <a:t>战士</a:t>
            </a:r>
            <a:r>
              <a:rPr lang="zh-CN" altLang="en-US" sz="3600">
                <a:solidFill>
                  <a:srgbClr val="000000"/>
                </a:solidFill>
                <a:sym typeface="+mn-ea"/>
              </a:rPr>
              <a:t>和</a:t>
            </a:r>
            <a:r>
              <a:rPr lang="zh-CN" altLang="en-US" sz="3600">
                <a:solidFill>
                  <a:srgbClr val="FF0000"/>
                </a:solidFill>
                <a:sym typeface="+mn-ea"/>
              </a:rPr>
              <a:t>将领</a:t>
            </a:r>
            <a:r>
              <a:rPr lang="zh-CN" altLang="en-US" sz="3600">
                <a:solidFill>
                  <a:srgbClr val="000000"/>
                </a:solidFill>
                <a:sym typeface="+mn-ea"/>
              </a:rPr>
              <a:t>的对比。</a:t>
            </a:r>
          </a:p>
          <a:p>
            <a:r>
              <a:rPr lang="zh-CN" altLang="en-US" sz="3600">
                <a:solidFill>
                  <a:srgbClr val="000000"/>
                </a:solidFill>
                <a:sym typeface="+mn-ea"/>
              </a:rPr>
              <a:t>士兵们与敌人短兵相接，浴血奋战，那种视死如归的精神，岂是为了取得个人的功勋?战士何等质朴勇敢!而带兵将领却侍宠贪功、纵情声色，“岂顾勋”一词有力地讥刺了轻开边衅，冒进贪功的汉将。</a:t>
            </a:r>
          </a:p>
          <a:p>
            <a:r>
              <a:rPr lang="zh-CN" altLang="en-US" sz="3600">
                <a:solidFill>
                  <a:srgbClr val="000000"/>
                </a:solidFill>
                <a:sym typeface="+mn-ea"/>
              </a:rPr>
              <a:t>③</a:t>
            </a:r>
            <a:r>
              <a:rPr lang="zh-CN" altLang="en-US" sz="3600">
                <a:solidFill>
                  <a:srgbClr val="FF0000"/>
                </a:solidFill>
                <a:sym typeface="+mn-ea"/>
              </a:rPr>
              <a:t>李广</a:t>
            </a:r>
            <a:r>
              <a:rPr lang="zh-CN" altLang="en-US" sz="3600">
                <a:solidFill>
                  <a:srgbClr val="000000"/>
                </a:solidFill>
                <a:sym typeface="+mn-ea"/>
              </a:rPr>
              <a:t>和</a:t>
            </a:r>
            <a:r>
              <a:rPr lang="zh-CN" altLang="en-US" sz="3600">
                <a:solidFill>
                  <a:srgbClr val="FF0000"/>
                </a:solidFill>
                <a:sym typeface="+mn-ea"/>
              </a:rPr>
              <a:t>将领</a:t>
            </a:r>
            <a:r>
              <a:rPr lang="zh-CN" altLang="en-US" sz="3600">
                <a:solidFill>
                  <a:srgbClr val="000000"/>
                </a:solidFill>
                <a:sym typeface="+mn-ea"/>
              </a:rPr>
              <a:t>的对比。</a:t>
            </a:r>
          </a:p>
          <a:p>
            <a:r>
              <a:rPr lang="zh-CN" altLang="en-US" sz="3600">
                <a:solidFill>
                  <a:srgbClr val="000000"/>
                </a:solidFill>
                <a:sym typeface="+mn-ea"/>
              </a:rPr>
              <a:t>诗人以骁勇善战、足智多谋、身先士卒、不贪功、爱士兵的名将李广来讽刺时下无勇无谋、恃勇轻敌、远离前线、寻欢作乐、好大喜功、不问士兵的指挥将领。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2" name="文本框 1" title=""/>
          <p:cNvSpPr txBox="1"/>
          <p:nvPr>
            <p:custDataLst>
              <p:tags r:id="rId3"/>
            </p:custDataLst>
          </p:nvPr>
        </p:nvSpPr>
        <p:spPr>
          <a:xfrm>
            <a:off x="1524001" y="116841"/>
            <a:ext cx="8875395" cy="5560695"/>
          </a:xfrm>
          <a:prstGeom prst="rect">
            <a:avLst/>
          </a:prstGeom>
          <a:noFill/>
        </p:spPr>
        <p:txBody>
          <a:bodyPr wrap="square" rtlCol="0" anchor="t">
            <a:noAutofit/>
          </a:bodyPr>
          <a:lstStyle/>
          <a:p>
            <a:pPr algn="ctr"/>
            <a:r>
              <a:rPr lang="zh-CN" altLang="en-US">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这首诗寄托了诗人怎样的情感?请联系诗歌背景谈谈你的理解。</a:t>
            </a:r>
            <a:endParaRPr lang="zh-CN" altLang="en-US" sz="2800">
              <a:solidFill>
                <a:srgbClr val="000000"/>
              </a:solidFill>
              <a:latin typeface="宋体" panose="02010600030101010101" pitchFamily="2" charset="-122"/>
              <a:ea typeface="宋体" panose="02010600030101010101" pitchFamily="2" charset="-122"/>
            </a:endParaRPr>
          </a:p>
          <a:p>
            <a:endParaRPr lang="zh-CN" altLang="en-US" sz="2800">
              <a:solidFill>
                <a:srgbClr val="000000"/>
              </a:solidFill>
              <a:latin typeface="宋体" panose="02010600030101010101" pitchFamily="2" charset="-122"/>
              <a:ea typeface="宋体" panose="02010600030101010101" pitchFamily="2" charset="-122"/>
            </a:endParaRPr>
          </a:p>
        </p:txBody>
      </p:sp>
      <p:sp>
        <p:nvSpPr>
          <p:cNvPr id="5" name="文本框 4" title=""/>
          <p:cNvSpPr txBox="1"/>
          <p:nvPr>
            <p:custDataLst>
              <p:tags r:id="rId4"/>
            </p:custDataLst>
          </p:nvPr>
        </p:nvSpPr>
        <p:spPr>
          <a:xfrm>
            <a:off x="1055440" y="1701166"/>
            <a:ext cx="9495720" cy="3416320"/>
          </a:xfrm>
          <a:prstGeom prst="rect">
            <a:avLst/>
          </a:prstGeom>
          <a:noFill/>
        </p:spPr>
        <p:txBody>
          <a:bodyPr wrap="square" rtlCol="0" anchor="t">
            <a:spAutoFit/>
          </a:bodyPr>
          <a:lstStyle/>
          <a:p>
            <a:r>
              <a:rPr lang="en-US" altLang="zh-CN" sz="3600">
                <a:sym typeface="+mn-ea"/>
              </a:rPr>
              <a:t>       </a:t>
            </a:r>
            <a:r>
              <a:rPr lang="zh-CN" altLang="en-US" sz="3600">
                <a:solidFill>
                  <a:srgbClr val="000000"/>
                </a:solidFill>
                <a:sym typeface="+mn-ea"/>
              </a:rPr>
              <a:t>本诗通过对边塞征战生活的反映，</a:t>
            </a:r>
            <a:r>
              <a:rPr lang="zh-CN" altLang="en-US" sz="3600">
                <a:solidFill>
                  <a:srgbClr val="FF0000"/>
                </a:solidFill>
                <a:sym typeface="+mn-ea"/>
              </a:rPr>
              <a:t>批判将帅自负轻敌、骄纵享乐批评朝廷过宠边将、用人不当，赞颂了戍边战士英勇杀敌，舍身报国的精神。</a:t>
            </a:r>
            <a:r>
              <a:rPr lang="zh-CN" altLang="en-US" sz="3600">
                <a:solidFill>
                  <a:srgbClr val="000000"/>
                </a:solidFill>
                <a:sym typeface="+mn-ea"/>
              </a:rPr>
              <a:t>对广大士兵久戍边疆、苦战沙场的遭遇表示深切的</a:t>
            </a:r>
            <a:r>
              <a:rPr lang="zh-CN" altLang="en-US" sz="3600">
                <a:solidFill>
                  <a:srgbClr val="FF0000"/>
                </a:solidFill>
                <a:sym typeface="+mn-ea"/>
              </a:rPr>
              <a:t>同情</a:t>
            </a:r>
            <a:r>
              <a:rPr lang="zh-CN" altLang="en-US" sz="3600">
                <a:solidFill>
                  <a:srgbClr val="000000"/>
                </a:solidFill>
                <a:sym typeface="+mn-ea"/>
              </a:rPr>
              <a:t>，表达了期望出现李广式英勇善战、爱惜士兵的将领的</a:t>
            </a:r>
            <a:r>
              <a:rPr lang="zh-CN" altLang="en-US" sz="3600">
                <a:solidFill>
                  <a:srgbClr val="FF0000"/>
                </a:solidFill>
                <a:sym typeface="+mn-ea"/>
              </a:rPr>
              <a:t>美好愿望。</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524001" y="116841"/>
            <a:ext cx="8875395" cy="5560695"/>
          </a:xfrm>
          <a:prstGeom prst="rect">
            <a:avLst/>
          </a:prstGeom>
          <a:noFill/>
        </p:spPr>
        <p:txBody>
          <a:bodyPr wrap="square" rtlCol="0" anchor="t">
            <a:noAutofit/>
          </a:bodyPr>
          <a:lstStyle/>
          <a:p>
            <a:pPr algn="ctr"/>
            <a:r>
              <a:rPr lang="zh-CN" altLang="en-US">
                <a:solidFill>
                  <a:srgbClr val="FF0000"/>
                </a:solidFill>
                <a:sym typeface="+mn-ea"/>
              </a:rPr>
              <a:t>名家点评</a:t>
            </a:r>
            <a:endParaRPr lang="zh-CN" altLang="en-US" sz="2800">
              <a:solidFill>
                <a:srgbClr val="FF0000"/>
              </a:solidFill>
              <a:latin typeface="宋体" panose="02010600030101010101" pitchFamily="2" charset="-122"/>
              <a:ea typeface="宋体" panose="02010600030101010101" pitchFamily="2" charset="-122"/>
              <a:sym typeface="+mn-ea"/>
            </a:endParaRPr>
          </a:p>
        </p:txBody>
      </p:sp>
      <p:sp>
        <p:nvSpPr>
          <p:cNvPr id="5" name="文本框 4" title=""/>
          <p:cNvSpPr txBox="1"/>
          <p:nvPr>
            <p:custDataLst>
              <p:tags r:id="rId5"/>
            </p:custDataLst>
          </p:nvPr>
        </p:nvSpPr>
        <p:spPr>
          <a:xfrm>
            <a:off x="1636395" y="908686"/>
            <a:ext cx="8919210" cy="4092575"/>
          </a:xfrm>
          <a:prstGeom prst="rect">
            <a:avLst/>
          </a:prstGeom>
          <a:noFill/>
        </p:spPr>
        <p:txBody>
          <a:bodyPr wrap="square" rtlCol="0" anchor="t">
            <a:spAutoFit/>
          </a:bodyPr>
          <a:lstStyle/>
          <a:p>
            <a:r>
              <a:rPr lang="en-US" altLang="zh-CN" sz="3600">
                <a:sym typeface="+mn-ea"/>
              </a:rPr>
              <a:t>       </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既苦征战，则思古之李牧为将，守备为本，亦庶几哉!</a:t>
            </a:r>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--《唐诗解》</a:t>
            </a:r>
          </a:p>
          <a:p>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“高适既肯定具有自卫性质的边塞战争，又同情出征将士的辛苦，从而希望出现李牧那样的良将来镇守边塞，完成'不战而屈人之兵的任务，这就是《燕歌行》的真正主题。"</a:t>
            </a:r>
          </a:p>
          <a:p>
            <a:r>
              <a:rPr lang="en-US" altLang="zh-CN"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--南京大学教授莫砺锋</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5" name="文本框 4" title=""/>
          <p:cNvSpPr txBox="1"/>
          <p:nvPr>
            <p:custDataLst>
              <p:tags r:id="rId4"/>
            </p:custDataLst>
          </p:nvPr>
        </p:nvSpPr>
        <p:spPr>
          <a:xfrm>
            <a:off x="1559560" y="44451"/>
            <a:ext cx="8919210" cy="7232015"/>
          </a:xfrm>
          <a:prstGeom prst="rect">
            <a:avLst/>
          </a:prstGeom>
          <a:noFill/>
        </p:spPr>
        <p:txBody>
          <a:bodyPr wrap="square" rtlCol="0" anchor="t">
            <a:spAutoFit/>
          </a:bodyPr>
          <a:lstStyle/>
          <a:p>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文本小结</a:t>
            </a:r>
          </a:p>
          <a:p>
            <a:r>
              <a:rPr lang="zh-CN" altLang="en-US" sz="3200">
                <a:solidFill>
                  <a:srgbClr val="FF0000"/>
                </a:solidFill>
                <a:latin typeface="楷体" panose="02010609060101010101" charset="-122"/>
                <a:ea typeface="楷体" panose="02010609060101010101" charset="-122"/>
                <a:cs typeface="楷体" panose="02010609060101010101" charset="-122"/>
                <a:sym typeface="+mn-ea"/>
              </a:rPr>
              <a:t>抒</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出征之豪情</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     </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惜</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战士之辛苦 </a:t>
            </a:r>
          </a:p>
          <a:p>
            <a:r>
              <a:rPr lang="zh-CN" altLang="en-US" sz="3200">
                <a:solidFill>
                  <a:srgbClr val="FF0000"/>
                </a:solidFill>
                <a:latin typeface="楷体" panose="02010609060101010101" charset="-122"/>
                <a:ea typeface="楷体" panose="02010609060101010101" charset="-122"/>
                <a:cs typeface="楷体" panose="02010609060101010101" charset="-122"/>
                <a:sym typeface="+mn-ea"/>
              </a:rPr>
              <a:t>怜</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思妇之断肠 </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    </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赞</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战士之死国</a:t>
            </a:r>
          </a:p>
          <a:p>
            <a:r>
              <a:rPr lang="zh-CN" altLang="en-US" sz="3200">
                <a:solidFill>
                  <a:srgbClr val="FF0000"/>
                </a:solidFill>
                <a:latin typeface="楷体" panose="02010609060101010101" charset="-122"/>
                <a:ea typeface="楷体" panose="02010609060101010101" charset="-122"/>
                <a:cs typeface="楷体" panose="02010609060101010101" charset="-122"/>
                <a:sym typeface="+mn-ea"/>
              </a:rPr>
              <a:t>讽</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将帅之骄逸  </a:t>
            </a:r>
            <a:r>
              <a:rPr lang="en-US" altLang="zh-CN" sz="3200">
                <a:solidFill>
                  <a:srgbClr val="000000"/>
                </a:solidFill>
                <a:latin typeface="楷体" panose="02010609060101010101" charset="-122"/>
                <a:ea typeface="楷体" panose="02010609060101010101" charset="-122"/>
                <a:cs typeface="楷体" panose="02010609060101010101" charset="-122"/>
                <a:sym typeface="+mn-ea"/>
              </a:rPr>
              <a:t>   </a:t>
            </a:r>
            <a:r>
              <a:rPr lang="zh-CN" altLang="en-US" sz="3200">
                <a:solidFill>
                  <a:srgbClr val="FF0000"/>
                </a:solidFill>
                <a:latin typeface="楷体" panose="02010609060101010101" charset="-122"/>
                <a:ea typeface="楷体" panose="02010609060101010101" charset="-122"/>
                <a:cs typeface="楷体" panose="02010609060101010101" charset="-122"/>
                <a:sym typeface="+mn-ea"/>
              </a:rPr>
              <a:t>盼</a:t>
            </a:r>
            <a:r>
              <a:rPr lang="zh-CN" altLang="en-US" sz="3200">
                <a:solidFill>
                  <a:srgbClr val="000000"/>
                </a:solidFill>
                <a:latin typeface="楷体" panose="02010609060101010101" charset="-122"/>
                <a:ea typeface="楷体" panose="02010609060101010101" charset="-122"/>
                <a:cs typeface="楷体" panose="02010609060101010101" charset="-122"/>
                <a:sym typeface="+mn-ea"/>
              </a:rPr>
              <a:t>边地之和平</a:t>
            </a:r>
            <a:endPar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唐代边塞诗不只有豪情壮志，不只有闺怨乡愁，还有对战争的深刻反思，对强大国势下隐藏矛盾的担忧和冷峻分析。</a:t>
            </a:r>
          </a:p>
          <a:p>
            <a:r>
              <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高适不仅是风骨凛然的边塞诗人，还是敏锐的军事家和清醒的政治家。 </a:t>
            </a:r>
          </a:p>
          <a:p>
            <a:endPar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endParaRPr lang="zh-CN" altLang="en-US" sz="32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pic>
        <p:nvPicPr>
          <p:cNvPr id="8" name="图片 7" title=""/>
          <p:cNvPicPr>
            <a:picLocks noChangeAspect="1"/>
          </p:cNvPicPr>
          <p:nvPr>
            <p:custDataLst>
              <p:tags r:id="rId4"/>
            </p:custDataLst>
          </p:nvPr>
        </p:nvPicPr>
        <p:blipFill>
          <a:blip r:embed="rId3"/>
          <a:stretch>
            <a:fillRect/>
          </a:stretch>
        </p:blipFill>
        <p:spPr>
          <a:xfrm>
            <a:off x="1953838" y="4185383"/>
            <a:ext cx="3429297" cy="1513463"/>
          </a:xfrm>
          <a:prstGeom prst="rect">
            <a:avLst/>
          </a:prstGeom>
        </p:spPr>
      </p:pic>
      <p:pic>
        <p:nvPicPr>
          <p:cNvPr id="39" name="New picture" title=""/>
          <p:cNvPicPr/>
          <p:nvPr>
            <p:custDataLst>
              <p:tags r:id="rId6"/>
            </p:custDataLst>
          </p:nvPr>
        </p:nvPicPr>
        <p:blipFill>
          <a:blip r:embed="rId5"/>
          <a:stretch>
            <a:fillRect/>
          </a:stretch>
        </p:blipFill>
        <p:spPr>
          <a:xfrm>
            <a:off x="12525375" y="9115425"/>
            <a:ext cx="257175" cy="180975"/>
          </a:xfrm>
          <a:prstGeom prst="cube">
            <a:avLst/>
          </a:prstGeom>
        </p:spPr>
      </p:pic>
      <p:pic>
        <p:nvPicPr>
          <p:cNvPr id="40" name="New picture" title=""/>
          <p:cNvPicPr/>
          <p:nvPr>
            <p:custDataLst>
              <p:tags r:id="rId8"/>
            </p:custDataLst>
          </p:nvPr>
        </p:nvPicPr>
        <p:blipFill>
          <a:blip r:embed="rId7"/>
          <a:stretch>
            <a:fillRect/>
          </a:stretch>
        </p:blipFill>
        <p:spPr>
          <a:xfrm>
            <a:off x="12277725" y="8839200"/>
            <a:ext cx="257175" cy="190500"/>
          </a:xfrm>
          <a:prstGeom prst="cube">
            <a:avLst/>
          </a:prstGeom>
        </p:spPr>
      </p:pic>
      <p:pic>
        <p:nvPicPr>
          <p:cNvPr id="12" name="图片 11" title=""/>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rot="5400000">
            <a:off x="5913755" y="-636270"/>
            <a:ext cx="709930" cy="2505075"/>
          </a:xfrm>
          <a:prstGeom prst="rect">
            <a:avLst/>
          </a:prstGeom>
        </p:spPr>
      </p:pic>
      <p:sp>
        <p:nvSpPr>
          <p:cNvPr id="13" name="文本框 12" title=""/>
          <p:cNvSpPr txBox="1"/>
          <p:nvPr>
            <p:custDataLst>
              <p:tags r:id="rId11"/>
            </p:custDataLst>
          </p:nvPr>
        </p:nvSpPr>
        <p:spPr>
          <a:xfrm>
            <a:off x="5159955" y="332694"/>
            <a:ext cx="1834520" cy="553085"/>
          </a:xfrm>
          <a:prstGeom prst="rect">
            <a:avLst/>
          </a:prstGeom>
          <a:noFill/>
        </p:spPr>
        <p:txBody>
          <a:bodyPr wrap="square" rtlCol="0">
            <a:spAutoFit/>
          </a:bodyPr>
          <a:lstStyle/>
          <a:p>
            <a:pPr algn="ctr"/>
            <a:r>
              <a:rPr lang="zh-CN" altLang="en-US" sz="3000">
                <a:solidFill>
                  <a:schemeClr val="bg1"/>
                </a:solidFill>
                <a:latin typeface="黑体" panose="02010609060101010101" pitchFamily="49" charset="-122"/>
                <a:ea typeface="黑体" panose="02010609060101010101" pitchFamily="49" charset="-122"/>
              </a:rPr>
              <a:t>情境默写</a:t>
            </a:r>
          </a:p>
        </p:txBody>
      </p:sp>
      <p:sp>
        <p:nvSpPr>
          <p:cNvPr id="14" name="文本框 13" title=""/>
          <p:cNvSpPr txBox="1"/>
          <p:nvPr>
            <p:custDataLst>
              <p:tags r:id="rId12"/>
            </p:custDataLst>
          </p:nvPr>
        </p:nvSpPr>
        <p:spPr>
          <a:xfrm>
            <a:off x="1737759" y="885984"/>
            <a:ext cx="8715851" cy="5908040"/>
          </a:xfrm>
          <a:prstGeom prst="rect">
            <a:avLst/>
          </a:prstGeom>
          <a:noFill/>
          <a:ln w="9525">
            <a:noFill/>
          </a:ln>
        </p:spPr>
        <p:txBody>
          <a:bodyPr wrap="square">
            <a:spAutoFit/>
          </a:bodyPr>
          <a:lstStyle/>
          <a:p>
            <a:pPr>
              <a:lnSpc>
                <a:spcPct val="150000"/>
              </a:lnSpc>
            </a:pPr>
            <a:r>
              <a:rPr sz="2100">
                <a:latin typeface="黑体" panose="02010609060101010101" pitchFamily="49" charset="-122"/>
                <a:ea typeface="黑体" panose="02010609060101010101" pitchFamily="49" charset="-122"/>
                <a:cs typeface="黑体" panose="02010609060101010101" pitchFamily="49" charset="-122"/>
              </a:rPr>
              <a:t>1．在本诗中，“</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sz="2100">
                <a:latin typeface="黑体" panose="02010609060101010101" pitchFamily="49" charset="-122"/>
                <a:ea typeface="黑体" panose="02010609060101010101" pitchFamily="49" charset="-122"/>
                <a:cs typeface="黑体" panose="02010609060101010101" pitchFamily="49" charset="-122"/>
              </a:rPr>
              <a:t>，</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sz="2100">
                <a:latin typeface="黑体" panose="02010609060101010101" pitchFamily="49" charset="-122"/>
                <a:ea typeface="黑体" panose="02010609060101010101" pitchFamily="49" charset="-122"/>
                <a:cs typeface="黑体" panose="02010609060101010101" pitchFamily="49" charset="-122"/>
              </a:rPr>
              <a:t>”两句通过写汉将带兵出征时金鼓震天、大摇大摆前进的场面，刻画了一位临战轻敌的统帅形象，为下文的战败被困作反衬。</a:t>
            </a:r>
            <a:endParaRPr lang="zh-CN" altLang="en-US" sz="2100">
              <a:solidFill>
                <a:srgbClr val="C00000"/>
              </a:solidFill>
              <a:latin typeface="楷体" panose="02010609060101010101" charset="-122"/>
              <a:ea typeface="楷体" panose="02010609060101010101" charset="-122"/>
              <a:cs typeface="方正粗黑宋简体" panose="02000000000000000000" charset="-122"/>
            </a:endParaRPr>
          </a:p>
          <a:p>
            <a:pPr>
              <a:lnSpc>
                <a:spcPct val="150000"/>
              </a:lnSpc>
            </a:pPr>
            <a:r>
              <a:rPr lang="en-US" altLang="zh-CN" sz="2100">
                <a:latin typeface="黑体" panose="02010609060101010101" pitchFamily="49" charset="-122"/>
                <a:ea typeface="黑体" panose="02010609060101010101" pitchFamily="49" charset="-122"/>
                <a:cs typeface="黑体" panose="02010609060101010101" pitchFamily="49" charset="-122"/>
              </a:rPr>
              <a:t>2</a:t>
            </a:r>
            <a:r>
              <a:rPr lang="zh-CN" altLang="en-US" sz="2100">
                <a:latin typeface="黑体" panose="02010609060101010101" pitchFamily="49" charset="-122"/>
                <a:ea typeface="黑体" panose="02010609060101010101" pitchFamily="49" charset="-122"/>
                <a:cs typeface="黑体" panose="02010609060101010101" pitchFamily="49" charset="-122"/>
              </a:rPr>
              <a:t>．在本诗中，“</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a:latin typeface="黑体" panose="02010609060101010101" pitchFamily="49" charset="-122"/>
                <a:ea typeface="黑体" panose="02010609060101010101" pitchFamily="49" charset="-122"/>
                <a:cs typeface="黑体" panose="02010609060101010101" pitchFamily="49" charset="-122"/>
              </a:rPr>
              <a:t>，</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a:latin typeface="黑体" panose="02010609060101010101" pitchFamily="49" charset="-122"/>
                <a:ea typeface="黑体" panose="02010609060101010101" pitchFamily="49" charset="-122"/>
                <a:cs typeface="黑体" panose="02010609060101010101" pitchFamily="49" charset="-122"/>
              </a:rPr>
              <a:t>”两句用战士们在前方杀故的出生入死与汉将在军帐中的轻歌曼舞作对比，控诉了汉将不懂得体恤士兵，为下文写战败埋下了伏笔。</a:t>
            </a:r>
          </a:p>
          <a:p>
            <a:pPr>
              <a:lnSpc>
                <a:spcPct val="150000"/>
              </a:lnSpc>
            </a:pPr>
            <a:r>
              <a:rPr lang="en-US" altLang="zh-CN" sz="2100">
                <a:latin typeface="黑体" panose="02010609060101010101" pitchFamily="49" charset="-122"/>
                <a:ea typeface="黑体" panose="02010609060101010101" pitchFamily="49" charset="-122"/>
                <a:cs typeface="黑体" panose="02010609060101010101" pitchFamily="49" charset="-122"/>
              </a:rPr>
              <a:t>3.</a:t>
            </a:r>
            <a:r>
              <a:rPr sz="2100">
                <a:latin typeface="黑体" panose="02010609060101010101" pitchFamily="49" charset="-122"/>
                <a:ea typeface="黑体" panose="02010609060101010101" pitchFamily="49" charset="-122"/>
                <a:cs typeface="黑体" panose="02010609060101010101" pitchFamily="49" charset="-122"/>
              </a:rPr>
              <a:t>有战争就会有别离，甚至是生死离别。在本诗中，“</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sz="2100">
                <a:latin typeface="黑体" panose="02010609060101010101" pitchFamily="49" charset="-122"/>
                <a:ea typeface="黑体" panose="02010609060101010101" pitchFamily="49" charset="-122"/>
                <a:cs typeface="黑体" panose="02010609060101010101" pitchFamily="49" charset="-122"/>
              </a:rPr>
              <a:t>，</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sz="2100">
                <a:latin typeface="黑体" panose="02010609060101010101" pitchFamily="49" charset="-122"/>
                <a:ea typeface="黑体" panose="02010609060101010101" pitchFamily="49" charset="-122"/>
                <a:cs typeface="黑体" panose="02010609060101010101" pitchFamily="49" charset="-122"/>
              </a:rPr>
              <a:t>”两句通过描写思妇和征夫分别后对对方的思念，从侧面折射出战争的残酷。</a:t>
            </a:r>
          </a:p>
          <a:p>
            <a:pPr>
              <a:lnSpc>
                <a:spcPct val="150000"/>
              </a:lnSpc>
            </a:pPr>
            <a:r>
              <a:rPr lang="en-US" altLang="zh-CN" sz="2100">
                <a:latin typeface="黑体" panose="02010609060101010101" pitchFamily="49" charset="-122"/>
                <a:ea typeface="黑体" panose="02010609060101010101" pitchFamily="49" charset="-122"/>
                <a:cs typeface="黑体" panose="02010609060101010101" pitchFamily="49" charset="-122"/>
              </a:rPr>
              <a:t>4.</a:t>
            </a:r>
            <a:r>
              <a:rPr lang="zh-CN" altLang="en-US" sz="2100">
                <a:latin typeface="黑体" panose="02010609060101010101" pitchFamily="49" charset="-122"/>
                <a:ea typeface="黑体" panose="02010609060101010101" pitchFamily="49" charset="-122"/>
                <a:cs typeface="黑体" panose="02010609060101010101" pitchFamily="49" charset="-122"/>
              </a:rPr>
              <a:t>在本诗中，</a:t>
            </a:r>
            <a:r>
              <a:rPr lang="en-US" sz="2100" u="sng">
                <a:latin typeface="黑体" panose="02010609060101010101" pitchFamily="49" charset="-122"/>
                <a:ea typeface="黑体" panose="02010609060101010101" pitchFamily="49" charset="-122"/>
                <a:cs typeface="黑体" panose="02010609060101010101" pitchFamily="49" charset="-122"/>
              </a:rPr>
              <a:t>                     </a:t>
            </a:r>
            <a:r>
              <a:rPr lang="en-US" sz="2100">
                <a:latin typeface="黑体" panose="02010609060101010101" pitchFamily="49" charset="-122"/>
                <a:ea typeface="黑体" panose="02010609060101010101" pitchFamily="49" charset="-122"/>
                <a:cs typeface="黑体" panose="02010609060101010101" pitchFamily="49" charset="-122"/>
              </a:rPr>
              <a:t> </a:t>
            </a:r>
            <a:r>
              <a:rPr lang="zh-CN" altLang="en-US" sz="2100">
                <a:latin typeface="黑体" panose="02010609060101010101" pitchFamily="49" charset="-122"/>
                <a:ea typeface="黑体" panose="02010609060101010101" pitchFamily="49" charset="-122"/>
                <a:cs typeface="黑体" panose="02010609060101010101" pitchFamily="49" charset="-122"/>
              </a:rPr>
              <a:t>，</a:t>
            </a:r>
            <a:r>
              <a:rPr lang="en-US" sz="2100" u="sng">
                <a:latin typeface="黑体" panose="02010609060101010101" pitchFamily="49" charset="-122"/>
                <a:ea typeface="黑体" panose="02010609060101010101" pitchFamily="49" charset="-122"/>
                <a:cs typeface="黑体" panose="02010609060101010101" pitchFamily="49" charset="-122"/>
              </a:rPr>
              <a:t>               </a:t>
            </a:r>
            <a:r>
              <a:rPr lang="zh-CN" altLang="en-US" sz="2100">
                <a:latin typeface="黑体" panose="02010609060101010101" pitchFamily="49" charset="-122"/>
                <a:ea typeface="黑体" panose="02010609060101010101" pitchFamily="49" charset="-122"/>
                <a:cs typeface="黑体" panose="02010609060101010101" pitchFamily="49" charset="-122"/>
              </a:rPr>
              <a:t>两句既写出了战士们打仗的辛苦，又写出了家中妻子对远征战士的思念之情。</a:t>
            </a:r>
            <a:endParaRPr lang="en-US" altLang="zh-CN" sz="2100">
              <a:latin typeface="黑体" panose="02010609060101010101" pitchFamily="49" charset="-122"/>
              <a:ea typeface="黑体" panose="02010609060101010101" pitchFamily="49" charset="-122"/>
              <a:cs typeface="黑体" panose="02010609060101010101" pitchFamily="49" charset="-122"/>
            </a:endParaRPr>
          </a:p>
        </p:txBody>
      </p:sp>
      <p:sp>
        <p:nvSpPr>
          <p:cNvPr id="15" name="文本框 14" title=""/>
          <p:cNvSpPr txBox="1"/>
          <p:nvPr>
            <p:custDataLst>
              <p:tags r:id="rId13"/>
            </p:custDataLst>
          </p:nvPr>
        </p:nvSpPr>
        <p:spPr>
          <a:xfrm>
            <a:off x="3791825" y="971233"/>
            <a:ext cx="2302669" cy="414020"/>
          </a:xfrm>
          <a:prstGeom prst="rect">
            <a:avLst/>
          </a:prstGeom>
          <a:noFill/>
          <a:ln w="9525">
            <a:noFill/>
          </a:ln>
        </p:spPr>
        <p:txBody>
          <a:bodyPr wrap="square">
            <a:spAutoFit/>
          </a:bodyPr>
          <a:lstStyle/>
          <a:p>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a:solidFill>
                  <a:srgbClr val="C00000"/>
                </a:solidFill>
                <a:latin typeface="楷体" panose="02010609060101010101" charset="-122"/>
                <a:ea typeface="楷体" panose="02010609060101010101" charset="-122"/>
                <a:cs typeface="方正粗黑宋简体" panose="02000000000000000000" charset="-122"/>
                <a:sym typeface="+mn-ea"/>
              </a:rPr>
              <a:t>金伐鼓下榆关</a:t>
            </a:r>
            <a:r>
              <a:rPr lang="zh-CN" altLang="en-US" sz="2100">
                <a:solidFill>
                  <a:srgbClr val="C00000"/>
                </a:solidFill>
                <a:latin typeface="楷体" panose="02010609060101010101" charset="-122"/>
                <a:ea typeface="楷体" panose="02010609060101010101" charset="-122"/>
                <a:cs typeface="楷体" panose="02010609060101010101" charset="-122"/>
              </a:rPr>
              <a:t> </a:t>
            </a:r>
          </a:p>
        </p:txBody>
      </p:sp>
      <p:sp>
        <p:nvSpPr>
          <p:cNvPr id="16" name="文本框 15" title=""/>
          <p:cNvSpPr txBox="1"/>
          <p:nvPr>
            <p:custDataLst>
              <p:tags r:id="rId14"/>
            </p:custDataLst>
          </p:nvPr>
        </p:nvSpPr>
        <p:spPr>
          <a:xfrm>
            <a:off x="5889288" y="971623"/>
            <a:ext cx="2081019" cy="415498"/>
          </a:xfrm>
          <a:prstGeom prst="rect">
            <a:avLst/>
          </a:prstGeom>
          <a:noFill/>
        </p:spPr>
        <p:txBody>
          <a:bodyPr wrap="none" rtlCol="0" anchor="t">
            <a:spAutoFit/>
          </a:bodyPr>
          <a:lstStyle/>
          <a:p>
            <a:pPr algn="l">
              <a:buClrTx/>
              <a:buSzTx/>
              <a:buFontTx/>
            </a:pPr>
            <a:r>
              <a:rPr lang="zh-CN" altLang="en-US" sz="2100">
                <a:solidFill>
                  <a:srgbClr val="C00000"/>
                </a:solidFill>
                <a:latin typeface="楷体" panose="02010609060101010101" charset="-122"/>
                <a:ea typeface="楷体" panose="02010609060101010101" charset="-122"/>
                <a:cs typeface="方正粗黑宋简体" panose="02000000000000000000" charset="-122"/>
                <a:sym typeface="+mn-ea"/>
              </a:rPr>
              <a:t>旌旆逶迤碣石间</a:t>
            </a:r>
          </a:p>
        </p:txBody>
      </p:sp>
      <p:sp>
        <p:nvSpPr>
          <p:cNvPr id="17" name="文本框 16" title=""/>
          <p:cNvSpPr txBox="1"/>
          <p:nvPr>
            <p:custDataLst>
              <p:tags r:id="rId15"/>
            </p:custDataLst>
          </p:nvPr>
        </p:nvSpPr>
        <p:spPr>
          <a:xfrm>
            <a:off x="3341517" y="2559241"/>
            <a:ext cx="4681220" cy="414020"/>
          </a:xfrm>
          <a:prstGeom prst="rect">
            <a:avLst/>
          </a:prstGeom>
          <a:noFill/>
          <a:ln w="9525">
            <a:noFill/>
          </a:ln>
        </p:spPr>
        <p:txBody>
          <a:bodyPr wrap="square">
            <a:spAutoFit/>
          </a:bodyPr>
          <a:lstStyle/>
          <a:p>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a:solidFill>
                  <a:srgbClr val="C00000"/>
                </a:solidFill>
                <a:latin typeface="楷体" panose="02010609060101010101" charset="-122"/>
                <a:ea typeface="楷体" panose="02010609060101010101" charset="-122"/>
                <a:cs typeface="方正粗黑宋简体" panose="02000000000000000000" charset="-122"/>
                <a:sym typeface="+mn-ea"/>
              </a:rPr>
              <a:t>战士军前半死生 美人帐下犹歌舞  </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2100">
              <a:solidFill>
                <a:srgbClr val="C00000"/>
              </a:solidFill>
              <a:latin typeface="楷体" panose="02010609060101010101" charset="-122"/>
              <a:ea typeface="楷体" panose="02010609060101010101" charset="-122"/>
              <a:cs typeface="楷体" panose="02010609060101010101" charset="-122"/>
            </a:endParaRPr>
          </a:p>
        </p:txBody>
      </p:sp>
      <p:sp>
        <p:nvSpPr>
          <p:cNvPr id="18" name="文本框 17" title=""/>
          <p:cNvSpPr txBox="1"/>
          <p:nvPr>
            <p:custDataLst>
              <p:tags r:id="rId16"/>
            </p:custDataLst>
          </p:nvPr>
        </p:nvSpPr>
        <p:spPr>
          <a:xfrm>
            <a:off x="1953839" y="4149118"/>
            <a:ext cx="8966698" cy="900246"/>
          </a:xfrm>
          <a:prstGeom prst="rect">
            <a:avLst/>
          </a:prstGeom>
          <a:noFill/>
          <a:ln w="9525">
            <a:noFill/>
          </a:ln>
        </p:spPr>
        <p:txBody>
          <a:bodyPr wrap="square">
            <a:spAutoFit/>
          </a:bodyPr>
          <a:lstStyle/>
          <a:p>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en-US" sz="2100" u="sng" smtClean="0">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smtClean="0">
                <a:solidFill>
                  <a:srgbClr val="C00000"/>
                </a:solidFill>
                <a:latin typeface="楷体" panose="02010609060101010101" charset="-122"/>
                <a:ea typeface="楷体" panose="02010609060101010101" charset="-122"/>
                <a:cs typeface="方正粗黑宋简体" panose="02000000000000000000" charset="-122"/>
                <a:sym typeface="+mn-ea"/>
              </a:rPr>
              <a:t>少妇</a:t>
            </a:r>
            <a:r>
              <a:rPr lang="zh-CN" altLang="en-US" sz="2100">
                <a:solidFill>
                  <a:srgbClr val="C00000"/>
                </a:solidFill>
                <a:latin typeface="楷体" panose="02010609060101010101" charset="-122"/>
                <a:ea typeface="楷体" panose="02010609060101010101" charset="-122"/>
                <a:cs typeface="方正粗黑宋简体" panose="02000000000000000000" charset="-122"/>
                <a:sym typeface="+mn-ea"/>
              </a:rPr>
              <a:t>城南欲断肠 </a:t>
            </a:r>
            <a:endParaRPr lang="en-US" altLang="zh-CN" sz="2100" smtClean="0">
              <a:solidFill>
                <a:srgbClr val="C00000"/>
              </a:solidFill>
              <a:latin typeface="楷体" panose="02010609060101010101" charset="-122"/>
              <a:ea typeface="楷体" panose="02010609060101010101" charset="-122"/>
              <a:cs typeface="方正粗黑宋简体" panose="02000000000000000000" charset="-122"/>
              <a:sym typeface="+mn-ea"/>
            </a:endParaRPr>
          </a:p>
          <a:p>
            <a:r>
              <a:rPr lang="zh-CN" altLang="en-US" sz="2100" smtClean="0">
                <a:solidFill>
                  <a:srgbClr val="C00000"/>
                </a:solidFill>
                <a:latin typeface="楷体" panose="02010609060101010101" charset="-122"/>
                <a:ea typeface="楷体" panose="02010609060101010101" charset="-122"/>
                <a:cs typeface="方正粗黑宋简体" panose="02000000000000000000" charset="-122"/>
                <a:sym typeface="+mn-ea"/>
              </a:rPr>
              <a:t>征</a:t>
            </a:r>
            <a:r>
              <a:rPr lang="zh-CN" altLang="en-US" sz="2100">
                <a:solidFill>
                  <a:srgbClr val="C00000"/>
                </a:solidFill>
                <a:latin typeface="楷体" panose="02010609060101010101" charset="-122"/>
                <a:ea typeface="楷体" panose="02010609060101010101" charset="-122"/>
                <a:cs typeface="方正粗黑宋简体" panose="02000000000000000000" charset="-122"/>
                <a:sym typeface="+mn-ea"/>
              </a:rPr>
              <a:t>人蓟北空回首</a:t>
            </a:r>
            <a:endParaRPr lang="en-US" sz="2100" u="sng">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0" name="文本框 19" title=""/>
          <p:cNvSpPr txBox="1"/>
          <p:nvPr>
            <p:custDataLst>
              <p:tags r:id="rId17"/>
            </p:custDataLst>
          </p:nvPr>
        </p:nvSpPr>
        <p:spPr>
          <a:xfrm>
            <a:off x="3232714" y="5735111"/>
            <a:ext cx="5689001" cy="415498"/>
          </a:xfrm>
          <a:prstGeom prst="rect">
            <a:avLst/>
          </a:prstGeom>
          <a:noFill/>
          <a:ln w="9525">
            <a:noFill/>
          </a:ln>
        </p:spPr>
        <p:txBody>
          <a:bodyPr wrap="square">
            <a:spAutoFit/>
          </a:bodyPr>
          <a:lstStyle/>
          <a:p>
            <a:r>
              <a:rPr lang="zh-CN" altLang="en-US" sz="2100">
                <a:solidFill>
                  <a:srgbClr val="C00000"/>
                </a:solidFill>
                <a:latin typeface="楷体" panose="02010609060101010101" charset="-122"/>
                <a:ea typeface="楷体" panose="02010609060101010101" charset="-122"/>
                <a:cs typeface="楷体" panose="02010609060101010101" charset="-122"/>
              </a:rPr>
              <a:t>铁衣远戍辛勤久</a:t>
            </a:r>
            <a:r>
              <a:rPr lang="en-US" altLang="zh-CN" sz="2100">
                <a:solidFill>
                  <a:srgbClr val="C00000"/>
                </a:solidFill>
                <a:latin typeface="楷体" panose="02010609060101010101" charset="-122"/>
                <a:ea typeface="楷体" panose="02010609060101010101" charset="-122"/>
                <a:cs typeface="楷体" panose="02010609060101010101" charset="-122"/>
              </a:rPr>
              <a:t> </a:t>
            </a:r>
            <a:r>
              <a:rPr lang="en-US" altLang="zh-CN" sz="2100" smtClean="0">
                <a:solidFill>
                  <a:srgbClr val="C00000"/>
                </a:solidFill>
                <a:latin typeface="楷体" panose="02010609060101010101" charset="-122"/>
                <a:ea typeface="楷体" panose="02010609060101010101" charset="-122"/>
                <a:cs typeface="楷体" panose="02010609060101010101" charset="-122"/>
              </a:rPr>
              <a:t>          </a:t>
            </a:r>
            <a:r>
              <a:rPr lang="zh-CN" altLang="en-US" sz="2100" smtClean="0">
                <a:solidFill>
                  <a:srgbClr val="C00000"/>
                </a:solidFill>
                <a:latin typeface="楷体" panose="02010609060101010101" charset="-122"/>
                <a:ea typeface="楷体" panose="02010609060101010101" charset="-122"/>
                <a:cs typeface="楷体" panose="02010609060101010101" charset="-122"/>
              </a:rPr>
              <a:t>玉</a:t>
            </a:r>
            <a:r>
              <a:rPr lang="zh-CN" altLang="en-US" sz="2100">
                <a:solidFill>
                  <a:srgbClr val="C00000"/>
                </a:solidFill>
                <a:latin typeface="楷体" panose="02010609060101010101" charset="-122"/>
                <a:ea typeface="楷体" panose="02010609060101010101" charset="-122"/>
                <a:cs typeface="楷体" panose="02010609060101010101" charset="-122"/>
              </a:rPr>
              <a:t>箸应啼别离后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pic>
        <p:nvPicPr>
          <p:cNvPr id="8" name="图片 7" title=""/>
          <p:cNvPicPr>
            <a:picLocks noChangeAspect="1"/>
          </p:cNvPicPr>
          <p:nvPr>
            <p:custDataLst>
              <p:tags r:id="rId4"/>
            </p:custDataLst>
          </p:nvPr>
        </p:nvPicPr>
        <p:blipFill>
          <a:blip r:embed="rId3"/>
          <a:stretch>
            <a:fillRect/>
          </a:stretch>
        </p:blipFill>
        <p:spPr>
          <a:xfrm>
            <a:off x="1953838" y="4185383"/>
            <a:ext cx="3429297" cy="1513463"/>
          </a:xfrm>
          <a:prstGeom prst="rect">
            <a:avLst/>
          </a:prstGeom>
        </p:spPr>
      </p:pic>
      <p:pic>
        <p:nvPicPr>
          <p:cNvPr id="39" name="New picture" title=""/>
          <p:cNvPicPr/>
          <p:nvPr>
            <p:custDataLst>
              <p:tags r:id="rId6"/>
            </p:custDataLst>
          </p:nvPr>
        </p:nvPicPr>
        <p:blipFill>
          <a:blip r:embed="rId5"/>
          <a:stretch>
            <a:fillRect/>
          </a:stretch>
        </p:blipFill>
        <p:spPr>
          <a:xfrm>
            <a:off x="12525375" y="9115425"/>
            <a:ext cx="257175" cy="180975"/>
          </a:xfrm>
          <a:prstGeom prst="cube">
            <a:avLst/>
          </a:prstGeom>
        </p:spPr>
      </p:pic>
      <p:pic>
        <p:nvPicPr>
          <p:cNvPr id="40" name="New picture" title=""/>
          <p:cNvPicPr/>
          <p:nvPr>
            <p:custDataLst>
              <p:tags r:id="rId8"/>
            </p:custDataLst>
          </p:nvPr>
        </p:nvPicPr>
        <p:blipFill>
          <a:blip r:embed="rId7"/>
          <a:stretch>
            <a:fillRect/>
          </a:stretch>
        </p:blipFill>
        <p:spPr>
          <a:xfrm>
            <a:off x="12277725" y="8839200"/>
            <a:ext cx="257175" cy="190500"/>
          </a:xfrm>
          <a:prstGeom prst="cube">
            <a:avLst/>
          </a:prstGeom>
        </p:spPr>
      </p:pic>
      <p:sp>
        <p:nvSpPr>
          <p:cNvPr id="14" name="文本框 13" title=""/>
          <p:cNvSpPr txBox="1"/>
          <p:nvPr>
            <p:custDataLst>
              <p:tags r:id="rId9"/>
            </p:custDataLst>
          </p:nvPr>
        </p:nvSpPr>
        <p:spPr>
          <a:xfrm>
            <a:off x="1737995" y="87630"/>
            <a:ext cx="8716010" cy="6819900"/>
          </a:xfrm>
          <a:prstGeom prst="rect">
            <a:avLst/>
          </a:prstGeom>
          <a:noFill/>
          <a:ln w="9525">
            <a:noFill/>
          </a:ln>
        </p:spPr>
        <p:txBody>
          <a:bodyPr wrap="square">
            <a:noAutofit/>
          </a:bodyPr>
          <a:lstStyle/>
          <a:p>
            <a:pPr>
              <a:lnSpc>
                <a:spcPct val="150000"/>
              </a:lnSpc>
            </a:pPr>
            <a:r>
              <a:rPr lang="en-US" sz="2100">
                <a:latin typeface="黑体" panose="02010609060101010101" pitchFamily="49" charset="-122"/>
                <a:ea typeface="黑体" panose="02010609060101010101" pitchFamily="49" charset="-122"/>
                <a:cs typeface="黑体" panose="02010609060101010101" pitchFamily="49" charset="-122"/>
              </a:rPr>
              <a:t>5</a:t>
            </a:r>
            <a:r>
              <a:rPr sz="2100">
                <a:latin typeface="黑体" panose="02010609060101010101" pitchFamily="49" charset="-122"/>
                <a:ea typeface="黑体" panose="02010609060101010101" pitchFamily="49" charset="-122"/>
                <a:cs typeface="黑体" panose="02010609060101010101" pitchFamily="49" charset="-122"/>
              </a:rPr>
              <a:t>．在</a:t>
            </a:r>
            <a:r>
              <a:rPr lang="zh-CN" altLang="en-US" sz="2100">
                <a:latin typeface="黑体" panose="02010609060101010101" pitchFamily="49" charset="-122"/>
                <a:ea typeface="黑体" panose="02010609060101010101" pitchFamily="49" charset="-122"/>
                <a:cs typeface="黑体" panose="02010609060101010101" pitchFamily="49" charset="-122"/>
              </a:rPr>
              <a:t>初唐时期，战场上建功立业是很多人追求的目标，奔赴边塞为国建功也一度成为一种社会风气，本诗中</a:t>
            </a:r>
            <a:r>
              <a:rPr sz="2100">
                <a:latin typeface="黑体" panose="02010609060101010101" pitchFamily="49" charset="-122"/>
                <a:ea typeface="黑体" panose="02010609060101010101" pitchFamily="49" charset="-122"/>
                <a:cs typeface="黑体" panose="02010609060101010101" pitchFamily="49" charset="-122"/>
              </a:rPr>
              <a:t>，“</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这一</a:t>
            </a:r>
            <a:r>
              <a:rPr sz="2100">
                <a:latin typeface="黑体" panose="02010609060101010101" pitchFamily="49" charset="-122"/>
                <a:ea typeface="黑体" panose="02010609060101010101" pitchFamily="49" charset="-122"/>
                <a:cs typeface="黑体" panose="02010609060101010101" pitchFamily="49" charset="-122"/>
              </a:rPr>
              <a:t>句</a:t>
            </a:r>
            <a:r>
              <a:rPr lang="zh-CN" altLang="en-US" sz="2100">
                <a:latin typeface="黑体" panose="02010609060101010101" pitchFamily="49" charset="-122"/>
                <a:ea typeface="黑体" panose="02010609060101010101" pitchFamily="49" charset="-122"/>
                <a:cs typeface="黑体" panose="02010609060101010101" pitchFamily="49" charset="-122"/>
              </a:rPr>
              <a:t>就是很好的证明。此外对于敢于为国效力的人，最高统治者表现出来的态度是</a:t>
            </a:r>
            <a:r>
              <a:rPr lang="en-US" altLang="zh-CN" sz="2100">
                <a:latin typeface="黑体" panose="02010609060101010101" pitchFamily="49" charset="-122"/>
                <a:ea typeface="黑体" panose="02010609060101010101" pitchFamily="49" charset="-122"/>
                <a:cs typeface="黑体" panose="02010609060101010101" pitchFamily="49" charset="-122"/>
              </a:rPr>
              <a:t>“</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u="sng">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100">
                <a:latin typeface="黑体" panose="02010609060101010101" pitchFamily="49" charset="-122"/>
                <a:ea typeface="黑体" panose="02010609060101010101" pitchFamily="49" charset="-122"/>
                <a:cs typeface="黑体" panose="02010609060101010101" pitchFamily="49" charset="-122"/>
                <a:sym typeface="+mn-ea"/>
              </a:rPr>
              <a:t>这就直接推动了这种风气的形成。</a:t>
            </a:r>
          </a:p>
          <a:p>
            <a:pPr>
              <a:lnSpc>
                <a:spcPct val="150000"/>
              </a:lnSpc>
            </a:pPr>
            <a:r>
              <a:rPr lang="en-US" altLang="zh-CN" sz="2100">
                <a:latin typeface="黑体" panose="02010609060101010101" pitchFamily="49" charset="-122"/>
                <a:ea typeface="黑体" panose="02010609060101010101" pitchFamily="49" charset="-122"/>
                <a:cs typeface="黑体" panose="02010609060101010101" pitchFamily="49" charset="-122"/>
              </a:rPr>
              <a:t>6</a:t>
            </a:r>
            <a:r>
              <a:rPr lang="zh-CN" altLang="en-US" sz="2100">
                <a:latin typeface="黑体" panose="02010609060101010101" pitchFamily="49" charset="-122"/>
                <a:ea typeface="黑体" panose="02010609060101010101" pitchFamily="49" charset="-122"/>
                <a:cs typeface="黑体" panose="02010609060101010101" pitchFamily="49" charset="-122"/>
              </a:rPr>
              <a:t>．在本诗中，“</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a:latin typeface="黑体" panose="02010609060101010101" pitchFamily="49" charset="-122"/>
                <a:ea typeface="黑体" panose="02010609060101010101" pitchFamily="49" charset="-122"/>
                <a:cs typeface="黑体" panose="02010609060101010101" pitchFamily="49" charset="-122"/>
              </a:rPr>
              <a:t>”这一句通过前方的急报侧面写出了敌人进攻速度之快，“ </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a:latin typeface="黑体" panose="02010609060101010101" pitchFamily="49" charset="-122"/>
                <a:ea typeface="黑体" panose="02010609060101010101" pitchFamily="49" charset="-122"/>
                <a:cs typeface="黑体" panose="02010609060101010101" pitchFamily="49" charset="-122"/>
              </a:rPr>
              <a:t>”这一句则直接描写了敌军侵袭时的来势汹汹。</a:t>
            </a:r>
          </a:p>
          <a:p>
            <a:pPr>
              <a:lnSpc>
                <a:spcPct val="150000"/>
              </a:lnSpc>
            </a:pPr>
            <a:r>
              <a:rPr lang="en-US" altLang="zh-CN" sz="2100">
                <a:latin typeface="黑体" panose="02010609060101010101" pitchFamily="49" charset="-122"/>
                <a:ea typeface="黑体" panose="02010609060101010101" pitchFamily="49" charset="-122"/>
                <a:cs typeface="黑体" panose="02010609060101010101" pitchFamily="49" charset="-122"/>
              </a:rPr>
              <a:t>7.</a:t>
            </a:r>
            <a:r>
              <a:rPr lang="zh-CN" altLang="en-US" sz="2100">
                <a:latin typeface="黑体" panose="02010609060101010101" pitchFamily="49" charset="-122"/>
                <a:ea typeface="黑体" panose="02010609060101010101" pitchFamily="49" charset="-122"/>
                <a:cs typeface="黑体" panose="02010609060101010101" pitchFamily="49" charset="-122"/>
              </a:rPr>
              <a:t>在本诗中，“</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a:latin typeface="黑体" panose="02010609060101010101" pitchFamily="49" charset="-122"/>
                <a:ea typeface="黑体" panose="02010609060101010101" pitchFamily="49" charset="-122"/>
                <a:cs typeface="黑体" panose="02010609060101010101" pitchFamily="49" charset="-122"/>
                <a:sym typeface="+mn-ea"/>
              </a:rPr>
              <a:t>，</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a:latin typeface="黑体" panose="02010609060101010101" pitchFamily="49" charset="-122"/>
                <a:ea typeface="黑体" panose="02010609060101010101" pitchFamily="49" charset="-122"/>
                <a:cs typeface="黑体" panose="02010609060101010101" pitchFamily="49" charset="-122"/>
              </a:rPr>
              <a:t>”两句写出了军队时刻处在戒备当中。</a:t>
            </a:r>
          </a:p>
          <a:p>
            <a:pPr>
              <a:lnSpc>
                <a:spcPct val="150000"/>
              </a:lnSpc>
            </a:pPr>
            <a:r>
              <a:rPr lang="en-US" altLang="zh-CN" sz="2100">
                <a:latin typeface="黑体" panose="02010609060101010101" pitchFamily="49" charset="-122"/>
                <a:ea typeface="黑体" panose="02010609060101010101" pitchFamily="49" charset="-122"/>
                <a:cs typeface="黑体" panose="02010609060101010101" pitchFamily="49" charset="-122"/>
              </a:rPr>
              <a:t>8.</a:t>
            </a:r>
            <a:r>
              <a:rPr lang="zh-CN" altLang="en-US" sz="2100">
                <a:latin typeface="黑体" panose="02010609060101010101" pitchFamily="49" charset="-122"/>
                <a:ea typeface="黑体" panose="02010609060101010101" pitchFamily="49" charset="-122"/>
                <a:cs typeface="黑体" panose="02010609060101010101" pitchFamily="49" charset="-122"/>
              </a:rPr>
              <a:t>同样是描写塞外黄昏时的风景，王维的</a:t>
            </a:r>
            <a:r>
              <a:rPr lang="en-US" altLang="zh-CN"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使至塞上</a:t>
            </a:r>
            <a:r>
              <a:rPr lang="en-US" altLang="zh-CN"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是</a:t>
            </a:r>
            <a:r>
              <a:rPr lang="en-US" altLang="zh-CN"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大漠孤烟直，长河落日圆</a:t>
            </a:r>
            <a:r>
              <a:rPr lang="en-US" altLang="zh-CN"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的雄奇壮阔，而</a:t>
            </a:r>
            <a:r>
              <a:rPr sz="2100">
                <a:latin typeface="黑体" panose="02010609060101010101" pitchFamily="49" charset="-122"/>
                <a:ea typeface="黑体" panose="02010609060101010101" pitchFamily="49" charset="-122"/>
                <a:cs typeface="黑体" panose="02010609060101010101" pitchFamily="49" charset="-122"/>
              </a:rPr>
              <a:t>在本诗中</a:t>
            </a:r>
            <a:r>
              <a:rPr lang="zh-CN" altLang="en-US" sz="2100">
                <a:latin typeface="黑体" panose="02010609060101010101" pitchFamily="49" charset="-122"/>
                <a:ea typeface="黑体" panose="02010609060101010101" pitchFamily="49" charset="-122"/>
                <a:cs typeface="黑体" panose="02010609060101010101" pitchFamily="49" charset="-122"/>
              </a:rPr>
              <a:t>则是</a:t>
            </a:r>
            <a:r>
              <a:rPr sz="2100">
                <a:latin typeface="黑体" panose="02010609060101010101" pitchFamily="49" charset="-122"/>
                <a:ea typeface="黑体" panose="02010609060101010101" pitchFamily="49" charset="-122"/>
                <a:cs typeface="黑体" panose="02010609060101010101" pitchFamily="49" charset="-122"/>
              </a:rPr>
              <a:t>，“</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sz="2100">
                <a:latin typeface="黑体" panose="02010609060101010101" pitchFamily="49" charset="-122"/>
                <a:ea typeface="黑体" panose="02010609060101010101" pitchFamily="49" charset="-122"/>
                <a:cs typeface="黑体" panose="02010609060101010101" pitchFamily="49" charset="-122"/>
              </a:rPr>
              <a:t>，</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的凄凉与悲壮</a:t>
            </a:r>
            <a:r>
              <a:rPr sz="2100">
                <a:latin typeface="黑体" panose="02010609060101010101" pitchFamily="49" charset="-122"/>
                <a:ea typeface="黑体" panose="02010609060101010101" pitchFamily="49" charset="-122"/>
                <a:cs typeface="黑体" panose="02010609060101010101" pitchFamily="49" charset="-122"/>
              </a:rPr>
              <a:t>。</a:t>
            </a:r>
          </a:p>
          <a:p>
            <a:pPr>
              <a:lnSpc>
                <a:spcPct val="150000"/>
              </a:lnSpc>
            </a:pPr>
            <a:endParaRPr lang="en-US" altLang="zh-CN" sz="2100">
              <a:latin typeface="黑体" panose="02010609060101010101" pitchFamily="49" charset="-122"/>
              <a:ea typeface="黑体" panose="02010609060101010101" pitchFamily="49" charset="-122"/>
              <a:cs typeface="黑体" panose="02010609060101010101" pitchFamily="49" charset="-122"/>
            </a:endParaRPr>
          </a:p>
        </p:txBody>
      </p:sp>
      <p:sp>
        <p:nvSpPr>
          <p:cNvPr id="15" name="文本框 14" title=""/>
          <p:cNvSpPr txBox="1"/>
          <p:nvPr>
            <p:custDataLst>
              <p:tags r:id="rId10"/>
            </p:custDataLst>
          </p:nvPr>
        </p:nvSpPr>
        <p:spPr>
          <a:xfrm>
            <a:off x="6522325" y="580708"/>
            <a:ext cx="2302669" cy="414020"/>
          </a:xfrm>
          <a:prstGeom prst="rect">
            <a:avLst/>
          </a:prstGeom>
          <a:noFill/>
          <a:ln w="9525">
            <a:noFill/>
          </a:ln>
        </p:spPr>
        <p:txBody>
          <a:bodyPr wrap="square">
            <a:spAutoFit/>
          </a:bodyPr>
          <a:lstStyle/>
          <a:p>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a:solidFill>
                  <a:srgbClr val="C00000"/>
                </a:solidFill>
                <a:latin typeface="楷体" panose="02010609060101010101" charset="-122"/>
                <a:ea typeface="楷体" panose="02010609060101010101" charset="-122"/>
                <a:cs typeface="方正粗黑宋简体" panose="02000000000000000000" charset="-122"/>
                <a:sym typeface="+mn-ea"/>
              </a:rPr>
              <a:t>男儿本自重横行</a:t>
            </a:r>
            <a:r>
              <a:rPr lang="zh-CN" altLang="en-US" sz="2100">
                <a:solidFill>
                  <a:srgbClr val="C00000"/>
                </a:solidFill>
                <a:latin typeface="楷体" panose="02010609060101010101" charset="-122"/>
                <a:ea typeface="楷体" panose="02010609060101010101" charset="-122"/>
                <a:cs typeface="楷体" panose="02010609060101010101" charset="-122"/>
              </a:rPr>
              <a:t> </a:t>
            </a:r>
          </a:p>
        </p:txBody>
      </p:sp>
      <p:sp>
        <p:nvSpPr>
          <p:cNvPr id="16" name="文本框 15" title=""/>
          <p:cNvSpPr txBox="1"/>
          <p:nvPr>
            <p:custDataLst>
              <p:tags r:id="rId11"/>
            </p:custDataLst>
          </p:nvPr>
        </p:nvSpPr>
        <p:spPr>
          <a:xfrm>
            <a:off x="2351584" y="1555811"/>
            <a:ext cx="2081019" cy="415498"/>
          </a:xfrm>
          <a:prstGeom prst="rect">
            <a:avLst/>
          </a:prstGeom>
          <a:noFill/>
        </p:spPr>
        <p:txBody>
          <a:bodyPr wrap="none" rtlCol="0" anchor="t">
            <a:spAutoFit/>
          </a:bodyPr>
          <a:lstStyle/>
          <a:p>
            <a:pPr algn="l">
              <a:buClrTx/>
              <a:buSzTx/>
              <a:buFontTx/>
            </a:pPr>
            <a:r>
              <a:rPr lang="zh-CN" altLang="en-US" sz="2100">
                <a:solidFill>
                  <a:srgbClr val="C00000"/>
                </a:solidFill>
                <a:latin typeface="楷体" panose="02010609060101010101" charset="-122"/>
                <a:ea typeface="楷体" panose="02010609060101010101" charset="-122"/>
                <a:cs typeface="方正粗黑宋简体" panose="02000000000000000000" charset="-122"/>
                <a:sym typeface="+mn-ea"/>
              </a:rPr>
              <a:t>天子非常赐颜色</a:t>
            </a:r>
          </a:p>
        </p:txBody>
      </p:sp>
      <p:sp>
        <p:nvSpPr>
          <p:cNvPr id="17" name="文本框 16" title=""/>
          <p:cNvSpPr txBox="1"/>
          <p:nvPr>
            <p:custDataLst>
              <p:tags r:id="rId12"/>
            </p:custDataLst>
          </p:nvPr>
        </p:nvSpPr>
        <p:spPr>
          <a:xfrm>
            <a:off x="3626486" y="2239010"/>
            <a:ext cx="2672715" cy="414020"/>
          </a:xfrm>
          <a:prstGeom prst="rect">
            <a:avLst/>
          </a:prstGeom>
          <a:noFill/>
          <a:ln w="9525">
            <a:noFill/>
          </a:ln>
        </p:spPr>
        <p:txBody>
          <a:bodyPr wrap="square">
            <a:spAutoFit/>
          </a:bodyPr>
          <a:lstStyle/>
          <a:p>
            <a:r>
              <a:rPr lang="zh-CN" altLang="en-US" sz="2100">
                <a:solidFill>
                  <a:srgbClr val="C00000"/>
                </a:solidFill>
                <a:latin typeface="楷体" panose="02010609060101010101" charset="-122"/>
                <a:ea typeface="楷体" panose="02010609060101010101" charset="-122"/>
                <a:cs typeface="方正粗黑宋简体" panose="02000000000000000000" charset="-122"/>
                <a:sym typeface="+mn-ea"/>
              </a:rPr>
              <a:t>单于猎火照狼山  </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2100">
              <a:solidFill>
                <a:srgbClr val="C00000"/>
              </a:solidFill>
              <a:latin typeface="楷体" panose="02010609060101010101" charset="-122"/>
              <a:ea typeface="楷体" panose="02010609060101010101" charset="-122"/>
              <a:cs typeface="楷体" panose="02010609060101010101" charset="-122"/>
            </a:endParaRPr>
          </a:p>
        </p:txBody>
      </p:sp>
      <p:sp>
        <p:nvSpPr>
          <p:cNvPr id="18" name="文本框 17" title=""/>
          <p:cNvSpPr txBox="1"/>
          <p:nvPr>
            <p:custDataLst>
              <p:tags r:id="rId13"/>
            </p:custDataLst>
          </p:nvPr>
        </p:nvSpPr>
        <p:spPr>
          <a:xfrm>
            <a:off x="3719831" y="3861435"/>
            <a:ext cx="4617085" cy="414020"/>
          </a:xfrm>
          <a:prstGeom prst="rect">
            <a:avLst/>
          </a:prstGeom>
          <a:noFill/>
          <a:ln w="9525">
            <a:noFill/>
          </a:ln>
        </p:spPr>
        <p:txBody>
          <a:bodyPr wrap="square">
            <a:spAutoFit/>
          </a:bodyPr>
          <a:lstStyle/>
          <a:p>
            <a:r>
              <a:rPr lang="zh-CN" altLang="en-US" sz="2100">
                <a:solidFill>
                  <a:srgbClr val="C00000"/>
                </a:solidFill>
                <a:latin typeface="楷体" panose="02010609060101010101" charset="-122"/>
                <a:ea typeface="楷体" panose="02010609060101010101" charset="-122"/>
                <a:cs typeface="方正粗黑宋简体" panose="02000000000000000000" charset="-122"/>
                <a:sym typeface="+mn-ea"/>
              </a:rPr>
              <a:t>杀气三时作阵云寒声一夜传刁斗</a:t>
            </a:r>
            <a:endParaRPr lang="en-US" sz="2100" u="sng">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0" name="文本框 19" title=""/>
          <p:cNvSpPr txBox="1"/>
          <p:nvPr>
            <p:custDataLst>
              <p:tags r:id="rId14"/>
            </p:custDataLst>
          </p:nvPr>
        </p:nvSpPr>
        <p:spPr>
          <a:xfrm>
            <a:off x="7356867" y="5384482"/>
            <a:ext cx="4835133" cy="414020"/>
          </a:xfrm>
          <a:prstGeom prst="rect">
            <a:avLst/>
          </a:prstGeom>
          <a:noFill/>
          <a:ln w="9525">
            <a:noFill/>
          </a:ln>
        </p:spPr>
        <p:txBody>
          <a:bodyPr wrap="square">
            <a:spAutoFit/>
          </a:bodyPr>
          <a:lstStyle/>
          <a:p>
            <a:r>
              <a:rPr lang="zh-CN" altLang="en-US" sz="2100">
                <a:solidFill>
                  <a:srgbClr val="C00000"/>
                </a:solidFill>
                <a:latin typeface="楷体" panose="02010609060101010101" charset="-122"/>
                <a:ea typeface="楷体" panose="02010609060101010101" charset="-122"/>
                <a:cs typeface="楷体" panose="02010609060101010101" charset="-122"/>
              </a:rPr>
              <a:t>铁衣远戍辛勤久</a:t>
            </a:r>
            <a:r>
              <a:rPr lang="en-US" altLang="zh-CN" sz="2100">
                <a:solidFill>
                  <a:srgbClr val="C00000"/>
                </a:solidFill>
                <a:latin typeface="楷体" panose="02010609060101010101" charset="-122"/>
                <a:ea typeface="楷体" panose="02010609060101010101" charset="-122"/>
                <a:cs typeface="楷体" panose="02010609060101010101" charset="-122"/>
              </a:rPr>
              <a:t> </a:t>
            </a:r>
            <a:r>
              <a:rPr lang="zh-CN" altLang="en-US" sz="2100">
                <a:solidFill>
                  <a:srgbClr val="C00000"/>
                </a:solidFill>
                <a:latin typeface="楷体" panose="02010609060101010101" charset="-122"/>
                <a:ea typeface="楷体" panose="02010609060101010101" charset="-122"/>
                <a:cs typeface="楷体" panose="02010609060101010101" charset="-122"/>
              </a:rPr>
              <a:t>玉箸应啼别离后</a:t>
            </a:r>
          </a:p>
        </p:txBody>
      </p:sp>
      <p:sp>
        <p:nvSpPr>
          <p:cNvPr id="2" name="文本框 1" title=""/>
          <p:cNvSpPr txBox="1"/>
          <p:nvPr>
            <p:custDataLst>
              <p:tags r:id="rId15"/>
            </p:custDataLst>
          </p:nvPr>
        </p:nvSpPr>
        <p:spPr>
          <a:xfrm>
            <a:off x="4011930" y="2737485"/>
            <a:ext cx="4681220" cy="414020"/>
          </a:xfrm>
          <a:prstGeom prst="rect">
            <a:avLst/>
          </a:prstGeom>
          <a:noFill/>
          <a:ln w="9525">
            <a:noFill/>
          </a:ln>
        </p:spPr>
        <p:txBody>
          <a:bodyPr wrap="square">
            <a:spAutoFit/>
          </a:bodyPr>
          <a:lstStyle/>
          <a:p>
            <a:r>
              <a:rPr lang="zh-CN" altLang="en-US" sz="2100">
                <a:solidFill>
                  <a:srgbClr val="C00000"/>
                </a:solidFill>
                <a:latin typeface="楷体" panose="02010609060101010101" charset="-122"/>
                <a:ea typeface="楷体" panose="02010609060101010101" charset="-122"/>
                <a:cs typeface="方正粗黑宋简体" panose="02000000000000000000" charset="-122"/>
                <a:sym typeface="+mn-ea"/>
              </a:rPr>
              <a:t>胡骑平陵杂风雨  </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endParaRPr lang="zh-CN" altLang="en-US" sz="2100">
              <a:solidFill>
                <a:srgbClr val="C0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linds(horizontal)">
                                      <p:cBhvr>
                                        <p:cTn id="22" dur="500"/>
                                        <p:tgtEl>
                                          <p:spTgt spid="1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20" grpId="0"/>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pic>
        <p:nvPicPr>
          <p:cNvPr id="8" name="图片 7" title=""/>
          <p:cNvPicPr>
            <a:picLocks noChangeAspect="1"/>
          </p:cNvPicPr>
          <p:nvPr>
            <p:custDataLst>
              <p:tags r:id="rId4"/>
            </p:custDataLst>
          </p:nvPr>
        </p:nvPicPr>
        <p:blipFill>
          <a:blip r:embed="rId3"/>
          <a:stretch>
            <a:fillRect/>
          </a:stretch>
        </p:blipFill>
        <p:spPr>
          <a:xfrm>
            <a:off x="1953838" y="4185383"/>
            <a:ext cx="3429297" cy="1513463"/>
          </a:xfrm>
          <a:prstGeom prst="rect">
            <a:avLst/>
          </a:prstGeom>
        </p:spPr>
      </p:pic>
      <p:pic>
        <p:nvPicPr>
          <p:cNvPr id="39" name="New picture" title=""/>
          <p:cNvPicPr/>
          <p:nvPr>
            <p:custDataLst>
              <p:tags r:id="rId6"/>
            </p:custDataLst>
          </p:nvPr>
        </p:nvPicPr>
        <p:blipFill>
          <a:blip r:embed="rId5"/>
          <a:stretch>
            <a:fillRect/>
          </a:stretch>
        </p:blipFill>
        <p:spPr>
          <a:xfrm>
            <a:off x="12525375" y="9115425"/>
            <a:ext cx="257175" cy="180975"/>
          </a:xfrm>
          <a:prstGeom prst="cube">
            <a:avLst/>
          </a:prstGeom>
        </p:spPr>
      </p:pic>
      <p:pic>
        <p:nvPicPr>
          <p:cNvPr id="40" name="New picture" title=""/>
          <p:cNvPicPr/>
          <p:nvPr>
            <p:custDataLst>
              <p:tags r:id="rId8"/>
            </p:custDataLst>
          </p:nvPr>
        </p:nvPicPr>
        <p:blipFill>
          <a:blip r:embed="rId7"/>
          <a:stretch>
            <a:fillRect/>
          </a:stretch>
        </p:blipFill>
        <p:spPr>
          <a:xfrm>
            <a:off x="12277725" y="8839200"/>
            <a:ext cx="257175" cy="190500"/>
          </a:xfrm>
          <a:prstGeom prst="cube">
            <a:avLst/>
          </a:prstGeom>
        </p:spPr>
      </p:pic>
      <p:sp>
        <p:nvSpPr>
          <p:cNvPr id="14" name="文本框 13" title=""/>
          <p:cNvSpPr txBox="1"/>
          <p:nvPr>
            <p:custDataLst>
              <p:tags r:id="rId9"/>
            </p:custDataLst>
          </p:nvPr>
        </p:nvSpPr>
        <p:spPr>
          <a:xfrm>
            <a:off x="1737995" y="87630"/>
            <a:ext cx="8716010" cy="6819900"/>
          </a:xfrm>
          <a:prstGeom prst="rect">
            <a:avLst/>
          </a:prstGeom>
          <a:noFill/>
          <a:ln w="9525">
            <a:noFill/>
          </a:ln>
        </p:spPr>
        <p:txBody>
          <a:bodyPr wrap="square">
            <a:noAutofit/>
          </a:bodyPr>
          <a:lstStyle/>
          <a:p>
            <a:pPr>
              <a:lnSpc>
                <a:spcPct val="150000"/>
              </a:lnSpc>
            </a:pPr>
            <a:r>
              <a:rPr lang="en-US" sz="2100">
                <a:latin typeface="黑体" panose="02010609060101010101" pitchFamily="49" charset="-122"/>
                <a:ea typeface="黑体" panose="02010609060101010101" pitchFamily="49" charset="-122"/>
                <a:cs typeface="黑体" panose="02010609060101010101" pitchFamily="49" charset="-122"/>
              </a:rPr>
              <a:t>9</a:t>
            </a:r>
            <a:r>
              <a:rPr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李广是西汉时期抗击匈奴的名将，王昌龄在</a:t>
            </a:r>
            <a:r>
              <a:rPr lang="en-US" altLang="zh-CN"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出塞</a:t>
            </a:r>
            <a:r>
              <a:rPr lang="en-US" altLang="zh-CN"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中用</a:t>
            </a:r>
            <a:r>
              <a:rPr lang="en-US" altLang="zh-CN"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但使龙城飞将在，不教胡马度阴山</a:t>
            </a:r>
            <a:r>
              <a:rPr lang="en-US" altLang="zh-CN"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表达对其仰慕与赞颂之情，高适的《燕歌行》也提到了李广，这两句是</a:t>
            </a:r>
            <a:r>
              <a:rPr sz="2100">
                <a:latin typeface="黑体" panose="02010609060101010101" pitchFamily="49" charset="-122"/>
                <a:ea typeface="黑体" panose="02010609060101010101" pitchFamily="49" charset="-122"/>
                <a:cs typeface="黑体" panose="02010609060101010101" pitchFamily="49" charset="-122"/>
              </a:rPr>
              <a:t>“</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100">
                <a:latin typeface="黑体" panose="02010609060101010101" pitchFamily="49" charset="-122"/>
                <a:ea typeface="黑体" panose="02010609060101010101" pitchFamily="49" charset="-122"/>
                <a:cs typeface="黑体" panose="02010609060101010101" pitchFamily="49" charset="-122"/>
                <a:sym typeface="+mn-ea"/>
              </a:rPr>
              <a:t>，</a:t>
            </a:r>
            <a:r>
              <a:rPr lang="en-US" sz="2100" u="sng">
                <a:latin typeface="黑体" panose="02010609060101010101" pitchFamily="49" charset="-122"/>
                <a:ea typeface="黑体" panose="02010609060101010101" pitchFamily="49" charset="-122"/>
                <a:cs typeface="黑体" panose="02010609060101010101" pitchFamily="49" charset="-122"/>
                <a:sym typeface="+mn-ea"/>
              </a:rPr>
              <a:t>              </a:t>
            </a:r>
            <a:r>
              <a:rPr sz="2100">
                <a:latin typeface="黑体" panose="02010609060101010101" pitchFamily="49" charset="-122"/>
                <a:ea typeface="黑体" panose="02010609060101010101" pitchFamily="49" charset="-122"/>
                <a:cs typeface="黑体" panose="02010609060101010101" pitchFamily="49" charset="-122"/>
              </a:rPr>
              <a:t>”</a:t>
            </a:r>
            <a:r>
              <a:rPr lang="zh-CN" altLang="en-US" sz="2100">
                <a:latin typeface="黑体" panose="02010609060101010101" pitchFamily="49" charset="-122"/>
                <a:ea typeface="黑体" panose="02010609060101010101" pitchFamily="49" charset="-122"/>
                <a:cs typeface="黑体" panose="02010609060101010101" pitchFamily="49" charset="-122"/>
              </a:rPr>
              <a:t>委婉地表达了对如今带兵出塞边疆打仗的将军的不满。</a:t>
            </a:r>
            <a:r>
              <a:rPr lang="zh-CN" altLang="en-US" sz="2100">
                <a:latin typeface="黑体" panose="02010609060101010101" pitchFamily="49" charset="-122"/>
                <a:ea typeface="黑体" panose="02010609060101010101" pitchFamily="49" charset="-122"/>
                <a:cs typeface="黑体" panose="02010609060101010101" pitchFamily="49" charset="-122"/>
                <a:sym typeface="+mn-ea"/>
              </a:rPr>
              <a:t>。</a:t>
            </a:r>
          </a:p>
          <a:p>
            <a:pPr>
              <a:lnSpc>
                <a:spcPct val="150000"/>
              </a:lnSpc>
            </a:pPr>
            <a:endParaRPr lang="en-US" altLang="zh-CN" sz="2100">
              <a:latin typeface="黑体" panose="02010609060101010101" pitchFamily="49" charset="-122"/>
              <a:ea typeface="黑体" panose="02010609060101010101" pitchFamily="49" charset="-122"/>
              <a:cs typeface="黑体" panose="02010609060101010101" pitchFamily="49" charset="-122"/>
            </a:endParaRPr>
          </a:p>
        </p:txBody>
      </p:sp>
      <p:sp>
        <p:nvSpPr>
          <p:cNvPr id="15" name="文本框 14" title=""/>
          <p:cNvSpPr txBox="1"/>
          <p:nvPr>
            <p:custDataLst>
              <p:tags r:id="rId10"/>
            </p:custDataLst>
          </p:nvPr>
        </p:nvSpPr>
        <p:spPr>
          <a:xfrm>
            <a:off x="4997450" y="1088390"/>
            <a:ext cx="4505960" cy="414020"/>
          </a:xfrm>
          <a:prstGeom prst="rect">
            <a:avLst/>
          </a:prstGeom>
          <a:noFill/>
          <a:ln w="9525">
            <a:noFill/>
          </a:ln>
        </p:spPr>
        <p:txBody>
          <a:bodyPr wrap="square">
            <a:spAutoFit/>
          </a:bodyPr>
          <a:lstStyle/>
          <a:p>
            <a:r>
              <a:rPr lang="zh-CN" altLang="en-US" sz="2100">
                <a:solidFill>
                  <a:srgbClr val="C00000"/>
                </a:solidFill>
                <a:latin typeface="楷体" panose="02010609060101010101" charset="-122"/>
                <a:ea typeface="楷体" panose="02010609060101010101" charset="-122"/>
                <a:cs typeface="方正粗黑宋简体" panose="02000000000000000000" charset="-122"/>
                <a:sym typeface="+mn-ea"/>
              </a:rPr>
              <a:t>君不见沙场征战，至今犹忆李将军</a:t>
            </a:r>
            <a:r>
              <a:rPr lang="zh-CN" altLang="en-US" sz="2100">
                <a:solidFill>
                  <a:srgbClr val="C00000"/>
                </a:solidFill>
                <a:latin typeface="楷体" panose="02010609060101010101" charset="-122"/>
                <a:ea typeface="楷体" panose="02010609060101010101" charset="-122"/>
                <a:cs typeface="楷体" panose="02010609060101010101"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4" name="矩形 3" title=""/>
          <p:cNvSpPr/>
          <p:nvPr>
            <p:custDataLst>
              <p:tags r:id="rId4"/>
            </p:custDataLst>
          </p:nvPr>
        </p:nvSpPr>
        <p:spPr>
          <a:xfrm>
            <a:off x="1524000" y="857250"/>
            <a:ext cx="9144000" cy="51435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ct val="0"/>
              </a:spcBef>
              <a:spcAft>
                <a:spcPct val="0"/>
              </a:spcAft>
            </a:pPr>
            <a:endParaRPr lang="zh-CN" altLang="en-US" sz="1350" b="0">
              <a:solidFill>
                <a:prstClr val="white"/>
              </a:solidFill>
              <a:latin typeface="等线"/>
              <a:cs typeface="Arial"/>
            </a:endParaRPr>
          </a:p>
        </p:txBody>
      </p:sp>
      <p:pic>
        <p:nvPicPr>
          <p:cNvPr id="14" name="图片 13" title=""/>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flipH="1">
            <a:off x="7392631" y="3979953"/>
            <a:ext cx="3491083" cy="2657572"/>
          </a:xfrm>
          <a:prstGeom prst="rect">
            <a:avLst/>
          </a:prstGeom>
        </p:spPr>
      </p:pic>
      <p:sp>
        <p:nvSpPr>
          <p:cNvPr id="11" name="矩形 10" title=""/>
          <p:cNvSpPr/>
          <p:nvPr>
            <p:custDataLst>
              <p:tags r:id="rId7"/>
            </p:custDataLst>
          </p:nvPr>
        </p:nvSpPr>
        <p:spPr>
          <a:xfrm>
            <a:off x="1524001" y="851060"/>
            <a:ext cx="4608195" cy="514969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ct val="0"/>
              </a:spcBef>
              <a:spcAft>
                <a:spcPct val="0"/>
              </a:spcAft>
            </a:pPr>
            <a:endParaRPr lang="zh-CN" altLang="en-US" sz="1350" b="0">
              <a:solidFill>
                <a:prstClr val="white"/>
              </a:solidFill>
              <a:latin typeface="等线"/>
              <a:cs typeface="Arial"/>
            </a:endParaRPr>
          </a:p>
        </p:txBody>
      </p:sp>
      <p:sp>
        <p:nvSpPr>
          <p:cNvPr id="2" name="文本框 1" title=""/>
          <p:cNvSpPr txBox="1"/>
          <p:nvPr>
            <p:custDataLst>
              <p:tags r:id="rId8"/>
            </p:custDataLst>
          </p:nvPr>
        </p:nvSpPr>
        <p:spPr>
          <a:xfrm>
            <a:off x="2145031" y="1794035"/>
            <a:ext cx="3742849" cy="3000821"/>
          </a:xfrm>
          <a:prstGeom prst="rect">
            <a:avLst/>
          </a:prstGeom>
          <a:noFill/>
        </p:spPr>
        <p:txBody>
          <a:bodyPr wrap="square" rtlCol="0">
            <a:spAutoFit/>
          </a:bodyPr>
          <a:lstStyle/>
          <a:p>
            <a:pPr algn="ctr" defTabSz="685800" fontAlgn="auto">
              <a:spcBef>
                <a:spcPct val="0"/>
              </a:spcBef>
              <a:spcAft>
                <a:spcPct val="0"/>
              </a:spcAft>
            </a:pPr>
            <a:r>
              <a:rPr lang="zh-CN" altLang="en-US" sz="3300" b="0">
                <a:solidFill>
                  <a:prstClr val="black"/>
                </a:solidFill>
                <a:latin typeface="隶书" panose="02010509060101010101" pitchFamily="49" charset="-122"/>
                <a:ea typeface="隶书" panose="02010509060101010101" pitchFamily="49" charset="-122"/>
                <a:cs typeface="Arial"/>
              </a:rPr>
              <a:t>出塞</a:t>
            </a:r>
          </a:p>
          <a:p>
            <a:pPr algn="ctr" defTabSz="685800" fontAlgn="auto">
              <a:spcBef>
                <a:spcPct val="0"/>
              </a:spcBef>
              <a:spcAft>
                <a:spcPct val="0"/>
              </a:spcAft>
            </a:pPr>
            <a:r>
              <a:rPr lang="zh-CN" altLang="en-US" sz="2400" b="0">
                <a:solidFill>
                  <a:prstClr val="black"/>
                </a:solidFill>
                <a:latin typeface="隶书" panose="02010509060101010101" pitchFamily="49" charset="-122"/>
                <a:ea typeface="隶书" panose="02010509060101010101" pitchFamily="49" charset="-122"/>
                <a:cs typeface="Arial"/>
              </a:rPr>
              <a:t>王昌龄</a:t>
            </a:r>
            <a:endParaRPr lang="zh-CN" altLang="en-US" sz="3300" b="0">
              <a:solidFill>
                <a:prstClr val="black"/>
              </a:solidFill>
              <a:latin typeface="隶书" panose="02010509060101010101" pitchFamily="49" charset="-122"/>
              <a:ea typeface="隶书" panose="02010509060101010101" pitchFamily="49" charset="-122"/>
              <a:cs typeface="Arial"/>
            </a:endParaRPr>
          </a:p>
          <a:p>
            <a:pPr algn="ctr" defTabSz="685800" fontAlgn="auto">
              <a:spcBef>
                <a:spcPct val="0"/>
              </a:spcBef>
              <a:spcAft>
                <a:spcPct val="0"/>
              </a:spcAft>
            </a:pPr>
            <a:r>
              <a:rPr lang="zh-CN" altLang="en-US" sz="3300" b="0">
                <a:solidFill>
                  <a:prstClr val="black"/>
                </a:solidFill>
                <a:latin typeface="隶书" panose="02010509060101010101" pitchFamily="49" charset="-122"/>
                <a:ea typeface="隶书" panose="02010509060101010101" pitchFamily="49" charset="-122"/>
                <a:cs typeface="Arial"/>
              </a:rPr>
              <a:t>秦时明月汉时关，</a:t>
            </a:r>
          </a:p>
          <a:p>
            <a:pPr algn="ctr" defTabSz="685800" fontAlgn="auto">
              <a:spcBef>
                <a:spcPct val="0"/>
              </a:spcBef>
              <a:spcAft>
                <a:spcPct val="0"/>
              </a:spcAft>
            </a:pPr>
            <a:r>
              <a:rPr lang="zh-CN" altLang="en-US" sz="3300" b="0">
                <a:solidFill>
                  <a:prstClr val="black"/>
                </a:solidFill>
                <a:latin typeface="隶书" panose="02010509060101010101" pitchFamily="49" charset="-122"/>
                <a:ea typeface="隶书" panose="02010509060101010101" pitchFamily="49" charset="-122"/>
                <a:cs typeface="Arial"/>
              </a:rPr>
              <a:t>万里长征人未还。</a:t>
            </a:r>
          </a:p>
          <a:p>
            <a:pPr algn="ctr" defTabSz="685800" fontAlgn="auto">
              <a:spcBef>
                <a:spcPct val="0"/>
              </a:spcBef>
              <a:spcAft>
                <a:spcPct val="0"/>
              </a:spcAft>
            </a:pPr>
            <a:r>
              <a:rPr lang="zh-CN" altLang="en-US" sz="3300" b="0">
                <a:solidFill>
                  <a:prstClr val="black"/>
                </a:solidFill>
                <a:latin typeface="隶书" panose="02010509060101010101" pitchFamily="49" charset="-122"/>
                <a:ea typeface="隶书" panose="02010509060101010101" pitchFamily="49" charset="-122"/>
                <a:cs typeface="Arial"/>
              </a:rPr>
              <a:t>但使龙城飞将在，</a:t>
            </a:r>
          </a:p>
          <a:p>
            <a:pPr algn="ctr" defTabSz="685800" fontAlgn="auto">
              <a:spcBef>
                <a:spcPct val="0"/>
              </a:spcBef>
              <a:spcAft>
                <a:spcPct val="0"/>
              </a:spcAft>
            </a:pPr>
            <a:r>
              <a:rPr lang="zh-CN" altLang="en-US" sz="3300" b="0">
                <a:solidFill>
                  <a:prstClr val="black"/>
                </a:solidFill>
                <a:latin typeface="隶书" panose="02010509060101010101" pitchFamily="49" charset="-122"/>
                <a:ea typeface="隶书" panose="02010509060101010101" pitchFamily="49" charset="-122"/>
                <a:cs typeface="Arial"/>
              </a:rPr>
              <a:t>不教胡马度阴山。</a:t>
            </a:r>
          </a:p>
        </p:txBody>
      </p:sp>
      <p:sp>
        <p:nvSpPr>
          <p:cNvPr id="3" name="文本框 2" title=""/>
          <p:cNvSpPr txBox="1"/>
          <p:nvPr>
            <p:custDataLst>
              <p:tags r:id="rId9"/>
            </p:custDataLst>
          </p:nvPr>
        </p:nvSpPr>
        <p:spPr>
          <a:xfrm>
            <a:off x="6518435" y="1794035"/>
            <a:ext cx="3742849" cy="3000821"/>
          </a:xfrm>
          <a:prstGeom prst="rect">
            <a:avLst/>
          </a:prstGeom>
          <a:noFill/>
        </p:spPr>
        <p:txBody>
          <a:bodyPr wrap="square" rtlCol="0">
            <a:spAutoFit/>
          </a:bodyPr>
          <a:lstStyle/>
          <a:p>
            <a:pPr algn="ctr" defTabSz="685800" fontAlgn="auto">
              <a:spcBef>
                <a:spcPct val="0"/>
              </a:spcBef>
              <a:spcAft>
                <a:spcPct val="0"/>
              </a:spcAft>
            </a:pPr>
            <a:r>
              <a:rPr lang="zh-CN" altLang="en-US" sz="3300" b="0">
                <a:solidFill>
                  <a:prstClr val="black"/>
                </a:solidFill>
                <a:latin typeface="隶书" panose="02010509060101010101" pitchFamily="49" charset="-122"/>
                <a:ea typeface="隶书" panose="02010509060101010101" pitchFamily="49" charset="-122"/>
                <a:cs typeface="Arial"/>
              </a:rPr>
              <a:t>从军行（其一）</a:t>
            </a:r>
          </a:p>
          <a:p>
            <a:pPr algn="ctr" defTabSz="685800" fontAlgn="auto">
              <a:spcBef>
                <a:spcPct val="0"/>
              </a:spcBef>
              <a:spcAft>
                <a:spcPct val="0"/>
              </a:spcAft>
            </a:pPr>
            <a:r>
              <a:rPr lang="zh-CN" altLang="en-US" sz="2400" b="0">
                <a:solidFill>
                  <a:prstClr val="black"/>
                </a:solidFill>
                <a:latin typeface="隶书" panose="02010509060101010101" pitchFamily="49" charset="-122"/>
                <a:ea typeface="隶书" panose="02010509060101010101" pitchFamily="49" charset="-122"/>
                <a:cs typeface="Arial"/>
              </a:rPr>
              <a:t>王昌龄</a:t>
            </a:r>
            <a:endParaRPr lang="zh-CN" altLang="en-US" sz="3300" b="0">
              <a:solidFill>
                <a:prstClr val="black"/>
              </a:solidFill>
              <a:latin typeface="隶书" panose="02010509060101010101" pitchFamily="49" charset="-122"/>
              <a:ea typeface="隶书" panose="02010509060101010101" pitchFamily="49" charset="-122"/>
              <a:cs typeface="Arial"/>
            </a:endParaRPr>
          </a:p>
          <a:p>
            <a:pPr algn="ctr" defTabSz="685800" fontAlgn="auto">
              <a:spcBef>
                <a:spcPct val="0"/>
              </a:spcBef>
              <a:spcAft>
                <a:spcPct val="0"/>
              </a:spcAft>
            </a:pPr>
            <a:r>
              <a:rPr lang="zh-CN" altLang="en-US" sz="3300" b="0">
                <a:solidFill>
                  <a:prstClr val="black"/>
                </a:solidFill>
                <a:latin typeface="隶书" panose="02010509060101010101" pitchFamily="49" charset="-122"/>
                <a:ea typeface="隶书" panose="02010509060101010101" pitchFamily="49" charset="-122"/>
                <a:cs typeface="Arial"/>
              </a:rPr>
              <a:t>烽火城西百尺楼，黄昏独上海风秋。</a:t>
            </a:r>
          </a:p>
          <a:p>
            <a:pPr algn="ctr" defTabSz="685800" fontAlgn="auto">
              <a:spcBef>
                <a:spcPct val="0"/>
              </a:spcBef>
              <a:spcAft>
                <a:spcPct val="0"/>
              </a:spcAft>
            </a:pPr>
            <a:r>
              <a:rPr lang="zh-CN" altLang="en-US" sz="3300" b="0">
                <a:solidFill>
                  <a:prstClr val="black"/>
                </a:solidFill>
                <a:latin typeface="隶书" panose="02010509060101010101" pitchFamily="49" charset="-122"/>
                <a:ea typeface="隶书" panose="02010509060101010101" pitchFamily="49" charset="-122"/>
                <a:cs typeface="Arial"/>
              </a:rPr>
              <a:t>更吹羌笛关山月，无那金闺万里愁。</a:t>
            </a:r>
          </a:p>
        </p:txBody>
      </p:sp>
      <p:pic>
        <p:nvPicPr>
          <p:cNvPr id="13" name="图片 12" title=""/>
          <p:cNvPicPr>
            <a:picLocks noChangeAspect="1"/>
          </p:cNvPicPr>
          <p:nvPr>
            <p:custDataLst>
              <p:tags r:id="rId10"/>
            </p:custDataLst>
          </p:nvPr>
        </p:nvPicPr>
        <p:blipFill>
          <a:blip r:embed="rId5">
            <a:extLst>
              <a:ext uri="{28A0092B-C50C-407E-A947-70E740481C1C}">
                <a14:useLocalDpi xmlns:a14="http://schemas.microsoft.com/office/drawing/2010/main" val="0"/>
              </a:ext>
            </a:extLst>
          </a:blip>
          <a:stretch>
            <a:fillRect/>
          </a:stretch>
        </p:blipFill>
        <p:spPr>
          <a:xfrm>
            <a:off x="1299495" y="3979953"/>
            <a:ext cx="3491083" cy="2657572"/>
          </a:xfrm>
          <a:prstGeom prst="rect">
            <a:avLst/>
          </a:prstGeom>
        </p:spPr>
      </p:pic>
      <p:sp>
        <p:nvSpPr>
          <p:cNvPr id="12" name="文本框 11" title=""/>
          <p:cNvSpPr txBox="1"/>
          <p:nvPr>
            <p:custDataLst>
              <p:tags r:id="rId11"/>
            </p:custDataLst>
          </p:nvPr>
        </p:nvSpPr>
        <p:spPr>
          <a:xfrm>
            <a:off x="2335055" y="5004436"/>
            <a:ext cx="3362801" cy="646331"/>
          </a:xfrm>
          <a:prstGeom prst="rect">
            <a:avLst/>
          </a:prstGeom>
          <a:noFill/>
        </p:spPr>
        <p:txBody>
          <a:bodyPr wrap="square" rtlCol="0">
            <a:spAutoFit/>
          </a:bodyPr>
          <a:lstStyle/>
          <a:p>
            <a:pPr defTabSz="685800" fontAlgn="auto">
              <a:spcBef>
                <a:spcPct val="0"/>
              </a:spcBef>
              <a:spcAft>
                <a:spcPct val="0"/>
              </a:spcAft>
            </a:pPr>
            <a:r>
              <a:rPr lang="zh-CN" altLang="en-US" sz="1800">
                <a:solidFill>
                  <a:srgbClr val="C00000"/>
                </a:solidFill>
                <a:latin typeface="楷体" panose="02010609060101010101" charset="-122"/>
                <a:ea typeface="楷体" panose="02010609060101010101" charset="-122"/>
                <a:cs typeface="Arial"/>
              </a:rPr>
              <a:t>龙城飞将：西汉名将飞将军李广</a:t>
            </a:r>
          </a:p>
        </p:txBody>
      </p:sp>
      <p:sp>
        <p:nvSpPr>
          <p:cNvPr id="19" name="文本框 18" title=""/>
          <p:cNvSpPr txBox="1"/>
          <p:nvPr>
            <p:custDataLst>
              <p:tags r:id="rId12"/>
            </p:custDataLst>
          </p:nvPr>
        </p:nvSpPr>
        <p:spPr>
          <a:xfrm>
            <a:off x="6701315" y="4874896"/>
            <a:ext cx="3362801" cy="1006429"/>
          </a:xfrm>
          <a:prstGeom prst="rect">
            <a:avLst/>
          </a:prstGeom>
          <a:noFill/>
        </p:spPr>
        <p:txBody>
          <a:bodyPr wrap="square" rtlCol="0">
            <a:spAutoFit/>
          </a:bodyPr>
          <a:lstStyle/>
          <a:p>
            <a:pPr defTabSz="685800" fontAlgn="auto">
              <a:lnSpc>
                <a:spcPct val="110000"/>
              </a:lnSpc>
              <a:spcBef>
                <a:spcPct val="0"/>
              </a:spcBef>
              <a:spcAft>
                <a:spcPct val="0"/>
              </a:spcAft>
            </a:pPr>
            <a:r>
              <a:rPr lang="zh-CN" altLang="en-US" sz="1800">
                <a:solidFill>
                  <a:srgbClr val="C00000"/>
                </a:solidFill>
                <a:latin typeface="楷体" panose="02010609060101010101" charset="-122"/>
                <a:ea typeface="楷体" panose="02010609060101010101" charset="-122"/>
                <a:cs typeface="Arial"/>
              </a:rPr>
              <a:t>关山月：乐府曲名，属横吹曲。多为伤离别之辞。</a:t>
            </a:r>
          </a:p>
          <a:p>
            <a:pPr defTabSz="685800" fontAlgn="auto">
              <a:lnSpc>
                <a:spcPct val="110000"/>
              </a:lnSpc>
              <a:spcBef>
                <a:spcPct val="0"/>
              </a:spcBef>
              <a:spcAft>
                <a:spcPct val="0"/>
              </a:spcAft>
            </a:pPr>
            <a:r>
              <a:rPr lang="zh-CN" altLang="en-US" sz="1800">
                <a:solidFill>
                  <a:srgbClr val="C00000"/>
                </a:solidFill>
                <a:latin typeface="楷体" panose="02010609060101010101" charset="-122"/>
                <a:ea typeface="楷体" panose="02010609060101010101" charset="-122"/>
                <a:cs typeface="Arial"/>
              </a:rPr>
              <a:t>无那：无奈</a:t>
            </a:r>
          </a:p>
        </p:txBody>
      </p:sp>
      <p:sp>
        <p:nvSpPr>
          <p:cNvPr id="5" name="文本框 4" title=""/>
          <p:cNvSpPr txBox="1"/>
          <p:nvPr>
            <p:custDataLst>
              <p:tags r:id="rId13"/>
            </p:custDataLst>
          </p:nvPr>
        </p:nvSpPr>
        <p:spPr>
          <a:xfrm>
            <a:off x="2577222" y="125100"/>
            <a:ext cx="3518778" cy="707886"/>
          </a:xfrm>
          <a:prstGeom prst="rect">
            <a:avLst/>
          </a:prstGeom>
          <a:noFill/>
        </p:spPr>
        <p:txBody>
          <a:bodyPr wrap="square" rtlCol="0">
            <a:spAutoFit/>
          </a:bodyPr>
          <a:lstStyle/>
          <a:p>
            <a:r>
              <a:rPr lang="zh-CN" altLang="en-US"/>
              <a:t>总结边塞诗</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nodeType="afterGroup">
                            <p:stCondLst>
                              <p:cond delay="500"/>
                            </p:stCondLst>
                            <p:childTnLst>
                              <p:par>
                                <p:cTn id="9" presetID="22" presetClass="entr" presetSubtype="1" fill="hold" grpId="0" nodeType="afterEffect">
                                  <p:stCondLst>
                                    <p:cond delay="50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bg>
      <p:bgPr>
        <a:noFill/>
        <a:effectLst/>
      </p:bgPr>
    </p:bg>
    <p:spTree>
      <p:nvGrpSpPr>
        <p:cNvPr id="1" name=""/>
        <p:cNvGrpSpPr/>
        <p:nvPr>
          <p:custDataLst>
            <p:tags r:id="rId2"/>
          </p:custDataLst>
        </p:nvPr>
      </p:nvGrpSpPr>
      <p:grpSpPr>
        <a:xfrm>
          <a:off x="0" y="0"/>
          <a:ext cx="0" cy="0"/>
        </a:xfrm>
      </p:grpSpPr>
      <p:sp>
        <p:nvSpPr>
          <p:cNvPr id="17411" name="Rectangle 3" title=""/>
          <p:cNvSpPr>
            <a:spLocks noGrp="1" noRot="1"/>
          </p:cNvSpPr>
          <p:nvPr>
            <p:ph idx="1"/>
            <p:custDataLst>
              <p:tags r:id="rId3"/>
            </p:custDataLst>
          </p:nvPr>
        </p:nvSpPr>
        <p:spPr>
          <a:xfrm>
            <a:off x="1631315" y="44450"/>
            <a:ext cx="8986520" cy="6557010"/>
          </a:xfrm>
        </p:spPr>
        <p:txBody>
          <a:bodyPr vert="horz" wrap="square" lIns="91440" tIns="45720" rIns="91440" bIns="45720" anchor="t"/>
          <a:lstStyle/>
          <a:p>
            <a:pPr eaLnBrk="1" hangingPunct="1"/>
            <a:r>
              <a:rPr sz="4000" b="1">
                <a:solidFill>
                  <a:srgbClr val="000099"/>
                </a:solidFill>
              </a:rPr>
              <a:t>学习目标</a:t>
            </a:r>
          </a:p>
          <a:p>
            <a:pPr eaLnBrk="1" hangingPunct="1"/>
            <a:r>
              <a:rPr b="1">
                <a:solidFill>
                  <a:srgbClr val="FF0000"/>
                </a:solidFill>
              </a:rPr>
              <a:t>语言建构与运用:</a:t>
            </a:r>
            <a:r>
              <a:rPr b="1">
                <a:solidFill>
                  <a:srgbClr val="000099"/>
                </a:solidFill>
              </a:rPr>
              <a:t>了解边塞诗的特点和风格，了解诗人生平及作品创作背景。</a:t>
            </a:r>
          </a:p>
          <a:p>
            <a:pPr eaLnBrk="1" hangingPunct="1"/>
            <a:r>
              <a:rPr b="1">
                <a:solidFill>
                  <a:srgbClr val="FF0000"/>
                </a:solidFill>
              </a:rPr>
              <a:t>思维发展与提升:</a:t>
            </a:r>
            <a:r>
              <a:rPr b="1">
                <a:solidFill>
                  <a:srgbClr val="000099"/>
                </a:solidFill>
              </a:rPr>
              <a:t>反复诵读，深入理解诗作所表达的复杂感情和主旨。</a:t>
            </a:r>
          </a:p>
          <a:p>
            <a:pPr eaLnBrk="1" hangingPunct="1"/>
            <a:r>
              <a:rPr b="1">
                <a:solidFill>
                  <a:srgbClr val="FF0000"/>
                </a:solidFill>
              </a:rPr>
              <a:t>审美鉴赏与创造:</a:t>
            </a:r>
            <a:r>
              <a:rPr b="1">
                <a:solidFill>
                  <a:srgbClr val="000099"/>
                </a:solidFill>
              </a:rPr>
              <a:t>品析诗歌精湛的语言，赏析本诗的艺术技巧。</a:t>
            </a:r>
          </a:p>
          <a:p>
            <a:pPr eaLnBrk="1" hangingPunct="1"/>
            <a:r>
              <a:rPr b="1">
                <a:solidFill>
                  <a:srgbClr val="FF0000"/>
                </a:solidFill>
              </a:rPr>
              <a:t>文化传承与思考:</a:t>
            </a:r>
            <a:r>
              <a:rPr b="1">
                <a:solidFill>
                  <a:srgbClr val="000099"/>
                </a:solidFill>
              </a:rPr>
              <a:t>理解边塞戍卒生活的艰辛苦楚，学习戍边战士浴血奋战的爱国精神，激发对和平稳定生活的热爱之情。</a:t>
            </a:r>
            <a:endParaRPr sz="4000" b="1">
              <a:solidFill>
                <a:srgbClr val="000099"/>
              </a:solidFill>
            </a:endParaRPr>
          </a:p>
          <a:p>
            <a:pPr eaLnBrk="1" hangingPunct="1"/>
            <a:endParaRPr lang="en-US" altLang="zh-CN" sz="4000" b="1">
              <a:solidFill>
                <a:srgbClr val="000099"/>
              </a:solidFill>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4" name="矩形 3" title=""/>
          <p:cNvSpPr/>
          <p:nvPr>
            <p:custDataLst>
              <p:tags r:id="rId4"/>
            </p:custDataLst>
          </p:nvPr>
        </p:nvSpPr>
        <p:spPr>
          <a:xfrm>
            <a:off x="1524000" y="857250"/>
            <a:ext cx="9144000" cy="51435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ct val="0"/>
              </a:spcBef>
              <a:spcAft>
                <a:spcPct val="0"/>
              </a:spcAft>
            </a:pPr>
            <a:endParaRPr lang="zh-CN" altLang="en-US" sz="1350" b="0">
              <a:solidFill>
                <a:prstClr val="white"/>
              </a:solidFill>
              <a:latin typeface="等线"/>
              <a:cs typeface="Arial"/>
            </a:endParaRPr>
          </a:p>
        </p:txBody>
      </p:sp>
      <p:pic>
        <p:nvPicPr>
          <p:cNvPr id="14" name="图片 13" title=""/>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flipH="1">
            <a:off x="7392631" y="3979953"/>
            <a:ext cx="3491083" cy="2657572"/>
          </a:xfrm>
          <a:prstGeom prst="rect">
            <a:avLst/>
          </a:prstGeom>
        </p:spPr>
      </p:pic>
      <p:sp>
        <p:nvSpPr>
          <p:cNvPr id="11" name="矩形 10" title=""/>
          <p:cNvSpPr/>
          <p:nvPr>
            <p:custDataLst>
              <p:tags r:id="rId7"/>
            </p:custDataLst>
          </p:nvPr>
        </p:nvSpPr>
        <p:spPr>
          <a:xfrm>
            <a:off x="1523524" y="1585914"/>
            <a:ext cx="9144953" cy="325897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ct val="0"/>
              </a:spcBef>
              <a:spcAft>
                <a:spcPct val="0"/>
              </a:spcAft>
            </a:pPr>
            <a:endParaRPr lang="zh-CN" altLang="en-US" sz="1350" b="0">
              <a:solidFill>
                <a:prstClr val="white"/>
              </a:solidFill>
              <a:latin typeface="等线"/>
              <a:cs typeface="Arial"/>
            </a:endParaRPr>
          </a:p>
        </p:txBody>
      </p:sp>
      <p:sp>
        <p:nvSpPr>
          <p:cNvPr id="2" name="文本框 1" title=""/>
          <p:cNvSpPr txBox="1"/>
          <p:nvPr>
            <p:custDataLst>
              <p:tags r:id="rId8"/>
            </p:custDataLst>
          </p:nvPr>
        </p:nvSpPr>
        <p:spPr>
          <a:xfrm>
            <a:off x="2914650" y="1089662"/>
            <a:ext cx="6362700" cy="4524315"/>
          </a:xfrm>
          <a:prstGeom prst="rect">
            <a:avLst/>
          </a:prstGeom>
          <a:noFill/>
        </p:spPr>
        <p:txBody>
          <a:bodyPr wrap="square" rtlCol="0">
            <a:spAutoFit/>
          </a:bodyPr>
          <a:lstStyle/>
          <a:p>
            <a:pPr algn="ctr" defTabSz="685800" fontAlgn="auto">
              <a:spcBef>
                <a:spcPct val="0"/>
              </a:spcBef>
              <a:spcAft>
                <a:spcPct val="0"/>
              </a:spcAft>
            </a:pPr>
            <a:r>
              <a:rPr lang="zh-CN" altLang="en-US" sz="2700" b="0">
                <a:solidFill>
                  <a:prstClr val="black"/>
                </a:solidFill>
                <a:latin typeface="隶书" panose="02010509060101010101" pitchFamily="49" charset="-122"/>
                <a:ea typeface="隶书" panose="02010509060101010101" pitchFamily="49" charset="-122"/>
                <a:cs typeface="Arial"/>
              </a:rPr>
              <a:t>白雪歌送武判官归京</a:t>
            </a:r>
          </a:p>
          <a:p>
            <a:pPr algn="ctr" defTabSz="685800" fontAlgn="auto">
              <a:spcBef>
                <a:spcPct val="0"/>
              </a:spcBef>
              <a:spcAft>
                <a:spcPct val="0"/>
              </a:spcAft>
            </a:pPr>
            <a:r>
              <a:rPr lang="zh-CN" altLang="en-US" sz="1800" b="0">
                <a:solidFill>
                  <a:prstClr val="black"/>
                </a:solidFill>
                <a:latin typeface="隶书" panose="02010509060101010101" pitchFamily="49" charset="-122"/>
                <a:ea typeface="隶书" panose="02010509060101010101" pitchFamily="49" charset="-122"/>
                <a:cs typeface="Arial"/>
              </a:rPr>
              <a:t>岑参</a:t>
            </a:r>
            <a:endParaRPr lang="zh-CN" altLang="en-US" sz="2700" b="0">
              <a:solidFill>
                <a:prstClr val="black"/>
              </a:solidFill>
              <a:latin typeface="隶书" panose="02010509060101010101" pitchFamily="49" charset="-122"/>
              <a:ea typeface="隶书" panose="02010509060101010101" pitchFamily="49" charset="-122"/>
              <a:cs typeface="Arial"/>
            </a:endParaRPr>
          </a:p>
          <a:p>
            <a:pPr algn="ctr" defTabSz="685800" fontAlgn="auto">
              <a:spcBef>
                <a:spcPct val="0"/>
              </a:spcBef>
              <a:spcAft>
                <a:spcPct val="0"/>
              </a:spcAft>
            </a:pPr>
            <a:r>
              <a:rPr lang="zh-CN" altLang="en-US" sz="2700" b="0">
                <a:solidFill>
                  <a:prstClr val="black"/>
                </a:solidFill>
                <a:latin typeface="隶书" panose="02010509060101010101" pitchFamily="49" charset="-122"/>
                <a:ea typeface="隶书" panose="02010509060101010101" pitchFamily="49" charset="-122"/>
                <a:cs typeface="Arial"/>
              </a:rPr>
              <a:t>北风卷地白草折，胡天八月即飞雪。</a:t>
            </a:r>
          </a:p>
          <a:p>
            <a:pPr algn="ctr" defTabSz="685800" fontAlgn="auto">
              <a:spcBef>
                <a:spcPct val="0"/>
              </a:spcBef>
              <a:spcAft>
                <a:spcPct val="0"/>
              </a:spcAft>
            </a:pPr>
            <a:r>
              <a:rPr lang="zh-CN" altLang="en-US" sz="2700" b="0">
                <a:solidFill>
                  <a:prstClr val="black"/>
                </a:solidFill>
                <a:latin typeface="隶书" panose="02010509060101010101" pitchFamily="49" charset="-122"/>
                <a:ea typeface="隶书" panose="02010509060101010101" pitchFamily="49" charset="-122"/>
                <a:cs typeface="Arial"/>
              </a:rPr>
              <a:t>忽如一夜春风来，千树万树梨花开。</a:t>
            </a:r>
          </a:p>
          <a:p>
            <a:pPr algn="ctr" defTabSz="685800" fontAlgn="auto">
              <a:spcBef>
                <a:spcPct val="0"/>
              </a:spcBef>
              <a:spcAft>
                <a:spcPct val="0"/>
              </a:spcAft>
            </a:pPr>
            <a:r>
              <a:rPr lang="zh-CN" altLang="en-US" sz="2700" b="0">
                <a:solidFill>
                  <a:prstClr val="black"/>
                </a:solidFill>
                <a:latin typeface="隶书" panose="02010509060101010101" pitchFamily="49" charset="-122"/>
                <a:ea typeface="隶书" panose="02010509060101010101" pitchFamily="49" charset="-122"/>
                <a:cs typeface="Arial"/>
              </a:rPr>
              <a:t>散入珠帘湿罗幕，狐裘不暖锦衾薄。</a:t>
            </a:r>
          </a:p>
          <a:p>
            <a:pPr algn="ctr" defTabSz="685800" fontAlgn="auto">
              <a:spcBef>
                <a:spcPct val="0"/>
              </a:spcBef>
              <a:spcAft>
                <a:spcPct val="0"/>
              </a:spcAft>
            </a:pPr>
            <a:r>
              <a:rPr lang="zh-CN" altLang="en-US" sz="2700" b="0">
                <a:solidFill>
                  <a:prstClr val="black"/>
                </a:solidFill>
                <a:latin typeface="隶书" panose="02010509060101010101" pitchFamily="49" charset="-122"/>
                <a:ea typeface="隶书" panose="02010509060101010101" pitchFamily="49" charset="-122"/>
                <a:cs typeface="Arial"/>
              </a:rPr>
              <a:t>将军角弓不得控，都护铁衣冷难着。</a:t>
            </a:r>
          </a:p>
          <a:p>
            <a:pPr algn="ctr" defTabSz="685800" fontAlgn="auto">
              <a:spcBef>
                <a:spcPct val="0"/>
              </a:spcBef>
              <a:spcAft>
                <a:spcPct val="0"/>
              </a:spcAft>
            </a:pPr>
            <a:r>
              <a:rPr lang="zh-CN" altLang="en-US" sz="2700" b="0">
                <a:solidFill>
                  <a:prstClr val="black"/>
                </a:solidFill>
                <a:latin typeface="隶书" panose="02010509060101010101" pitchFamily="49" charset="-122"/>
                <a:ea typeface="隶书" panose="02010509060101010101" pitchFamily="49" charset="-122"/>
                <a:cs typeface="Arial"/>
              </a:rPr>
              <a:t>瀚海阑干百丈冰，愁云惨淡万里凝。</a:t>
            </a:r>
          </a:p>
          <a:p>
            <a:pPr algn="ctr" defTabSz="685800" fontAlgn="auto">
              <a:spcBef>
                <a:spcPct val="0"/>
              </a:spcBef>
              <a:spcAft>
                <a:spcPct val="0"/>
              </a:spcAft>
            </a:pPr>
            <a:r>
              <a:rPr lang="zh-CN" altLang="en-US" sz="2700" b="0">
                <a:solidFill>
                  <a:prstClr val="black"/>
                </a:solidFill>
                <a:latin typeface="隶书" panose="02010509060101010101" pitchFamily="49" charset="-122"/>
                <a:ea typeface="隶书" panose="02010509060101010101" pitchFamily="49" charset="-122"/>
                <a:cs typeface="Arial"/>
              </a:rPr>
              <a:t>中军置酒饮归客，胡琴琵琶与羌笛。</a:t>
            </a:r>
          </a:p>
          <a:p>
            <a:pPr algn="ctr" defTabSz="685800" fontAlgn="auto">
              <a:spcBef>
                <a:spcPct val="0"/>
              </a:spcBef>
              <a:spcAft>
                <a:spcPct val="0"/>
              </a:spcAft>
            </a:pPr>
            <a:r>
              <a:rPr lang="zh-CN" altLang="en-US" sz="2700" b="0">
                <a:solidFill>
                  <a:prstClr val="black"/>
                </a:solidFill>
                <a:latin typeface="隶书" panose="02010509060101010101" pitchFamily="49" charset="-122"/>
                <a:ea typeface="隶书" panose="02010509060101010101" pitchFamily="49" charset="-122"/>
                <a:cs typeface="Arial"/>
              </a:rPr>
              <a:t>纷纷暮雪下辕门，风掣红旗冻不翻。</a:t>
            </a:r>
          </a:p>
          <a:p>
            <a:pPr algn="ctr" defTabSz="685800" fontAlgn="auto">
              <a:spcBef>
                <a:spcPct val="0"/>
              </a:spcBef>
              <a:spcAft>
                <a:spcPct val="0"/>
              </a:spcAft>
            </a:pPr>
            <a:r>
              <a:rPr lang="zh-CN" altLang="en-US" sz="2700" b="0">
                <a:solidFill>
                  <a:prstClr val="black"/>
                </a:solidFill>
                <a:latin typeface="隶书" panose="02010509060101010101" pitchFamily="49" charset="-122"/>
                <a:ea typeface="隶书" panose="02010509060101010101" pitchFamily="49" charset="-122"/>
                <a:cs typeface="Arial"/>
              </a:rPr>
              <a:t>轮台东门送君去，去时雪满天山路。</a:t>
            </a:r>
          </a:p>
          <a:p>
            <a:pPr algn="ctr" defTabSz="685800" fontAlgn="auto">
              <a:spcBef>
                <a:spcPct val="0"/>
              </a:spcBef>
              <a:spcAft>
                <a:spcPct val="0"/>
              </a:spcAft>
            </a:pPr>
            <a:r>
              <a:rPr lang="zh-CN" altLang="en-US" sz="2700" b="0">
                <a:solidFill>
                  <a:prstClr val="black"/>
                </a:solidFill>
                <a:latin typeface="隶书" panose="02010509060101010101" pitchFamily="49" charset="-122"/>
                <a:ea typeface="隶书" panose="02010509060101010101" pitchFamily="49" charset="-122"/>
                <a:cs typeface="Arial"/>
              </a:rPr>
              <a:t>山回路转不见君，雪上空留马行处。</a:t>
            </a:r>
          </a:p>
        </p:txBody>
      </p:sp>
      <p:pic>
        <p:nvPicPr>
          <p:cNvPr id="13" name="图片 12" title=""/>
          <p:cNvPicPr>
            <a:picLocks noChangeAspect="1"/>
          </p:cNvPicPr>
          <p:nvPr>
            <p:custDataLst>
              <p:tags r:id="rId9"/>
            </p:custDataLst>
          </p:nvPr>
        </p:nvPicPr>
        <p:blipFill>
          <a:blip r:embed="rId5">
            <a:extLst>
              <a:ext uri="{28A0092B-C50C-407E-A947-70E740481C1C}">
                <a14:useLocalDpi xmlns:a14="http://schemas.microsoft.com/office/drawing/2010/main" val="0"/>
              </a:ext>
            </a:extLst>
          </a:blip>
          <a:stretch>
            <a:fillRect/>
          </a:stretch>
        </p:blipFill>
        <p:spPr>
          <a:xfrm>
            <a:off x="1299495" y="3979953"/>
            <a:ext cx="3491083" cy="2657572"/>
          </a:xfrm>
          <a:prstGeom prst="rect">
            <a:avLst/>
          </a:prstGeom>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4" name="矩形 3" title=""/>
          <p:cNvSpPr/>
          <p:nvPr>
            <p:custDataLst>
              <p:tags r:id="rId4"/>
            </p:custDataLst>
          </p:nvPr>
        </p:nvSpPr>
        <p:spPr>
          <a:xfrm>
            <a:off x="1524000" y="857250"/>
            <a:ext cx="9144000" cy="51435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ct val="0"/>
              </a:spcBef>
              <a:spcAft>
                <a:spcPct val="0"/>
              </a:spcAft>
            </a:pPr>
            <a:endParaRPr lang="zh-CN" altLang="en-US" sz="1350" b="0">
              <a:solidFill>
                <a:prstClr val="white"/>
              </a:solidFill>
              <a:latin typeface="等线"/>
              <a:cs typeface="Arial"/>
            </a:endParaRPr>
          </a:p>
        </p:txBody>
      </p:sp>
      <p:pic>
        <p:nvPicPr>
          <p:cNvPr id="14" name="图片 13" title=""/>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flipH="1">
            <a:off x="7392631" y="3979953"/>
            <a:ext cx="3491083" cy="2657572"/>
          </a:xfrm>
          <a:prstGeom prst="rect">
            <a:avLst/>
          </a:prstGeom>
        </p:spPr>
      </p:pic>
      <p:sp>
        <p:nvSpPr>
          <p:cNvPr id="11" name="矩形 10" title=""/>
          <p:cNvSpPr/>
          <p:nvPr>
            <p:custDataLst>
              <p:tags r:id="rId7"/>
            </p:custDataLst>
          </p:nvPr>
        </p:nvSpPr>
        <p:spPr>
          <a:xfrm>
            <a:off x="1524001" y="851060"/>
            <a:ext cx="4608195" cy="514969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ct val="0"/>
              </a:spcBef>
              <a:spcAft>
                <a:spcPct val="0"/>
              </a:spcAft>
            </a:pPr>
            <a:endParaRPr lang="zh-CN" altLang="en-US" sz="1350" b="0">
              <a:solidFill>
                <a:prstClr val="white"/>
              </a:solidFill>
              <a:latin typeface="等线"/>
              <a:cs typeface="Arial"/>
            </a:endParaRPr>
          </a:p>
        </p:txBody>
      </p:sp>
      <p:sp>
        <p:nvSpPr>
          <p:cNvPr id="2" name="文本框 1" title=""/>
          <p:cNvSpPr txBox="1"/>
          <p:nvPr>
            <p:custDataLst>
              <p:tags r:id="rId8"/>
            </p:custDataLst>
          </p:nvPr>
        </p:nvSpPr>
        <p:spPr>
          <a:xfrm>
            <a:off x="2145031" y="1794035"/>
            <a:ext cx="3742849" cy="3000821"/>
          </a:xfrm>
          <a:prstGeom prst="rect">
            <a:avLst/>
          </a:prstGeom>
          <a:noFill/>
        </p:spPr>
        <p:txBody>
          <a:bodyPr wrap="square" rtlCol="0">
            <a:spAutoFit/>
          </a:bodyPr>
          <a:lstStyle/>
          <a:p>
            <a:pPr algn="ctr" defTabSz="685800" fontAlgn="auto">
              <a:spcBef>
                <a:spcPct val="0"/>
              </a:spcBef>
              <a:spcAft>
                <a:spcPct val="0"/>
              </a:spcAft>
            </a:pPr>
            <a:r>
              <a:rPr lang="zh-CN" altLang="en-US" sz="3300" b="0">
                <a:solidFill>
                  <a:prstClr val="black"/>
                </a:solidFill>
                <a:latin typeface="隶书" panose="02010509060101010101" pitchFamily="49" charset="-122"/>
                <a:ea typeface="隶书" panose="02010509060101010101" pitchFamily="49" charset="-122"/>
                <a:cs typeface="Arial"/>
              </a:rPr>
              <a:t>凉州词二首（其一）</a:t>
            </a:r>
          </a:p>
          <a:p>
            <a:pPr algn="ctr" defTabSz="685800" fontAlgn="auto">
              <a:spcBef>
                <a:spcPct val="0"/>
              </a:spcBef>
              <a:spcAft>
                <a:spcPct val="0"/>
              </a:spcAft>
            </a:pPr>
            <a:r>
              <a:rPr lang="zh-CN" altLang="en-US" sz="2400" b="0">
                <a:solidFill>
                  <a:prstClr val="black"/>
                </a:solidFill>
                <a:latin typeface="隶书" panose="02010509060101010101" pitchFamily="49" charset="-122"/>
                <a:ea typeface="隶书" panose="02010509060101010101" pitchFamily="49" charset="-122"/>
                <a:cs typeface="Arial"/>
              </a:rPr>
              <a:t>王之涣</a:t>
            </a:r>
            <a:endParaRPr lang="zh-CN" altLang="en-US" sz="3300" b="0">
              <a:solidFill>
                <a:prstClr val="black"/>
              </a:solidFill>
              <a:latin typeface="隶书" panose="02010509060101010101" pitchFamily="49" charset="-122"/>
              <a:ea typeface="隶书" panose="02010509060101010101" pitchFamily="49" charset="-122"/>
              <a:cs typeface="Arial"/>
            </a:endParaRPr>
          </a:p>
          <a:p>
            <a:pPr algn="ctr" defTabSz="685800" fontAlgn="auto">
              <a:spcBef>
                <a:spcPct val="0"/>
              </a:spcBef>
              <a:spcAft>
                <a:spcPct val="0"/>
              </a:spcAft>
            </a:pPr>
            <a:r>
              <a:rPr lang="zh-CN" altLang="en-US" sz="3300" b="0">
                <a:solidFill>
                  <a:prstClr val="black"/>
                </a:solidFill>
                <a:latin typeface="隶书" panose="02010509060101010101" pitchFamily="49" charset="-122"/>
                <a:ea typeface="隶书" panose="02010509060101010101" pitchFamily="49" charset="-122"/>
                <a:cs typeface="Arial"/>
              </a:rPr>
              <a:t>黄河远上白云间，一片孤城万仞山。</a:t>
            </a:r>
          </a:p>
          <a:p>
            <a:pPr algn="ctr" defTabSz="685800" fontAlgn="auto">
              <a:spcBef>
                <a:spcPct val="0"/>
              </a:spcBef>
              <a:spcAft>
                <a:spcPct val="0"/>
              </a:spcAft>
            </a:pPr>
            <a:r>
              <a:rPr lang="zh-CN" altLang="en-US" sz="3300" b="0">
                <a:solidFill>
                  <a:prstClr val="black"/>
                </a:solidFill>
                <a:latin typeface="隶书" panose="02010509060101010101" pitchFamily="49" charset="-122"/>
                <a:ea typeface="隶书" panose="02010509060101010101" pitchFamily="49" charset="-122"/>
                <a:cs typeface="Arial"/>
              </a:rPr>
              <a:t>羌笛何须怨杨柳，春风不度玉门关。</a:t>
            </a:r>
          </a:p>
        </p:txBody>
      </p:sp>
      <p:pic>
        <p:nvPicPr>
          <p:cNvPr id="13" name="图片 12" title=""/>
          <p:cNvPicPr>
            <a:picLocks noChangeAspect="1"/>
          </p:cNvPicPr>
          <p:nvPr>
            <p:custDataLst>
              <p:tags r:id="rId9"/>
            </p:custDataLst>
          </p:nvPr>
        </p:nvPicPr>
        <p:blipFill>
          <a:blip r:embed="rId5">
            <a:extLst>
              <a:ext uri="{28A0092B-C50C-407E-A947-70E740481C1C}">
                <a14:useLocalDpi xmlns:a14="http://schemas.microsoft.com/office/drawing/2010/main" val="0"/>
              </a:ext>
            </a:extLst>
          </a:blip>
          <a:stretch>
            <a:fillRect/>
          </a:stretch>
        </p:blipFill>
        <p:spPr>
          <a:xfrm>
            <a:off x="1299495" y="3979953"/>
            <a:ext cx="3491083" cy="2657572"/>
          </a:xfrm>
          <a:prstGeom prst="rect">
            <a:avLst/>
          </a:prstGeom>
        </p:spPr>
      </p:pic>
      <p:sp>
        <p:nvSpPr>
          <p:cNvPr id="12" name="文本框 11" title=""/>
          <p:cNvSpPr txBox="1"/>
          <p:nvPr>
            <p:custDataLst>
              <p:tags r:id="rId10"/>
            </p:custDataLst>
          </p:nvPr>
        </p:nvSpPr>
        <p:spPr>
          <a:xfrm>
            <a:off x="6642260" y="2782730"/>
            <a:ext cx="3362801" cy="646331"/>
          </a:xfrm>
          <a:prstGeom prst="rect">
            <a:avLst/>
          </a:prstGeom>
          <a:noFill/>
        </p:spPr>
        <p:txBody>
          <a:bodyPr wrap="square" rtlCol="0">
            <a:spAutoFit/>
          </a:bodyPr>
          <a:lstStyle/>
          <a:p>
            <a:pPr defTabSz="685800" fontAlgn="auto">
              <a:spcBef>
                <a:spcPct val="0"/>
              </a:spcBef>
              <a:spcAft>
                <a:spcPct val="0"/>
              </a:spcAft>
            </a:pPr>
            <a:r>
              <a:rPr lang="zh-CN" altLang="en-US" sz="1800">
                <a:solidFill>
                  <a:srgbClr val="C00000"/>
                </a:solidFill>
                <a:latin typeface="楷体" panose="02010609060101010101" charset="-122"/>
                <a:ea typeface="楷体" panose="02010609060101010101" charset="-122"/>
                <a:cs typeface="Arial"/>
              </a:rPr>
              <a:t>杨柳：《折杨柳》曲，暗指离乡之意。</a:t>
            </a:r>
          </a:p>
        </p:txBody>
      </p:sp>
      <p:sp>
        <p:nvSpPr>
          <p:cNvPr id="5" name="文本框 4" title=""/>
          <p:cNvSpPr txBox="1"/>
          <p:nvPr>
            <p:custDataLst>
              <p:tags r:id="rId11"/>
            </p:custDataLst>
          </p:nvPr>
        </p:nvSpPr>
        <p:spPr>
          <a:xfrm>
            <a:off x="6642260" y="4073367"/>
            <a:ext cx="3362801" cy="1200329"/>
          </a:xfrm>
          <a:prstGeom prst="rect">
            <a:avLst/>
          </a:prstGeom>
          <a:noFill/>
        </p:spPr>
        <p:txBody>
          <a:bodyPr wrap="square" rtlCol="0">
            <a:spAutoFit/>
          </a:bodyPr>
          <a:lstStyle/>
          <a:p>
            <a:pPr defTabSz="685800" fontAlgn="auto">
              <a:spcBef>
                <a:spcPct val="0"/>
              </a:spcBef>
              <a:spcAft>
                <a:spcPct val="0"/>
              </a:spcAft>
            </a:pPr>
            <a:r>
              <a:rPr lang="zh-CN" altLang="en-US" sz="1800">
                <a:solidFill>
                  <a:srgbClr val="C00000"/>
                </a:solidFill>
                <a:latin typeface="楷体" panose="02010609060101010101" charset="-122"/>
                <a:ea typeface="楷体" panose="02010609060101010101" charset="-122"/>
                <a:cs typeface="Arial"/>
              </a:rPr>
              <a:t>边塞的酷寒正体现了戍守边防的征人回不了故乡的哀怨，这种哀怨不消沉，而是壮烈广阔的。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847216" y="692786"/>
            <a:ext cx="8253095" cy="5015865"/>
          </a:xfrm>
          <a:prstGeom prst="rect">
            <a:avLst/>
          </a:prstGeom>
          <a:noFill/>
        </p:spPr>
        <p:txBody>
          <a:bodyPr wrap="square" rtlCol="0" anchor="t">
            <a:spAutoFit/>
          </a:bodyPr>
          <a:lstStyle/>
          <a:p>
            <a:r>
              <a:rPr lang="zh-CN" altLang="en-US">
                <a:solidFill>
                  <a:srgbClr val="000000"/>
                </a:solidFill>
              </a:rPr>
              <a:t>边塞军旅诗</a:t>
            </a:r>
          </a:p>
          <a:p>
            <a:r>
              <a:rPr lang="zh-CN" altLang="en-US">
                <a:solidFill>
                  <a:srgbClr val="000000"/>
                </a:solidFill>
              </a:rPr>
              <a:t>以边塞</a:t>
            </a:r>
            <a:r>
              <a:rPr lang="zh-CN" altLang="en-US">
                <a:solidFill>
                  <a:srgbClr val="FF0000"/>
                </a:solidFill>
              </a:rPr>
              <a:t>军旅生活</a:t>
            </a:r>
            <a:r>
              <a:rPr lang="zh-CN" altLang="en-US">
                <a:solidFill>
                  <a:srgbClr val="000000"/>
                </a:solidFill>
              </a:rPr>
              <a:t>为主要内容，或描写奇异的</a:t>
            </a:r>
            <a:r>
              <a:rPr lang="zh-CN" altLang="en-US">
                <a:solidFill>
                  <a:srgbClr val="FF0000"/>
                </a:solidFill>
              </a:rPr>
              <a:t>塞外风光</a:t>
            </a:r>
            <a:r>
              <a:rPr lang="zh-CN" altLang="en-US">
                <a:solidFill>
                  <a:srgbClr val="000000"/>
                </a:solidFill>
              </a:rPr>
              <a:t>，或反映</a:t>
            </a:r>
            <a:r>
              <a:rPr lang="zh-CN" altLang="en-US">
                <a:solidFill>
                  <a:srgbClr val="FF0000"/>
                </a:solidFill>
              </a:rPr>
              <a:t>戍边的艰辛</a:t>
            </a:r>
            <a:r>
              <a:rPr lang="zh-CN" altLang="en-US">
                <a:solidFill>
                  <a:srgbClr val="000000"/>
                </a:solidFill>
              </a:rPr>
              <a:t>的诗作称之为边塞诗。</a:t>
            </a:r>
          </a:p>
          <a:p>
            <a:r>
              <a:rPr lang="zh-CN" altLang="en-US">
                <a:solidFill>
                  <a:srgbClr val="000000"/>
                </a:solidFill>
              </a:rPr>
              <a:t>在创作风格上多以</a:t>
            </a:r>
            <a:r>
              <a:rPr lang="zh-CN" altLang="en-US">
                <a:solidFill>
                  <a:srgbClr val="FF0000"/>
                </a:solidFill>
              </a:rPr>
              <a:t>雄浑豪放</a:t>
            </a:r>
            <a:r>
              <a:rPr lang="zh-CN" altLang="en-US">
                <a:solidFill>
                  <a:srgbClr val="000000"/>
                </a:solidFill>
              </a:rPr>
              <a:t>见长。代表作家有</a:t>
            </a:r>
            <a:r>
              <a:rPr lang="zh-CN" altLang="en-US">
                <a:solidFill>
                  <a:srgbClr val="FF0000"/>
                </a:solidFill>
              </a:rPr>
              <a:t>高适、岑参、王昌龄、王之焕</a:t>
            </a:r>
            <a:r>
              <a:rPr lang="zh-CN" altLang="en-US">
                <a:solidFill>
                  <a:srgbClr val="000000"/>
                </a:solidFill>
              </a:rPr>
              <a:t>等。</a:t>
            </a:r>
          </a:p>
        </p:txBody>
      </p:sp>
    </p:spTree>
  </p:cSld>
  <p:clrMapOvr>
    <a:masterClrMapping/>
  </p:clrMapOvr>
  <p:transition>
    <p:zoom/>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767408" y="968463"/>
            <a:ext cx="10945216" cy="5155539"/>
          </a:xfrm>
          <a:prstGeom prst="rect">
            <a:avLst/>
          </a:prstGeom>
          <a:noFill/>
        </p:spPr>
        <p:txBody>
          <a:bodyPr wrap="square" rtlCol="0" anchor="t">
            <a:noAutofit/>
          </a:bodyPr>
          <a:lstStyle/>
          <a:p>
            <a:r>
              <a:rPr lang="zh-CN" altLang="en-US" sz="2800">
                <a:solidFill>
                  <a:srgbClr val="FF0000"/>
                </a:solidFill>
              </a:rPr>
              <a:t>标题</a:t>
            </a:r>
            <a:r>
              <a:rPr lang="zh-CN" altLang="en-US" sz="2800">
                <a:solidFill>
                  <a:srgbClr val="000000"/>
                </a:solidFill>
              </a:rPr>
              <a:t>中往往有</a:t>
            </a:r>
            <a:r>
              <a:rPr lang="zh-CN" altLang="en-US" sz="2800">
                <a:solidFill>
                  <a:srgbClr val="FF0000"/>
                </a:solidFill>
              </a:rPr>
              <a:t>“行”“军”“征” “塞”“戍”</a:t>
            </a:r>
            <a:r>
              <a:rPr lang="zh-CN" altLang="en-US" sz="2800">
                <a:solidFill>
                  <a:srgbClr val="000000"/>
                </a:solidFill>
              </a:rPr>
              <a:t>等与军旅有关 的字。</a:t>
            </a:r>
          </a:p>
          <a:p>
            <a:r>
              <a:rPr lang="zh-CN" altLang="en-US" sz="2800">
                <a:solidFill>
                  <a:srgbClr val="000000"/>
                </a:solidFill>
              </a:rPr>
              <a:t>常见意象:</a:t>
            </a:r>
          </a:p>
          <a:p>
            <a:r>
              <a:rPr lang="zh-CN" altLang="en-US" sz="2800">
                <a:solidFill>
                  <a:srgbClr val="000000"/>
                </a:solidFill>
              </a:rPr>
              <a:t>①</a:t>
            </a:r>
            <a:r>
              <a:rPr lang="zh-CN" altLang="en-US" sz="2800">
                <a:solidFill>
                  <a:srgbClr val="FF0000"/>
                </a:solidFill>
              </a:rPr>
              <a:t>自然景物类</a:t>
            </a:r>
            <a:r>
              <a:rPr lang="zh-CN" altLang="en-US" sz="2800">
                <a:solidFill>
                  <a:srgbClr val="000000"/>
                </a:solidFill>
              </a:rPr>
              <a:t>(黄沙、秋月、大漠、孤城、边关、雨雪、风沙等)常见</a:t>
            </a:r>
          </a:p>
          <a:p>
            <a:r>
              <a:rPr lang="zh-CN" altLang="en-US" sz="2800">
                <a:solidFill>
                  <a:srgbClr val="000000"/>
                </a:solidFill>
                <a:latin typeface="宋体" panose="02010600030101010101" pitchFamily="2" charset="-122"/>
                <a:ea typeface="宋体" panose="02010600030101010101" pitchFamily="2" charset="-122"/>
              </a:rPr>
              <a:t>②</a:t>
            </a:r>
            <a:r>
              <a:rPr lang="zh-CN" altLang="en-US" sz="2800">
                <a:solidFill>
                  <a:srgbClr val="FF0000"/>
                </a:solidFill>
              </a:rPr>
              <a:t>地理区域类</a:t>
            </a:r>
            <a:r>
              <a:rPr lang="zh-CN" altLang="en-US" sz="2800">
                <a:solidFill>
                  <a:srgbClr val="000000"/>
                </a:solidFill>
              </a:rPr>
              <a:t>(塞外、雁门、玉门关、黄河、阴山、楼兰、蓟北等) </a:t>
            </a:r>
          </a:p>
          <a:p>
            <a:r>
              <a:rPr lang="zh-CN" altLang="en-US" sz="2800">
                <a:solidFill>
                  <a:srgbClr val="000000"/>
                </a:solidFill>
                <a:latin typeface="宋体" panose="02010600030101010101" pitchFamily="2" charset="-122"/>
                <a:ea typeface="宋体" panose="02010600030101010101" pitchFamily="2" charset="-122"/>
              </a:rPr>
              <a:t>③</a:t>
            </a:r>
            <a:r>
              <a:rPr lang="zh-CN" altLang="en-US" sz="2800">
                <a:solidFill>
                  <a:srgbClr val="FF0000"/>
                </a:solidFill>
              </a:rPr>
              <a:t>战事器具类</a:t>
            </a:r>
            <a:r>
              <a:rPr lang="zh-CN" altLang="en-US" sz="2800">
                <a:solidFill>
                  <a:srgbClr val="000000"/>
                </a:solidFill>
              </a:rPr>
              <a:t>(金鼓、旌旗、烽火、羌笛、琵琶、战马等)</a:t>
            </a:r>
          </a:p>
          <a:p>
            <a:r>
              <a:rPr lang="zh-CN" altLang="en-US" sz="2800">
                <a:solidFill>
                  <a:srgbClr val="000000"/>
                </a:solidFill>
                <a:latin typeface="宋体" panose="02010600030101010101" pitchFamily="2" charset="-122"/>
                <a:ea typeface="宋体" panose="02010600030101010101" pitchFamily="2" charset="-122"/>
              </a:rPr>
              <a:t>④</a:t>
            </a:r>
            <a:r>
              <a:rPr lang="zh-CN" altLang="en-US" sz="2800">
                <a:solidFill>
                  <a:srgbClr val="FF0000"/>
                </a:solidFill>
              </a:rPr>
              <a:t>乐曲类</a:t>
            </a:r>
            <a:r>
              <a:rPr lang="zh-CN" altLang="en-US" sz="2800">
                <a:solidFill>
                  <a:srgbClr val="000000"/>
                </a:solidFill>
              </a:rPr>
              <a:t>(《梅花落》《折杨柳》《关山月》《阳关三叠》《渭城曲》等)</a:t>
            </a:r>
          </a:p>
          <a:p>
            <a:r>
              <a:rPr lang="zh-CN" altLang="en-US" sz="2800">
                <a:solidFill>
                  <a:srgbClr val="000000"/>
                </a:solidFill>
              </a:rPr>
              <a:t>⑤ </a:t>
            </a:r>
            <a:r>
              <a:rPr lang="zh-CN" altLang="en-US" sz="2800">
                <a:solidFill>
                  <a:srgbClr val="FF0000"/>
                </a:solidFill>
              </a:rPr>
              <a:t>人物类</a:t>
            </a:r>
            <a:r>
              <a:rPr lang="zh-CN" altLang="en-US" sz="2800">
                <a:solidFill>
                  <a:srgbClr val="000000"/>
                </a:solidFill>
              </a:rPr>
              <a:t>(戍卒、将帅、胡人、单于等)</a:t>
            </a:r>
          </a:p>
        </p:txBody>
      </p:sp>
    </p:spTree>
  </p:cSld>
  <p:clrMapOvr>
    <a:masterClrMapping/>
  </p:clrMapOvr>
  <p:transition>
    <p:zoom/>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custDataLst>
            <p:tags r:id="rId2"/>
          </p:custDataLst>
        </p:nvPr>
      </p:nvGrpSpPr>
      <p:grpSpPr>
        <a:xfrm>
          <a:off x="0" y="0"/>
          <a:ext cx="0" cy="0"/>
        </a:xfrm>
      </p:grpSpPr>
      <p:sp>
        <p:nvSpPr>
          <p:cNvPr id="14340" name="Rectangle 6" title=""/>
          <p:cNvSpPr/>
          <p:nvPr>
            <p:custDataLst>
              <p:tags r:id="rId3"/>
            </p:custDataLst>
          </p:nvPr>
        </p:nvSpPr>
        <p:spPr>
          <a:xfrm>
            <a:off x="4943873" y="5416116"/>
            <a:ext cx="803425" cy="707886"/>
          </a:xfrm>
          <a:prstGeom prst="rect">
            <a:avLst/>
          </a:prstGeom>
          <a:noFill/>
          <a:ln w="9525">
            <a:noFill/>
          </a:ln>
        </p:spPr>
        <p:txBody>
          <a:bodyPr wrap="none">
            <a:spAutoFit/>
          </a:bodyPr>
          <a:lstStyle/>
          <a:p>
            <a:r>
              <a:rPr lang="zh-CN" altLang="en-US">
                <a:latin typeface="楷体_GB2312" panose="02010609030101010101" pitchFamily="49" charset="-122"/>
                <a:ea typeface="楷体_GB2312" panose="02010609030101010101" pitchFamily="49" charset="-122"/>
              </a:rPr>
              <a:t>  </a:t>
            </a:r>
            <a:endParaRPr lang="zh-CN" altLang="en-US"/>
          </a:p>
        </p:txBody>
      </p:sp>
      <p:sp>
        <p:nvSpPr>
          <p:cNvPr id="2" name="文本框 1" title=""/>
          <p:cNvSpPr txBox="1"/>
          <p:nvPr>
            <p:custDataLst>
              <p:tags r:id="rId4"/>
            </p:custDataLst>
          </p:nvPr>
        </p:nvSpPr>
        <p:spPr>
          <a:xfrm>
            <a:off x="1663066" y="73661"/>
            <a:ext cx="8875395" cy="6632575"/>
          </a:xfrm>
          <a:prstGeom prst="rect">
            <a:avLst/>
          </a:prstGeom>
          <a:noFill/>
        </p:spPr>
        <p:txBody>
          <a:bodyPr wrap="square" rtlCol="0" anchor="t">
            <a:noAutofit/>
          </a:bodyPr>
          <a:lstStyle/>
          <a:p>
            <a:r>
              <a:rPr lang="zh-CN" altLang="en-US" sz="2800">
                <a:solidFill>
                  <a:srgbClr val="FF0000"/>
                </a:solidFill>
              </a:rPr>
              <a:t>内容情感：</a:t>
            </a:r>
            <a:r>
              <a:rPr lang="zh-CN" altLang="en-US" sz="2800">
                <a:solidFill>
                  <a:srgbClr val="000000"/>
                </a:solidFill>
                <a:latin typeface="宋体" panose="02010600030101010101" pitchFamily="2" charset="-122"/>
                <a:ea typeface="宋体" panose="02010600030101010101" pitchFamily="2" charset="-122"/>
              </a:rPr>
              <a:t>①</a:t>
            </a:r>
            <a:r>
              <a:rPr lang="zh-CN" altLang="en-US" sz="2800">
                <a:solidFill>
                  <a:srgbClr val="000000"/>
                </a:solidFill>
              </a:rPr>
              <a:t>保家卫国、建立功名的壮志豪情。</a:t>
            </a:r>
          </a:p>
          <a:p>
            <a:r>
              <a:rPr lang="zh-CN" altLang="en-US" sz="2800">
                <a:solidFill>
                  <a:srgbClr val="000000"/>
                </a:solidFill>
                <a:latin typeface="宋体" panose="02010600030101010101" pitchFamily="2" charset="-122"/>
                <a:ea typeface="宋体" panose="02010600030101010101" pitchFamily="2" charset="-122"/>
              </a:rPr>
              <a:t>②</a:t>
            </a:r>
            <a:r>
              <a:rPr lang="zh-CN" altLang="en-US" sz="2800">
                <a:solidFill>
                  <a:srgbClr val="000000"/>
                </a:solidFill>
              </a:rPr>
              <a:t> 奋勇杀敌、英勇无畏的英雄气概。 </a:t>
            </a:r>
          </a:p>
          <a:p>
            <a:r>
              <a:rPr lang="zh-CN" altLang="en-US" sz="2800">
                <a:solidFill>
                  <a:srgbClr val="000000"/>
                </a:solidFill>
                <a:latin typeface="宋体" panose="02010600030101010101" pitchFamily="2" charset="-122"/>
                <a:ea typeface="宋体" panose="02010600030101010101" pitchFamily="2" charset="-122"/>
              </a:rPr>
              <a:t>③</a:t>
            </a:r>
            <a:r>
              <a:rPr lang="zh-CN" altLang="en-US" sz="2800">
                <a:solidFill>
                  <a:srgbClr val="000000"/>
                </a:solidFill>
              </a:rPr>
              <a:t> 雄奇瑰丽、奇异独特的边塞风光。 </a:t>
            </a:r>
          </a:p>
          <a:p>
            <a:r>
              <a:rPr lang="zh-CN" altLang="en-US" sz="2800">
                <a:solidFill>
                  <a:srgbClr val="000000"/>
                </a:solidFill>
                <a:latin typeface="宋体" panose="02010600030101010101" pitchFamily="2" charset="-122"/>
                <a:ea typeface="宋体" panose="02010600030101010101" pitchFamily="2" charset="-122"/>
              </a:rPr>
              <a:t>④</a:t>
            </a:r>
            <a:r>
              <a:rPr lang="zh-CN" altLang="en-US" sz="2800">
                <a:solidFill>
                  <a:srgbClr val="000000"/>
                </a:solidFill>
              </a:rPr>
              <a:t>征人思乡、闺妇盼归的两地情愁情感。</a:t>
            </a:r>
          </a:p>
          <a:p>
            <a:r>
              <a:rPr lang="zh-CN" altLang="en-US" sz="2800">
                <a:solidFill>
                  <a:srgbClr val="000000"/>
                </a:solidFill>
                <a:latin typeface="宋体" panose="02010600030101010101" pitchFamily="2" charset="-122"/>
                <a:ea typeface="宋体" panose="02010600030101010101" pitchFamily="2" charset="-122"/>
              </a:rPr>
              <a:t>⑤</a:t>
            </a:r>
            <a:r>
              <a:rPr lang="zh-CN" altLang="en-US" sz="2800">
                <a:solidFill>
                  <a:srgbClr val="000000"/>
                </a:solidFill>
              </a:rPr>
              <a:t>凄苦哀怨的怨战情绪，凄厉沉痛的反战思考。</a:t>
            </a:r>
          </a:p>
          <a:p>
            <a:r>
              <a:rPr lang="zh-CN" altLang="en-US" sz="2800">
                <a:solidFill>
                  <a:srgbClr val="000000"/>
                </a:solidFill>
                <a:latin typeface="宋体" panose="02010600030101010101" pitchFamily="2" charset="-122"/>
                <a:ea typeface="宋体" panose="02010600030101010101" pitchFamily="2" charset="-122"/>
              </a:rPr>
              <a:t>⑥</a:t>
            </a:r>
            <a:r>
              <a:rPr lang="zh-CN" altLang="en-US" sz="2800">
                <a:solidFill>
                  <a:srgbClr val="000000"/>
                </a:solidFill>
              </a:rPr>
              <a:t>对和平安宁的边疆生活、和睦友好的民族往来的喜悦。</a:t>
            </a:r>
          </a:p>
          <a:p>
            <a:r>
              <a:rPr lang="zh-CN" altLang="en-US" sz="2800">
                <a:solidFill>
                  <a:srgbClr val="FF0000"/>
                </a:solidFill>
              </a:rPr>
              <a:t>修辞方面:</a:t>
            </a:r>
            <a:r>
              <a:rPr lang="zh-CN" altLang="en-US" sz="2800">
                <a:solidFill>
                  <a:srgbClr val="000000"/>
                </a:solidFill>
                <a:latin typeface="宋体" panose="02010600030101010101" pitchFamily="2" charset="-122"/>
                <a:ea typeface="宋体" panose="02010600030101010101" pitchFamily="2" charset="-122"/>
                <a:sym typeface="+mn-ea"/>
              </a:rPr>
              <a:t>①</a:t>
            </a:r>
            <a:r>
              <a:rPr lang="zh-CN" altLang="en-US" sz="2800">
                <a:solidFill>
                  <a:srgbClr val="000000"/>
                </a:solidFill>
              </a:rPr>
              <a:t>主要有</a:t>
            </a:r>
            <a:r>
              <a:rPr lang="zh-CN" altLang="en-US" sz="2800">
                <a:solidFill>
                  <a:srgbClr val="FF0000"/>
                </a:solidFill>
              </a:rPr>
              <a:t>夸张、对比、互文、用典</a:t>
            </a:r>
            <a:r>
              <a:rPr lang="zh-CN" altLang="en-US" sz="2800">
                <a:solidFill>
                  <a:srgbClr val="000000"/>
                </a:solidFill>
              </a:rPr>
              <a:t>等。</a:t>
            </a:r>
          </a:p>
          <a:p>
            <a:r>
              <a:rPr lang="zh-CN" altLang="en-US" sz="2800">
                <a:solidFill>
                  <a:srgbClr val="000000"/>
                </a:solidFill>
                <a:latin typeface="宋体" panose="02010600030101010101" pitchFamily="2" charset="-122"/>
                <a:ea typeface="宋体" panose="02010600030101010101" pitchFamily="2" charset="-122"/>
                <a:sym typeface="+mn-ea"/>
              </a:rPr>
              <a:t>②</a:t>
            </a:r>
            <a:r>
              <a:rPr lang="zh-CN" altLang="en-US" sz="2800">
                <a:solidFill>
                  <a:srgbClr val="000000"/>
                </a:solidFill>
              </a:rPr>
              <a:t>常用 人物形象的塑造方面:常用</a:t>
            </a:r>
            <a:r>
              <a:rPr lang="zh-CN" altLang="en-US" sz="2800">
                <a:solidFill>
                  <a:srgbClr val="FF0000"/>
                </a:solidFill>
              </a:rPr>
              <a:t>侧面烘托、动作肖像描写、细节描手</a:t>
            </a:r>
            <a:r>
              <a:rPr lang="zh-CN" altLang="en-US" sz="2800">
                <a:solidFill>
                  <a:srgbClr val="000000"/>
                </a:solidFill>
              </a:rPr>
              <a:t>等手法。 </a:t>
            </a:r>
          </a:p>
          <a:p>
            <a:r>
              <a:rPr lang="zh-CN" altLang="en-US" sz="2800">
                <a:solidFill>
                  <a:srgbClr val="000000"/>
                </a:solidFill>
                <a:latin typeface="宋体" panose="02010600030101010101" pitchFamily="2" charset="-122"/>
                <a:ea typeface="宋体" panose="02010600030101010101" pitchFamily="2" charset="-122"/>
                <a:sym typeface="+mn-ea"/>
              </a:rPr>
              <a:t>③</a:t>
            </a:r>
            <a:r>
              <a:rPr lang="zh-CN" altLang="en-US" sz="2800">
                <a:solidFill>
                  <a:srgbClr val="000000"/>
                </a:solidFill>
                <a:sym typeface="+mn-ea"/>
              </a:rPr>
              <a:t> </a:t>
            </a:r>
            <a:r>
              <a:rPr lang="zh-CN" altLang="en-US" sz="2800">
                <a:solidFill>
                  <a:srgbClr val="000000"/>
                </a:solidFill>
              </a:rPr>
              <a:t>意境的营造方面:常用</a:t>
            </a:r>
            <a:r>
              <a:rPr lang="zh-CN" altLang="en-US" sz="2800">
                <a:solidFill>
                  <a:srgbClr val="FF0000"/>
                </a:solidFill>
              </a:rPr>
              <a:t>景物烘托、虚实结合</a:t>
            </a:r>
            <a:r>
              <a:rPr lang="zh-CN" altLang="en-US" sz="2800">
                <a:solidFill>
                  <a:srgbClr val="000000"/>
                </a:solidFill>
              </a:rPr>
              <a:t>。</a:t>
            </a:r>
          </a:p>
        </p:txBody>
      </p:sp>
    </p:spTree>
  </p:cSld>
  <p:clrMapOvr>
    <a:masterClrMapping/>
  </p:clrMapOvr>
  <p:transition>
    <p:zoom/>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custDataLst>
            <p:tags r:id="rId3"/>
          </p:custDataLst>
        </p:nvPr>
      </p:nvGrpSpPr>
      <p:grpSpPr>
        <a:xfrm>
          <a:off x="0" y="0"/>
          <a:ext cx="0" cy="0"/>
        </a:xfrm>
      </p:grpSpPr>
      <p:sp>
        <p:nvSpPr>
          <p:cNvPr id="4" name="矩形 3" title=""/>
          <p:cNvSpPr/>
          <p:nvPr>
            <p:custDataLst>
              <p:tags r:id="rId4"/>
            </p:custDataLst>
          </p:nvPr>
        </p:nvSpPr>
        <p:spPr>
          <a:xfrm>
            <a:off x="1524000" y="857250"/>
            <a:ext cx="9144000" cy="5143500"/>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ct val="0"/>
              </a:spcBef>
              <a:spcAft>
                <a:spcPct val="0"/>
              </a:spcAft>
            </a:pPr>
            <a:endParaRPr lang="zh-CN" altLang="en-US" sz="1350" b="0">
              <a:solidFill>
                <a:prstClr val="white"/>
              </a:solidFill>
              <a:latin typeface="等线"/>
              <a:cs typeface="Arial"/>
            </a:endParaRPr>
          </a:p>
        </p:txBody>
      </p:sp>
      <p:pic>
        <p:nvPicPr>
          <p:cNvPr id="44" name="图片 43" title=""/>
          <p:cNvPicPr>
            <a:picLocks noChangeAspect="1"/>
          </p:cNvPicPr>
          <p:nvPr>
            <p:custDataLst>
              <p:tags r:id="rId6"/>
            </p:custDataLst>
          </p:nvPr>
        </p:nvPicPr>
        <p:blipFill>
          <a:blip r:embed="rId5">
            <a:extLst>
              <a:ext uri="{28A0092B-C50C-407E-A947-70E740481C1C}">
                <a14:useLocalDpi xmlns:a14="http://schemas.microsoft.com/office/drawing/2010/main" val="0"/>
              </a:ext>
            </a:extLst>
          </a:blip>
          <a:srcRect l="1221" t="56901" r="60542" b="6601"/>
          <a:stretch>
            <a:fillRect/>
          </a:stretch>
        </p:blipFill>
        <p:spPr>
          <a:xfrm>
            <a:off x="2047843" y="1430655"/>
            <a:ext cx="1191624" cy="1136528"/>
          </a:xfrm>
          <a:prstGeom prst="rect">
            <a:avLst/>
          </a:prstGeom>
        </p:spPr>
      </p:pic>
      <p:pic>
        <p:nvPicPr>
          <p:cNvPr id="5" name="图片 4" title=""/>
          <p:cNvPicPr>
            <a:picLocks noChangeAspect="1"/>
          </p:cNvPicPr>
          <p:nvPr>
            <p:custDataLst>
              <p:tags r:id="rId8"/>
            </p:custDataLst>
          </p:nvPr>
        </p:nvPicPr>
        <p:blipFill>
          <a:blip r:embed="rId7">
            <a:extLst>
              <a:ext uri="{28A0092B-C50C-407E-A947-70E740481C1C}">
                <a14:useLocalDpi xmlns:a14="http://schemas.microsoft.com/office/drawing/2010/main" val="0"/>
              </a:ext>
            </a:extLst>
          </a:blip>
          <a:srcRect t="55502"/>
          <a:stretch>
            <a:fillRect/>
          </a:stretch>
        </p:blipFill>
        <p:spPr>
          <a:xfrm flipH="1">
            <a:off x="0" y="3815950"/>
            <a:ext cx="5029200" cy="3042050"/>
          </a:xfrm>
          <a:prstGeom prst="rect">
            <a:avLst/>
          </a:prstGeom>
        </p:spPr>
      </p:pic>
      <p:sp>
        <p:nvSpPr>
          <p:cNvPr id="42" name="文本框 41" title=""/>
          <p:cNvSpPr txBox="1"/>
          <p:nvPr>
            <p:custDataLst>
              <p:tags r:id="rId9"/>
            </p:custDataLst>
          </p:nvPr>
        </p:nvSpPr>
        <p:spPr>
          <a:xfrm flipH="1">
            <a:off x="2102205" y="1123595"/>
            <a:ext cx="743700" cy="1200329"/>
          </a:xfrm>
          <a:prstGeom prst="rect">
            <a:avLst/>
          </a:prstGeom>
          <a:noFill/>
        </p:spPr>
        <p:txBody>
          <a:bodyPr vert="horz" wrap="square" rtlCol="0">
            <a:spAutoFit/>
          </a:bodyPr>
          <a:lstStyle/>
          <a:p>
            <a:pPr algn="just" defTabSz="457200" fontAlgn="auto">
              <a:spcBef>
                <a:spcPct val="0"/>
              </a:spcBef>
              <a:spcAft>
                <a:spcPct val="0"/>
              </a:spcAft>
              <a:defRPr/>
            </a:pPr>
            <a:r>
              <a:rPr lang="zh-CN" altLang="en-US" sz="3600" b="0">
                <a:solidFill>
                  <a:prstClr val="black">
                    <a:lumMod val="65000"/>
                    <a:lumOff val="35000"/>
                  </a:prstClr>
                </a:solidFill>
                <a:latin typeface="華康文徵明體W4(P)"/>
                <a:ea typeface="字魂56号-洪亮毛笔隶书简体" panose="00000500000000000000" charset="-122"/>
                <a:cs typeface="Arial"/>
              </a:rPr>
              <a:t>作者</a:t>
            </a:r>
          </a:p>
        </p:txBody>
      </p:sp>
      <p:sp>
        <p:nvSpPr>
          <p:cNvPr id="2" name="文本框 1" title=""/>
          <p:cNvSpPr txBox="1"/>
          <p:nvPr>
            <p:custDataLst>
              <p:tags r:id="rId10"/>
            </p:custDataLst>
          </p:nvPr>
        </p:nvSpPr>
        <p:spPr>
          <a:xfrm>
            <a:off x="3071665" y="764705"/>
            <a:ext cx="7295347" cy="5078313"/>
          </a:xfrm>
          <a:prstGeom prst="rect">
            <a:avLst/>
          </a:prstGeom>
          <a:noFill/>
        </p:spPr>
        <p:txBody>
          <a:bodyPr wrap="square" rtlCol="0">
            <a:spAutoFit/>
          </a:bodyPr>
          <a:lstStyle/>
          <a:p>
            <a:pPr defTabSz="685800" fontAlgn="auto">
              <a:lnSpc>
                <a:spcPct val="150000"/>
              </a:lnSpc>
              <a:spcBef>
                <a:spcPct val="0"/>
              </a:spcBef>
              <a:spcAft>
                <a:spcPct val="0"/>
              </a:spcAft>
            </a:pPr>
            <a:r>
              <a:rPr lang="zh-CN" altLang="en-US" sz="2400">
                <a:solidFill>
                  <a:srgbClr val="0070C0"/>
                </a:solidFill>
                <a:latin typeface="微软雅黑" panose="020b0503020204020204" charset="-122"/>
                <a:ea typeface="微软雅黑" panose="020b0503020204020204" charset="-122"/>
                <a:cs typeface="隶书" panose="02010509060101010101" pitchFamily="49" charset="-122"/>
              </a:rPr>
              <a:t>高适</a:t>
            </a:r>
            <a:r>
              <a:rPr lang="zh-CN" altLang="en-US" sz="2400">
                <a:solidFill>
                  <a:prstClr val="black"/>
                </a:solidFill>
                <a:latin typeface="微软雅黑" panose="020b0503020204020204" charset="-122"/>
                <a:ea typeface="微软雅黑" panose="020b0503020204020204" charset="-122"/>
                <a:cs typeface="微软雅黑" panose="020b0503020204020204" charset="-122"/>
              </a:rPr>
              <a:t>（约700—765），字达夫，一字仲武，渤海县人，世称“高渤海”，盛唐著名的</a:t>
            </a:r>
            <a:r>
              <a:rPr lang="zh-CN" altLang="en-US" sz="2400">
                <a:solidFill>
                  <a:srgbClr val="C00000"/>
                </a:solidFill>
                <a:latin typeface="微软雅黑" panose="020b0503020204020204" charset="-122"/>
                <a:ea typeface="微软雅黑" panose="020b0503020204020204" charset="-122"/>
                <a:cs typeface="微软雅黑" panose="020b0503020204020204" charset="-122"/>
              </a:rPr>
              <a:t>边塞诗人</a:t>
            </a:r>
            <a:r>
              <a:rPr lang="zh-CN" altLang="en-US" sz="2400">
                <a:solidFill>
                  <a:prstClr val="black"/>
                </a:solidFill>
                <a:latin typeface="微软雅黑" panose="020b0503020204020204" charset="-122"/>
                <a:ea typeface="微软雅黑" panose="020b0503020204020204" charset="-122"/>
                <a:cs typeface="微软雅黑" panose="020b0503020204020204" charset="-122"/>
              </a:rPr>
              <a:t>。早年和李白、杜甫共游梁、宋。他的诗歌以古体见长，尤长于七言歌行和五言古诗，《燕歌行》即为著名代表作。其作品集为《高常侍集》，《全唐诗》存诗四卷。其诗风格雄浑悲壮、古朴苍劲。与岑参齐名，并称“高岑”。</a:t>
            </a:r>
          </a:p>
          <a:p>
            <a:pPr defTabSz="685800" fontAlgn="auto">
              <a:lnSpc>
                <a:spcPct val="150000"/>
              </a:lnSpc>
              <a:spcBef>
                <a:spcPct val="0"/>
              </a:spcBef>
              <a:spcAft>
                <a:spcPct val="0"/>
              </a:spcAft>
            </a:pPr>
            <a:r>
              <a:rPr lang="zh-CN" altLang="en-US" sz="2400">
                <a:solidFill>
                  <a:srgbClr val="C00000"/>
                </a:solidFill>
                <a:latin typeface="微软雅黑" panose="020b0503020204020204" charset="-122"/>
                <a:ea typeface="微软雅黑" panose="020b0503020204020204" charset="-122"/>
                <a:cs typeface="微软雅黑" panose="020b0503020204020204" charset="-122"/>
              </a:rPr>
              <a:t>唐代四大边塞诗人：高适、王昌龄、岑参、王之涣</a:t>
            </a:r>
          </a:p>
          <a:p>
            <a:pPr defTabSz="685800" fontAlgn="auto">
              <a:lnSpc>
                <a:spcPct val="150000"/>
              </a:lnSpc>
              <a:spcBef>
                <a:spcPct val="0"/>
              </a:spcBef>
              <a:spcAft>
                <a:spcPct val="0"/>
              </a:spcAft>
            </a:pPr>
            <a:r>
              <a:rPr lang="zh-CN" altLang="en-US" sz="2400">
                <a:solidFill>
                  <a:srgbClr val="C00000"/>
                </a:solidFill>
                <a:latin typeface="微软雅黑" panose="020b0503020204020204" charset="-122"/>
                <a:ea typeface="微软雅黑" panose="020b0503020204020204" charset="-122"/>
                <a:cs typeface="微软雅黑" panose="020b0503020204020204" charset="-122"/>
              </a:rPr>
              <a:t>边塞诗的特点：意境雄浑壮阔、感情激昂、气势奔放</a:t>
            </a:r>
          </a:p>
        </p:txBody>
      </p:sp>
      <p:pic>
        <p:nvPicPr>
          <p:cNvPr id="3" name="Picture 3"/>
          <p:cNvPicPr>
            <a:picLocks noChangeAspect="1"/>
          </p:cNvPicPr>
          <p:nvPr>
            <p:custDataLst>
              <p:tags r:id="rId12"/>
            </p:custDataLst>
          </p:nvPr>
        </p:nvPicPr>
        <p:blipFill>
          <a:blip r:embed="rId11"/>
          <a:stretch>
            <a:fillRect/>
          </a:stretch>
        </p:blipFill>
        <p:spPr>
          <a:xfrm flipH="1">
            <a:off x="10172700" y="12280900"/>
            <a:ext cx="0" cy="0"/>
          </a:xfrm>
          <a:prstGeom prst="rect">
            <a:avLst/>
          </a:prstGeom>
          <a:ln>
            <a:noFill/>
          </a:ln>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spTree>
      <p:nvGrpSpPr>
        <p:cNvPr id="1" name=""/>
        <p:cNvGrpSpPr/>
        <p:nvPr>
          <p:custDataLst>
            <p:tags r:id="rId2"/>
          </p:custDataLst>
        </p:nvPr>
      </p:nvGrpSpPr>
      <p:grpSpPr>
        <a:xfrm>
          <a:off x="0" y="0"/>
          <a:ext cx="0" cy="0"/>
        </a:xfrm>
      </p:grpSpPr>
      <p:sp>
        <p:nvSpPr>
          <p:cNvPr id="5122" name="Rectangle 2" title=""/>
          <p:cNvSpPr>
            <a:spLocks noGrp="1" noRot="1" noChangeArrowheads="1"/>
          </p:cNvSpPr>
          <p:nvPr>
            <p:ph type="title" idx="4294967295"/>
            <p:custDataLst>
              <p:tags r:id="rId3"/>
            </p:custDataLst>
          </p:nvPr>
        </p:nvSpPr>
        <p:spPr>
          <a:xfrm>
            <a:off x="4524375" y="207963"/>
            <a:ext cx="7667625" cy="4876800"/>
          </a:xfrm>
        </p:spPr>
        <p:txBody>
          <a:bodyPr vert="horz" wrap="square" lIns="91440" tIns="45720" rIns="91440" bIns="45720" numCol="1" anchor="ctr" anchorCtr="0" compatLnSpc="1"/>
          <a:lstStyle/>
          <a:p>
            <a:pPr algn="l">
              <a:lnSpc>
                <a:spcPct val="140000"/>
              </a:lnSpc>
              <a:defRPr/>
            </a:pPr>
            <a:r>
              <a:rPr lang="zh-CN" altLang="en-US" sz="3600" b="1">
                <a:solidFill>
                  <a:schemeClr val="accent2"/>
                </a:solidFill>
                <a:latin typeface="黑体" panose="02010609060101010101" pitchFamily="49" charset="-122"/>
                <a:ea typeface="黑体" panose="02010609060101010101" pitchFamily="49" charset="-122"/>
              </a:rPr>
              <a:t>       解题：</a:t>
            </a:r>
            <a:r>
              <a:rPr lang="en-US" altLang="zh-CN" sz="3600" b="1">
                <a:solidFill>
                  <a:srgbClr val="FF0000"/>
                </a:solidFill>
                <a:latin typeface="黑体" panose="02010609060101010101" pitchFamily="49" charset="-122"/>
                <a:ea typeface="黑体" panose="02010609060101010101" pitchFamily="49" charset="-122"/>
              </a:rPr>
              <a:t>《</a:t>
            </a:r>
            <a:r>
              <a:rPr lang="zh-CN" altLang="en-US" sz="3600" b="1">
                <a:solidFill>
                  <a:srgbClr val="FF0000"/>
                </a:solidFill>
                <a:latin typeface="黑体" panose="02010609060101010101" pitchFamily="49" charset="-122"/>
                <a:ea typeface="黑体" panose="02010609060101010101" pitchFamily="49" charset="-122"/>
              </a:rPr>
              <a:t>燕歌行</a:t>
            </a:r>
            <a:r>
              <a:rPr lang="en-US" altLang="zh-CN" sz="3600" b="1">
                <a:solidFill>
                  <a:srgbClr val="FF0000"/>
                </a:solidFill>
                <a:latin typeface="黑体" panose="02010609060101010101" pitchFamily="49" charset="-122"/>
                <a:ea typeface="黑体" panose="02010609060101010101" pitchFamily="49" charset="-122"/>
              </a:rPr>
              <a:t>》</a:t>
            </a:r>
            <a:br>
              <a:rPr lang="en-US" altLang="zh-CN" sz="3600" b="1">
                <a:solidFill>
                  <a:srgbClr val="FF0000"/>
                </a:solidFill>
                <a:latin typeface="黑体" panose="02010609060101010101" pitchFamily="49" charset="-122"/>
                <a:ea typeface="黑体" panose="02010609060101010101" pitchFamily="49" charset="-122"/>
              </a:rPr>
            </a:br>
            <a:r>
              <a:rPr lang="zh-CN" altLang="en-US" sz="2800" b="1" kern="1200">
                <a:solidFill>
                  <a:srgbClr val="FF0000"/>
                </a:solidFill>
                <a:latin typeface="黑体" panose="02010609060101010101" pitchFamily="49" charset="-122"/>
                <a:ea typeface="黑体" panose="02010609060101010101" pitchFamily="49" charset="-122"/>
                <a:cs typeface="+mn-cs"/>
              </a:rPr>
              <a:t>行</a:t>
            </a:r>
            <a:r>
              <a:rPr lang="zh-CN" altLang="en-US" sz="2400" b="1">
                <a:solidFill>
                  <a:schemeClr val="tx1"/>
                </a:solidFill>
                <a:latin typeface="方正北魏楷书简体" panose="03000509000000000000" pitchFamily="65" charset="-122"/>
                <a:ea typeface="方正北魏楷书简体" panose="03000509000000000000" pitchFamily="65" charset="-122"/>
              </a:rPr>
              <a:t>，</a:t>
            </a:r>
            <a:r>
              <a:rPr lang="zh-CN" altLang="en-US" sz="2800" b="1" kern="1200">
                <a:solidFill>
                  <a:srgbClr val="000099"/>
                </a:solidFill>
                <a:latin typeface="黑体" panose="02010609060101010101" pitchFamily="49" charset="-122"/>
                <a:ea typeface="黑体" panose="02010609060101010101" pitchFamily="49" charset="-122"/>
                <a:cs typeface="+mn-cs"/>
              </a:rPr>
              <a:t>是古代诗歌的一种体裁，属于</a:t>
            </a:r>
            <a:r>
              <a:rPr lang="en-US" altLang="zh-CN" sz="2800" b="1" kern="1200">
                <a:solidFill>
                  <a:srgbClr val="000099"/>
                </a:solidFill>
                <a:latin typeface="黑体" panose="02010609060101010101" pitchFamily="49" charset="-122"/>
                <a:ea typeface="黑体" panose="02010609060101010101" pitchFamily="49" charset="-122"/>
                <a:cs typeface="+mn-cs"/>
              </a:rPr>
              <a:t>“</a:t>
            </a:r>
            <a:r>
              <a:rPr lang="zh-CN" altLang="en-US" sz="2800" b="1" kern="1200">
                <a:solidFill>
                  <a:srgbClr val="000099"/>
                </a:solidFill>
                <a:latin typeface="黑体" panose="02010609060101010101" pitchFamily="49" charset="-122"/>
                <a:ea typeface="黑体" panose="02010609060101010101" pitchFamily="49" charset="-122"/>
                <a:cs typeface="+mn-cs"/>
              </a:rPr>
              <a:t>歌行体</a:t>
            </a:r>
            <a:r>
              <a:rPr lang="en-US" altLang="zh-CN" sz="2800" b="1" kern="1200">
                <a:solidFill>
                  <a:srgbClr val="000099"/>
                </a:solidFill>
                <a:latin typeface="黑体" panose="02010609060101010101" pitchFamily="49" charset="-122"/>
                <a:ea typeface="黑体" panose="02010609060101010101" pitchFamily="49" charset="-122"/>
                <a:cs typeface="+mn-cs"/>
              </a:rPr>
              <a:t>”</a:t>
            </a:r>
            <a:r>
              <a:rPr lang="zh-CN" altLang="en-US" sz="2400" b="1">
                <a:solidFill>
                  <a:schemeClr val="tx1"/>
                </a:solidFill>
                <a:latin typeface="方正北魏楷书简体" panose="03000509000000000000" pitchFamily="65" charset="-122"/>
                <a:ea typeface="方正北魏楷书简体" panose="03000509000000000000" pitchFamily="65" charset="-122"/>
              </a:rPr>
              <a:t>。</a:t>
            </a:r>
            <a:br>
              <a:rPr lang="en-US" altLang="zh-CN" sz="2400" b="1">
                <a:solidFill>
                  <a:schemeClr val="tx1"/>
                </a:solidFill>
                <a:latin typeface="方正北魏楷书简体" panose="03000509000000000000" pitchFamily="65" charset="-122"/>
                <a:ea typeface="方正北魏楷书简体" panose="03000509000000000000" pitchFamily="65" charset="-122"/>
              </a:rPr>
            </a:br>
            <a:r>
              <a:rPr lang="zh-CN" altLang="en-US" sz="2800" b="1" kern="1200">
                <a:solidFill>
                  <a:srgbClr val="FF0000"/>
                </a:solidFill>
                <a:latin typeface="黑体" panose="02010609060101010101" pitchFamily="49" charset="-122"/>
                <a:ea typeface="黑体" panose="02010609060101010101" pitchFamily="49" charset="-122"/>
                <a:cs typeface="+mn-cs"/>
              </a:rPr>
              <a:t>吟</a:t>
            </a:r>
            <a:r>
              <a:rPr lang="zh-CN" altLang="en-US" sz="2400" b="1">
                <a:solidFill>
                  <a:schemeClr val="tx1"/>
                </a:solidFill>
                <a:latin typeface="方正北魏楷书简体" panose="03000509000000000000" pitchFamily="65" charset="-122"/>
                <a:ea typeface="方正北魏楷书简体" panose="03000509000000000000" pitchFamily="65" charset="-122"/>
              </a:rPr>
              <a:t>，</a:t>
            </a:r>
            <a:r>
              <a:rPr lang="zh-CN" altLang="en-US" sz="2400" b="1">
                <a:latin typeface="方正北魏楷书简体" panose="03000509000000000000" pitchFamily="65" charset="-122"/>
                <a:ea typeface="方正北魏楷书简体" panose="03000509000000000000" pitchFamily="65" charset="-122"/>
              </a:rPr>
              <a:t>如李白的《梦游天姥吟留别》</a:t>
            </a:r>
            <a:br>
              <a:rPr lang="zh-CN" altLang="en-US" sz="2400" b="1">
                <a:solidFill>
                  <a:schemeClr val="tx1"/>
                </a:solidFill>
                <a:latin typeface="方正北魏楷书简体" panose="03000509000000000000" pitchFamily="65" charset="-122"/>
                <a:ea typeface="方正北魏楷书简体" panose="03000509000000000000" pitchFamily="65" charset="-122"/>
              </a:rPr>
            </a:br>
            <a:r>
              <a:rPr lang="zh-CN" altLang="en-US" sz="2800" b="1" kern="1200">
                <a:solidFill>
                  <a:srgbClr val="FF0000"/>
                </a:solidFill>
                <a:latin typeface="黑体" panose="02010609060101010101" pitchFamily="49" charset="-122"/>
                <a:ea typeface="黑体" panose="02010609060101010101" pitchFamily="49" charset="-122"/>
                <a:cs typeface="+mn-cs"/>
              </a:rPr>
              <a:t>歌</a:t>
            </a:r>
            <a:r>
              <a:rPr lang="zh-CN" altLang="en-US" sz="2400" b="1">
                <a:solidFill>
                  <a:schemeClr val="tx1"/>
                </a:solidFill>
                <a:latin typeface="方正北魏楷书简体" panose="03000509000000000000" pitchFamily="65" charset="-122"/>
                <a:ea typeface="方正北魏楷书简体" panose="03000509000000000000" pitchFamily="65" charset="-122"/>
              </a:rPr>
              <a:t>，</a:t>
            </a:r>
            <a:r>
              <a:rPr lang="zh-CN" altLang="en-US" sz="2400" b="1">
                <a:latin typeface="方正北魏楷书简体" panose="03000509000000000000" pitchFamily="65" charset="-122"/>
                <a:ea typeface="方正北魏楷书简体" panose="03000509000000000000" pitchFamily="65" charset="-122"/>
              </a:rPr>
              <a:t>如杜甫《茅屋为秋风所破歌》、白居易《长恨歌》</a:t>
            </a:r>
            <a:br>
              <a:rPr lang="zh-CN" altLang="en-US" sz="2400" b="1">
                <a:solidFill>
                  <a:schemeClr val="tx1"/>
                </a:solidFill>
                <a:latin typeface="方正北魏楷书简体" panose="03000509000000000000" pitchFamily="65" charset="-122"/>
                <a:ea typeface="方正北魏楷书简体" panose="03000509000000000000" pitchFamily="65" charset="-122"/>
              </a:rPr>
            </a:br>
            <a:r>
              <a:rPr lang="zh-CN" altLang="en-US" sz="2800" b="1" kern="1200">
                <a:solidFill>
                  <a:srgbClr val="FF0000"/>
                </a:solidFill>
                <a:latin typeface="黑体" panose="02010609060101010101" pitchFamily="49" charset="-122"/>
                <a:ea typeface="黑体" panose="02010609060101010101" pitchFamily="49" charset="-122"/>
                <a:cs typeface="+mn-cs"/>
              </a:rPr>
              <a:t>引</a:t>
            </a:r>
            <a:r>
              <a:rPr lang="zh-CN" altLang="en-US" sz="2400" b="1">
                <a:solidFill>
                  <a:schemeClr val="tx1"/>
                </a:solidFill>
                <a:latin typeface="方正北魏楷书简体" panose="03000509000000000000" pitchFamily="65" charset="-122"/>
                <a:ea typeface="方正北魏楷书简体" panose="03000509000000000000" pitchFamily="65" charset="-122"/>
              </a:rPr>
              <a:t>，</a:t>
            </a:r>
            <a:r>
              <a:rPr lang="zh-CN" altLang="en-US" sz="2400" b="1">
                <a:latin typeface="方正北魏楷书简体" panose="03000509000000000000" pitchFamily="65" charset="-122"/>
                <a:ea typeface="方正北魏楷书简体" panose="03000509000000000000" pitchFamily="65" charset="-122"/>
              </a:rPr>
              <a:t>如李贺的《李凭箜篌引》</a:t>
            </a:r>
            <a:endParaRPr lang="zh-CN" altLang="en-US" sz="2400" b="1">
              <a:latin typeface="方正北魏楷书简体" panose="03000509000000000000" pitchFamily="65" charset="-122"/>
              <a:ea typeface="方正北魏楷书简体" panose="03000509000000000000" pitchFamily="65" charset="-122"/>
            </a:endParaRPr>
          </a:p>
        </p:txBody>
      </p:sp>
      <p:sp>
        <p:nvSpPr>
          <p:cNvPr id="19459" name="Text Box 3" title=""/>
          <p:cNvSpPr txBox="1"/>
          <p:nvPr>
            <p:custDataLst>
              <p:tags r:id="rId4"/>
            </p:custDataLst>
          </p:nvPr>
        </p:nvSpPr>
        <p:spPr>
          <a:xfrm>
            <a:off x="2768600" y="4691063"/>
            <a:ext cx="7524750" cy="1077218"/>
          </a:xfrm>
          <a:prstGeom prst="rect">
            <a:avLst/>
          </a:prstGeom>
          <a:noFill/>
          <a:ln w="9525">
            <a:noFill/>
          </a:ln>
        </p:spPr>
        <p:txBody>
          <a:bodyPr>
            <a:spAutoFit/>
          </a:bodyPr>
          <a:lstStyle/>
          <a:p>
            <a:pPr>
              <a:spcBef>
                <a:spcPct val="0"/>
              </a:spcBef>
            </a:pPr>
            <a:r>
              <a:rPr lang="en-US" altLang="zh-CN" sz="3200">
                <a:solidFill>
                  <a:srgbClr val="000099"/>
                </a:solidFill>
                <a:latin typeface="黑体" panose="02010609060101010101" pitchFamily="49" charset="-122"/>
                <a:ea typeface="黑体" panose="02010609060101010101" pitchFamily="49" charset="-122"/>
              </a:rPr>
              <a:t>《</a:t>
            </a:r>
            <a:r>
              <a:rPr lang="zh-CN" altLang="en-US" sz="3200">
                <a:solidFill>
                  <a:srgbClr val="000099"/>
                </a:solidFill>
                <a:latin typeface="黑体" panose="02010609060101010101" pitchFamily="49" charset="-122"/>
                <a:ea typeface="黑体" panose="02010609060101010101" pitchFamily="49" charset="-122"/>
              </a:rPr>
              <a:t>燕歌行</a:t>
            </a:r>
            <a:r>
              <a:rPr lang="en-US" altLang="zh-CN" sz="3200">
                <a:solidFill>
                  <a:srgbClr val="000099"/>
                </a:solidFill>
                <a:latin typeface="黑体" panose="02010609060101010101" pitchFamily="49" charset="-122"/>
                <a:ea typeface="黑体" panose="02010609060101010101" pitchFamily="49" charset="-122"/>
              </a:rPr>
              <a:t>》</a:t>
            </a:r>
            <a:r>
              <a:rPr lang="zh-CN" altLang="en-US" sz="3200">
                <a:solidFill>
                  <a:srgbClr val="000099"/>
                </a:solidFill>
                <a:latin typeface="黑体" panose="02010609060101010101" pitchFamily="49" charset="-122"/>
                <a:ea typeface="黑体" panose="02010609060101010101" pitchFamily="49" charset="-122"/>
              </a:rPr>
              <a:t>是</a:t>
            </a:r>
            <a:r>
              <a:rPr lang="zh-CN" altLang="en-US" sz="3200">
                <a:solidFill>
                  <a:srgbClr val="FF0000"/>
                </a:solidFill>
                <a:latin typeface="黑体" panose="02010609060101010101" pitchFamily="49" charset="-122"/>
                <a:ea typeface="黑体" panose="02010609060101010101" pitchFamily="49" charset="-122"/>
              </a:rPr>
              <a:t>乐府旧题，</a:t>
            </a:r>
            <a:r>
              <a:rPr lang="zh-CN" altLang="en-US" sz="3200">
                <a:solidFill>
                  <a:srgbClr val="000099"/>
                </a:solidFill>
                <a:latin typeface="黑体" panose="02010609060101010101" pitchFamily="49" charset="-122"/>
                <a:ea typeface="黑体" panose="02010609060101010101" pitchFamily="49" charset="-122"/>
              </a:rPr>
              <a:t>内容多写</a:t>
            </a:r>
            <a:r>
              <a:rPr lang="zh-CN" altLang="en-US" sz="3200">
                <a:solidFill>
                  <a:srgbClr val="FF0000"/>
                </a:solidFill>
                <a:latin typeface="黑体" panose="02010609060101010101" pitchFamily="49" charset="-122"/>
                <a:ea typeface="黑体" panose="02010609060101010101" pitchFamily="49" charset="-122"/>
              </a:rPr>
              <a:t>燕赵边地战争之事</a:t>
            </a:r>
            <a:r>
              <a:rPr lang="zh-CN" altLang="en-US" sz="3200">
                <a:solidFill>
                  <a:srgbClr val="000099"/>
                </a:solidFill>
                <a:latin typeface="黑体" panose="02010609060101010101" pitchFamily="49" charset="-122"/>
                <a:ea typeface="黑体" panose="02010609060101010101" pitchFamily="49" charset="-122"/>
              </a:rPr>
              <a:t>和</a:t>
            </a:r>
            <a:r>
              <a:rPr lang="zh-CN" altLang="en-US" sz="3200">
                <a:solidFill>
                  <a:srgbClr val="FF0000"/>
                </a:solidFill>
                <a:latin typeface="黑体" panose="02010609060101010101" pitchFamily="49" charset="-122"/>
                <a:ea typeface="黑体" panose="02010609060101010101" pitchFamily="49" charset="-122"/>
              </a:rPr>
              <a:t>征夫思妇相思之情。</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name="">
    <p:bg>
      <p:bgPr>
        <a:blipFill rotWithShape="0">
          <a:blip r:embed="rId4"/>
          <a:stretch>
            <a:fillRect/>
          </a:stretch>
        </a:blipFill>
        <a:effectLst/>
      </p:bgPr>
    </p:bg>
    <p:spTree>
      <p:nvGrpSpPr>
        <p:cNvPr id="1" name=""/>
        <p:cNvGrpSpPr/>
        <p:nvPr>
          <p:custDataLst>
            <p:tags r:id="rId2"/>
          </p:custDataLst>
        </p:nvPr>
      </p:nvGrpSpPr>
      <p:grpSpPr>
        <a:xfrm>
          <a:off x="0" y="0"/>
          <a:ext cx="0" cy="0"/>
        </a:xfrm>
      </p:grpSpPr>
      <p:sp>
        <p:nvSpPr>
          <p:cNvPr id="11266" name="Text Box 2" title=""/>
          <p:cNvSpPr txBox="1"/>
          <p:nvPr>
            <p:custDataLst>
              <p:tags r:id="rId3"/>
            </p:custDataLst>
          </p:nvPr>
        </p:nvSpPr>
        <p:spPr>
          <a:xfrm>
            <a:off x="2424114" y="1412876"/>
            <a:ext cx="7416303" cy="4486275"/>
          </a:xfrm>
          <a:prstGeom prst="rect">
            <a:avLst/>
          </a:prstGeom>
          <a:noFill/>
          <a:ln w="9525">
            <a:noFill/>
          </a:ln>
        </p:spPr>
        <p:txBody>
          <a:bodyPr wrap="square">
            <a:spAutoFit/>
          </a:bodyPr>
          <a:lstStyle/>
          <a:p>
            <a:pPr algn="just">
              <a:spcBef>
                <a:spcPct val="0"/>
              </a:spcBef>
              <a:defRPr/>
            </a:pPr>
            <a:r>
              <a:rPr lang="en-US" altLang="zh-CN" sz="3600">
                <a:solidFill>
                  <a:srgbClr val="003399"/>
                </a:solidFill>
                <a:latin typeface="Arial" panose="020b0604020202020204" pitchFamily="34" charset="0"/>
                <a:ea typeface="宋体" panose="02010600030101010101" pitchFamily="2" charset="-122"/>
              </a:rPr>
              <a:t>        </a:t>
            </a:r>
            <a:r>
              <a:rPr lang="zh-CN" altLang="en-US" sz="3600">
                <a:solidFill>
                  <a:srgbClr val="003399"/>
                </a:solidFill>
                <a:latin typeface="Arial" panose="020b0604020202020204" pitchFamily="34" charset="0"/>
                <a:ea typeface="宋体" panose="02010600030101010101" pitchFamily="2" charset="-122"/>
              </a:rPr>
              <a:t>开元</a:t>
            </a:r>
            <a:r>
              <a:rPr lang="en-US" altLang="zh-CN" sz="3600">
                <a:solidFill>
                  <a:srgbClr val="003399"/>
                </a:solidFill>
                <a:latin typeface="Arial" panose="020b0604020202020204" pitchFamily="34" charset="0"/>
                <a:ea typeface="宋体" panose="02010600030101010101" pitchFamily="2" charset="-122"/>
              </a:rPr>
              <a:t>23</a:t>
            </a:r>
            <a:r>
              <a:rPr lang="zh-CN" altLang="en-US" sz="3600">
                <a:solidFill>
                  <a:srgbClr val="003399"/>
                </a:solidFill>
                <a:latin typeface="Arial" panose="020b0604020202020204" pitchFamily="34" charset="0"/>
                <a:ea typeface="宋体" panose="02010600030101010101" pitchFamily="2" charset="-122"/>
              </a:rPr>
              <a:t>年，</a:t>
            </a:r>
            <a:r>
              <a:rPr lang="zh-CN" altLang="en-US" sz="3600">
                <a:solidFill>
                  <a:srgbClr val="FF0000"/>
                </a:solidFill>
                <a:latin typeface="Arial" panose="020b0604020202020204" pitchFamily="34" charset="0"/>
                <a:ea typeface="宋体" panose="02010600030101010101" pitchFamily="2" charset="-122"/>
              </a:rPr>
              <a:t>张守珪</a:t>
            </a:r>
            <a:r>
              <a:rPr lang="zh-CN" altLang="en-US" sz="3600">
                <a:solidFill>
                  <a:srgbClr val="003399"/>
                </a:solidFill>
                <a:latin typeface="Arial" panose="020b0604020202020204" pitchFamily="34" charset="0"/>
                <a:ea typeface="宋体" panose="02010600030101010101" pitchFamily="2" charset="-122"/>
              </a:rPr>
              <a:t>因与契丹作战有功，拜辅国大将军兼御史大夫。遂</a:t>
            </a:r>
            <a:r>
              <a:rPr lang="zh-CN" altLang="en-US" sz="3600">
                <a:solidFill>
                  <a:srgbClr val="FF0000"/>
                </a:solidFill>
                <a:latin typeface="Arial" panose="020b0604020202020204" pitchFamily="34" charset="0"/>
                <a:ea typeface="宋体" panose="02010600030101010101" pitchFamily="2" charset="-122"/>
              </a:rPr>
              <a:t>恃功骄纵，不恤士卒</a:t>
            </a:r>
            <a:r>
              <a:rPr lang="zh-CN" altLang="en-US" sz="3600">
                <a:solidFill>
                  <a:srgbClr val="003399"/>
                </a:solidFill>
                <a:latin typeface="Arial" panose="020b0604020202020204" pitchFamily="34" charset="0"/>
                <a:ea typeface="宋体" panose="02010600030101010101" pitchFamily="2" charset="-122"/>
              </a:rPr>
              <a:t>，开元</a:t>
            </a:r>
            <a:r>
              <a:rPr lang="en-US" altLang="zh-CN" sz="3600">
                <a:solidFill>
                  <a:srgbClr val="003399"/>
                </a:solidFill>
                <a:latin typeface="Arial" panose="020b0604020202020204" pitchFamily="34" charset="0"/>
                <a:ea typeface="宋体" panose="02010600030101010101" pitchFamily="2" charset="-122"/>
              </a:rPr>
              <a:t>26</a:t>
            </a:r>
            <a:r>
              <a:rPr lang="zh-CN" altLang="en-US" sz="3600">
                <a:solidFill>
                  <a:srgbClr val="003399"/>
                </a:solidFill>
                <a:latin typeface="Arial" panose="020b0604020202020204" pitchFamily="34" charset="0"/>
                <a:ea typeface="宋体" panose="02010600030101010101" pitchFamily="2" charset="-122"/>
              </a:rPr>
              <a:t>年，其部将败于契丹，</a:t>
            </a:r>
            <a:r>
              <a:rPr lang="zh-CN" altLang="en-US" sz="3600">
                <a:solidFill>
                  <a:srgbClr val="FF0000"/>
                </a:solidFill>
                <a:latin typeface="Arial" panose="020b0604020202020204" pitchFamily="34" charset="0"/>
                <a:ea typeface="宋体" panose="02010600030101010101" pitchFamily="2" charset="-122"/>
              </a:rPr>
              <a:t>张守珪</a:t>
            </a:r>
            <a:r>
              <a:rPr lang="zh-CN" altLang="en-US" sz="3600">
                <a:solidFill>
                  <a:srgbClr val="003399"/>
                </a:solidFill>
                <a:latin typeface="Arial" panose="020b0604020202020204" pitchFamily="34" charset="0"/>
                <a:ea typeface="宋体" panose="02010600030101010101" pitchFamily="2" charset="-122"/>
              </a:rPr>
              <a:t>却</a:t>
            </a:r>
            <a:r>
              <a:rPr lang="zh-CN" altLang="en-US" sz="3600">
                <a:solidFill>
                  <a:srgbClr val="FF0000"/>
                </a:solidFill>
                <a:latin typeface="Arial" panose="020b0604020202020204" pitchFamily="34" charset="0"/>
                <a:ea typeface="宋体" panose="02010600030101010101" pitchFamily="2" charset="-122"/>
              </a:rPr>
              <a:t>隐瞒败绩</a:t>
            </a:r>
            <a:r>
              <a:rPr lang="zh-CN" altLang="en-US" sz="3600">
                <a:solidFill>
                  <a:srgbClr val="003399"/>
                </a:solidFill>
                <a:latin typeface="Arial" panose="020b0604020202020204" pitchFamily="34" charset="0"/>
                <a:ea typeface="宋体" panose="02010600030101010101" pitchFamily="2" charset="-122"/>
              </a:rPr>
              <a:t>，</a:t>
            </a:r>
            <a:r>
              <a:rPr lang="zh-CN" altLang="en-US" sz="3600">
                <a:solidFill>
                  <a:srgbClr val="FF0000"/>
                </a:solidFill>
                <a:latin typeface="Arial" panose="020b0604020202020204" pitchFamily="34" charset="0"/>
                <a:ea typeface="宋体" panose="02010600030101010101" pitchFamily="2" charset="-122"/>
              </a:rPr>
              <a:t>虚报战功</a:t>
            </a:r>
            <a:r>
              <a:rPr lang="zh-CN" altLang="en-US" sz="3600">
                <a:solidFill>
                  <a:srgbClr val="003399"/>
                </a:solidFill>
                <a:latin typeface="Arial" panose="020b0604020202020204" pitchFamily="34" charset="0"/>
                <a:ea typeface="宋体" panose="02010600030101010101" pitchFamily="2" charset="-122"/>
              </a:rPr>
              <a:t>，并</a:t>
            </a:r>
            <a:r>
              <a:rPr lang="zh-CN" altLang="en-US" sz="3600">
                <a:solidFill>
                  <a:srgbClr val="FF0000"/>
                </a:solidFill>
                <a:latin typeface="Arial" panose="020b0604020202020204" pitchFamily="34" charset="0"/>
                <a:ea typeface="宋体" panose="02010600030101010101" pitchFamily="2" charset="-122"/>
              </a:rPr>
              <a:t>贿赂</a:t>
            </a:r>
            <a:r>
              <a:rPr lang="zh-CN" altLang="en-US" sz="3600">
                <a:solidFill>
                  <a:srgbClr val="003399"/>
                </a:solidFill>
                <a:latin typeface="Arial" panose="020b0604020202020204" pitchFamily="34" charset="0"/>
                <a:ea typeface="宋体" panose="02010600030101010101" pitchFamily="2" charset="-122"/>
              </a:rPr>
              <a:t>奉命前去调查的牛仙童。</a:t>
            </a:r>
            <a:r>
              <a:rPr lang="zh-CN" altLang="en-US" sz="3600">
                <a:solidFill>
                  <a:srgbClr val="0000FF"/>
                </a:solidFill>
                <a:latin typeface="Arial" panose="020b0604020202020204" pitchFamily="34" charset="0"/>
                <a:ea typeface="宋体" panose="02010600030101010101" pitchFamily="2" charset="-122"/>
              </a:rPr>
              <a:t>高适从“客”处得悉实情，乃作此诗以“感征戍之事”。</a:t>
            </a:r>
            <a:br>
              <a:rPr lang="zh-CN" altLang="en-US" sz="3600">
                <a:solidFill>
                  <a:srgbClr val="003399"/>
                </a:solidFill>
                <a:latin typeface="Arial" panose="020b0604020202020204" pitchFamily="34" charset="0"/>
                <a:ea typeface="宋体" panose="02010600030101010101" pitchFamily="2" charset="-122"/>
              </a:rPr>
            </a:br>
            <a:endParaRPr lang="zh-CN" altLang="en-US" sz="3600">
              <a:solidFill>
                <a:srgbClr val="003399"/>
              </a:solidFill>
              <a:latin typeface="Arial" panose="020b0604020202020204" pitchFamily="34" charset="0"/>
              <a:ea typeface="宋体" panose="02010600030101010101" pitchFamily="2" charset="-122"/>
            </a:endParaRPr>
          </a:p>
        </p:txBody>
      </p:sp>
    </p:spTree>
  </p:cSld>
  <p:clrMapOvr>
    <a:masterClrMapping/>
  </p:clrMapOvr>
  <p:transition>
    <p:wipe dir="r"/>
  </p:transition>
  <p:timing/>
</p:sld>
</file>

<file path=ppt/tags/tag1.xml><?xml version="1.0" encoding="utf-8"?>
<p:tagLst xmlns:p="http://schemas.openxmlformats.org/presentationml/2006/main">
  <p:tag name="AS_UNIQUEID" val="4064"/>
</p:tagLst>
</file>

<file path=ppt/tags/tag10.xml><?xml version="1.0" encoding="utf-8"?>
<p:tagLst xmlns:p="http://schemas.openxmlformats.org/presentationml/2006/main">
  <p:tag name="AS_UNIQUEID" val="4073"/>
</p:tagLst>
</file>

<file path=ppt/tags/tag100.xml><?xml version="1.0" encoding="utf-8"?>
<p:tagLst xmlns:p="http://schemas.openxmlformats.org/presentationml/2006/main">
  <p:tag name="AS_UNIQUEID" val="4163"/>
</p:tagLst>
</file>

<file path=ppt/tags/tag101.xml><?xml version="1.0" encoding="utf-8"?>
<p:tagLst xmlns:p="http://schemas.openxmlformats.org/presentationml/2006/main">
  <p:tag name="AS_UNIQUEID" val="4164"/>
</p:tagLst>
</file>

<file path=ppt/tags/tag102.xml><?xml version="1.0" encoding="utf-8"?>
<p:tagLst xmlns:p="http://schemas.openxmlformats.org/presentationml/2006/main">
  <p:tag name="AS_UNIQUEID" val="4165"/>
</p:tagLst>
</file>

<file path=ppt/tags/tag103.xml><?xml version="1.0" encoding="utf-8"?>
<p:tagLst xmlns:p="http://schemas.openxmlformats.org/presentationml/2006/main">
  <p:tag name="AS_UNIQUEID" val="4166"/>
</p:tagLst>
</file>

<file path=ppt/tags/tag104.xml><?xml version="1.0" encoding="utf-8"?>
<p:tagLst xmlns:p="http://schemas.openxmlformats.org/presentationml/2006/main">
  <p:tag name="AS_UNIQUEID" val="4167"/>
</p:tagLst>
</file>

<file path=ppt/tags/tag105.xml><?xml version="1.0" encoding="utf-8"?>
<p:tagLst xmlns:p="http://schemas.openxmlformats.org/presentationml/2006/main">
  <p:tag name="AS_UNIQUEID" val="4168"/>
</p:tagLst>
</file>

<file path=ppt/tags/tag106.xml><?xml version="1.0" encoding="utf-8"?>
<p:tagLst xmlns:p="http://schemas.openxmlformats.org/presentationml/2006/main">
  <p:tag name="AS_UNIQUEID" val="4169"/>
</p:tagLst>
</file>

<file path=ppt/tags/tag107.xml><?xml version="1.0" encoding="utf-8"?>
<p:tagLst xmlns:p="http://schemas.openxmlformats.org/presentationml/2006/main">
  <p:tag name="AS_UNIQUEID" val="4170"/>
</p:tagLst>
</file>

<file path=ppt/tags/tag108.xml><?xml version="1.0" encoding="utf-8"?>
<p:tagLst xmlns:p="http://schemas.openxmlformats.org/presentationml/2006/main">
  <p:tag name="AS_UNIQUEID" val="4171"/>
</p:tagLst>
</file>

<file path=ppt/tags/tag109.xml><?xml version="1.0" encoding="utf-8"?>
<p:tagLst xmlns:p="http://schemas.openxmlformats.org/presentationml/2006/main">
  <p:tag name="AS_UNIQUEID" val="4172"/>
</p:tagLst>
</file>

<file path=ppt/tags/tag11.xml><?xml version="1.0" encoding="utf-8"?>
<p:tagLst xmlns:p="http://schemas.openxmlformats.org/presentationml/2006/main">
  <p:tag name="AS_UNIQUEID" val="4074"/>
</p:tagLst>
</file>

<file path=ppt/tags/tag110.xml><?xml version="1.0" encoding="utf-8"?>
<p:tagLst xmlns:p="http://schemas.openxmlformats.org/presentationml/2006/main">
  <p:tag name="AS_UNIQUEID" val="4173"/>
</p:tagLst>
</file>

<file path=ppt/tags/tag111.xml><?xml version="1.0" encoding="utf-8"?>
<p:tagLst xmlns:p="http://schemas.openxmlformats.org/presentationml/2006/main">
  <p:tag name="AS_UNIQUEID" val="4174"/>
</p:tagLst>
</file>

<file path=ppt/tags/tag112.xml><?xml version="1.0" encoding="utf-8"?>
<p:tagLst xmlns:p="http://schemas.openxmlformats.org/presentationml/2006/main">
  <p:tag name="AS_UNIQUEID" val="4175"/>
</p:tagLst>
</file>

<file path=ppt/tags/tag113.xml><?xml version="1.0" encoding="utf-8"?>
<p:tagLst xmlns:p="http://schemas.openxmlformats.org/presentationml/2006/main">
  <p:tag name="AS_UNIQUEID" val="4176"/>
</p:tagLst>
</file>

<file path=ppt/tags/tag114.xml><?xml version="1.0" encoding="utf-8"?>
<p:tagLst xmlns:p="http://schemas.openxmlformats.org/presentationml/2006/main">
  <p:tag name="AS_UNIQUEID" val="4177"/>
</p:tagLst>
</file>

<file path=ppt/tags/tag115.xml><?xml version="1.0" encoding="utf-8"?>
<p:tagLst xmlns:p="http://schemas.openxmlformats.org/presentationml/2006/main">
  <p:tag name="AS_UNIQUEID" val="4178"/>
</p:tagLst>
</file>

<file path=ppt/tags/tag116.xml><?xml version="1.0" encoding="utf-8"?>
<p:tagLst xmlns:p="http://schemas.openxmlformats.org/presentationml/2006/main">
  <p:tag name="AS_UNIQUEID" val="4179"/>
</p:tagLst>
</file>

<file path=ppt/tags/tag117.xml><?xml version="1.0" encoding="utf-8"?>
<p:tagLst xmlns:p="http://schemas.openxmlformats.org/presentationml/2006/main">
  <p:tag name="AS_UNIQUEID" val="4180"/>
</p:tagLst>
</file>

<file path=ppt/tags/tag118.xml><?xml version="1.0" encoding="utf-8"?>
<p:tagLst xmlns:p="http://schemas.openxmlformats.org/presentationml/2006/main">
  <p:tag name="AS_UNIQUEID" val="4181"/>
</p:tagLst>
</file>

<file path=ppt/tags/tag119.xml><?xml version="1.0" encoding="utf-8"?>
<p:tagLst xmlns:p="http://schemas.openxmlformats.org/presentationml/2006/main">
  <p:tag name="AS_UNIQUEID" val="4182"/>
</p:tagLst>
</file>

<file path=ppt/tags/tag12.xml><?xml version="1.0" encoding="utf-8"?>
<p:tagLst xmlns:p="http://schemas.openxmlformats.org/presentationml/2006/main">
  <p:tag name="AS_UNIQUEID" val="4075"/>
</p:tagLst>
</file>

<file path=ppt/tags/tag120.xml><?xml version="1.0" encoding="utf-8"?>
<p:tagLst xmlns:p="http://schemas.openxmlformats.org/presentationml/2006/main">
  <p:tag name="AS_UNIQUEID" val="4183"/>
</p:tagLst>
</file>

<file path=ppt/tags/tag121.xml><?xml version="1.0" encoding="utf-8"?>
<p:tagLst xmlns:p="http://schemas.openxmlformats.org/presentationml/2006/main">
  <p:tag name="AS_UNIQUEID" val="4184"/>
</p:tagLst>
</file>

<file path=ppt/tags/tag122.xml><?xml version="1.0" encoding="utf-8"?>
<p:tagLst xmlns:p="http://schemas.openxmlformats.org/presentationml/2006/main">
  <p:tag name="AS_UNIQUEID" val="4185"/>
</p:tagLst>
</file>

<file path=ppt/tags/tag123.xml><?xml version="1.0" encoding="utf-8"?>
<p:tagLst xmlns:p="http://schemas.openxmlformats.org/presentationml/2006/main">
  <p:tag name="AS_UNIQUEID" val="4186"/>
</p:tagLst>
</file>

<file path=ppt/tags/tag124.xml><?xml version="1.0" encoding="utf-8"?>
<p:tagLst xmlns:p="http://schemas.openxmlformats.org/presentationml/2006/main">
  <p:tag name="AS_UNIQUEID" val="4187"/>
</p:tagLst>
</file>

<file path=ppt/tags/tag125.xml><?xml version="1.0" encoding="utf-8"?>
<p:tagLst xmlns:p="http://schemas.openxmlformats.org/presentationml/2006/main">
  <p:tag name="AS_UNIQUEID" val="4188"/>
</p:tagLst>
</file>

<file path=ppt/tags/tag126.xml><?xml version="1.0" encoding="utf-8"?>
<p:tagLst xmlns:p="http://schemas.openxmlformats.org/presentationml/2006/main">
  <p:tag name="AS_UNIQUEID" val="4189"/>
</p:tagLst>
</file>

<file path=ppt/tags/tag127.xml><?xml version="1.0" encoding="utf-8"?>
<p:tagLst xmlns:p="http://schemas.openxmlformats.org/presentationml/2006/main">
  <p:tag name="AS_UNIQUEID" val="4190"/>
</p:tagLst>
</file>

<file path=ppt/tags/tag128.xml><?xml version="1.0" encoding="utf-8"?>
<p:tagLst xmlns:p="http://schemas.openxmlformats.org/presentationml/2006/main">
  <p:tag name="AS_UNIQUEID" val="4191"/>
</p:tagLst>
</file>

<file path=ppt/tags/tag129.xml><?xml version="1.0" encoding="utf-8"?>
<p:tagLst xmlns:p="http://schemas.openxmlformats.org/presentationml/2006/main">
  <p:tag name="AS_UNIQUEID" val="4192"/>
</p:tagLst>
</file>

<file path=ppt/tags/tag13.xml><?xml version="1.0" encoding="utf-8"?>
<p:tagLst xmlns:p="http://schemas.openxmlformats.org/presentationml/2006/main">
  <p:tag name="AS_UNIQUEID" val="4076"/>
</p:tagLst>
</file>

<file path=ppt/tags/tag130.xml><?xml version="1.0" encoding="utf-8"?>
<p:tagLst xmlns:p="http://schemas.openxmlformats.org/presentationml/2006/main">
  <p:tag name="AS_UNIQUEID" val="4193"/>
</p:tagLst>
</file>

<file path=ppt/tags/tag131.xml><?xml version="1.0" encoding="utf-8"?>
<p:tagLst xmlns:p="http://schemas.openxmlformats.org/presentationml/2006/main">
  <p:tag name="AS_UNIQUEID" val="4194"/>
</p:tagLst>
</file>

<file path=ppt/tags/tag132.xml><?xml version="1.0" encoding="utf-8"?>
<p:tagLst xmlns:p="http://schemas.openxmlformats.org/presentationml/2006/main">
  <p:tag name="AS_UNIQUEID" val="4195"/>
</p:tagLst>
</file>

<file path=ppt/tags/tag133.xml><?xml version="1.0" encoding="utf-8"?>
<p:tagLst xmlns:p="http://schemas.openxmlformats.org/presentationml/2006/main">
  <p:tag name="AS_UNIQUEID" val="4196"/>
</p:tagLst>
</file>

<file path=ppt/tags/tag134.xml><?xml version="1.0" encoding="utf-8"?>
<p:tagLst xmlns:p="http://schemas.openxmlformats.org/presentationml/2006/main">
  <p:tag name="AS_UNIQUEID" val="4197"/>
</p:tagLst>
</file>

<file path=ppt/tags/tag135.xml><?xml version="1.0" encoding="utf-8"?>
<p:tagLst xmlns:p="http://schemas.openxmlformats.org/presentationml/2006/main">
  <p:tag name="AS_UNIQUEID" val="4198"/>
</p:tagLst>
</file>

<file path=ppt/tags/tag136.xml><?xml version="1.0" encoding="utf-8"?>
<p:tagLst xmlns:p="http://schemas.openxmlformats.org/presentationml/2006/main">
  <p:tag name="AS_UNIQUEID" val="4199"/>
</p:tagLst>
</file>

<file path=ppt/tags/tag137.xml><?xml version="1.0" encoding="utf-8"?>
<p:tagLst xmlns:p="http://schemas.openxmlformats.org/presentationml/2006/main">
  <p:tag name="AS_UNIQUEID" val="4200"/>
</p:tagLst>
</file>

<file path=ppt/tags/tag138.xml><?xml version="1.0" encoding="utf-8"?>
<p:tagLst xmlns:p="http://schemas.openxmlformats.org/presentationml/2006/main">
  <p:tag name="AS_UNIQUEID" val="4201"/>
</p:tagLst>
</file>

<file path=ppt/tags/tag139.xml><?xml version="1.0" encoding="utf-8"?>
<p:tagLst xmlns:p="http://schemas.openxmlformats.org/presentationml/2006/main">
  <p:tag name="AS_UNIQUEID" val="4202"/>
</p:tagLst>
</file>

<file path=ppt/tags/tag14.xml><?xml version="1.0" encoding="utf-8"?>
<p:tagLst xmlns:p="http://schemas.openxmlformats.org/presentationml/2006/main">
  <p:tag name="AS_UNIQUEID" val="4077"/>
</p:tagLst>
</file>

<file path=ppt/tags/tag140.xml><?xml version="1.0" encoding="utf-8"?>
<p:tagLst xmlns:p="http://schemas.openxmlformats.org/presentationml/2006/main">
  <p:tag name="AS_UNIQUEID" val="4203"/>
</p:tagLst>
</file>

<file path=ppt/tags/tag141.xml><?xml version="1.0" encoding="utf-8"?>
<p:tagLst xmlns:p="http://schemas.openxmlformats.org/presentationml/2006/main">
  <p:tag name="AS_UNIQUEID" val="4204"/>
</p:tagLst>
</file>

<file path=ppt/tags/tag142.xml><?xml version="1.0" encoding="utf-8"?>
<p:tagLst xmlns:p="http://schemas.openxmlformats.org/presentationml/2006/main">
  <p:tag name="AS_UNIQUEID" val="4205"/>
</p:tagLst>
</file>

<file path=ppt/tags/tag143.xml><?xml version="1.0" encoding="utf-8"?>
<p:tagLst xmlns:p="http://schemas.openxmlformats.org/presentationml/2006/main">
  <p:tag name="AS_UNIQUEID" val="4206"/>
</p:tagLst>
</file>

<file path=ppt/tags/tag144.xml><?xml version="1.0" encoding="utf-8"?>
<p:tagLst xmlns:p="http://schemas.openxmlformats.org/presentationml/2006/main">
  <p:tag name="AS_UNIQUEID" val="4207"/>
</p:tagLst>
</file>

<file path=ppt/tags/tag145.xml><?xml version="1.0" encoding="utf-8"?>
<p:tagLst xmlns:p="http://schemas.openxmlformats.org/presentationml/2006/main">
  <p:tag name="AS_UNIQUEID" val="4208"/>
</p:tagLst>
</file>

<file path=ppt/tags/tag146.xml><?xml version="1.0" encoding="utf-8"?>
<p:tagLst xmlns:p="http://schemas.openxmlformats.org/presentationml/2006/main">
  <p:tag name="AS_UNIQUEID" val="4209"/>
</p:tagLst>
</file>

<file path=ppt/tags/tag147.xml><?xml version="1.0" encoding="utf-8"?>
<p:tagLst xmlns:p="http://schemas.openxmlformats.org/presentationml/2006/main">
  <p:tag name="AS_UNIQUEID" val="4210"/>
</p:tagLst>
</file>

<file path=ppt/tags/tag148.xml><?xml version="1.0" encoding="utf-8"?>
<p:tagLst xmlns:p="http://schemas.openxmlformats.org/presentationml/2006/main">
  <p:tag name="AS_UNIQUEID" val="4211"/>
</p:tagLst>
</file>

<file path=ppt/tags/tag149.xml><?xml version="1.0" encoding="utf-8"?>
<p:tagLst xmlns:p="http://schemas.openxmlformats.org/presentationml/2006/main">
  <p:tag name="AS_UNIQUEID" val="4212"/>
</p:tagLst>
</file>

<file path=ppt/tags/tag15.xml><?xml version="1.0" encoding="utf-8"?>
<p:tagLst xmlns:p="http://schemas.openxmlformats.org/presentationml/2006/main">
  <p:tag name="AS_UNIQUEID" val="4078"/>
</p:tagLst>
</file>

<file path=ppt/tags/tag150.xml><?xml version="1.0" encoding="utf-8"?>
<p:tagLst xmlns:p="http://schemas.openxmlformats.org/presentationml/2006/main">
  <p:tag name="AS_UNIQUEID" val="4213"/>
</p:tagLst>
</file>

<file path=ppt/tags/tag151.xml><?xml version="1.0" encoding="utf-8"?>
<p:tagLst xmlns:p="http://schemas.openxmlformats.org/presentationml/2006/main">
  <p:tag name="AS_UNIQUEID" val="4214"/>
</p:tagLst>
</file>

<file path=ppt/tags/tag152.xml><?xml version="1.0" encoding="utf-8"?>
<p:tagLst xmlns:p="http://schemas.openxmlformats.org/presentationml/2006/main">
  <p:tag name="AS_UNIQUEID" val="4215"/>
</p:tagLst>
</file>

<file path=ppt/tags/tag153.xml><?xml version="1.0" encoding="utf-8"?>
<p:tagLst xmlns:p="http://schemas.openxmlformats.org/presentationml/2006/main">
  <p:tag name="AS_UNIQUEID" val="4216"/>
</p:tagLst>
</file>

<file path=ppt/tags/tag154.xml><?xml version="1.0" encoding="utf-8"?>
<p:tagLst xmlns:p="http://schemas.openxmlformats.org/presentationml/2006/main">
  <p:tag name="AS_UNIQUEID" val="4217"/>
</p:tagLst>
</file>

<file path=ppt/tags/tag155.xml><?xml version="1.0" encoding="utf-8"?>
<p:tagLst xmlns:p="http://schemas.openxmlformats.org/presentationml/2006/main">
  <p:tag name="AS_UNIQUEID" val="4218"/>
</p:tagLst>
</file>

<file path=ppt/tags/tag156.xml><?xml version="1.0" encoding="utf-8"?>
<p:tagLst xmlns:p="http://schemas.openxmlformats.org/presentationml/2006/main">
  <p:tag name="AS_UNIQUEID" val="4219"/>
</p:tagLst>
</file>

<file path=ppt/tags/tag157.xml><?xml version="1.0" encoding="utf-8"?>
<p:tagLst xmlns:p="http://schemas.openxmlformats.org/presentationml/2006/main">
  <p:tag name="AS_UNIQUEID" val="4220"/>
</p:tagLst>
</file>

<file path=ppt/tags/tag158.xml><?xml version="1.0" encoding="utf-8"?>
<p:tagLst xmlns:p="http://schemas.openxmlformats.org/presentationml/2006/main">
  <p:tag name="AS_UNIQUEID" val="4221"/>
</p:tagLst>
</file>

<file path=ppt/tags/tag159.xml><?xml version="1.0" encoding="utf-8"?>
<p:tagLst xmlns:p="http://schemas.openxmlformats.org/presentationml/2006/main">
  <p:tag name="AS_UNIQUEID" val="4222"/>
</p:tagLst>
</file>

<file path=ppt/tags/tag16.xml><?xml version="1.0" encoding="utf-8"?>
<p:tagLst xmlns:p="http://schemas.openxmlformats.org/presentationml/2006/main">
  <p:tag name="AS_UNIQUEID" val="4079"/>
</p:tagLst>
</file>

<file path=ppt/tags/tag160.xml><?xml version="1.0" encoding="utf-8"?>
<p:tagLst xmlns:p="http://schemas.openxmlformats.org/presentationml/2006/main">
  <p:tag name="AS_UNIQUEID" val="4223"/>
</p:tagLst>
</file>

<file path=ppt/tags/tag161.xml><?xml version="1.0" encoding="utf-8"?>
<p:tagLst xmlns:p="http://schemas.openxmlformats.org/presentationml/2006/main">
  <p:tag name="AS_UNIQUEID" val="4224"/>
</p:tagLst>
</file>

<file path=ppt/tags/tag162.xml><?xml version="1.0" encoding="utf-8"?>
<p:tagLst xmlns:p="http://schemas.openxmlformats.org/presentationml/2006/main">
  <p:tag name="AS_UNIQUEID" val="4225"/>
</p:tagLst>
</file>

<file path=ppt/tags/tag163.xml><?xml version="1.0" encoding="utf-8"?>
<p:tagLst xmlns:p="http://schemas.openxmlformats.org/presentationml/2006/main">
  <p:tag name="AS_UNIQUEID" val="4226"/>
</p:tagLst>
</file>

<file path=ppt/tags/tag164.xml><?xml version="1.0" encoding="utf-8"?>
<p:tagLst xmlns:p="http://schemas.openxmlformats.org/presentationml/2006/main">
  <p:tag name="AS_UNIQUEID" val="4227"/>
</p:tagLst>
</file>

<file path=ppt/tags/tag165.xml><?xml version="1.0" encoding="utf-8"?>
<p:tagLst xmlns:p="http://schemas.openxmlformats.org/presentationml/2006/main">
  <p:tag name="AS_UNIQUEID" val="4228"/>
</p:tagLst>
</file>

<file path=ppt/tags/tag166.xml><?xml version="1.0" encoding="utf-8"?>
<p:tagLst xmlns:p="http://schemas.openxmlformats.org/presentationml/2006/main">
  <p:tag name="AS_UNIQUEID" val="4229"/>
</p:tagLst>
</file>

<file path=ppt/tags/tag167.xml><?xml version="1.0" encoding="utf-8"?>
<p:tagLst xmlns:p="http://schemas.openxmlformats.org/presentationml/2006/main">
  <p:tag name="AS_UNIQUEID" val="4230"/>
</p:tagLst>
</file>

<file path=ppt/tags/tag168.xml><?xml version="1.0" encoding="utf-8"?>
<p:tagLst xmlns:p="http://schemas.openxmlformats.org/presentationml/2006/main">
  <p:tag name="AS_UNIQUEID" val="4231"/>
</p:tagLst>
</file>

<file path=ppt/tags/tag169.xml><?xml version="1.0" encoding="utf-8"?>
<p:tagLst xmlns:p="http://schemas.openxmlformats.org/presentationml/2006/main">
  <p:tag name="AS_UNIQUEID" val="4232"/>
</p:tagLst>
</file>

<file path=ppt/tags/tag17.xml><?xml version="1.0" encoding="utf-8"?>
<p:tagLst xmlns:p="http://schemas.openxmlformats.org/presentationml/2006/main">
  <p:tag name="AS_UNIQUEID" val="4080"/>
</p:tagLst>
</file>

<file path=ppt/tags/tag170.xml><?xml version="1.0" encoding="utf-8"?>
<p:tagLst xmlns:p="http://schemas.openxmlformats.org/presentationml/2006/main">
  <p:tag name="AS_UNIQUEID" val="4233"/>
</p:tagLst>
</file>

<file path=ppt/tags/tag171.xml><?xml version="1.0" encoding="utf-8"?>
<p:tagLst xmlns:p="http://schemas.openxmlformats.org/presentationml/2006/main">
  <p:tag name="AS_UNIQUEID" val="4234"/>
</p:tagLst>
</file>

<file path=ppt/tags/tag172.xml><?xml version="1.0" encoding="utf-8"?>
<p:tagLst xmlns:p="http://schemas.openxmlformats.org/presentationml/2006/main">
  <p:tag name="AS_UNIQUEID" val="4235"/>
</p:tagLst>
</file>

<file path=ppt/tags/tag173.xml><?xml version="1.0" encoding="utf-8"?>
<p:tagLst xmlns:p="http://schemas.openxmlformats.org/presentationml/2006/main">
  <p:tag name="AS_UNIQUEID" val="4236"/>
</p:tagLst>
</file>

<file path=ppt/tags/tag174.xml><?xml version="1.0" encoding="utf-8"?>
<p:tagLst xmlns:p="http://schemas.openxmlformats.org/presentationml/2006/main">
  <p:tag name="AS_UNIQUEID" val="4237"/>
</p:tagLst>
</file>

<file path=ppt/tags/tag175.xml><?xml version="1.0" encoding="utf-8"?>
<p:tagLst xmlns:p="http://schemas.openxmlformats.org/presentationml/2006/main">
  <p:tag name="AS_UNIQUEID" val="4238"/>
</p:tagLst>
</file>

<file path=ppt/tags/tag176.xml><?xml version="1.0" encoding="utf-8"?>
<p:tagLst xmlns:p="http://schemas.openxmlformats.org/presentationml/2006/main">
  <p:tag name="AS_UNIQUEID" val="4239"/>
</p:tagLst>
</file>

<file path=ppt/tags/tag177.xml><?xml version="1.0" encoding="utf-8"?>
<p:tagLst xmlns:p="http://schemas.openxmlformats.org/presentationml/2006/main">
  <p:tag name="AS_UNIQUEID" val="4240"/>
</p:tagLst>
</file>

<file path=ppt/tags/tag178.xml><?xml version="1.0" encoding="utf-8"?>
<p:tagLst xmlns:p="http://schemas.openxmlformats.org/presentationml/2006/main">
  <p:tag name="AS_UNIQUEID" val="4241"/>
</p:tagLst>
</file>

<file path=ppt/tags/tag179.xml><?xml version="1.0" encoding="utf-8"?>
<p:tagLst xmlns:p="http://schemas.openxmlformats.org/presentationml/2006/main">
  <p:tag name="AS_UNIQUEID" val="4242"/>
</p:tagLst>
</file>

<file path=ppt/tags/tag18.xml><?xml version="1.0" encoding="utf-8"?>
<p:tagLst xmlns:p="http://schemas.openxmlformats.org/presentationml/2006/main">
  <p:tag name="AS_UNIQUEID" val="4081"/>
</p:tagLst>
</file>

<file path=ppt/tags/tag180.xml><?xml version="1.0" encoding="utf-8"?>
<p:tagLst xmlns:p="http://schemas.openxmlformats.org/presentationml/2006/main">
  <p:tag name="AS_UNIQUEID" val="4243"/>
</p:tagLst>
</file>

<file path=ppt/tags/tag181.xml><?xml version="1.0" encoding="utf-8"?>
<p:tagLst xmlns:p="http://schemas.openxmlformats.org/presentationml/2006/main">
  <p:tag name="AS_UNIQUEID" val="4244"/>
</p:tagLst>
</file>

<file path=ppt/tags/tag182.xml><?xml version="1.0" encoding="utf-8"?>
<p:tagLst xmlns:p="http://schemas.openxmlformats.org/presentationml/2006/main">
  <p:tag name="AS_UNIQUEID" val="4245"/>
</p:tagLst>
</file>

<file path=ppt/tags/tag183.xml><?xml version="1.0" encoding="utf-8"?>
<p:tagLst xmlns:p="http://schemas.openxmlformats.org/presentationml/2006/main">
  <p:tag name="AS_UNIQUEID" val="4246"/>
</p:tagLst>
</file>

<file path=ppt/tags/tag184.xml><?xml version="1.0" encoding="utf-8"?>
<p:tagLst xmlns:p="http://schemas.openxmlformats.org/presentationml/2006/main">
  <p:tag name="AS_UNIQUEID" val="4247"/>
</p:tagLst>
</file>

<file path=ppt/tags/tag185.xml><?xml version="1.0" encoding="utf-8"?>
<p:tagLst xmlns:p="http://schemas.openxmlformats.org/presentationml/2006/main">
  <p:tag name="AS_UNIQUEID" val="4248"/>
</p:tagLst>
</file>

<file path=ppt/tags/tag186.xml><?xml version="1.0" encoding="utf-8"?>
<p:tagLst xmlns:p="http://schemas.openxmlformats.org/presentationml/2006/main">
  <p:tag name="AS_UNIQUEID" val="4249"/>
</p:tagLst>
</file>

<file path=ppt/tags/tag187.xml><?xml version="1.0" encoding="utf-8"?>
<p:tagLst xmlns:p="http://schemas.openxmlformats.org/presentationml/2006/main">
  <p:tag name="AS_UNIQUEID" val="4250"/>
</p:tagLst>
</file>

<file path=ppt/tags/tag188.xml><?xml version="1.0" encoding="utf-8"?>
<p:tagLst xmlns:p="http://schemas.openxmlformats.org/presentationml/2006/main">
  <p:tag name="AS_UNIQUEID" val="4251"/>
</p:tagLst>
</file>

<file path=ppt/tags/tag189.xml><?xml version="1.0" encoding="utf-8"?>
<p:tagLst xmlns:p="http://schemas.openxmlformats.org/presentationml/2006/main">
  <p:tag name="AS_UNIQUEID" val="4252"/>
</p:tagLst>
</file>

<file path=ppt/tags/tag19.xml><?xml version="1.0" encoding="utf-8"?>
<p:tagLst xmlns:p="http://schemas.openxmlformats.org/presentationml/2006/main">
  <p:tag name="AS_UNIQUEID" val="4082"/>
</p:tagLst>
</file>

<file path=ppt/tags/tag190.xml><?xml version="1.0" encoding="utf-8"?>
<p:tagLst xmlns:p="http://schemas.openxmlformats.org/presentationml/2006/main">
  <p:tag name="AS_UNIQUEID" val="4253"/>
</p:tagLst>
</file>

<file path=ppt/tags/tag191.xml><?xml version="1.0" encoding="utf-8"?>
<p:tagLst xmlns:p="http://schemas.openxmlformats.org/presentationml/2006/main">
  <p:tag name="AS_UNIQUEID" val="4254"/>
</p:tagLst>
</file>

<file path=ppt/tags/tag192.xml><?xml version="1.0" encoding="utf-8"?>
<p:tagLst xmlns:p="http://schemas.openxmlformats.org/presentationml/2006/main">
  <p:tag name="AS_UNIQUEID" val="4255"/>
</p:tagLst>
</file>

<file path=ppt/tags/tag193.xml><?xml version="1.0" encoding="utf-8"?>
<p:tagLst xmlns:p="http://schemas.openxmlformats.org/presentationml/2006/main">
  <p:tag name="AS_UNIQUEID" val="4256"/>
</p:tagLst>
</file>

<file path=ppt/tags/tag194.xml><?xml version="1.0" encoding="utf-8"?>
<p:tagLst xmlns:p="http://schemas.openxmlformats.org/presentationml/2006/main">
  <p:tag name="AS_UNIQUEID" val="4257"/>
</p:tagLst>
</file>

<file path=ppt/tags/tag195.xml><?xml version="1.0" encoding="utf-8"?>
<p:tagLst xmlns:p="http://schemas.openxmlformats.org/presentationml/2006/main">
  <p:tag name="AS_UNIQUEID" val="4258"/>
</p:tagLst>
</file>

<file path=ppt/tags/tag196.xml><?xml version="1.0" encoding="utf-8"?>
<p:tagLst xmlns:p="http://schemas.openxmlformats.org/presentationml/2006/main">
  <p:tag name="AS_UNIQUEID" val="4259"/>
</p:tagLst>
</file>

<file path=ppt/tags/tag197.xml><?xml version="1.0" encoding="utf-8"?>
<p:tagLst xmlns:p="http://schemas.openxmlformats.org/presentationml/2006/main">
  <p:tag name="AS_UNIQUEID" val="4260"/>
</p:tagLst>
</file>

<file path=ppt/tags/tag198.xml><?xml version="1.0" encoding="utf-8"?>
<p:tagLst xmlns:p="http://schemas.openxmlformats.org/presentationml/2006/main">
  <p:tag name="AS_UNIQUEID" val="4261"/>
</p:tagLst>
</file>

<file path=ppt/tags/tag199.xml><?xml version="1.0" encoding="utf-8"?>
<p:tagLst xmlns:p="http://schemas.openxmlformats.org/presentationml/2006/main">
  <p:tag name="AS_UNIQUEID" val="4262"/>
</p:tagLst>
</file>

<file path=ppt/tags/tag2.xml><?xml version="1.0" encoding="utf-8"?>
<p:tagLst xmlns:p="http://schemas.openxmlformats.org/presentationml/2006/main">
  <p:tag name="AS_UNIQUEID" val="4065"/>
</p:tagLst>
</file>

<file path=ppt/tags/tag20.xml><?xml version="1.0" encoding="utf-8"?>
<p:tagLst xmlns:p="http://schemas.openxmlformats.org/presentationml/2006/main">
  <p:tag name="AS_UNIQUEID" val="4083"/>
</p:tagLst>
</file>

<file path=ppt/tags/tag200.xml><?xml version="1.0" encoding="utf-8"?>
<p:tagLst xmlns:p="http://schemas.openxmlformats.org/presentationml/2006/main">
  <p:tag name="AS_UNIQUEID" val="4263"/>
</p:tagLst>
</file>

<file path=ppt/tags/tag201.xml><?xml version="1.0" encoding="utf-8"?>
<p:tagLst xmlns:p="http://schemas.openxmlformats.org/presentationml/2006/main">
  <p:tag name="AS_UNIQUEID" val="4264"/>
</p:tagLst>
</file>

<file path=ppt/tags/tag202.xml><?xml version="1.0" encoding="utf-8"?>
<p:tagLst xmlns:p="http://schemas.openxmlformats.org/presentationml/2006/main">
  <p:tag name="AS_UNIQUEID" val="4265"/>
</p:tagLst>
</file>

<file path=ppt/tags/tag203.xml><?xml version="1.0" encoding="utf-8"?>
<p:tagLst xmlns:p="http://schemas.openxmlformats.org/presentationml/2006/main">
  <p:tag name="AS_UNIQUEID" val="4266"/>
</p:tagLst>
</file>

<file path=ppt/tags/tag204.xml><?xml version="1.0" encoding="utf-8"?>
<p:tagLst xmlns:p="http://schemas.openxmlformats.org/presentationml/2006/main">
  <p:tag name="AS_UNIQUEID" val="4267"/>
</p:tagLst>
</file>

<file path=ppt/tags/tag205.xml><?xml version="1.0" encoding="utf-8"?>
<p:tagLst xmlns:p="http://schemas.openxmlformats.org/presentationml/2006/main">
  <p:tag name="AS_UNIQUEID" val="4268"/>
</p:tagLst>
</file>

<file path=ppt/tags/tag206.xml><?xml version="1.0" encoding="utf-8"?>
<p:tagLst xmlns:p="http://schemas.openxmlformats.org/presentationml/2006/main">
  <p:tag name="AS_UNIQUEID" val="4269"/>
</p:tagLst>
</file>

<file path=ppt/tags/tag207.xml><?xml version="1.0" encoding="utf-8"?>
<p:tagLst xmlns:p="http://schemas.openxmlformats.org/presentationml/2006/main">
  <p:tag name="AS_UNIQUEID" val="4270"/>
</p:tagLst>
</file>

<file path=ppt/tags/tag208.xml><?xml version="1.0" encoding="utf-8"?>
<p:tagLst xmlns:p="http://schemas.openxmlformats.org/presentationml/2006/main">
  <p:tag name="AS_UNIQUEID" val="4271"/>
</p:tagLst>
</file>

<file path=ppt/tags/tag209.xml><?xml version="1.0" encoding="utf-8"?>
<p:tagLst xmlns:p="http://schemas.openxmlformats.org/presentationml/2006/main">
  <p:tag name="AS_UNIQUEID" val="4272"/>
</p:tagLst>
</file>

<file path=ppt/tags/tag21.xml><?xml version="1.0" encoding="utf-8"?>
<p:tagLst xmlns:p="http://schemas.openxmlformats.org/presentationml/2006/main">
  <p:tag name="AS_UNIQUEID" val="4084"/>
</p:tagLst>
</file>

<file path=ppt/tags/tag210.xml><?xml version="1.0" encoding="utf-8"?>
<p:tagLst xmlns:p="http://schemas.openxmlformats.org/presentationml/2006/main">
  <p:tag name="AS_UNIQUEID" val="4273"/>
</p:tagLst>
</file>

<file path=ppt/tags/tag211.xml><?xml version="1.0" encoding="utf-8"?>
<p:tagLst xmlns:p="http://schemas.openxmlformats.org/presentationml/2006/main">
  <p:tag name="AS_UNIQUEID" val="4274"/>
</p:tagLst>
</file>

<file path=ppt/tags/tag212.xml><?xml version="1.0" encoding="utf-8"?>
<p:tagLst xmlns:p="http://schemas.openxmlformats.org/presentationml/2006/main">
  <p:tag name="AS_UNIQUEID" val="4275"/>
</p:tagLst>
</file>

<file path=ppt/tags/tag213.xml><?xml version="1.0" encoding="utf-8"?>
<p:tagLst xmlns:p="http://schemas.openxmlformats.org/presentationml/2006/main">
  <p:tag name="AS_UNIQUEID" val="4276"/>
</p:tagLst>
</file>

<file path=ppt/tags/tag214.xml><?xml version="1.0" encoding="utf-8"?>
<p:tagLst xmlns:p="http://schemas.openxmlformats.org/presentationml/2006/main">
  <p:tag name="AS_UNIQUEID" val="4277"/>
</p:tagLst>
</file>

<file path=ppt/tags/tag215.xml><?xml version="1.0" encoding="utf-8"?>
<p:tagLst xmlns:p="http://schemas.openxmlformats.org/presentationml/2006/main">
  <p:tag name="AS_UNIQUEID" val="4278"/>
</p:tagLst>
</file>

<file path=ppt/tags/tag216.xml><?xml version="1.0" encoding="utf-8"?>
<p:tagLst xmlns:p="http://schemas.openxmlformats.org/presentationml/2006/main">
  <p:tag name="AS_UNIQUEID" val="4279"/>
</p:tagLst>
</file>

<file path=ppt/tags/tag217.xml><?xml version="1.0" encoding="utf-8"?>
<p:tagLst xmlns:p="http://schemas.openxmlformats.org/presentationml/2006/main">
  <p:tag name="AS_UNIQUEID" val="4280"/>
</p:tagLst>
</file>

<file path=ppt/tags/tag218.xml><?xml version="1.0" encoding="utf-8"?>
<p:tagLst xmlns:p="http://schemas.openxmlformats.org/presentationml/2006/main">
  <p:tag name="AS_UNIQUEID" val="4281"/>
</p:tagLst>
</file>

<file path=ppt/tags/tag219.xml><?xml version="1.0" encoding="utf-8"?>
<p:tagLst xmlns:p="http://schemas.openxmlformats.org/presentationml/2006/main">
  <p:tag name="AS_UNIQUEID" val="4282"/>
</p:tagLst>
</file>

<file path=ppt/tags/tag22.xml><?xml version="1.0" encoding="utf-8"?>
<p:tagLst xmlns:p="http://schemas.openxmlformats.org/presentationml/2006/main">
  <p:tag name="AS_UNIQUEID" val="4085"/>
</p:tagLst>
</file>

<file path=ppt/tags/tag220.xml><?xml version="1.0" encoding="utf-8"?>
<p:tagLst xmlns:p="http://schemas.openxmlformats.org/presentationml/2006/main">
  <p:tag name="AS_UNIQUEID" val="4283"/>
</p:tagLst>
</file>

<file path=ppt/tags/tag221.xml><?xml version="1.0" encoding="utf-8"?>
<p:tagLst xmlns:p="http://schemas.openxmlformats.org/presentationml/2006/main">
  <p:tag name="AS_UNIQUEID" val="4284"/>
</p:tagLst>
</file>

<file path=ppt/tags/tag222.xml><?xml version="1.0" encoding="utf-8"?>
<p:tagLst xmlns:p="http://schemas.openxmlformats.org/presentationml/2006/main">
  <p:tag name="AS_UNIQUEID" val="4285"/>
</p:tagLst>
</file>

<file path=ppt/tags/tag223.xml><?xml version="1.0" encoding="utf-8"?>
<p:tagLst xmlns:p="http://schemas.openxmlformats.org/presentationml/2006/main">
  <p:tag name="AS_UNIQUEID" val="4286"/>
</p:tagLst>
</file>

<file path=ppt/tags/tag224.xml><?xml version="1.0" encoding="utf-8"?>
<p:tagLst xmlns:p="http://schemas.openxmlformats.org/presentationml/2006/main">
  <p:tag name="AS_UNIQUEID" val="4287"/>
</p:tagLst>
</file>

<file path=ppt/tags/tag225.xml><?xml version="1.0" encoding="utf-8"?>
<p:tagLst xmlns:p="http://schemas.openxmlformats.org/presentationml/2006/main">
  <p:tag name="AS_UNIQUEID" val="4288"/>
</p:tagLst>
</file>

<file path=ppt/tags/tag226.xml><?xml version="1.0" encoding="utf-8"?>
<p:tagLst xmlns:p="http://schemas.openxmlformats.org/presentationml/2006/main">
  <p:tag name="AS_UNIQUEID" val="4289"/>
</p:tagLst>
</file>

<file path=ppt/tags/tag227.xml><?xml version="1.0" encoding="utf-8"?>
<p:tagLst xmlns:p="http://schemas.openxmlformats.org/presentationml/2006/main">
  <p:tag name="AS_UNIQUEID" val="4290"/>
</p:tagLst>
</file>

<file path=ppt/tags/tag228.xml><?xml version="1.0" encoding="utf-8"?>
<p:tagLst xmlns:p="http://schemas.openxmlformats.org/presentationml/2006/main">
  <p:tag name="AS_UNIQUEID" val="4291"/>
</p:tagLst>
</file>

<file path=ppt/tags/tag229.xml><?xml version="1.0" encoding="utf-8"?>
<p:tagLst xmlns:p="http://schemas.openxmlformats.org/presentationml/2006/main">
  <p:tag name="AS_UNIQUEID" val="4292"/>
</p:tagLst>
</file>

<file path=ppt/tags/tag23.xml><?xml version="1.0" encoding="utf-8"?>
<p:tagLst xmlns:p="http://schemas.openxmlformats.org/presentationml/2006/main">
  <p:tag name="AS_UNIQUEID" val="4086"/>
</p:tagLst>
</file>

<file path=ppt/tags/tag230.xml><?xml version="1.0" encoding="utf-8"?>
<p:tagLst xmlns:p="http://schemas.openxmlformats.org/presentationml/2006/main">
  <p:tag name="AS_UNIQUEID" val="4293"/>
</p:tagLst>
</file>

<file path=ppt/tags/tag231.xml><?xml version="1.0" encoding="utf-8"?>
<p:tagLst xmlns:p="http://schemas.openxmlformats.org/presentationml/2006/main">
  <p:tag name="AS_UNIQUEID" val="4294"/>
</p:tagLst>
</file>

<file path=ppt/tags/tag232.xml><?xml version="1.0" encoding="utf-8"?>
<p:tagLst xmlns:p="http://schemas.openxmlformats.org/presentationml/2006/main">
  <p:tag name="AS_UNIQUEID" val="4295"/>
</p:tagLst>
</file>

<file path=ppt/tags/tag233.xml><?xml version="1.0" encoding="utf-8"?>
<p:tagLst xmlns:p="http://schemas.openxmlformats.org/presentationml/2006/main">
  <p:tag name="AS_UNIQUEID" val="4296"/>
</p:tagLst>
</file>

<file path=ppt/tags/tag234.xml><?xml version="1.0" encoding="utf-8"?>
<p:tagLst xmlns:p="http://schemas.openxmlformats.org/presentationml/2006/main">
  <p:tag name="AS_UNIQUEID" val="4297"/>
</p:tagLst>
</file>

<file path=ppt/tags/tag235.xml><?xml version="1.0" encoding="utf-8"?>
<p:tagLst xmlns:p="http://schemas.openxmlformats.org/presentationml/2006/main">
  <p:tag name="AS_UNIQUEID" val="4298"/>
</p:tagLst>
</file>

<file path=ppt/tags/tag236.xml><?xml version="1.0" encoding="utf-8"?>
<p:tagLst xmlns:p="http://schemas.openxmlformats.org/presentationml/2006/main">
  <p:tag name="AS_UNIQUEID" val="4299"/>
</p:tagLst>
</file>

<file path=ppt/tags/tag237.xml><?xml version="1.0" encoding="utf-8"?>
<p:tagLst xmlns:p="http://schemas.openxmlformats.org/presentationml/2006/main">
  <p:tag name="AS_UNIQUEID" val="4300"/>
</p:tagLst>
</file>

<file path=ppt/tags/tag238.xml><?xml version="1.0" encoding="utf-8"?>
<p:tagLst xmlns:p="http://schemas.openxmlformats.org/presentationml/2006/main">
  <p:tag name="AS_UNIQUEID" val="4301"/>
</p:tagLst>
</file>

<file path=ppt/tags/tag239.xml><?xml version="1.0" encoding="utf-8"?>
<p:tagLst xmlns:p="http://schemas.openxmlformats.org/presentationml/2006/main">
  <p:tag name="AS_UNIQUEID" val="4302"/>
</p:tagLst>
</file>

<file path=ppt/tags/tag24.xml><?xml version="1.0" encoding="utf-8"?>
<p:tagLst xmlns:p="http://schemas.openxmlformats.org/presentationml/2006/main">
  <p:tag name="AS_UNIQUEID" val="4087"/>
</p:tagLst>
</file>

<file path=ppt/tags/tag240.xml><?xml version="1.0" encoding="utf-8"?>
<p:tagLst xmlns:p="http://schemas.openxmlformats.org/presentationml/2006/main">
  <p:tag name="AS_UNIQUEID" val="4303"/>
</p:tagLst>
</file>

<file path=ppt/tags/tag241.xml><?xml version="1.0" encoding="utf-8"?>
<p:tagLst xmlns:p="http://schemas.openxmlformats.org/presentationml/2006/main">
  <p:tag name="AS_UNIQUEID" val="4304"/>
</p:tagLst>
</file>

<file path=ppt/tags/tag242.xml><?xml version="1.0" encoding="utf-8"?>
<p:tagLst xmlns:p="http://schemas.openxmlformats.org/presentationml/2006/main">
  <p:tag name="AS_UNIQUEID" val="4305"/>
</p:tagLst>
</file>

<file path=ppt/tags/tag243.xml><?xml version="1.0" encoding="utf-8"?>
<p:tagLst xmlns:p="http://schemas.openxmlformats.org/presentationml/2006/main">
  <p:tag name="AS_UNIQUEID" val="4306"/>
</p:tagLst>
</file>

<file path=ppt/tags/tag244.xml><?xml version="1.0" encoding="utf-8"?>
<p:tagLst xmlns:p="http://schemas.openxmlformats.org/presentationml/2006/main">
  <p:tag name="AS_UNIQUEID" val="4307"/>
</p:tagLst>
</file>

<file path=ppt/tags/tag245.xml><?xml version="1.0" encoding="utf-8"?>
<p:tagLst xmlns:p="http://schemas.openxmlformats.org/presentationml/2006/main">
  <p:tag name="AS_UNIQUEID" val="4308"/>
</p:tagLst>
</file>

<file path=ppt/tags/tag246.xml><?xml version="1.0" encoding="utf-8"?>
<p:tagLst xmlns:p="http://schemas.openxmlformats.org/presentationml/2006/main">
  <p:tag name="AS_UNIQUEID" val="4309"/>
</p:tagLst>
</file>

<file path=ppt/tags/tag247.xml><?xml version="1.0" encoding="utf-8"?>
<p:tagLst xmlns:p="http://schemas.openxmlformats.org/presentationml/2006/main">
  <p:tag name="AS_UNIQUEID" val="4310"/>
</p:tagLst>
</file>

<file path=ppt/tags/tag248.xml><?xml version="1.0" encoding="utf-8"?>
<p:tagLst xmlns:p="http://schemas.openxmlformats.org/presentationml/2006/main">
  <p:tag name="AS_UNIQUEID" val="4311"/>
</p:tagLst>
</file>

<file path=ppt/tags/tag249.xml><?xml version="1.0" encoding="utf-8"?>
<p:tagLst xmlns:p="http://schemas.openxmlformats.org/presentationml/2006/main">
  <p:tag name="AS_UNIQUEID" val="4312"/>
</p:tagLst>
</file>

<file path=ppt/tags/tag25.xml><?xml version="1.0" encoding="utf-8"?>
<p:tagLst xmlns:p="http://schemas.openxmlformats.org/presentationml/2006/main">
  <p:tag name="AS_UNIQUEID" val="4088"/>
</p:tagLst>
</file>

<file path=ppt/tags/tag250.xml><?xml version="1.0" encoding="utf-8"?>
<p:tagLst xmlns:p="http://schemas.openxmlformats.org/presentationml/2006/main">
  <p:tag name="AS_UNIQUEID" val="4313"/>
</p:tagLst>
</file>

<file path=ppt/tags/tag251.xml><?xml version="1.0" encoding="utf-8"?>
<p:tagLst xmlns:p="http://schemas.openxmlformats.org/presentationml/2006/main">
  <p:tag name="AS_UNIQUEID" val="4314"/>
</p:tagLst>
</file>

<file path=ppt/tags/tag252.xml><?xml version="1.0" encoding="utf-8"?>
<p:tagLst xmlns:p="http://schemas.openxmlformats.org/presentationml/2006/main">
  <p:tag name="AS_UNIQUEID" val="4315"/>
</p:tagLst>
</file>

<file path=ppt/tags/tag253.xml><?xml version="1.0" encoding="utf-8"?>
<p:tagLst xmlns:p="http://schemas.openxmlformats.org/presentationml/2006/main">
  <p:tag name="AS_UNIQUEID" val="4316"/>
</p:tagLst>
</file>

<file path=ppt/tags/tag254.xml><?xml version="1.0" encoding="utf-8"?>
<p:tagLst xmlns:p="http://schemas.openxmlformats.org/presentationml/2006/main">
  <p:tag name="AS_UNIQUEID" val="4317"/>
</p:tagLst>
</file>

<file path=ppt/tags/tag255.xml><?xml version="1.0" encoding="utf-8"?>
<p:tagLst xmlns:p="http://schemas.openxmlformats.org/presentationml/2006/main">
  <p:tag name="AS_UNIQUEID" val="4318"/>
</p:tagLst>
</file>

<file path=ppt/tags/tag256.xml><?xml version="1.0" encoding="utf-8"?>
<p:tagLst xmlns:p="http://schemas.openxmlformats.org/presentationml/2006/main">
  <p:tag name="AS_UNIQUEID" val="4319"/>
</p:tagLst>
</file>

<file path=ppt/tags/tag257.xml><?xml version="1.0" encoding="utf-8"?>
<p:tagLst xmlns:p="http://schemas.openxmlformats.org/presentationml/2006/main">
  <p:tag name="AS_UNIQUEID" val="4320"/>
</p:tagLst>
</file>

<file path=ppt/tags/tag258.xml><?xml version="1.0" encoding="utf-8"?>
<p:tagLst xmlns:p="http://schemas.openxmlformats.org/presentationml/2006/main">
  <p:tag name="AS_UNIQUEID" val="4321"/>
</p:tagLst>
</file>

<file path=ppt/tags/tag259.xml><?xml version="1.0" encoding="utf-8"?>
<p:tagLst xmlns:p="http://schemas.openxmlformats.org/presentationml/2006/main">
  <p:tag name="AS_UNIQUEID" val="4322"/>
</p:tagLst>
</file>

<file path=ppt/tags/tag26.xml><?xml version="1.0" encoding="utf-8"?>
<p:tagLst xmlns:p="http://schemas.openxmlformats.org/presentationml/2006/main">
  <p:tag name="AS_UNIQUEID" val="4089"/>
</p:tagLst>
</file>

<file path=ppt/tags/tag260.xml><?xml version="1.0" encoding="utf-8"?>
<p:tagLst xmlns:p="http://schemas.openxmlformats.org/presentationml/2006/main">
  <p:tag name="AS_UNIQUEID" val="4323"/>
</p:tagLst>
</file>

<file path=ppt/tags/tag261.xml><?xml version="1.0" encoding="utf-8"?>
<p:tagLst xmlns:p="http://schemas.openxmlformats.org/presentationml/2006/main">
  <p:tag name="AS_UNIQUEID" val="4324"/>
</p:tagLst>
</file>

<file path=ppt/tags/tag262.xml><?xml version="1.0" encoding="utf-8"?>
<p:tagLst xmlns:p="http://schemas.openxmlformats.org/presentationml/2006/main">
  <p:tag name="AS_UNIQUEID" val="4325"/>
</p:tagLst>
</file>

<file path=ppt/tags/tag263.xml><?xml version="1.0" encoding="utf-8"?>
<p:tagLst xmlns:p="http://schemas.openxmlformats.org/presentationml/2006/main">
  <p:tag name="AS_UNIQUEID" val="4326"/>
</p:tagLst>
</file>

<file path=ppt/tags/tag264.xml><?xml version="1.0" encoding="utf-8"?>
<p:tagLst xmlns:p="http://schemas.openxmlformats.org/presentationml/2006/main">
  <p:tag name="AS_UNIQUEID" val="4327"/>
</p:tagLst>
</file>

<file path=ppt/tags/tag265.xml><?xml version="1.0" encoding="utf-8"?>
<p:tagLst xmlns:p="http://schemas.openxmlformats.org/presentationml/2006/main">
  <p:tag name="AS_UNIQUEID" val="4328"/>
</p:tagLst>
</file>

<file path=ppt/tags/tag266.xml><?xml version="1.0" encoding="utf-8"?>
<p:tagLst xmlns:p="http://schemas.openxmlformats.org/presentationml/2006/main">
  <p:tag name="AS_UNIQUEID" val="4329"/>
</p:tagLst>
</file>

<file path=ppt/tags/tag267.xml><?xml version="1.0" encoding="utf-8"?>
<p:tagLst xmlns:p="http://schemas.openxmlformats.org/presentationml/2006/main">
  <p:tag name="AS_UNIQUEID" val="4330"/>
</p:tagLst>
</file>

<file path=ppt/tags/tag268.xml><?xml version="1.0" encoding="utf-8"?>
<p:tagLst xmlns:p="http://schemas.openxmlformats.org/presentationml/2006/main">
  <p:tag name="AS_UNIQUEID" val="4331"/>
</p:tagLst>
</file>

<file path=ppt/tags/tag269.xml><?xml version="1.0" encoding="utf-8"?>
<p:tagLst xmlns:p="http://schemas.openxmlformats.org/presentationml/2006/main">
  <p:tag name="AS_UNIQUEID" val="4332"/>
</p:tagLst>
</file>

<file path=ppt/tags/tag27.xml><?xml version="1.0" encoding="utf-8"?>
<p:tagLst xmlns:p="http://schemas.openxmlformats.org/presentationml/2006/main">
  <p:tag name="AS_UNIQUEID" val="4090"/>
</p:tagLst>
</file>

<file path=ppt/tags/tag270.xml><?xml version="1.0" encoding="utf-8"?>
<p:tagLst xmlns:p="http://schemas.openxmlformats.org/presentationml/2006/main">
  <p:tag name="AS_UNIQUEID" val="4333"/>
</p:tagLst>
</file>

<file path=ppt/tags/tag271.xml><?xml version="1.0" encoding="utf-8"?>
<p:tagLst xmlns:p="http://schemas.openxmlformats.org/presentationml/2006/main">
  <p:tag name="AS_UNIQUEID" val="4334"/>
</p:tagLst>
</file>

<file path=ppt/tags/tag272.xml><?xml version="1.0" encoding="utf-8"?>
<p:tagLst xmlns:p="http://schemas.openxmlformats.org/presentationml/2006/main">
  <p:tag name="AS_UNIQUEID" val="4335"/>
</p:tagLst>
</file>

<file path=ppt/tags/tag273.xml><?xml version="1.0" encoding="utf-8"?>
<p:tagLst xmlns:p="http://schemas.openxmlformats.org/presentationml/2006/main">
  <p:tag name="AS_UNIQUEID" val="4336"/>
</p:tagLst>
</file>

<file path=ppt/tags/tag274.xml><?xml version="1.0" encoding="utf-8"?>
<p:tagLst xmlns:p="http://schemas.openxmlformats.org/presentationml/2006/main">
  <p:tag name="AS_UNIQUEID" val="4337"/>
</p:tagLst>
</file>

<file path=ppt/tags/tag275.xml><?xml version="1.0" encoding="utf-8"?>
<p:tagLst xmlns:p="http://schemas.openxmlformats.org/presentationml/2006/main">
  <p:tag name="AS_UNIQUEID" val="4338"/>
</p:tagLst>
</file>

<file path=ppt/tags/tag276.xml><?xml version="1.0" encoding="utf-8"?>
<p:tagLst xmlns:p="http://schemas.openxmlformats.org/presentationml/2006/main">
  <p:tag name="AS_UNIQUEID" val="4339"/>
</p:tagLst>
</file>

<file path=ppt/tags/tag277.xml><?xml version="1.0" encoding="utf-8"?>
<p:tagLst xmlns:p="http://schemas.openxmlformats.org/presentationml/2006/main">
  <p:tag name="AS_UNIQUEID" val="4340"/>
</p:tagLst>
</file>

<file path=ppt/tags/tag278.xml><?xml version="1.0" encoding="utf-8"?>
<p:tagLst xmlns:p="http://schemas.openxmlformats.org/presentationml/2006/main">
  <p:tag name="AS_UNIQUEID" val="4341"/>
</p:tagLst>
</file>

<file path=ppt/tags/tag279.xml><?xml version="1.0" encoding="utf-8"?>
<p:tagLst xmlns:p="http://schemas.openxmlformats.org/presentationml/2006/main">
  <p:tag name="AS_UNIQUEID" val="4342"/>
</p:tagLst>
</file>

<file path=ppt/tags/tag28.xml><?xml version="1.0" encoding="utf-8"?>
<p:tagLst xmlns:p="http://schemas.openxmlformats.org/presentationml/2006/main">
  <p:tag name="AS_UNIQUEID" val="4091"/>
</p:tagLst>
</file>

<file path=ppt/tags/tag280.xml><?xml version="1.0" encoding="utf-8"?>
<p:tagLst xmlns:p="http://schemas.openxmlformats.org/presentationml/2006/main">
  <p:tag name="AS_UNIQUEID" val="4343"/>
</p:tagLst>
</file>

<file path=ppt/tags/tag281.xml><?xml version="1.0" encoding="utf-8"?>
<p:tagLst xmlns:p="http://schemas.openxmlformats.org/presentationml/2006/main">
  <p:tag name="AS_UNIQUEID" val="4344"/>
</p:tagLst>
</file>

<file path=ppt/tags/tag282.xml><?xml version="1.0" encoding="utf-8"?>
<p:tagLst xmlns:p="http://schemas.openxmlformats.org/presentationml/2006/main">
  <p:tag name="AS_UNIQUEID" val="4345"/>
</p:tagLst>
</file>

<file path=ppt/tags/tag283.xml><?xml version="1.0" encoding="utf-8"?>
<p:tagLst xmlns:p="http://schemas.openxmlformats.org/presentationml/2006/main">
  <p:tag name="AS_UNIQUEID" val="4346"/>
</p:tagLst>
</file>

<file path=ppt/tags/tag284.xml><?xml version="1.0" encoding="utf-8"?>
<p:tagLst xmlns:p="http://schemas.openxmlformats.org/presentationml/2006/main">
  <p:tag name="AS_UNIQUEID" val="4347"/>
</p:tagLst>
</file>

<file path=ppt/tags/tag285.xml><?xml version="1.0" encoding="utf-8"?>
<p:tagLst xmlns:p="http://schemas.openxmlformats.org/presentationml/2006/main">
  <p:tag name="AS_UNIQUEID" val="4348"/>
</p:tagLst>
</file>

<file path=ppt/tags/tag286.xml><?xml version="1.0" encoding="utf-8"?>
<p:tagLst xmlns:p="http://schemas.openxmlformats.org/presentationml/2006/main">
  <p:tag name="AS_UNIQUEID" val="4349"/>
</p:tagLst>
</file>

<file path=ppt/tags/tag287.xml><?xml version="1.0" encoding="utf-8"?>
<p:tagLst xmlns:p="http://schemas.openxmlformats.org/presentationml/2006/main">
  <p:tag name="AS_UNIQUEID" val="4350"/>
</p:tagLst>
</file>

<file path=ppt/tags/tag288.xml><?xml version="1.0" encoding="utf-8"?>
<p:tagLst xmlns:p="http://schemas.openxmlformats.org/presentationml/2006/main">
  <p:tag name="AS_UNIQUEID" val="4351"/>
</p:tagLst>
</file>

<file path=ppt/tags/tag289.xml><?xml version="1.0" encoding="utf-8"?>
<p:tagLst xmlns:p="http://schemas.openxmlformats.org/presentationml/2006/main">
  <p:tag name="AS_UNIQUEID" val="4352"/>
</p:tagLst>
</file>

<file path=ppt/tags/tag29.xml><?xml version="1.0" encoding="utf-8"?>
<p:tagLst xmlns:p="http://schemas.openxmlformats.org/presentationml/2006/main">
  <p:tag name="AS_UNIQUEID" val="4092"/>
</p:tagLst>
</file>

<file path=ppt/tags/tag290.xml><?xml version="1.0" encoding="utf-8"?>
<p:tagLst xmlns:p="http://schemas.openxmlformats.org/presentationml/2006/main">
  <p:tag name="AS_UNIQUEID" val="4353"/>
</p:tagLst>
</file>

<file path=ppt/tags/tag291.xml><?xml version="1.0" encoding="utf-8"?>
<p:tagLst xmlns:p="http://schemas.openxmlformats.org/presentationml/2006/main">
  <p:tag name="AS_UNIQUEID" val="4354"/>
</p:tagLst>
</file>

<file path=ppt/tags/tag292.xml><?xml version="1.0" encoding="utf-8"?>
<p:tagLst xmlns:p="http://schemas.openxmlformats.org/presentationml/2006/main">
  <p:tag name="AS_UNIQUEID" val="4355"/>
</p:tagLst>
</file>

<file path=ppt/tags/tag293.xml><?xml version="1.0" encoding="utf-8"?>
<p:tagLst xmlns:p="http://schemas.openxmlformats.org/presentationml/2006/main">
  <p:tag name="AS_UNIQUEID" val="4356"/>
</p:tagLst>
</file>

<file path=ppt/tags/tag294.xml><?xml version="1.0" encoding="utf-8"?>
<p:tagLst xmlns:p="http://schemas.openxmlformats.org/presentationml/2006/main">
  <p:tag name="AS_UNIQUEID" val="4357"/>
</p:tagLst>
</file>

<file path=ppt/tags/tag295.xml><?xml version="1.0" encoding="utf-8"?>
<p:tagLst xmlns:p="http://schemas.openxmlformats.org/presentationml/2006/main">
  <p:tag name="AS_UNIQUEID" val="4358"/>
</p:tagLst>
</file>

<file path=ppt/tags/tag296.xml><?xml version="1.0" encoding="utf-8"?>
<p:tagLst xmlns:p="http://schemas.openxmlformats.org/presentationml/2006/main">
  <p:tag name="AS_UNIQUEID" val="4359"/>
</p:tagLst>
</file>

<file path=ppt/tags/tag297.xml><?xml version="1.0" encoding="utf-8"?>
<p:tagLst xmlns:p="http://schemas.openxmlformats.org/presentationml/2006/main">
  <p:tag name="AS_UNIQUEID" val="4360"/>
</p:tagLst>
</file>

<file path=ppt/tags/tag298.xml><?xml version="1.0" encoding="utf-8"?>
<p:tagLst xmlns:p="http://schemas.openxmlformats.org/presentationml/2006/main">
  <p:tag name="AS_UNIQUEID" val="4361"/>
</p:tagLst>
</file>

<file path=ppt/tags/tag299.xml><?xml version="1.0" encoding="utf-8"?>
<p:tagLst xmlns:p="http://schemas.openxmlformats.org/presentationml/2006/main">
  <p:tag name="AS_UNIQUEID" val="4362"/>
</p:tagLst>
</file>

<file path=ppt/tags/tag3.xml><?xml version="1.0" encoding="utf-8"?>
<p:tagLst xmlns:p="http://schemas.openxmlformats.org/presentationml/2006/main">
  <p:tag name="AS_UNIQUEID" val="4066"/>
</p:tagLst>
</file>

<file path=ppt/tags/tag30.xml><?xml version="1.0" encoding="utf-8"?>
<p:tagLst xmlns:p="http://schemas.openxmlformats.org/presentationml/2006/main">
  <p:tag name="AS_UNIQUEID" val="4093"/>
</p:tagLst>
</file>

<file path=ppt/tags/tag300.xml><?xml version="1.0" encoding="utf-8"?>
<p:tagLst xmlns:p="http://schemas.openxmlformats.org/presentationml/2006/main">
  <p:tag name="AS_UNIQUEID" val="4363"/>
</p:tagLst>
</file>

<file path=ppt/tags/tag301.xml><?xml version="1.0" encoding="utf-8"?>
<p:tagLst xmlns:p="http://schemas.openxmlformats.org/presentationml/2006/main">
  <p:tag name="AS_UNIQUEID" val="4364"/>
</p:tagLst>
</file>

<file path=ppt/tags/tag302.xml><?xml version="1.0" encoding="utf-8"?>
<p:tagLst xmlns:p="http://schemas.openxmlformats.org/presentationml/2006/main">
  <p:tag name="AS_UNIQUEID" val="4365"/>
</p:tagLst>
</file>

<file path=ppt/tags/tag303.xml><?xml version="1.0" encoding="utf-8"?>
<p:tagLst xmlns:p="http://schemas.openxmlformats.org/presentationml/2006/main">
  <p:tag name="AS_UNIQUEID" val="4366"/>
</p:tagLst>
</file>

<file path=ppt/tags/tag304.xml><?xml version="1.0" encoding="utf-8"?>
<p:tagLst xmlns:p="http://schemas.openxmlformats.org/presentationml/2006/main">
  <p:tag name="AS_UNIQUEID" val="4367"/>
</p:tagLst>
</file>

<file path=ppt/tags/tag305.xml><?xml version="1.0" encoding="utf-8"?>
<p:tagLst xmlns:p="http://schemas.openxmlformats.org/presentationml/2006/main">
  <p:tag name="AS_UNIQUEID" val="4368"/>
</p:tagLst>
</file>

<file path=ppt/tags/tag306.xml><?xml version="1.0" encoding="utf-8"?>
<p:tagLst xmlns:p="http://schemas.openxmlformats.org/presentationml/2006/main">
  <p:tag name="AS_UNIQUEID" val="4369"/>
</p:tagLst>
</file>

<file path=ppt/tags/tag307.xml><?xml version="1.0" encoding="utf-8"?>
<p:tagLst xmlns:p="http://schemas.openxmlformats.org/presentationml/2006/main">
  <p:tag name="AS_UNIQUEID" val="4370"/>
</p:tagLst>
</file>

<file path=ppt/tags/tag308.xml><?xml version="1.0" encoding="utf-8"?>
<p:tagLst xmlns:p="http://schemas.openxmlformats.org/presentationml/2006/main">
  <p:tag name="AS_UNIQUEID" val="4371"/>
</p:tagLst>
</file>

<file path=ppt/tags/tag309.xml><?xml version="1.0" encoding="utf-8"?>
<p:tagLst xmlns:p="http://schemas.openxmlformats.org/presentationml/2006/main">
  <p:tag name="AS_UNIQUEID" val="4372"/>
</p:tagLst>
</file>

<file path=ppt/tags/tag31.xml><?xml version="1.0" encoding="utf-8"?>
<p:tagLst xmlns:p="http://schemas.openxmlformats.org/presentationml/2006/main">
  <p:tag name="AS_UNIQUEID" val="4094"/>
</p:tagLst>
</file>

<file path=ppt/tags/tag310.xml><?xml version="1.0" encoding="utf-8"?>
<p:tagLst xmlns:p="http://schemas.openxmlformats.org/presentationml/2006/main">
  <p:tag name="AS_UNIQUEID" val="4373"/>
</p:tagLst>
</file>

<file path=ppt/tags/tag311.xml><?xml version="1.0" encoding="utf-8"?>
<p:tagLst xmlns:p="http://schemas.openxmlformats.org/presentationml/2006/main">
  <p:tag name="AS_UNIQUEID" val="4374"/>
</p:tagLst>
</file>

<file path=ppt/tags/tag312.xml><?xml version="1.0" encoding="utf-8"?>
<p:tagLst xmlns:p="http://schemas.openxmlformats.org/presentationml/2006/main">
  <p:tag name="AS_UNIQUEID" val="4375"/>
</p:tagLst>
</file>

<file path=ppt/tags/tag313.xml><?xml version="1.0" encoding="utf-8"?>
<p:tagLst xmlns:p="http://schemas.openxmlformats.org/presentationml/2006/main">
  <p:tag name="AS_UNIQUEID" val="4376"/>
</p:tagLst>
</file>

<file path=ppt/tags/tag314.xml><?xml version="1.0" encoding="utf-8"?>
<p:tagLst xmlns:p="http://schemas.openxmlformats.org/presentationml/2006/main">
  <p:tag name="AS_UNIQUEID" val="4377"/>
</p:tagLst>
</file>

<file path=ppt/tags/tag315.xml><?xml version="1.0" encoding="utf-8"?>
<p:tagLst xmlns:p="http://schemas.openxmlformats.org/presentationml/2006/main">
  <p:tag name="AS_UNIQUEID" val="4378"/>
</p:tagLst>
</file>

<file path=ppt/tags/tag316.xml><?xml version="1.0" encoding="utf-8"?>
<p:tagLst xmlns:p="http://schemas.openxmlformats.org/presentationml/2006/main">
  <p:tag name="AS_UNIQUEID" val="4379"/>
</p:tagLst>
</file>

<file path=ppt/tags/tag317.xml><?xml version="1.0" encoding="utf-8"?>
<p:tagLst xmlns:p="http://schemas.openxmlformats.org/presentationml/2006/main">
  <p:tag name="AS_UNIQUEID" val="4380"/>
</p:tagLst>
</file>

<file path=ppt/tags/tag318.xml><?xml version="1.0" encoding="utf-8"?>
<p:tagLst xmlns:p="http://schemas.openxmlformats.org/presentationml/2006/main">
  <p:tag name="AS_UNIQUEID" val="4381"/>
</p:tagLst>
</file>

<file path=ppt/tags/tag319.xml><?xml version="1.0" encoding="utf-8"?>
<p:tagLst xmlns:p="http://schemas.openxmlformats.org/presentationml/2006/main">
  <p:tag name="AS_UNIQUEID" val="4382"/>
</p:tagLst>
</file>

<file path=ppt/tags/tag32.xml><?xml version="1.0" encoding="utf-8"?>
<p:tagLst xmlns:p="http://schemas.openxmlformats.org/presentationml/2006/main">
  <p:tag name="AS_UNIQUEID" val="4095"/>
</p:tagLst>
</file>

<file path=ppt/tags/tag320.xml><?xml version="1.0" encoding="utf-8"?>
<p:tagLst xmlns:p="http://schemas.openxmlformats.org/presentationml/2006/main">
  <p:tag name="AS_UNIQUEID" val="4383"/>
</p:tagLst>
</file>

<file path=ppt/tags/tag321.xml><?xml version="1.0" encoding="utf-8"?>
<p:tagLst xmlns:p="http://schemas.openxmlformats.org/presentationml/2006/main">
  <p:tag name="AS_UNIQUEID" val="4384"/>
</p:tagLst>
</file>

<file path=ppt/tags/tag322.xml><?xml version="1.0" encoding="utf-8"?>
<p:tagLst xmlns:p="http://schemas.openxmlformats.org/presentationml/2006/main">
  <p:tag name="AS_UNIQUEID" val="4385"/>
</p:tagLst>
</file>

<file path=ppt/tags/tag323.xml><?xml version="1.0" encoding="utf-8"?>
<p:tagLst xmlns:p="http://schemas.openxmlformats.org/presentationml/2006/main">
  <p:tag name="AS_UNIQUEID" val="4386"/>
</p:tagLst>
</file>

<file path=ppt/tags/tag324.xml><?xml version="1.0" encoding="utf-8"?>
<p:tagLst xmlns:p="http://schemas.openxmlformats.org/presentationml/2006/main">
  <p:tag name="AS_UNIQUEID" val="4387"/>
</p:tagLst>
</file>

<file path=ppt/tags/tag325.xml><?xml version="1.0" encoding="utf-8"?>
<p:tagLst xmlns:p="http://schemas.openxmlformats.org/presentationml/2006/main">
  <p:tag name="AS_UNIQUEID" val="4388"/>
</p:tagLst>
</file>

<file path=ppt/tags/tag326.xml><?xml version="1.0" encoding="utf-8"?>
<p:tagLst xmlns:p="http://schemas.openxmlformats.org/presentationml/2006/main">
  <p:tag name="AS_UNIQUEID" val="4389"/>
</p:tagLst>
</file>

<file path=ppt/tags/tag327.xml><?xml version="1.0" encoding="utf-8"?>
<p:tagLst xmlns:p="http://schemas.openxmlformats.org/presentationml/2006/main">
  <p:tag name="AS_UNIQUEID" val="4390"/>
</p:tagLst>
</file>

<file path=ppt/tags/tag328.xml><?xml version="1.0" encoding="utf-8"?>
<p:tagLst xmlns:p="http://schemas.openxmlformats.org/presentationml/2006/main">
  <p:tag name="AS_UNIQUEID" val="4391"/>
</p:tagLst>
</file>

<file path=ppt/tags/tag329.xml><?xml version="1.0" encoding="utf-8"?>
<p:tagLst xmlns:p="http://schemas.openxmlformats.org/presentationml/2006/main">
  <p:tag name="AS_UNIQUEID" val="4392"/>
</p:tagLst>
</file>

<file path=ppt/tags/tag33.xml><?xml version="1.0" encoding="utf-8"?>
<p:tagLst xmlns:p="http://schemas.openxmlformats.org/presentationml/2006/main">
  <p:tag name="AS_UNIQUEID" val="4096"/>
</p:tagLst>
</file>

<file path=ppt/tags/tag330.xml><?xml version="1.0" encoding="utf-8"?>
<p:tagLst xmlns:p="http://schemas.openxmlformats.org/presentationml/2006/main">
  <p:tag name="AS_UNIQUEID" val="4393"/>
</p:tagLst>
</file>

<file path=ppt/tags/tag331.xml><?xml version="1.0" encoding="utf-8"?>
<p:tagLst xmlns:p="http://schemas.openxmlformats.org/presentationml/2006/main">
  <p:tag name="AS_UNIQUEID" val="4394"/>
</p:tagLst>
</file>

<file path=ppt/tags/tag332.xml><?xml version="1.0" encoding="utf-8"?>
<p:tagLst xmlns:p="http://schemas.openxmlformats.org/presentationml/2006/main">
  <p:tag name="AS_UNIQUEID" val="4395"/>
</p:tagLst>
</file>

<file path=ppt/tags/tag333.xml><?xml version="1.0" encoding="utf-8"?>
<p:tagLst xmlns:p="http://schemas.openxmlformats.org/presentationml/2006/main">
  <p:tag name="AS_UNIQUEID" val="4396"/>
</p:tagLst>
</file>

<file path=ppt/tags/tag334.xml><?xml version="1.0" encoding="utf-8"?>
<p:tagLst xmlns:p="http://schemas.openxmlformats.org/presentationml/2006/main">
  <p:tag name="AS_UNIQUEID" val="4397"/>
</p:tagLst>
</file>

<file path=ppt/tags/tag335.xml><?xml version="1.0" encoding="utf-8"?>
<p:tagLst xmlns:p="http://schemas.openxmlformats.org/presentationml/2006/main">
  <p:tag name="AS_UNIQUEID" val="4398"/>
</p:tagLst>
</file>

<file path=ppt/tags/tag336.xml><?xml version="1.0" encoding="utf-8"?>
<p:tagLst xmlns:p="http://schemas.openxmlformats.org/presentationml/2006/main">
  <p:tag name="AS_UNIQUEID" val="4399"/>
</p:tagLst>
</file>

<file path=ppt/tags/tag337.xml><?xml version="1.0" encoding="utf-8"?>
<p:tagLst xmlns:p="http://schemas.openxmlformats.org/presentationml/2006/main">
  <p:tag name="AS_UNIQUEID" val="4400"/>
</p:tagLst>
</file>

<file path=ppt/tags/tag338.xml><?xml version="1.0" encoding="utf-8"?>
<p:tagLst xmlns:p="http://schemas.openxmlformats.org/presentationml/2006/main">
  <p:tag name="AS_UNIQUEID" val="4401"/>
</p:tagLst>
</file>

<file path=ppt/tags/tag339.xml><?xml version="1.0" encoding="utf-8"?>
<p:tagLst xmlns:p="http://schemas.openxmlformats.org/presentationml/2006/main">
  <p:tag name="AS_UNIQUEID" val="4402"/>
</p:tagLst>
</file>

<file path=ppt/tags/tag34.xml><?xml version="1.0" encoding="utf-8"?>
<p:tagLst xmlns:p="http://schemas.openxmlformats.org/presentationml/2006/main">
  <p:tag name="AS_UNIQUEID" val="4097"/>
</p:tagLst>
</file>

<file path=ppt/tags/tag340.xml><?xml version="1.0" encoding="utf-8"?>
<p:tagLst xmlns:p="http://schemas.openxmlformats.org/presentationml/2006/main">
  <p:tag name="AS_UNIQUEID" val="4403"/>
</p:tagLst>
</file>

<file path=ppt/tags/tag341.xml><?xml version="1.0" encoding="utf-8"?>
<p:tagLst xmlns:p="http://schemas.openxmlformats.org/presentationml/2006/main">
  <p:tag name="AS_UNIQUEID" val="4404"/>
</p:tagLst>
</file>

<file path=ppt/tags/tag342.xml><?xml version="1.0" encoding="utf-8"?>
<p:tagLst xmlns:p="http://schemas.openxmlformats.org/presentationml/2006/main">
  <p:tag name="AS_UNIQUEID" val="4405"/>
</p:tagLst>
</file>

<file path=ppt/tags/tag343.xml><?xml version="1.0" encoding="utf-8"?>
<p:tagLst xmlns:p="http://schemas.openxmlformats.org/presentationml/2006/main">
  <p:tag name="AS_UNIQUEID" val="4527"/>
</p:tagLst>
</file>

<file path=ppt/tags/tag344.xml><?xml version="1.0" encoding="utf-8"?>
<p:tagLst xmlns:p="http://schemas.openxmlformats.org/presentationml/2006/main">
  <p:tag name="AS_UNIQUEID" val="4406"/>
</p:tagLst>
</file>

<file path=ppt/tags/tag345.xml><?xml version="1.0" encoding="utf-8"?>
<p:tagLst xmlns:p="http://schemas.openxmlformats.org/presentationml/2006/main">
  <p:tag name="AS_UNIQUEID" val="4407"/>
</p:tagLst>
</file>

<file path=ppt/tags/tag346.xml><?xml version="1.0" encoding="utf-8"?>
<p:tagLst xmlns:p="http://schemas.openxmlformats.org/presentationml/2006/main">
  <p:tag name="AS_UNIQUEID" val="4408"/>
</p:tagLst>
</file>

<file path=ppt/tags/tag347.xml><?xml version="1.0" encoding="utf-8"?>
<p:tagLst xmlns:p="http://schemas.openxmlformats.org/presentationml/2006/main">
  <p:tag name="AS_UNIQUEID" val="4409"/>
</p:tagLst>
</file>

<file path=ppt/tags/tag348.xml><?xml version="1.0" encoding="utf-8"?>
<p:tagLst xmlns:p="http://schemas.openxmlformats.org/presentationml/2006/main">
  <p:tag name="AS_UNIQUEID" val="4410"/>
</p:tagLst>
</file>

<file path=ppt/tags/tag349.xml><?xml version="1.0" encoding="utf-8"?>
<p:tagLst xmlns:p="http://schemas.openxmlformats.org/presentationml/2006/main">
  <p:tag name="AS_UNIQUEID" val="4411"/>
</p:tagLst>
</file>

<file path=ppt/tags/tag35.xml><?xml version="1.0" encoding="utf-8"?>
<p:tagLst xmlns:p="http://schemas.openxmlformats.org/presentationml/2006/main">
  <p:tag name="AS_UNIQUEID" val="4098"/>
</p:tagLst>
</file>

<file path=ppt/tags/tag350.xml><?xml version="1.0" encoding="utf-8"?>
<p:tagLst xmlns:p="http://schemas.openxmlformats.org/presentationml/2006/main">
  <p:tag name="AS_UNIQUEID" val="4412"/>
</p:tagLst>
</file>

<file path=ppt/tags/tag351.xml><?xml version="1.0" encoding="utf-8"?>
<p:tagLst xmlns:p="http://schemas.openxmlformats.org/presentationml/2006/main">
  <p:tag name="AS_UNIQUEID" val="4413"/>
</p:tagLst>
</file>

<file path=ppt/tags/tag352.xml><?xml version="1.0" encoding="utf-8"?>
<p:tagLst xmlns:p="http://schemas.openxmlformats.org/presentationml/2006/main">
  <p:tag name="AS_UNIQUEID" val="4414"/>
</p:tagLst>
</file>

<file path=ppt/tags/tag353.xml><?xml version="1.0" encoding="utf-8"?>
<p:tagLst xmlns:p="http://schemas.openxmlformats.org/presentationml/2006/main">
  <p:tag name="AS_UNIQUEID" val="4415"/>
</p:tagLst>
</file>

<file path=ppt/tags/tag354.xml><?xml version="1.0" encoding="utf-8"?>
<p:tagLst xmlns:p="http://schemas.openxmlformats.org/presentationml/2006/main">
  <p:tag name="AS_UNIQUEID" val="4416"/>
</p:tagLst>
</file>

<file path=ppt/tags/tag355.xml><?xml version="1.0" encoding="utf-8"?>
<p:tagLst xmlns:p="http://schemas.openxmlformats.org/presentationml/2006/main">
  <p:tag name="AS_UNIQUEID" val="4417"/>
</p:tagLst>
</file>

<file path=ppt/tags/tag356.xml><?xml version="1.0" encoding="utf-8"?>
<p:tagLst xmlns:p="http://schemas.openxmlformats.org/presentationml/2006/main">
  <p:tag name="AS_UNIQUEID" val="4418"/>
</p:tagLst>
</file>

<file path=ppt/tags/tag357.xml><?xml version="1.0" encoding="utf-8"?>
<p:tagLst xmlns:p="http://schemas.openxmlformats.org/presentationml/2006/main">
  <p:tag name="AS_UNIQUEID" val="4419"/>
</p:tagLst>
</file>

<file path=ppt/tags/tag358.xml><?xml version="1.0" encoding="utf-8"?>
<p:tagLst xmlns:p="http://schemas.openxmlformats.org/presentationml/2006/main">
  <p:tag name="AS_UNIQUEID" val="4420"/>
</p:tagLst>
</file>

<file path=ppt/tags/tag359.xml><?xml version="1.0" encoding="utf-8"?>
<p:tagLst xmlns:p="http://schemas.openxmlformats.org/presentationml/2006/main">
  <p:tag name="AS_UNIQUEID" val="4421"/>
</p:tagLst>
</file>

<file path=ppt/tags/tag36.xml><?xml version="1.0" encoding="utf-8"?>
<p:tagLst xmlns:p="http://schemas.openxmlformats.org/presentationml/2006/main">
  <p:tag name="AS_UNIQUEID" val="4099"/>
</p:tagLst>
</file>

<file path=ppt/tags/tag360.xml><?xml version="1.0" encoding="utf-8"?>
<p:tagLst xmlns:p="http://schemas.openxmlformats.org/presentationml/2006/main">
  <p:tag name="AS_UNIQUEID" val="4422"/>
</p:tagLst>
</file>

<file path=ppt/tags/tag361.xml><?xml version="1.0" encoding="utf-8"?>
<p:tagLst xmlns:p="http://schemas.openxmlformats.org/presentationml/2006/main">
  <p:tag name="AS_UNIQUEID" val="4423"/>
</p:tagLst>
</file>

<file path=ppt/tags/tag362.xml><?xml version="1.0" encoding="utf-8"?>
<p:tagLst xmlns:p="http://schemas.openxmlformats.org/presentationml/2006/main">
  <p:tag name="AS_UNIQUEID" val="4424"/>
</p:tagLst>
</file>

<file path=ppt/tags/tag363.xml><?xml version="1.0" encoding="utf-8"?>
<p:tagLst xmlns:p="http://schemas.openxmlformats.org/presentationml/2006/main">
  <p:tag name="AS_UNIQUEID" val="4425"/>
</p:tagLst>
</file>

<file path=ppt/tags/tag364.xml><?xml version="1.0" encoding="utf-8"?>
<p:tagLst xmlns:p="http://schemas.openxmlformats.org/presentationml/2006/main">
  <p:tag name="AS_UNIQUEID" val="4426"/>
</p:tagLst>
</file>

<file path=ppt/tags/tag365.xml><?xml version="1.0" encoding="utf-8"?>
<p:tagLst xmlns:p="http://schemas.openxmlformats.org/presentationml/2006/main">
  <p:tag name="AS_UNIQUEID" val="4427"/>
</p:tagLst>
</file>

<file path=ppt/tags/tag366.xml><?xml version="1.0" encoding="utf-8"?>
<p:tagLst xmlns:p="http://schemas.openxmlformats.org/presentationml/2006/main">
  <p:tag name="AS_UNIQUEID" val="4428"/>
</p:tagLst>
</file>

<file path=ppt/tags/tag367.xml><?xml version="1.0" encoding="utf-8"?>
<p:tagLst xmlns:p="http://schemas.openxmlformats.org/presentationml/2006/main">
  <p:tag name="AS_UNIQUEID" val="4429"/>
</p:tagLst>
</file>

<file path=ppt/tags/tag368.xml><?xml version="1.0" encoding="utf-8"?>
<p:tagLst xmlns:p="http://schemas.openxmlformats.org/presentationml/2006/main">
  <p:tag name="AS_UNIQUEID" val="4430"/>
</p:tagLst>
</file>

<file path=ppt/tags/tag369.xml><?xml version="1.0" encoding="utf-8"?>
<p:tagLst xmlns:p="http://schemas.openxmlformats.org/presentationml/2006/main">
  <p:tag name="AS_UNIQUEID" val="4431"/>
</p:tagLst>
</file>

<file path=ppt/tags/tag37.xml><?xml version="1.0" encoding="utf-8"?>
<p:tagLst xmlns:p="http://schemas.openxmlformats.org/presentationml/2006/main">
  <p:tag name="AS_UNIQUEID" val="4100"/>
</p:tagLst>
</file>

<file path=ppt/tags/tag370.xml><?xml version="1.0" encoding="utf-8"?>
<p:tagLst xmlns:p="http://schemas.openxmlformats.org/presentationml/2006/main">
  <p:tag name="AS_UNIQUEID" val="4432"/>
</p:tagLst>
</file>

<file path=ppt/tags/tag371.xml><?xml version="1.0" encoding="utf-8"?>
<p:tagLst xmlns:p="http://schemas.openxmlformats.org/presentationml/2006/main">
  <p:tag name="AS_UNIQUEID" val="4433"/>
</p:tagLst>
</file>

<file path=ppt/tags/tag372.xml><?xml version="1.0" encoding="utf-8"?>
<p:tagLst xmlns:p="http://schemas.openxmlformats.org/presentationml/2006/main">
  <p:tag name="AS_UNIQUEID" val="4434"/>
</p:tagLst>
</file>

<file path=ppt/tags/tag373.xml><?xml version="1.0" encoding="utf-8"?>
<p:tagLst xmlns:p="http://schemas.openxmlformats.org/presentationml/2006/main">
  <p:tag name="AS_UNIQUEID" val="4435"/>
</p:tagLst>
</file>

<file path=ppt/tags/tag374.xml><?xml version="1.0" encoding="utf-8"?>
<p:tagLst xmlns:p="http://schemas.openxmlformats.org/presentationml/2006/main">
  <p:tag name="AS_UNIQUEID" val="4436"/>
</p:tagLst>
</file>

<file path=ppt/tags/tag375.xml><?xml version="1.0" encoding="utf-8"?>
<p:tagLst xmlns:p="http://schemas.openxmlformats.org/presentationml/2006/main">
  <p:tag name="AS_UNIQUEID" val="4437"/>
</p:tagLst>
</file>

<file path=ppt/tags/tag376.xml><?xml version="1.0" encoding="utf-8"?>
<p:tagLst xmlns:p="http://schemas.openxmlformats.org/presentationml/2006/main">
  <p:tag name="AS_UNIQUEID" val="4438"/>
</p:tagLst>
</file>

<file path=ppt/tags/tag377.xml><?xml version="1.0" encoding="utf-8"?>
<p:tagLst xmlns:p="http://schemas.openxmlformats.org/presentationml/2006/main">
  <p:tag name="AS_UNIQUEID" val="4439"/>
</p:tagLst>
</file>

<file path=ppt/tags/tag378.xml><?xml version="1.0" encoding="utf-8"?>
<p:tagLst xmlns:p="http://schemas.openxmlformats.org/presentationml/2006/main">
  <p:tag name="AS_UNIQUEID" val="4440"/>
</p:tagLst>
</file>

<file path=ppt/tags/tag379.xml><?xml version="1.0" encoding="utf-8"?>
<p:tagLst xmlns:p="http://schemas.openxmlformats.org/presentationml/2006/main">
  <p:tag name="AS_UNIQUEID" val="4441"/>
</p:tagLst>
</file>

<file path=ppt/tags/tag38.xml><?xml version="1.0" encoding="utf-8"?>
<p:tagLst xmlns:p="http://schemas.openxmlformats.org/presentationml/2006/main">
  <p:tag name="AS_UNIQUEID" val="4101"/>
</p:tagLst>
</file>

<file path=ppt/tags/tag380.xml><?xml version="1.0" encoding="utf-8"?>
<p:tagLst xmlns:p="http://schemas.openxmlformats.org/presentationml/2006/main">
  <p:tag name="AS_UNIQUEID" val="4442"/>
</p:tagLst>
</file>

<file path=ppt/tags/tag381.xml><?xml version="1.0" encoding="utf-8"?>
<p:tagLst xmlns:p="http://schemas.openxmlformats.org/presentationml/2006/main">
  <p:tag name="AS_UNIQUEID" val="4443"/>
</p:tagLst>
</file>

<file path=ppt/tags/tag382.xml><?xml version="1.0" encoding="utf-8"?>
<p:tagLst xmlns:p="http://schemas.openxmlformats.org/presentationml/2006/main">
  <p:tag name="AS_UNIQUEID" val="4444"/>
</p:tagLst>
</file>

<file path=ppt/tags/tag383.xml><?xml version="1.0" encoding="utf-8"?>
<p:tagLst xmlns:p="http://schemas.openxmlformats.org/presentationml/2006/main">
  <p:tag name="AS_UNIQUEID" val="4445"/>
</p:tagLst>
</file>

<file path=ppt/tags/tag384.xml><?xml version="1.0" encoding="utf-8"?>
<p:tagLst xmlns:p="http://schemas.openxmlformats.org/presentationml/2006/main">
  <p:tag name="AS_UNIQUEID" val="4446"/>
</p:tagLst>
</file>

<file path=ppt/tags/tag385.xml><?xml version="1.0" encoding="utf-8"?>
<p:tagLst xmlns:p="http://schemas.openxmlformats.org/presentationml/2006/main">
  <p:tag name="AS_UNIQUEID" val="4447"/>
</p:tagLst>
</file>

<file path=ppt/tags/tag386.xml><?xml version="1.0" encoding="utf-8"?>
<p:tagLst xmlns:p="http://schemas.openxmlformats.org/presentationml/2006/main">
  <p:tag name="AS_UNIQUEID" val="4448"/>
</p:tagLst>
</file>

<file path=ppt/tags/tag387.xml><?xml version="1.0" encoding="utf-8"?>
<p:tagLst xmlns:p="http://schemas.openxmlformats.org/presentationml/2006/main">
  <p:tag name="AS_UNIQUEID" val="4449"/>
</p:tagLst>
</file>

<file path=ppt/tags/tag388.xml><?xml version="1.0" encoding="utf-8"?>
<p:tagLst xmlns:p="http://schemas.openxmlformats.org/presentationml/2006/main">
  <p:tag name="AS_UNIQUEID" val="4450"/>
</p:tagLst>
</file>

<file path=ppt/tags/tag389.xml><?xml version="1.0" encoding="utf-8"?>
<p:tagLst xmlns:p="http://schemas.openxmlformats.org/presentationml/2006/main">
  <p:tag name="AS_UNIQUEID" val="4451"/>
</p:tagLst>
</file>

<file path=ppt/tags/tag39.xml><?xml version="1.0" encoding="utf-8"?>
<p:tagLst xmlns:p="http://schemas.openxmlformats.org/presentationml/2006/main">
  <p:tag name="AS_UNIQUEID" val="4102"/>
</p:tagLst>
</file>

<file path=ppt/tags/tag390.xml><?xml version="1.0" encoding="utf-8"?>
<p:tagLst xmlns:p="http://schemas.openxmlformats.org/presentationml/2006/main">
  <p:tag name="AS_UNIQUEID" val="4452"/>
</p:tagLst>
</file>

<file path=ppt/tags/tag391.xml><?xml version="1.0" encoding="utf-8"?>
<p:tagLst xmlns:p="http://schemas.openxmlformats.org/presentationml/2006/main">
  <p:tag name="AS_UNIQUEID" val="4453"/>
</p:tagLst>
</file>

<file path=ppt/tags/tag392.xml><?xml version="1.0" encoding="utf-8"?>
<p:tagLst xmlns:p="http://schemas.openxmlformats.org/presentationml/2006/main">
  <p:tag name="AS_UNIQUEID" val="4454"/>
</p:tagLst>
</file>

<file path=ppt/tags/tag393.xml><?xml version="1.0" encoding="utf-8"?>
<p:tagLst xmlns:p="http://schemas.openxmlformats.org/presentationml/2006/main">
  <p:tag name="AS_UNIQUEID" val="4455"/>
</p:tagLst>
</file>

<file path=ppt/tags/tag394.xml><?xml version="1.0" encoding="utf-8"?>
<p:tagLst xmlns:p="http://schemas.openxmlformats.org/presentationml/2006/main">
  <p:tag name="AS_UNIQUEID" val="4456"/>
</p:tagLst>
</file>

<file path=ppt/tags/tag395.xml><?xml version="1.0" encoding="utf-8"?>
<p:tagLst xmlns:p="http://schemas.openxmlformats.org/presentationml/2006/main">
  <p:tag name="AS_UNIQUEID" val="4457"/>
</p:tagLst>
</file>

<file path=ppt/tags/tag396.xml><?xml version="1.0" encoding="utf-8"?>
<p:tagLst xmlns:p="http://schemas.openxmlformats.org/presentationml/2006/main">
  <p:tag name="AS_UNIQUEID" val="4458"/>
</p:tagLst>
</file>

<file path=ppt/tags/tag397.xml><?xml version="1.0" encoding="utf-8"?>
<p:tagLst xmlns:p="http://schemas.openxmlformats.org/presentationml/2006/main">
  <p:tag name="AS_UNIQUEID" val="4459"/>
</p:tagLst>
</file>

<file path=ppt/tags/tag398.xml><?xml version="1.0" encoding="utf-8"?>
<p:tagLst xmlns:p="http://schemas.openxmlformats.org/presentationml/2006/main">
  <p:tag name="AS_UNIQUEID" val="4460"/>
</p:tagLst>
</file>

<file path=ppt/tags/tag399.xml><?xml version="1.0" encoding="utf-8"?>
<p:tagLst xmlns:p="http://schemas.openxmlformats.org/presentationml/2006/main">
  <p:tag name="AS_UNIQUEID" val="4461"/>
</p:tagLst>
</file>

<file path=ppt/tags/tag4.xml><?xml version="1.0" encoding="utf-8"?>
<p:tagLst xmlns:p="http://schemas.openxmlformats.org/presentationml/2006/main">
  <p:tag name="AS_UNIQUEID" val="4067"/>
</p:tagLst>
</file>

<file path=ppt/tags/tag40.xml><?xml version="1.0" encoding="utf-8"?>
<p:tagLst xmlns:p="http://schemas.openxmlformats.org/presentationml/2006/main">
  <p:tag name="AS_UNIQUEID" val="4103"/>
</p:tagLst>
</file>

<file path=ppt/tags/tag400.xml><?xml version="1.0" encoding="utf-8"?>
<p:tagLst xmlns:p="http://schemas.openxmlformats.org/presentationml/2006/main">
  <p:tag name="AS_UNIQUEID" val="4462"/>
</p:tagLst>
</file>

<file path=ppt/tags/tag401.xml><?xml version="1.0" encoding="utf-8"?>
<p:tagLst xmlns:p="http://schemas.openxmlformats.org/presentationml/2006/main">
  <p:tag name="AS_UNIQUEID" val="4463"/>
</p:tagLst>
</file>

<file path=ppt/tags/tag402.xml><?xml version="1.0" encoding="utf-8"?>
<p:tagLst xmlns:p="http://schemas.openxmlformats.org/presentationml/2006/main">
  <p:tag name="AS_UNIQUEID" val="4464"/>
</p:tagLst>
</file>

<file path=ppt/tags/tag403.xml><?xml version="1.0" encoding="utf-8"?>
<p:tagLst xmlns:p="http://schemas.openxmlformats.org/presentationml/2006/main">
  <p:tag name="AS_UNIQUEID" val="4465"/>
</p:tagLst>
</file>

<file path=ppt/tags/tag404.xml><?xml version="1.0" encoding="utf-8"?>
<p:tagLst xmlns:p="http://schemas.openxmlformats.org/presentationml/2006/main">
  <p:tag name="AS_UNIQUEID" val="4466"/>
</p:tagLst>
</file>

<file path=ppt/tags/tag405.xml><?xml version="1.0" encoding="utf-8"?>
<p:tagLst xmlns:p="http://schemas.openxmlformats.org/presentationml/2006/main">
  <p:tag name="AS_UNIQUEID" val="4467"/>
</p:tagLst>
</file>

<file path=ppt/tags/tag406.xml><?xml version="1.0" encoding="utf-8"?>
<p:tagLst xmlns:p="http://schemas.openxmlformats.org/presentationml/2006/main">
  <p:tag name="AS_UNIQUEID" val="4468"/>
</p:tagLst>
</file>

<file path=ppt/tags/tag407.xml><?xml version="1.0" encoding="utf-8"?>
<p:tagLst xmlns:p="http://schemas.openxmlformats.org/presentationml/2006/main">
  <p:tag name="AS_UNIQUEID" val="4469"/>
</p:tagLst>
</file>

<file path=ppt/tags/tag408.xml><?xml version="1.0" encoding="utf-8"?>
<p:tagLst xmlns:p="http://schemas.openxmlformats.org/presentationml/2006/main">
  <p:tag name="AS_UNIQUEID" val="4470"/>
</p:tagLst>
</file>

<file path=ppt/tags/tag409.xml><?xml version="1.0" encoding="utf-8"?>
<p:tagLst xmlns:p="http://schemas.openxmlformats.org/presentationml/2006/main">
  <p:tag name="AS_UNIQUEID" val="4471"/>
</p:tagLst>
</file>

<file path=ppt/tags/tag41.xml><?xml version="1.0" encoding="utf-8"?>
<p:tagLst xmlns:p="http://schemas.openxmlformats.org/presentationml/2006/main">
  <p:tag name="AS_UNIQUEID" val="4104"/>
</p:tagLst>
</file>

<file path=ppt/tags/tag410.xml><?xml version="1.0" encoding="utf-8"?>
<p:tagLst xmlns:p="http://schemas.openxmlformats.org/presentationml/2006/main">
  <p:tag name="AS_UNIQUEID" val="4472"/>
</p:tagLst>
</file>

<file path=ppt/tags/tag411.xml><?xml version="1.0" encoding="utf-8"?>
<p:tagLst xmlns:p="http://schemas.openxmlformats.org/presentationml/2006/main">
  <p:tag name="AS_UNIQUEID" val="4473"/>
</p:tagLst>
</file>

<file path=ppt/tags/tag412.xml><?xml version="1.0" encoding="utf-8"?>
<p:tagLst xmlns:p="http://schemas.openxmlformats.org/presentationml/2006/main">
  <p:tag name="AS_UNIQUEID" val="4474"/>
</p:tagLst>
</file>

<file path=ppt/tags/tag413.xml><?xml version="1.0" encoding="utf-8"?>
<p:tagLst xmlns:p="http://schemas.openxmlformats.org/presentationml/2006/main">
  <p:tag name="AS_UNIQUEID" val="4475"/>
</p:tagLst>
</file>

<file path=ppt/tags/tag414.xml><?xml version="1.0" encoding="utf-8"?>
<p:tagLst xmlns:p="http://schemas.openxmlformats.org/presentationml/2006/main">
  <p:tag name="AS_UNIQUEID" val="4476"/>
</p:tagLst>
</file>

<file path=ppt/tags/tag415.xml><?xml version="1.0" encoding="utf-8"?>
<p:tagLst xmlns:p="http://schemas.openxmlformats.org/presentationml/2006/main">
  <p:tag name="AS_UNIQUEID" val="4477"/>
</p:tagLst>
</file>

<file path=ppt/tags/tag416.xml><?xml version="1.0" encoding="utf-8"?>
<p:tagLst xmlns:p="http://schemas.openxmlformats.org/presentationml/2006/main">
  <p:tag name="AS_UNIQUEID" val="4478"/>
</p:tagLst>
</file>

<file path=ppt/tags/tag417.xml><?xml version="1.0" encoding="utf-8"?>
<p:tagLst xmlns:p="http://schemas.openxmlformats.org/presentationml/2006/main">
  <p:tag name="AS_UNIQUEID" val="4479"/>
</p:tagLst>
</file>

<file path=ppt/tags/tag418.xml><?xml version="1.0" encoding="utf-8"?>
<p:tagLst xmlns:p="http://schemas.openxmlformats.org/presentationml/2006/main">
  <p:tag name="AS_UNIQUEID" val="4480"/>
</p:tagLst>
</file>

<file path=ppt/tags/tag419.xml><?xml version="1.0" encoding="utf-8"?>
<p:tagLst xmlns:p="http://schemas.openxmlformats.org/presentationml/2006/main">
  <p:tag name="AS_UNIQUEID" val="4481"/>
</p:tagLst>
</file>

<file path=ppt/tags/tag42.xml><?xml version="1.0" encoding="utf-8"?>
<p:tagLst xmlns:p="http://schemas.openxmlformats.org/presentationml/2006/main">
  <p:tag name="AS_UNIQUEID" val="4105"/>
</p:tagLst>
</file>

<file path=ppt/tags/tag420.xml><?xml version="1.0" encoding="utf-8"?>
<p:tagLst xmlns:p="http://schemas.openxmlformats.org/presentationml/2006/main">
  <p:tag name="AS_UNIQUEID" val="4482"/>
</p:tagLst>
</file>

<file path=ppt/tags/tag421.xml><?xml version="1.0" encoding="utf-8"?>
<p:tagLst xmlns:p="http://schemas.openxmlformats.org/presentationml/2006/main">
  <p:tag name="AS_UNIQUEID" val="4483"/>
</p:tagLst>
</file>

<file path=ppt/tags/tag422.xml><?xml version="1.0" encoding="utf-8"?>
<p:tagLst xmlns:p="http://schemas.openxmlformats.org/presentationml/2006/main">
  <p:tag name="AS_UNIQUEID" val="4484"/>
</p:tagLst>
</file>

<file path=ppt/tags/tag423.xml><?xml version="1.0" encoding="utf-8"?>
<p:tagLst xmlns:p="http://schemas.openxmlformats.org/presentationml/2006/main">
  <p:tag name="AS_UNIQUEID" val="4485"/>
</p:tagLst>
</file>

<file path=ppt/tags/tag424.xml><?xml version="1.0" encoding="utf-8"?>
<p:tagLst xmlns:p="http://schemas.openxmlformats.org/presentationml/2006/main">
  <p:tag name="AS_UNIQUEID" val="4486"/>
</p:tagLst>
</file>

<file path=ppt/tags/tag425.xml><?xml version="1.0" encoding="utf-8"?>
<p:tagLst xmlns:p="http://schemas.openxmlformats.org/presentationml/2006/main">
  <p:tag name="AS_UNIQUEID" val="4487"/>
</p:tagLst>
</file>

<file path=ppt/tags/tag426.xml><?xml version="1.0" encoding="utf-8"?>
<p:tagLst xmlns:p="http://schemas.openxmlformats.org/presentationml/2006/main">
  <p:tag name="AS_UNIQUEID" val="4488"/>
</p:tagLst>
</file>

<file path=ppt/tags/tag427.xml><?xml version="1.0" encoding="utf-8"?>
<p:tagLst xmlns:p="http://schemas.openxmlformats.org/presentationml/2006/main">
  <p:tag name="AS_UNIQUEID" val="1422"/>
</p:tagLst>
</file>

<file path=ppt/tags/tag428.xml><?xml version="1.0" encoding="utf-8"?>
<p:tagLst xmlns:p="http://schemas.openxmlformats.org/presentationml/2006/main">
  <p:tag name="AS_UNIQUEID" val="1435"/>
</p:tagLst>
</file>

<file path=ppt/tags/tag429.xml><?xml version="1.0" encoding="utf-8"?>
<p:tagLst xmlns:p="http://schemas.openxmlformats.org/presentationml/2006/main">
  <p:tag name="AS_UNIQUEID" val="1436"/>
</p:tagLst>
</file>

<file path=ppt/tags/tag43.xml><?xml version="1.0" encoding="utf-8"?>
<p:tagLst xmlns:p="http://schemas.openxmlformats.org/presentationml/2006/main">
  <p:tag name="AS_UNIQUEID" val="4106"/>
</p:tagLst>
</file>

<file path=ppt/tags/tag430.xml><?xml version="1.0" encoding="utf-8"?>
<p:tagLst xmlns:p="http://schemas.openxmlformats.org/presentationml/2006/main">
  <p:tag name="AS_UNIQUEID" val="2324"/>
</p:tagLst>
</file>

<file path=ppt/tags/tag431.xml><?xml version="1.0" encoding="utf-8"?>
<p:tagLst xmlns:p="http://schemas.openxmlformats.org/presentationml/2006/main">
  <p:tag name="AS_UNIQUEID" val="2325"/>
</p:tagLst>
</file>

<file path=ppt/tags/tag432.xml><?xml version="1.0" encoding="utf-8"?>
<p:tagLst xmlns:p="http://schemas.openxmlformats.org/presentationml/2006/main">
  <p:tag name="AS_UNIQUEID" val="4058"/>
</p:tagLst>
</file>

<file path=ppt/tags/tag433.xml><?xml version="1.0" encoding="utf-8"?>
<p:tagLst xmlns:p="http://schemas.openxmlformats.org/presentationml/2006/main">
  <p:tag name="AS_UNIQUEID" val="4059"/>
</p:tagLst>
</file>

<file path=ppt/tags/tag434.xml><?xml version="1.0" encoding="utf-8"?>
<p:tagLst xmlns:p="http://schemas.openxmlformats.org/presentationml/2006/main">
  <p:tag name="AS_UNIQUEID" val="4060"/>
</p:tagLst>
</file>

<file path=ppt/tags/tag435.xml><?xml version="1.0" encoding="utf-8"?>
<p:tagLst xmlns:p="http://schemas.openxmlformats.org/presentationml/2006/main">
  <p:tag name="AS_UNIQUEID" val="4061"/>
</p:tagLst>
</file>

<file path=ppt/tags/tag436.xml><?xml version="1.0" encoding="utf-8"?>
<p:tagLst xmlns:p="http://schemas.openxmlformats.org/presentationml/2006/main">
  <p:tag name="AS_UNIQUEID" val="4062"/>
</p:tagLst>
</file>

<file path=ppt/tags/tag437.xml><?xml version="1.0" encoding="utf-8"?>
<p:tagLst xmlns:p="http://schemas.openxmlformats.org/presentationml/2006/main">
  <p:tag name="AS_UNIQUEID" val="4063"/>
</p:tagLst>
</file>

<file path=ppt/tags/tag438.xml><?xml version="1.0" encoding="utf-8"?>
<p:tagLst xmlns:p="http://schemas.openxmlformats.org/presentationml/2006/main">
  <p:tag name="AS_UNIQUEID" val="4489"/>
</p:tagLst>
</file>

<file path=ppt/tags/tag439.xml><?xml version="1.0" encoding="utf-8"?>
<p:tagLst xmlns:p="http://schemas.openxmlformats.org/presentationml/2006/main">
  <p:tag name="AS_UNIQUEID" val="1422"/>
</p:tagLst>
</file>

<file path=ppt/tags/tag44.xml><?xml version="1.0" encoding="utf-8"?>
<p:tagLst xmlns:p="http://schemas.openxmlformats.org/presentationml/2006/main">
  <p:tag name="AS_UNIQUEID" val="4107"/>
</p:tagLst>
</file>

<file path=ppt/tags/tag440.xml><?xml version="1.0" encoding="utf-8"?>
<p:tagLst xmlns:p="http://schemas.openxmlformats.org/presentationml/2006/main">
  <p:tag name="AS_UNIQUEID" val="1435"/>
</p:tagLst>
</file>

<file path=ppt/tags/tag441.xml><?xml version="1.0" encoding="utf-8"?>
<p:tagLst xmlns:p="http://schemas.openxmlformats.org/presentationml/2006/main">
  <p:tag name="AS_UNIQUEID" val="1436"/>
</p:tagLst>
</file>

<file path=ppt/tags/tag442.xml><?xml version="1.0" encoding="utf-8"?>
<p:tagLst xmlns:p="http://schemas.openxmlformats.org/presentationml/2006/main">
  <p:tag name="AS_UNIQUEID" val="4058"/>
</p:tagLst>
</file>

<file path=ppt/tags/tag443.xml><?xml version="1.0" encoding="utf-8"?>
<p:tagLst xmlns:p="http://schemas.openxmlformats.org/presentationml/2006/main">
  <p:tag name="AS_UNIQUEID" val="4059"/>
</p:tagLst>
</file>

<file path=ppt/tags/tag444.xml><?xml version="1.0" encoding="utf-8"?>
<p:tagLst xmlns:p="http://schemas.openxmlformats.org/presentationml/2006/main">
  <p:tag name="AS_UNIQUEID" val="4060"/>
</p:tagLst>
</file>

<file path=ppt/tags/tag445.xml><?xml version="1.0" encoding="utf-8"?>
<p:tagLst xmlns:p="http://schemas.openxmlformats.org/presentationml/2006/main">
  <p:tag name="AS_UNIQUEID" val="4061"/>
</p:tagLst>
</file>

<file path=ppt/tags/tag446.xml><?xml version="1.0" encoding="utf-8"?>
<p:tagLst xmlns:p="http://schemas.openxmlformats.org/presentationml/2006/main">
  <p:tag name="AS_UNIQUEID" val="4062"/>
</p:tagLst>
</file>

<file path=ppt/tags/tag447.xml><?xml version="1.0" encoding="utf-8"?>
<p:tagLst xmlns:p="http://schemas.openxmlformats.org/presentationml/2006/main">
  <p:tag name="AS_UNIQUEID" val="4063"/>
</p:tagLst>
</file>

<file path=ppt/tags/tag448.xml><?xml version="1.0" encoding="utf-8"?>
<p:tagLst xmlns:p="http://schemas.openxmlformats.org/presentationml/2006/main">
  <p:tag name="AS_UNIQUEID" val="4061"/>
</p:tagLst>
</file>

<file path=ppt/tags/tag449.xml><?xml version="1.0" encoding="utf-8"?>
<p:tagLst xmlns:p="http://schemas.openxmlformats.org/presentationml/2006/main">
  <p:tag name="AS_UNIQUEID" val="4490"/>
</p:tagLst>
</file>

<file path=ppt/tags/tag45.xml><?xml version="1.0" encoding="utf-8"?>
<p:tagLst xmlns:p="http://schemas.openxmlformats.org/presentationml/2006/main">
  <p:tag name="AS_UNIQUEID" val="4108"/>
</p:tagLst>
</file>

<file path=ppt/tags/tag450.xml><?xml version="1.0" encoding="utf-8"?>
<p:tagLst xmlns:p="http://schemas.openxmlformats.org/presentationml/2006/main">
  <p:tag name="AS_UNIQUEID" val="1422"/>
</p:tagLst>
</file>

<file path=ppt/tags/tag451.xml><?xml version="1.0" encoding="utf-8"?>
<p:tagLst xmlns:p="http://schemas.openxmlformats.org/presentationml/2006/main">
  <p:tag name="AS_UNIQUEID" val="1435"/>
</p:tagLst>
</file>

<file path=ppt/tags/tag452.xml><?xml version="1.0" encoding="utf-8"?>
<p:tagLst xmlns:p="http://schemas.openxmlformats.org/presentationml/2006/main">
  <p:tag name="AS_UNIQUEID" val="1436"/>
</p:tagLst>
</file>

<file path=ppt/tags/tag453.xml><?xml version="1.0" encoding="utf-8"?>
<p:tagLst xmlns:p="http://schemas.openxmlformats.org/presentationml/2006/main">
  <p:tag name="AS_UNIQUEID" val="4058"/>
</p:tagLst>
</file>

<file path=ppt/tags/tag454.xml><?xml version="1.0" encoding="utf-8"?>
<p:tagLst xmlns:p="http://schemas.openxmlformats.org/presentationml/2006/main">
  <p:tag name="AS_UNIQUEID" val="4059"/>
</p:tagLst>
</file>

<file path=ppt/tags/tag455.xml><?xml version="1.0" encoding="utf-8"?>
<p:tagLst xmlns:p="http://schemas.openxmlformats.org/presentationml/2006/main">
  <p:tag name="AS_UNIQUEID" val="4491"/>
</p:tagLst>
</file>

<file path=ppt/tags/tag456.xml><?xml version="1.0" encoding="utf-8"?>
<p:tagLst xmlns:p="http://schemas.openxmlformats.org/presentationml/2006/main">
  <p:tag name="AS_UNIQUEID" val="4492"/>
</p:tagLst>
</file>

<file path=ppt/tags/tag457.xml><?xml version="1.0" encoding="utf-8"?>
<p:tagLst xmlns:p="http://schemas.openxmlformats.org/presentationml/2006/main">
  <p:tag name="AS_UNIQUEID" val="4493"/>
</p:tagLst>
</file>

<file path=ppt/tags/tag458.xml><?xml version="1.0" encoding="utf-8"?>
<p:tagLst xmlns:p="http://schemas.openxmlformats.org/presentationml/2006/main">
  <p:tag name="AS_UNIQUEID" val="4494"/>
</p:tagLst>
</file>

<file path=ppt/tags/tag459.xml><?xml version="1.0" encoding="utf-8"?>
<p:tagLst xmlns:p="http://schemas.openxmlformats.org/presentationml/2006/main">
  <p:tag name="AS_UNIQUEID" val="4495"/>
</p:tagLst>
</file>

<file path=ppt/tags/tag46.xml><?xml version="1.0" encoding="utf-8"?>
<p:tagLst xmlns:p="http://schemas.openxmlformats.org/presentationml/2006/main">
  <p:tag name="AS_UNIQUEID" val="4109"/>
</p:tagLst>
</file>

<file path=ppt/tags/tag460.xml><?xml version="1.0" encoding="utf-8"?>
<p:tagLst xmlns:p="http://schemas.openxmlformats.org/presentationml/2006/main">
  <p:tag name="AS_UNIQUEID" val="4496"/>
</p:tagLst>
</file>

<file path=ppt/tags/tag461.xml><?xml version="1.0" encoding="utf-8"?>
<p:tagLst xmlns:p="http://schemas.openxmlformats.org/presentationml/2006/main">
  <p:tag name="AS_UNIQUEID" val="4497"/>
</p:tagLst>
</file>

<file path=ppt/tags/tag462.xml><?xml version="1.0" encoding="utf-8"?>
<p:tagLst xmlns:p="http://schemas.openxmlformats.org/presentationml/2006/main">
  <p:tag name="AS_UNIQUEID" val="4498"/>
</p:tagLst>
</file>

<file path=ppt/tags/tag463.xml><?xml version="1.0" encoding="utf-8"?>
<p:tagLst xmlns:p="http://schemas.openxmlformats.org/presentationml/2006/main">
  <p:tag name="AS_UNIQUEID" val="4499"/>
</p:tagLst>
</file>

<file path=ppt/tags/tag464.xml><?xml version="1.0" encoding="utf-8"?>
<p:tagLst xmlns:p="http://schemas.openxmlformats.org/presentationml/2006/main">
  <p:tag name="AS_UNIQUEID" val="4500"/>
</p:tagLst>
</file>

<file path=ppt/tags/tag465.xml><?xml version="1.0" encoding="utf-8"?>
<p:tagLst xmlns:p="http://schemas.openxmlformats.org/presentationml/2006/main">
  <p:tag name="AS_UNIQUEID" val="4501"/>
</p:tagLst>
</file>

<file path=ppt/tags/tag466.xml><?xml version="1.0" encoding="utf-8"?>
<p:tagLst xmlns:p="http://schemas.openxmlformats.org/presentationml/2006/main">
  <p:tag name="AS_UNIQUEID" val="4502"/>
</p:tagLst>
</file>

<file path=ppt/tags/tag467.xml><?xml version="1.0" encoding="utf-8"?>
<p:tagLst xmlns:p="http://schemas.openxmlformats.org/presentationml/2006/main">
  <p:tag name="AS_UNIQUEID" val="4503"/>
</p:tagLst>
</file>

<file path=ppt/tags/tag468.xml><?xml version="1.0" encoding="utf-8"?>
<p:tagLst xmlns:p="http://schemas.openxmlformats.org/presentationml/2006/main">
  <p:tag name="AS_UNIQUEID" val="4504"/>
</p:tagLst>
</file>

<file path=ppt/tags/tag469.xml><?xml version="1.0" encoding="utf-8"?>
<p:tagLst xmlns:p="http://schemas.openxmlformats.org/presentationml/2006/main">
  <p:tag name="AS_UNIQUEID" val="4505"/>
</p:tagLst>
</file>

<file path=ppt/tags/tag47.xml><?xml version="1.0" encoding="utf-8"?>
<p:tagLst xmlns:p="http://schemas.openxmlformats.org/presentationml/2006/main">
  <p:tag name="AS_UNIQUEID" val="4110"/>
</p:tagLst>
</file>

<file path=ppt/tags/tag470.xml><?xml version="1.0" encoding="utf-8"?>
<p:tagLst xmlns:p="http://schemas.openxmlformats.org/presentationml/2006/main">
  <p:tag name="AS_UNIQUEID" val="4506"/>
</p:tagLst>
</file>

<file path=ppt/tags/tag471.xml><?xml version="1.0" encoding="utf-8"?>
<p:tagLst xmlns:p="http://schemas.openxmlformats.org/presentationml/2006/main">
  <p:tag name="AS_UNIQUEID" val="4507"/>
</p:tagLst>
</file>

<file path=ppt/tags/tag472.xml><?xml version="1.0" encoding="utf-8"?>
<p:tagLst xmlns:p="http://schemas.openxmlformats.org/presentationml/2006/main">
  <p:tag name="AS_UNIQUEID" val="4508"/>
</p:tagLst>
</file>

<file path=ppt/tags/tag473.xml><?xml version="1.0" encoding="utf-8"?>
<p:tagLst xmlns:p="http://schemas.openxmlformats.org/presentationml/2006/main">
  <p:tag name="AS_UNIQUEID" val="4509"/>
</p:tagLst>
</file>

<file path=ppt/tags/tag474.xml><?xml version="1.0" encoding="utf-8"?>
<p:tagLst xmlns:p="http://schemas.openxmlformats.org/presentationml/2006/main">
  <p:tag name="AS_UNIQUEID" val="4510"/>
</p:tagLst>
</file>

<file path=ppt/tags/tag475.xml><?xml version="1.0" encoding="utf-8"?>
<p:tagLst xmlns:p="http://schemas.openxmlformats.org/presentationml/2006/main">
  <p:tag name="AS_UNIQUEID" val="4511"/>
</p:tagLst>
</file>

<file path=ppt/tags/tag476.xml><?xml version="1.0" encoding="utf-8"?>
<p:tagLst xmlns:p="http://schemas.openxmlformats.org/presentationml/2006/main">
  <p:tag name="AS_UNIQUEID" val="4512"/>
</p:tagLst>
</file>

<file path=ppt/tags/tag477.xml><?xml version="1.0" encoding="utf-8"?>
<p:tagLst xmlns:p="http://schemas.openxmlformats.org/presentationml/2006/main">
  <p:tag name="AS_UNIQUEID" val="4513"/>
</p:tagLst>
</file>

<file path=ppt/tags/tag478.xml><?xml version="1.0" encoding="utf-8"?>
<p:tagLst xmlns:p="http://schemas.openxmlformats.org/presentationml/2006/main">
  <p:tag name="AS_UNIQUEID" val="4514"/>
</p:tagLst>
</file>

<file path=ppt/tags/tag479.xml><?xml version="1.0" encoding="utf-8"?>
<p:tagLst xmlns:p="http://schemas.openxmlformats.org/presentationml/2006/main">
  <p:tag name="AS_UNIQUEID" val="4515"/>
</p:tagLst>
</file>

<file path=ppt/tags/tag48.xml><?xml version="1.0" encoding="utf-8"?>
<p:tagLst xmlns:p="http://schemas.openxmlformats.org/presentationml/2006/main">
  <p:tag name="AS_UNIQUEID" val="4111"/>
</p:tagLst>
</file>

<file path=ppt/tags/tag480.xml><?xml version="1.0" encoding="utf-8"?>
<p:tagLst xmlns:p="http://schemas.openxmlformats.org/presentationml/2006/main">
  <p:tag name="AS_UNIQUEID" val="4516"/>
</p:tagLst>
</file>

<file path=ppt/tags/tag481.xml><?xml version="1.0" encoding="utf-8"?>
<p:tagLst xmlns:p="http://schemas.openxmlformats.org/presentationml/2006/main">
  <p:tag name="AS_UNIQUEID" val="4517"/>
</p:tagLst>
</file>

<file path=ppt/tags/tag482.xml><?xml version="1.0" encoding="utf-8"?>
<p:tagLst xmlns:p="http://schemas.openxmlformats.org/presentationml/2006/main">
  <p:tag name="AS_UNIQUEID" val="4518"/>
</p:tagLst>
</file>

<file path=ppt/tags/tag483.xml><?xml version="1.0" encoding="utf-8"?>
<p:tagLst xmlns:p="http://schemas.openxmlformats.org/presentationml/2006/main">
  <p:tag name="AS_UNIQUEID" val="4519"/>
</p:tagLst>
</file>

<file path=ppt/tags/tag484.xml><?xml version="1.0" encoding="utf-8"?>
<p:tagLst xmlns:p="http://schemas.openxmlformats.org/presentationml/2006/main">
  <p:tag name="AS_UNIQUEID" val="4520"/>
</p:tagLst>
</file>

<file path=ppt/tags/tag485.xml><?xml version="1.0" encoding="utf-8"?>
<p:tagLst xmlns:p="http://schemas.openxmlformats.org/presentationml/2006/main">
  <p:tag name="AS_UNIQUEID" val="4521"/>
</p:tagLst>
</file>

<file path=ppt/tags/tag486.xml><?xml version="1.0" encoding="utf-8"?>
<p:tagLst xmlns:p="http://schemas.openxmlformats.org/presentationml/2006/main">
  <p:tag name="AS_UNIQUEID" val="4522"/>
</p:tagLst>
</file>

<file path=ppt/tags/tag487.xml><?xml version="1.0" encoding="utf-8"?>
<p:tagLst xmlns:p="http://schemas.openxmlformats.org/presentationml/2006/main">
  <p:tag name="AS_UNIQUEID" val="4523"/>
</p:tagLst>
</file>

<file path=ppt/tags/tag488.xml><?xml version="1.0" encoding="utf-8"?>
<p:tagLst xmlns:p="http://schemas.openxmlformats.org/presentationml/2006/main">
  <p:tag name="AS_UNIQUEID" val="4524"/>
</p:tagLst>
</file>

<file path=ppt/tags/tag489.xml><?xml version="1.0" encoding="utf-8"?>
<p:tagLst xmlns:p="http://schemas.openxmlformats.org/presentationml/2006/main">
  <p:tag name="AS_UNIQUEID" val="4525"/>
</p:tagLst>
</file>

<file path=ppt/tags/tag49.xml><?xml version="1.0" encoding="utf-8"?>
<p:tagLst xmlns:p="http://schemas.openxmlformats.org/presentationml/2006/main">
  <p:tag name="AS_UNIQUEID" val="4112"/>
</p:tagLst>
</file>

<file path=ppt/tags/tag490.xml><?xml version="1.0" encoding="utf-8"?>
<p:tagLst xmlns:p="http://schemas.openxmlformats.org/presentationml/2006/main">
  <p:tag name="AS_UNIQUEID" val="4526"/>
</p:tagLst>
</file>

<file path=ppt/tags/tag491.xml><?xml version="1.0" encoding="utf-8"?>
<p:tagLst xmlns:p="http://schemas.openxmlformats.org/presentationml/2006/main">
  <p:tag name="AS_OS" val="Unix 3.10 unknown"/>
  <p:tag name="AS_RELEASE_DATE" val="2023.03.31"/>
  <p:tag name="AS_TITLE" val="Aspose.Slides for Java"/>
  <p:tag name="AS_VERSION" val="23.3"/>
  <p:tag name="COMMONDATA" val="eyJoZGlkIjoiNmFlYzVjZjE2YmVmMDQxOWJjNzAxZGEzZTdiMjFhODMifQ=="/>
  <p:tag name="KSO_WPP_MARK_KEY" val="859e9ed1-f7da-4028-a740-39d17bf6e6e8"/>
</p:tagLst>
</file>

<file path=ppt/tags/tag5.xml><?xml version="1.0" encoding="utf-8"?>
<p:tagLst xmlns:p="http://schemas.openxmlformats.org/presentationml/2006/main">
  <p:tag name="AS_UNIQUEID" val="4068"/>
</p:tagLst>
</file>

<file path=ppt/tags/tag50.xml><?xml version="1.0" encoding="utf-8"?>
<p:tagLst xmlns:p="http://schemas.openxmlformats.org/presentationml/2006/main">
  <p:tag name="AS_UNIQUEID" val="4113"/>
</p:tagLst>
</file>

<file path=ppt/tags/tag51.xml><?xml version="1.0" encoding="utf-8"?>
<p:tagLst xmlns:p="http://schemas.openxmlformats.org/presentationml/2006/main">
  <p:tag name="AS_UNIQUEID" val="4114"/>
</p:tagLst>
</file>

<file path=ppt/tags/tag52.xml><?xml version="1.0" encoding="utf-8"?>
<p:tagLst xmlns:p="http://schemas.openxmlformats.org/presentationml/2006/main">
  <p:tag name="AS_UNIQUEID" val="4115"/>
</p:tagLst>
</file>

<file path=ppt/tags/tag53.xml><?xml version="1.0" encoding="utf-8"?>
<p:tagLst xmlns:p="http://schemas.openxmlformats.org/presentationml/2006/main">
  <p:tag name="AS_UNIQUEID" val="4116"/>
</p:tagLst>
</file>

<file path=ppt/tags/tag54.xml><?xml version="1.0" encoding="utf-8"?>
<p:tagLst xmlns:p="http://schemas.openxmlformats.org/presentationml/2006/main">
  <p:tag name="AS_UNIQUEID" val="4117"/>
</p:tagLst>
</file>

<file path=ppt/tags/tag55.xml><?xml version="1.0" encoding="utf-8"?>
<p:tagLst xmlns:p="http://schemas.openxmlformats.org/presentationml/2006/main">
  <p:tag name="AS_UNIQUEID" val="4118"/>
</p:tagLst>
</file>

<file path=ppt/tags/tag56.xml><?xml version="1.0" encoding="utf-8"?>
<p:tagLst xmlns:p="http://schemas.openxmlformats.org/presentationml/2006/main">
  <p:tag name="AS_UNIQUEID" val="4119"/>
</p:tagLst>
</file>

<file path=ppt/tags/tag57.xml><?xml version="1.0" encoding="utf-8"?>
<p:tagLst xmlns:p="http://schemas.openxmlformats.org/presentationml/2006/main">
  <p:tag name="AS_UNIQUEID" val="4120"/>
</p:tagLst>
</file>

<file path=ppt/tags/tag58.xml><?xml version="1.0" encoding="utf-8"?>
<p:tagLst xmlns:p="http://schemas.openxmlformats.org/presentationml/2006/main">
  <p:tag name="AS_UNIQUEID" val="4121"/>
</p:tagLst>
</file>

<file path=ppt/tags/tag59.xml><?xml version="1.0" encoding="utf-8"?>
<p:tagLst xmlns:p="http://schemas.openxmlformats.org/presentationml/2006/main">
  <p:tag name="AS_UNIQUEID" val="4122"/>
</p:tagLst>
</file>

<file path=ppt/tags/tag6.xml><?xml version="1.0" encoding="utf-8"?>
<p:tagLst xmlns:p="http://schemas.openxmlformats.org/presentationml/2006/main">
  <p:tag name="AS_UNIQUEID" val="4069"/>
</p:tagLst>
</file>

<file path=ppt/tags/tag60.xml><?xml version="1.0" encoding="utf-8"?>
<p:tagLst xmlns:p="http://schemas.openxmlformats.org/presentationml/2006/main">
  <p:tag name="AS_UNIQUEID" val="4123"/>
</p:tagLst>
</file>

<file path=ppt/tags/tag61.xml><?xml version="1.0" encoding="utf-8"?>
<p:tagLst xmlns:p="http://schemas.openxmlformats.org/presentationml/2006/main">
  <p:tag name="AS_UNIQUEID" val="4124"/>
</p:tagLst>
</file>

<file path=ppt/tags/tag62.xml><?xml version="1.0" encoding="utf-8"?>
<p:tagLst xmlns:p="http://schemas.openxmlformats.org/presentationml/2006/main">
  <p:tag name="AS_UNIQUEID" val="4125"/>
</p:tagLst>
</file>

<file path=ppt/tags/tag63.xml><?xml version="1.0" encoding="utf-8"?>
<p:tagLst xmlns:p="http://schemas.openxmlformats.org/presentationml/2006/main">
  <p:tag name="AS_UNIQUEID" val="4126"/>
</p:tagLst>
</file>

<file path=ppt/tags/tag64.xml><?xml version="1.0" encoding="utf-8"?>
<p:tagLst xmlns:p="http://schemas.openxmlformats.org/presentationml/2006/main">
  <p:tag name="AS_UNIQUEID" val="4127"/>
</p:tagLst>
</file>

<file path=ppt/tags/tag65.xml><?xml version="1.0" encoding="utf-8"?>
<p:tagLst xmlns:p="http://schemas.openxmlformats.org/presentationml/2006/main">
  <p:tag name="AS_UNIQUEID" val="4128"/>
</p:tagLst>
</file>

<file path=ppt/tags/tag66.xml><?xml version="1.0" encoding="utf-8"?>
<p:tagLst xmlns:p="http://schemas.openxmlformats.org/presentationml/2006/main">
  <p:tag name="AS_UNIQUEID" val="4129"/>
</p:tagLst>
</file>

<file path=ppt/tags/tag67.xml><?xml version="1.0" encoding="utf-8"?>
<p:tagLst xmlns:p="http://schemas.openxmlformats.org/presentationml/2006/main">
  <p:tag name="AS_UNIQUEID" val="4130"/>
</p:tagLst>
</file>

<file path=ppt/tags/tag68.xml><?xml version="1.0" encoding="utf-8"?>
<p:tagLst xmlns:p="http://schemas.openxmlformats.org/presentationml/2006/main">
  <p:tag name="AS_UNIQUEID" val="4131"/>
</p:tagLst>
</file>

<file path=ppt/tags/tag69.xml><?xml version="1.0" encoding="utf-8"?>
<p:tagLst xmlns:p="http://schemas.openxmlformats.org/presentationml/2006/main">
  <p:tag name="AS_UNIQUEID" val="4132"/>
</p:tagLst>
</file>

<file path=ppt/tags/tag7.xml><?xml version="1.0" encoding="utf-8"?>
<p:tagLst xmlns:p="http://schemas.openxmlformats.org/presentationml/2006/main">
  <p:tag name="AS_UNIQUEID" val="4070"/>
</p:tagLst>
</file>

<file path=ppt/tags/tag70.xml><?xml version="1.0" encoding="utf-8"?>
<p:tagLst xmlns:p="http://schemas.openxmlformats.org/presentationml/2006/main">
  <p:tag name="AS_UNIQUEID" val="4133"/>
</p:tagLst>
</file>

<file path=ppt/tags/tag71.xml><?xml version="1.0" encoding="utf-8"?>
<p:tagLst xmlns:p="http://schemas.openxmlformats.org/presentationml/2006/main">
  <p:tag name="AS_UNIQUEID" val="4134"/>
</p:tagLst>
</file>

<file path=ppt/tags/tag72.xml><?xml version="1.0" encoding="utf-8"?>
<p:tagLst xmlns:p="http://schemas.openxmlformats.org/presentationml/2006/main">
  <p:tag name="AS_UNIQUEID" val="4135"/>
</p:tagLst>
</file>

<file path=ppt/tags/tag73.xml><?xml version="1.0" encoding="utf-8"?>
<p:tagLst xmlns:p="http://schemas.openxmlformats.org/presentationml/2006/main">
  <p:tag name="AS_UNIQUEID" val="4136"/>
</p:tagLst>
</file>

<file path=ppt/tags/tag74.xml><?xml version="1.0" encoding="utf-8"?>
<p:tagLst xmlns:p="http://schemas.openxmlformats.org/presentationml/2006/main">
  <p:tag name="AS_UNIQUEID" val="4137"/>
</p:tagLst>
</file>

<file path=ppt/tags/tag75.xml><?xml version="1.0" encoding="utf-8"?>
<p:tagLst xmlns:p="http://schemas.openxmlformats.org/presentationml/2006/main">
  <p:tag name="AS_UNIQUEID" val="4138"/>
</p:tagLst>
</file>

<file path=ppt/tags/tag76.xml><?xml version="1.0" encoding="utf-8"?>
<p:tagLst xmlns:p="http://schemas.openxmlformats.org/presentationml/2006/main">
  <p:tag name="AS_UNIQUEID" val="4139"/>
</p:tagLst>
</file>

<file path=ppt/tags/tag77.xml><?xml version="1.0" encoding="utf-8"?>
<p:tagLst xmlns:p="http://schemas.openxmlformats.org/presentationml/2006/main">
  <p:tag name="AS_UNIQUEID" val="4140"/>
</p:tagLst>
</file>

<file path=ppt/tags/tag78.xml><?xml version="1.0" encoding="utf-8"?>
<p:tagLst xmlns:p="http://schemas.openxmlformats.org/presentationml/2006/main">
  <p:tag name="AS_UNIQUEID" val="4141"/>
</p:tagLst>
</file>

<file path=ppt/tags/tag79.xml><?xml version="1.0" encoding="utf-8"?>
<p:tagLst xmlns:p="http://schemas.openxmlformats.org/presentationml/2006/main">
  <p:tag name="AS_UNIQUEID" val="4142"/>
</p:tagLst>
</file>

<file path=ppt/tags/tag8.xml><?xml version="1.0" encoding="utf-8"?>
<p:tagLst xmlns:p="http://schemas.openxmlformats.org/presentationml/2006/main">
  <p:tag name="AS_UNIQUEID" val="4071"/>
</p:tagLst>
</file>

<file path=ppt/tags/tag80.xml><?xml version="1.0" encoding="utf-8"?>
<p:tagLst xmlns:p="http://schemas.openxmlformats.org/presentationml/2006/main">
  <p:tag name="AS_UNIQUEID" val="4143"/>
</p:tagLst>
</file>

<file path=ppt/tags/tag81.xml><?xml version="1.0" encoding="utf-8"?>
<p:tagLst xmlns:p="http://schemas.openxmlformats.org/presentationml/2006/main">
  <p:tag name="AS_UNIQUEID" val="4144"/>
</p:tagLst>
</file>

<file path=ppt/tags/tag82.xml><?xml version="1.0" encoding="utf-8"?>
<p:tagLst xmlns:p="http://schemas.openxmlformats.org/presentationml/2006/main">
  <p:tag name="AS_UNIQUEID" val="4145"/>
</p:tagLst>
</file>

<file path=ppt/tags/tag83.xml><?xml version="1.0" encoding="utf-8"?>
<p:tagLst xmlns:p="http://schemas.openxmlformats.org/presentationml/2006/main">
  <p:tag name="AS_UNIQUEID" val="4146"/>
</p:tagLst>
</file>

<file path=ppt/tags/tag84.xml><?xml version="1.0" encoding="utf-8"?>
<p:tagLst xmlns:p="http://schemas.openxmlformats.org/presentationml/2006/main">
  <p:tag name="AS_UNIQUEID" val="4147"/>
</p:tagLst>
</file>

<file path=ppt/tags/tag85.xml><?xml version="1.0" encoding="utf-8"?>
<p:tagLst xmlns:p="http://schemas.openxmlformats.org/presentationml/2006/main">
  <p:tag name="AS_UNIQUEID" val="4148"/>
</p:tagLst>
</file>

<file path=ppt/tags/tag86.xml><?xml version="1.0" encoding="utf-8"?>
<p:tagLst xmlns:p="http://schemas.openxmlformats.org/presentationml/2006/main">
  <p:tag name="AS_UNIQUEID" val="4149"/>
</p:tagLst>
</file>

<file path=ppt/tags/tag87.xml><?xml version="1.0" encoding="utf-8"?>
<p:tagLst xmlns:p="http://schemas.openxmlformats.org/presentationml/2006/main">
  <p:tag name="AS_UNIQUEID" val="4150"/>
</p:tagLst>
</file>

<file path=ppt/tags/tag88.xml><?xml version="1.0" encoding="utf-8"?>
<p:tagLst xmlns:p="http://schemas.openxmlformats.org/presentationml/2006/main">
  <p:tag name="AS_UNIQUEID" val="4151"/>
</p:tagLst>
</file>

<file path=ppt/tags/tag89.xml><?xml version="1.0" encoding="utf-8"?>
<p:tagLst xmlns:p="http://schemas.openxmlformats.org/presentationml/2006/main">
  <p:tag name="AS_UNIQUEID" val="4152"/>
</p:tagLst>
</file>

<file path=ppt/tags/tag9.xml><?xml version="1.0" encoding="utf-8"?>
<p:tagLst xmlns:p="http://schemas.openxmlformats.org/presentationml/2006/main">
  <p:tag name="AS_UNIQUEID" val="4072"/>
</p:tagLst>
</file>

<file path=ppt/tags/tag90.xml><?xml version="1.0" encoding="utf-8"?>
<p:tagLst xmlns:p="http://schemas.openxmlformats.org/presentationml/2006/main">
  <p:tag name="AS_UNIQUEID" val="4153"/>
</p:tagLst>
</file>

<file path=ppt/tags/tag91.xml><?xml version="1.0" encoding="utf-8"?>
<p:tagLst xmlns:p="http://schemas.openxmlformats.org/presentationml/2006/main">
  <p:tag name="AS_UNIQUEID" val="4154"/>
</p:tagLst>
</file>

<file path=ppt/tags/tag92.xml><?xml version="1.0" encoding="utf-8"?>
<p:tagLst xmlns:p="http://schemas.openxmlformats.org/presentationml/2006/main">
  <p:tag name="AS_UNIQUEID" val="4155"/>
</p:tagLst>
</file>

<file path=ppt/tags/tag93.xml><?xml version="1.0" encoding="utf-8"?>
<p:tagLst xmlns:p="http://schemas.openxmlformats.org/presentationml/2006/main">
  <p:tag name="AS_UNIQUEID" val="4156"/>
</p:tagLst>
</file>

<file path=ppt/tags/tag94.xml><?xml version="1.0" encoding="utf-8"?>
<p:tagLst xmlns:p="http://schemas.openxmlformats.org/presentationml/2006/main">
  <p:tag name="AS_UNIQUEID" val="4157"/>
</p:tagLst>
</file>

<file path=ppt/tags/tag95.xml><?xml version="1.0" encoding="utf-8"?>
<p:tagLst xmlns:p="http://schemas.openxmlformats.org/presentationml/2006/main">
  <p:tag name="AS_UNIQUEID" val="4158"/>
</p:tagLst>
</file>

<file path=ppt/tags/tag96.xml><?xml version="1.0" encoding="utf-8"?>
<p:tagLst xmlns:p="http://schemas.openxmlformats.org/presentationml/2006/main">
  <p:tag name="AS_UNIQUEID" val="4159"/>
</p:tagLst>
</file>

<file path=ppt/tags/tag97.xml><?xml version="1.0" encoding="utf-8"?>
<p:tagLst xmlns:p="http://schemas.openxmlformats.org/presentationml/2006/main">
  <p:tag name="AS_UNIQUEID" val="4160"/>
</p:tagLst>
</file>

<file path=ppt/tags/tag98.xml><?xml version="1.0" encoding="utf-8"?>
<p:tagLst xmlns:p="http://schemas.openxmlformats.org/presentationml/2006/main">
  <p:tag name="AS_UNIQUEID" val="4161"/>
</p:tagLst>
</file>

<file path=ppt/tags/tag99.xml><?xml version="1.0" encoding="utf-8"?>
<p:tagLst xmlns:p="http://schemas.openxmlformats.org/presentationml/2006/main">
  <p:tag name="AS_UNIQUEID" val="4162"/>
</p:tagLst>
</file>

<file path=ppt/theme/theme1.xml><?xml version="1.0" encoding="utf-8"?>
<a:theme xmlns:r="http://schemas.openxmlformats.org/officeDocument/2006/relationships"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诗情画意">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Calibri Light" panose="020f03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Calibri Light" panose="020f03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1_诗情画意">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Calibri Light" panose="020f03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panose="020f0502020204030204"/>
        <a:ea typeface="Calibri" panose="020f050202020403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209</Paragraphs>
  <Slides>31</Slides>
  <Notes>4</Notes>
  <TotalTime>0</TotalTime>
  <HiddenSlides>0</HiddenSlides>
  <MMClips>0</MMClips>
  <ScaleCrop>0</ScaleCrop>
  <HeadingPairs>
    <vt:vector baseType="variant" size="6">
      <vt:variant>
        <vt:lpstr>Fonts used</vt:lpstr>
      </vt:variant>
      <vt:variant>
        <vt:i4>16</vt:i4>
      </vt:variant>
      <vt:variant>
        <vt:lpstr>Theme</vt:lpstr>
      </vt:variant>
      <vt:variant>
        <vt:i4>1</vt:i4>
      </vt:variant>
      <vt:variant>
        <vt:lpstr>Slide Titles</vt:lpstr>
      </vt:variant>
      <vt:variant>
        <vt:i4>31</vt:i4>
      </vt:variant>
    </vt:vector>
  </HeadingPairs>
  <TitlesOfParts>
    <vt:vector baseType="lpstr" size="48">
      <vt:lpstr>Arial</vt:lpstr>
      <vt:lpstr>Calibri Light</vt:lpstr>
      <vt:lpstr>宋体</vt:lpstr>
      <vt:lpstr>Calibri</vt:lpstr>
      <vt:lpstr>华文新魏</vt:lpstr>
      <vt:lpstr>Times New Roman</vt:lpstr>
      <vt:lpstr>隶书</vt:lpstr>
      <vt:lpstr>楷体_GB2312</vt:lpstr>
      <vt:lpstr>等线</vt:lpstr>
      <vt:lpstr>華康文徵明體W4(P)</vt:lpstr>
      <vt:lpstr>字魂56号-洪亮毛笔隶书简体</vt:lpstr>
      <vt:lpstr>微软雅黑</vt:lpstr>
      <vt:lpstr>黑体</vt:lpstr>
      <vt:lpstr>方正北魏楷书简体</vt:lpstr>
      <vt:lpstr>楷体</vt:lpstr>
      <vt:lpstr>方正粗黑宋简体</vt:lpstr>
      <vt:lpstr>1_默认设计模板</vt:lpstr>
      <vt:lpstr>导入新课</vt:lpstr>
      <vt:lpstr>PowerPoint Presentation</vt:lpstr>
      <vt:lpstr>PowerPoint Presentation</vt:lpstr>
      <vt:lpstr>PowerPoint Presentation</vt:lpstr>
      <vt:lpstr>PowerPoint Presentation</vt:lpstr>
      <vt:lpstr>PowerPoint Presentation</vt:lpstr>
      <vt:lpstr>PowerPoint Presentation</vt:lpstr>
      <vt:lpstr>       解题：《燕歌行》行，是古代诗歌的一种体裁，属于“歌行体”。吟，如李白的《梦游天姥吟留别》歌，如杜甫《茅屋为秋风所破歌》、白居易《长恨歌》引，如李贺的《李凭箜篌引》</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2023-08-30T19:50:28.200</cp:lastPrinted>
  <dcterms:created xsi:type="dcterms:W3CDTF">2023-08-30T19:50:28Z</dcterms:created>
  <dcterms:modified xsi:type="dcterms:W3CDTF">2023-08-30T11:50:28Z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