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61" r:id="rId4"/>
    <p:sldId id="262" r:id="rId5"/>
    <p:sldId id="263" r:id="rId6"/>
    <p:sldId id="278" r:id="rId7"/>
    <p:sldId id="279" r:id="rId8"/>
    <p:sldId id="264" r:id="rId9"/>
    <p:sldId id="265" r:id="rId10"/>
    <p:sldId id="266" r:id="rId11"/>
    <p:sldId id="267" r:id="rId12"/>
    <p:sldId id="281" r:id="rId13"/>
    <p:sldId id="268" r:id="rId14"/>
    <p:sldId id="269" r:id="rId15"/>
    <p:sldId id="270" r:id="rId16"/>
    <p:sldId id="271" r:id="rId17"/>
    <p:sldId id="272" r:id="rId18"/>
    <p:sldId id="273" r:id="rId19"/>
    <p:sldId id="274" r:id="rId20"/>
    <p:sldId id="275" r:id="rId21"/>
    <p:sldId id="276" r:id="rId22"/>
    <p:sldId id="277" r:id="rId2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1506"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2016-12-14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2016-12-14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2016-12-14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BDE4D4C-86E7-4222-952D-3387A789B657}"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9368111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54781A0-96AA-4A86-8B45-7487313C586C}"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4653124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2D48E09-48A4-4104-B2EA-D1A9773070D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5102499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1ABB5592-D32C-4968-9411-9828E5B01F1E}"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4848072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D3B215D9-1D5F-4CF6-8C47-D5BDDB7FDFFB}"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8319816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C9BED9BA-530B-482B-80EB-1332DE8A1858}"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7209194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6E4BCA0A-B1B5-447F-8055-27AAC0083B9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194834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6684D38-2229-45A5-9012-79FFD3DA26F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6697454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2016-12-14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932A7DA-DC0D-49AF-A8EB-23A054736CA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3522577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4045255-038F-4F24-A49A-B216B4C208B8}"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5970996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19CF55D-7250-4A41-A622-8F4C4654408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97220698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5800" y="609600"/>
            <a:ext cx="7772400" cy="5486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a:xfrm>
            <a:off x="685800" y="6248400"/>
            <a:ext cx="1905000" cy="457200"/>
          </a:xfrm>
        </p:spPr>
        <p:txBody>
          <a:bodyPr/>
          <a:lstStyle>
            <a:lvl1pPr>
              <a:defRPr/>
            </a:lvl1pPr>
          </a:lstStyle>
          <a:p>
            <a:pPr>
              <a:defRPr/>
            </a:pPr>
            <a:endParaRPr lang="en-US" altLang="zh-CN">
              <a:solidFill>
                <a:srgbClr val="000000"/>
              </a:solidFill>
            </a:endParaRPr>
          </a:p>
        </p:txBody>
      </p:sp>
      <p:sp>
        <p:nvSpPr>
          <p:cNvPr id="4" name="页脚占位符 3"/>
          <p:cNvSpPr>
            <a:spLocks noGrp="1"/>
          </p:cNvSpPr>
          <p:nvPr>
            <p:ph type="ftr" sz="quarter" idx="11"/>
          </p:nvPr>
        </p:nvSpPr>
        <p:spPr>
          <a:xfrm>
            <a:off x="3124200" y="6248400"/>
            <a:ext cx="2895600" cy="457200"/>
          </a:xfrm>
        </p:spPr>
        <p:txBody>
          <a:bodyPr/>
          <a:lstStyle>
            <a:lvl1pPr>
              <a:defRPr/>
            </a:lvl1pPr>
          </a:lstStyle>
          <a:p>
            <a:pPr>
              <a:defRPr/>
            </a:pPr>
            <a:endParaRPr lang="en-US" altLang="zh-CN">
              <a:solidFill>
                <a:srgbClr val="000000"/>
              </a:solidFill>
            </a:endParaRPr>
          </a:p>
        </p:txBody>
      </p:sp>
      <p:sp>
        <p:nvSpPr>
          <p:cNvPr id="5" name="灯片编号占位符 4"/>
          <p:cNvSpPr>
            <a:spLocks noGrp="1"/>
          </p:cNvSpPr>
          <p:nvPr>
            <p:ph type="sldNum" sz="quarter" idx="12"/>
          </p:nvPr>
        </p:nvSpPr>
        <p:spPr>
          <a:xfrm>
            <a:off x="6553200" y="6248400"/>
            <a:ext cx="1905000" cy="457200"/>
          </a:xfrm>
        </p:spPr>
        <p:txBody>
          <a:bodyPr/>
          <a:lstStyle>
            <a:lvl1pPr>
              <a:defRPr smtClean="0"/>
            </a:lvl1pPr>
          </a:lstStyle>
          <a:p>
            <a:pPr>
              <a:defRPr/>
            </a:pPr>
            <a:fld id="{B86878AA-BCD1-43E6-A3A0-DFD847F1DC6E}"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204409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2016-12-14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2016-12-14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2016-12-14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2016-12-14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2016-12-14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2016-12-14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2016-12-14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2016-12-14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ea typeface="宋体" pitchFamily="2" charset="-122"/>
              </a:defRPr>
            </a:lvl1pPr>
          </a:lstStyle>
          <a:p>
            <a:pPr fontAlgn="base">
              <a:spcBef>
                <a:spcPct val="0"/>
              </a:spcBef>
              <a:spcAft>
                <a:spcPct val="0"/>
              </a:spcAft>
              <a:defRPr/>
            </a:pPr>
            <a:endParaRPr kumimoji="1" lang="en-US" altLang="zh-CN">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ea typeface="宋体" pitchFamily="2" charset="-122"/>
              </a:defRPr>
            </a:lvl1pPr>
          </a:lstStyle>
          <a:p>
            <a:pPr fontAlgn="base">
              <a:spcBef>
                <a:spcPct val="0"/>
              </a:spcBef>
              <a:spcAft>
                <a:spcPct val="0"/>
              </a:spcAft>
              <a:defRPr/>
            </a:pPr>
            <a:endParaRPr kumimoji="1" lang="en-US" altLang="zh-CN">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宋体" pitchFamily="2" charset="-122"/>
              </a:defRPr>
            </a:lvl1pPr>
          </a:lstStyle>
          <a:p>
            <a:pPr fontAlgn="base">
              <a:spcBef>
                <a:spcPct val="0"/>
              </a:spcBef>
              <a:spcAft>
                <a:spcPct val="0"/>
              </a:spcAft>
              <a:defRPr/>
            </a:pPr>
            <a:fld id="{FA466550-2032-483E-9B5D-D05AE772717D}" type="slidenum">
              <a:rPr kumimoji="1" lang="en-US" altLang="zh-CN">
                <a:solidFill>
                  <a:srgbClr val="000000"/>
                </a:solidFill>
              </a:rPr>
              <a:pPr fontAlgn="base">
                <a:spcBef>
                  <a:spcPct val="0"/>
                </a:spcBef>
                <a:spcAft>
                  <a:spcPct val="0"/>
                </a:spcAft>
                <a:defRPr/>
              </a:pPr>
              <a:t>‹#›</a:t>
            </a:fld>
            <a:endParaRPr kumimoji="1" lang="en-US" altLang="zh-CN">
              <a:solidFill>
                <a:srgbClr val="000000"/>
              </a:solidFill>
            </a:endParaRPr>
          </a:p>
        </p:txBody>
      </p:sp>
    </p:spTree>
    <p:extLst>
      <p:ext uri="{BB962C8B-B14F-4D97-AF65-F5344CB8AC3E}">
        <p14:creationId xmlns:p14="http://schemas.microsoft.com/office/powerpoint/2010/main" val="311529723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5pPr>
      <a:lvl6pPr marL="457200" algn="ctr" rtl="0" fontAlgn="base">
        <a:spcBef>
          <a:spcPct val="0"/>
        </a:spcBef>
        <a:spcAft>
          <a:spcPct val="0"/>
        </a:spcAft>
        <a:defRPr kumimoji="1" sz="4400">
          <a:solidFill>
            <a:schemeClr val="tx2"/>
          </a:solidFill>
          <a:latin typeface="Times New Roman" pitchFamily="18" charset="0"/>
          <a:ea typeface="宋体" pitchFamily="2" charset="-122"/>
        </a:defRPr>
      </a:lvl6pPr>
      <a:lvl7pPr marL="914400" algn="ctr" rtl="0" fontAlgn="base">
        <a:spcBef>
          <a:spcPct val="0"/>
        </a:spcBef>
        <a:spcAft>
          <a:spcPct val="0"/>
        </a:spcAft>
        <a:defRPr kumimoji="1" sz="4400">
          <a:solidFill>
            <a:schemeClr val="tx2"/>
          </a:solidFill>
          <a:latin typeface="Times New Roman" pitchFamily="18" charset="0"/>
          <a:ea typeface="宋体" pitchFamily="2" charset="-122"/>
        </a:defRPr>
      </a:lvl7pPr>
      <a:lvl8pPr marL="1371600" algn="ctr" rtl="0" fontAlgn="base">
        <a:spcBef>
          <a:spcPct val="0"/>
        </a:spcBef>
        <a:spcAft>
          <a:spcPct val="0"/>
        </a:spcAft>
        <a:defRPr kumimoji="1" sz="4400">
          <a:solidFill>
            <a:schemeClr val="tx2"/>
          </a:solidFill>
          <a:latin typeface="Times New Roman" pitchFamily="18" charset="0"/>
          <a:ea typeface="宋体" pitchFamily="2" charset="-122"/>
        </a:defRPr>
      </a:lvl8pPr>
      <a:lvl9pPr marL="1828800" algn="ctr" rtl="0" fontAlgn="base">
        <a:spcBef>
          <a:spcPct val="0"/>
        </a:spcBef>
        <a:spcAft>
          <a:spcPct val="0"/>
        </a:spcAft>
        <a:defRPr kumimoji="1"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a:effectLst>
            <a:glow rad="63500">
              <a:schemeClr val="accent1">
                <a:satMod val="175000"/>
                <a:alpha val="69000"/>
              </a:schemeClr>
            </a:glow>
          </a:effectLst>
        </p:spPr>
      </p:pic>
      <p:sp>
        <p:nvSpPr>
          <p:cNvPr id="2" name="标题 1"/>
          <p:cNvSpPr>
            <a:spLocks noGrp="1"/>
          </p:cNvSpPr>
          <p:nvPr>
            <p:ph type="ctrTitle"/>
          </p:nvPr>
        </p:nvSpPr>
        <p:spPr/>
        <p:txBody>
          <a:bodyPr>
            <a:noAutofit/>
          </a:bodyPr>
          <a:lstStyle/>
          <a:p>
            <a:r>
              <a:rPr lang="zh-CN" altLang="en-US" sz="9600" b="1" dirty="0" smtClean="0">
                <a:solidFill>
                  <a:srgbClr val="FF0000"/>
                </a:solidFill>
                <a:latin typeface="华文新魏" pitchFamily="2" charset="-122"/>
                <a:ea typeface="华文新魏" pitchFamily="2" charset="-122"/>
              </a:rPr>
              <a:t>杞人忧天</a:t>
            </a:r>
            <a:endParaRPr lang="zh-CN" altLang="en-US" sz="9600" b="1" dirty="0">
              <a:solidFill>
                <a:srgbClr val="FF0000"/>
              </a:solidFill>
              <a:latin typeface="华文新魏" pitchFamily="2" charset="-122"/>
              <a:ea typeface="华文新魏" pitchFamily="2" charset="-122"/>
            </a:endParaRPr>
          </a:p>
        </p:txBody>
      </p:sp>
      <p:sp>
        <p:nvSpPr>
          <p:cNvPr id="3" name="副标题 2"/>
          <p:cNvSpPr>
            <a:spLocks noGrp="1"/>
          </p:cNvSpPr>
          <p:nvPr>
            <p:ph type="subTitle" idx="1"/>
          </p:nvPr>
        </p:nvSpPr>
        <p:spPr>
          <a:xfrm>
            <a:off x="5220072" y="4941168"/>
            <a:ext cx="4032448" cy="1752600"/>
          </a:xfrm>
        </p:spPr>
        <p:txBody>
          <a:bodyPr/>
          <a:lstStyle/>
          <a:p>
            <a:r>
              <a:rPr lang="en-US" altLang="zh-CN" b="1" dirty="0" smtClean="0">
                <a:solidFill>
                  <a:srgbClr val="FF0000"/>
                </a:solidFill>
              </a:rPr>
              <a:t>《</a:t>
            </a:r>
            <a:r>
              <a:rPr lang="zh-CN" altLang="en-US" b="1" dirty="0" smtClean="0">
                <a:solidFill>
                  <a:srgbClr val="FF0000"/>
                </a:solidFill>
              </a:rPr>
              <a:t>列子</a:t>
            </a:r>
            <a:r>
              <a:rPr lang="en-US" altLang="zh-CN" b="1" dirty="0" smtClean="0">
                <a:solidFill>
                  <a:srgbClr val="FF0000"/>
                </a:solidFill>
              </a:rPr>
              <a:t>·</a:t>
            </a:r>
            <a:r>
              <a:rPr lang="zh-CN" altLang="en-US" b="1" dirty="0" smtClean="0">
                <a:solidFill>
                  <a:srgbClr val="FF0000"/>
                </a:solidFill>
              </a:rPr>
              <a:t>天端</a:t>
            </a:r>
            <a:r>
              <a:rPr lang="en-US" altLang="zh-CN" b="1" dirty="0" smtClean="0">
                <a:solidFill>
                  <a:srgbClr val="FF0000"/>
                </a:solidFill>
              </a:rPr>
              <a:t>》</a:t>
            </a:r>
          </a:p>
          <a:p>
            <a:r>
              <a:rPr lang="zh-CN" altLang="en-US" b="1" dirty="0">
                <a:solidFill>
                  <a:srgbClr val="FF0000"/>
                </a:solidFill>
              </a:rPr>
              <a:t>列御寇</a:t>
            </a:r>
          </a:p>
        </p:txBody>
      </p:sp>
    </p:spTree>
    <p:extLst>
      <p:ext uri="{BB962C8B-B14F-4D97-AF65-F5344CB8AC3E}">
        <p14:creationId xmlns:p14="http://schemas.microsoft.com/office/powerpoint/2010/main" val="35987860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ext Box 20"/>
          <p:cNvSpPr txBox="1">
            <a:spLocks noChangeArrowheads="1"/>
          </p:cNvSpPr>
          <p:nvPr/>
        </p:nvSpPr>
        <p:spPr bwMode="auto">
          <a:xfrm>
            <a:off x="442913" y="179388"/>
            <a:ext cx="67754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3200">
                <a:solidFill>
                  <a:schemeClr val="tx1"/>
                </a:solidFill>
                <a:latin typeface="Times New Roman" pitchFamily="18" charset="0"/>
                <a:ea typeface="宋体" charset="-122"/>
              </a:defRPr>
            </a:lvl1pPr>
            <a:lvl2pPr>
              <a:defRPr kumimoji="1" sz="2800">
                <a:solidFill>
                  <a:schemeClr val="tx1"/>
                </a:solidFill>
                <a:latin typeface="Times New Roman" pitchFamily="18" charset="0"/>
                <a:ea typeface="宋体" charset="-122"/>
              </a:defRPr>
            </a:lvl2pPr>
            <a:lvl3pPr>
              <a:defRPr kumimoji="1" sz="2400">
                <a:solidFill>
                  <a:schemeClr val="tx1"/>
                </a:solidFill>
                <a:latin typeface="Times New Roman" pitchFamily="18" charset="0"/>
                <a:ea typeface="宋体" charset="-122"/>
              </a:defRPr>
            </a:lvl3pPr>
            <a:lvl4pPr>
              <a:defRPr kumimoji="1" sz="2000">
                <a:solidFill>
                  <a:schemeClr val="tx1"/>
                </a:solidFill>
                <a:latin typeface="Times New Roman" pitchFamily="18" charset="0"/>
                <a:ea typeface="宋体" charset="-122"/>
              </a:defRPr>
            </a:lvl4pPr>
            <a:lvl5pPr>
              <a:defRPr kumimoji="1" sz="2000">
                <a:solidFill>
                  <a:schemeClr val="tx1"/>
                </a:solidFill>
                <a:latin typeface="Times New Roman" pitchFamily="18" charset="0"/>
                <a:ea typeface="宋体" charset="-122"/>
              </a:defRPr>
            </a:lvl5pPr>
            <a:lvl6pPr eaLnBrk="0" hangingPunct="0">
              <a:defRPr kumimoji="1" sz="2000">
                <a:solidFill>
                  <a:schemeClr val="tx1"/>
                </a:solidFill>
                <a:latin typeface="Times New Roman" pitchFamily="18" charset="0"/>
                <a:ea typeface="宋体" charset="-122"/>
              </a:defRPr>
            </a:lvl6pPr>
            <a:lvl7pPr eaLnBrk="0" hangingPunct="0">
              <a:defRPr kumimoji="1" sz="2000">
                <a:solidFill>
                  <a:schemeClr val="tx1"/>
                </a:solidFill>
                <a:latin typeface="Times New Roman" pitchFamily="18" charset="0"/>
                <a:ea typeface="宋体" charset="-122"/>
              </a:defRPr>
            </a:lvl7pPr>
            <a:lvl8pPr eaLnBrk="0" hangingPunct="0">
              <a:defRPr kumimoji="1" sz="2000">
                <a:solidFill>
                  <a:schemeClr val="tx1"/>
                </a:solidFill>
                <a:latin typeface="Times New Roman" pitchFamily="18" charset="0"/>
                <a:ea typeface="宋体" charset="-122"/>
              </a:defRPr>
            </a:lvl8pPr>
            <a:lvl9pPr eaLnBrk="0" hangingPunct="0">
              <a:defRPr kumimoji="1" sz="2000">
                <a:solidFill>
                  <a:schemeClr val="tx1"/>
                </a:solidFill>
                <a:latin typeface="Times New Roman" pitchFamily="18" charset="0"/>
                <a:ea typeface="宋体" charset="-122"/>
              </a:defRPr>
            </a:lvl9pPr>
          </a:lstStyle>
          <a:p>
            <a:pPr fontAlgn="base">
              <a:spcBef>
                <a:spcPct val="0"/>
              </a:spcBef>
              <a:spcAft>
                <a:spcPct val="0"/>
              </a:spcAft>
            </a:pPr>
            <a:r>
              <a:rPr lang="zh-CN" altLang="en-US" b="1" smtClean="0">
                <a:solidFill>
                  <a:srgbClr val="000000"/>
                </a:solidFill>
              </a:rPr>
              <a:t>充塞</a:t>
            </a:r>
            <a:r>
              <a:rPr lang="zh-CN" altLang="en-US" b="1" smtClean="0">
                <a:solidFill>
                  <a:srgbClr val="FF0000"/>
                </a:solidFill>
              </a:rPr>
              <a:t>四虚</a:t>
            </a:r>
            <a:r>
              <a:rPr lang="zh-CN" altLang="en-US" b="1" smtClean="0">
                <a:solidFill>
                  <a:srgbClr val="000000"/>
                </a:solidFill>
              </a:rPr>
              <a:t>，无处无块。</a:t>
            </a:r>
            <a:r>
              <a:rPr lang="zh-CN" altLang="en-US" b="1" u="sng" smtClean="0">
                <a:solidFill>
                  <a:srgbClr val="006600"/>
                </a:solidFill>
              </a:rPr>
              <a:t>若</a:t>
            </a:r>
            <a:r>
              <a:rPr lang="zh-CN" altLang="en-US" b="1" smtClean="0">
                <a:solidFill>
                  <a:srgbClr val="FF0000"/>
                </a:solidFill>
              </a:rPr>
              <a:t>躇步</a:t>
            </a:r>
            <a:r>
              <a:rPr lang="zh-CN" altLang="en-US" b="1" smtClean="0">
                <a:solidFill>
                  <a:srgbClr val="000000"/>
                </a:solidFill>
              </a:rPr>
              <a:t>跐</a:t>
            </a:r>
            <a:r>
              <a:rPr lang="zh-CN" altLang="en-US" b="1" smtClean="0">
                <a:solidFill>
                  <a:srgbClr val="FF0000"/>
                </a:solidFill>
              </a:rPr>
              <a:t>蹈</a:t>
            </a:r>
            <a:r>
              <a:rPr lang="zh-CN" altLang="en-US" b="1" smtClean="0">
                <a:solidFill>
                  <a:srgbClr val="000000"/>
                </a:solidFill>
              </a:rPr>
              <a:t>，</a:t>
            </a:r>
          </a:p>
        </p:txBody>
      </p:sp>
      <p:sp>
        <p:nvSpPr>
          <p:cNvPr id="101379" name="Text Box 23"/>
          <p:cNvSpPr txBox="1">
            <a:spLocks noChangeArrowheads="1"/>
          </p:cNvSpPr>
          <p:nvPr/>
        </p:nvSpPr>
        <p:spPr bwMode="auto">
          <a:xfrm>
            <a:off x="327025" y="3055938"/>
            <a:ext cx="67754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3200">
                <a:solidFill>
                  <a:schemeClr val="tx1"/>
                </a:solidFill>
                <a:latin typeface="Times New Roman" pitchFamily="18" charset="0"/>
                <a:ea typeface="宋体" charset="-122"/>
              </a:defRPr>
            </a:lvl1pPr>
            <a:lvl2pPr>
              <a:defRPr kumimoji="1" sz="2800">
                <a:solidFill>
                  <a:schemeClr val="tx1"/>
                </a:solidFill>
                <a:latin typeface="Times New Roman" pitchFamily="18" charset="0"/>
                <a:ea typeface="宋体" charset="-122"/>
              </a:defRPr>
            </a:lvl2pPr>
            <a:lvl3pPr>
              <a:defRPr kumimoji="1" sz="2400">
                <a:solidFill>
                  <a:schemeClr val="tx1"/>
                </a:solidFill>
                <a:latin typeface="Times New Roman" pitchFamily="18" charset="0"/>
                <a:ea typeface="宋体" charset="-122"/>
              </a:defRPr>
            </a:lvl3pPr>
            <a:lvl4pPr>
              <a:defRPr kumimoji="1" sz="2000">
                <a:solidFill>
                  <a:schemeClr val="tx1"/>
                </a:solidFill>
                <a:latin typeface="Times New Roman" pitchFamily="18" charset="0"/>
                <a:ea typeface="宋体" charset="-122"/>
              </a:defRPr>
            </a:lvl4pPr>
            <a:lvl5pPr>
              <a:defRPr kumimoji="1" sz="2000">
                <a:solidFill>
                  <a:schemeClr val="tx1"/>
                </a:solidFill>
                <a:latin typeface="Times New Roman" pitchFamily="18" charset="0"/>
                <a:ea typeface="宋体" charset="-122"/>
              </a:defRPr>
            </a:lvl5pPr>
            <a:lvl6pPr eaLnBrk="0" hangingPunct="0">
              <a:defRPr kumimoji="1" sz="2000">
                <a:solidFill>
                  <a:schemeClr val="tx1"/>
                </a:solidFill>
                <a:latin typeface="Times New Roman" pitchFamily="18" charset="0"/>
                <a:ea typeface="宋体" charset="-122"/>
              </a:defRPr>
            </a:lvl6pPr>
            <a:lvl7pPr eaLnBrk="0" hangingPunct="0">
              <a:defRPr kumimoji="1" sz="2000">
                <a:solidFill>
                  <a:schemeClr val="tx1"/>
                </a:solidFill>
                <a:latin typeface="Times New Roman" pitchFamily="18" charset="0"/>
                <a:ea typeface="宋体" charset="-122"/>
              </a:defRPr>
            </a:lvl7pPr>
            <a:lvl8pPr eaLnBrk="0" hangingPunct="0">
              <a:defRPr kumimoji="1" sz="2000">
                <a:solidFill>
                  <a:schemeClr val="tx1"/>
                </a:solidFill>
                <a:latin typeface="Times New Roman" pitchFamily="18" charset="0"/>
                <a:ea typeface="宋体" charset="-122"/>
              </a:defRPr>
            </a:lvl8pPr>
            <a:lvl9pPr eaLnBrk="0" hangingPunct="0">
              <a:defRPr kumimoji="1" sz="2000">
                <a:solidFill>
                  <a:schemeClr val="tx1"/>
                </a:solidFill>
                <a:latin typeface="Times New Roman" pitchFamily="18" charset="0"/>
                <a:ea typeface="宋体" charset="-122"/>
              </a:defRPr>
            </a:lvl9pPr>
          </a:lstStyle>
          <a:p>
            <a:pPr fontAlgn="base">
              <a:spcBef>
                <a:spcPct val="0"/>
              </a:spcBef>
              <a:spcAft>
                <a:spcPct val="0"/>
              </a:spcAft>
            </a:pPr>
            <a:r>
              <a:rPr lang="zh-CN" altLang="en-US" b="1" smtClean="0">
                <a:solidFill>
                  <a:srgbClr val="000000"/>
                </a:solidFill>
              </a:rPr>
              <a:t>其人</a:t>
            </a:r>
            <a:r>
              <a:rPr lang="zh-CN" altLang="en-US" b="1" smtClean="0">
                <a:solidFill>
                  <a:srgbClr val="FF0000"/>
                </a:solidFill>
              </a:rPr>
              <a:t>舍然</a:t>
            </a:r>
            <a:r>
              <a:rPr lang="zh-CN" altLang="en-US" b="1" smtClean="0">
                <a:solidFill>
                  <a:srgbClr val="000000"/>
                </a:solidFill>
              </a:rPr>
              <a:t>大喜，晓之者亦舍然大喜。</a:t>
            </a:r>
          </a:p>
        </p:txBody>
      </p:sp>
      <p:sp>
        <p:nvSpPr>
          <p:cNvPr id="6" name="矩形 5"/>
          <p:cNvSpPr>
            <a:spLocks noChangeArrowheads="1"/>
          </p:cNvSpPr>
          <p:nvPr/>
        </p:nvSpPr>
        <p:spPr bwMode="auto">
          <a:xfrm>
            <a:off x="215900" y="4556125"/>
            <a:ext cx="88550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kumimoji="1" lang="zh-CN" altLang="en-US" sz="2800" b="1" smtClean="0">
                <a:solidFill>
                  <a:srgbClr val="000000"/>
                </a:solidFill>
              </a:rPr>
              <a:t>填满了四处，没有什么地方是没有土块的，你站立行走，</a:t>
            </a:r>
            <a:endParaRPr kumimoji="1" lang="en-US" altLang="zh-CN" sz="2800" b="1" smtClean="0">
              <a:solidFill>
                <a:srgbClr val="000000"/>
              </a:solidFill>
            </a:endParaRPr>
          </a:p>
        </p:txBody>
      </p:sp>
      <p:sp>
        <p:nvSpPr>
          <p:cNvPr id="101381" name="矩形 6"/>
          <p:cNvSpPr>
            <a:spLocks noChangeArrowheads="1"/>
          </p:cNvSpPr>
          <p:nvPr/>
        </p:nvSpPr>
        <p:spPr bwMode="auto">
          <a:xfrm>
            <a:off x="438150" y="1557338"/>
            <a:ext cx="7086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kumimoji="1" lang="zh-CN" altLang="en-US" sz="3200" b="1" smtClean="0">
                <a:solidFill>
                  <a:srgbClr val="FF0000"/>
                </a:solidFill>
              </a:rPr>
              <a:t>终日</a:t>
            </a:r>
            <a:r>
              <a:rPr kumimoji="1" lang="zh-CN" altLang="en-US" sz="3200" b="1" smtClean="0">
                <a:solidFill>
                  <a:srgbClr val="000000"/>
                </a:solidFill>
              </a:rPr>
              <a:t>在地上</a:t>
            </a:r>
            <a:r>
              <a:rPr kumimoji="1" lang="zh-CN" altLang="en-US" sz="3200" b="1" smtClean="0">
                <a:solidFill>
                  <a:srgbClr val="FF0000"/>
                </a:solidFill>
              </a:rPr>
              <a:t>行止</a:t>
            </a:r>
            <a:r>
              <a:rPr kumimoji="1" lang="zh-CN" altLang="en-US" sz="3200" b="1" smtClean="0">
                <a:solidFill>
                  <a:srgbClr val="000000"/>
                </a:solidFill>
              </a:rPr>
              <a:t>，</a:t>
            </a:r>
            <a:r>
              <a:rPr kumimoji="1" lang="zh-CN" altLang="en-US" sz="3200" b="1" smtClean="0">
                <a:solidFill>
                  <a:srgbClr val="FF0000"/>
                </a:solidFill>
              </a:rPr>
              <a:t>奈何</a:t>
            </a:r>
            <a:r>
              <a:rPr kumimoji="1" lang="zh-CN" altLang="en-US" sz="3200" b="1" smtClean="0">
                <a:solidFill>
                  <a:srgbClr val="000000"/>
                </a:solidFill>
              </a:rPr>
              <a:t>忧</a:t>
            </a:r>
            <a:r>
              <a:rPr kumimoji="1" lang="zh-CN" altLang="en-US" sz="3200" b="1" smtClean="0">
                <a:solidFill>
                  <a:srgbClr val="FF0000"/>
                </a:solidFill>
              </a:rPr>
              <a:t>其</a:t>
            </a:r>
            <a:r>
              <a:rPr kumimoji="1" lang="zh-CN" altLang="en-US" sz="3200" b="1" smtClean="0">
                <a:solidFill>
                  <a:srgbClr val="000000"/>
                </a:solidFill>
              </a:rPr>
              <a:t>坏</a:t>
            </a:r>
            <a:r>
              <a:rPr kumimoji="1" lang="en-US" altLang="zh-CN" sz="3200" b="1" smtClean="0">
                <a:solidFill>
                  <a:srgbClr val="000000"/>
                </a:solidFill>
              </a:rPr>
              <a:t>?”</a:t>
            </a:r>
          </a:p>
        </p:txBody>
      </p:sp>
      <p:sp>
        <p:nvSpPr>
          <p:cNvPr id="8" name="矩形标注 7"/>
          <p:cNvSpPr/>
          <p:nvPr/>
        </p:nvSpPr>
        <p:spPr>
          <a:xfrm>
            <a:off x="784225" y="920750"/>
            <a:ext cx="1160463" cy="400050"/>
          </a:xfrm>
          <a:prstGeom prst="wedgeRectCallout">
            <a:avLst>
              <a:gd name="adj1" fmla="val 32780"/>
              <a:gd name="adj2" fmla="val -106279"/>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zh-CN" altLang="en-US" sz="3200" b="1" dirty="0">
                <a:solidFill>
                  <a:srgbClr val="FFFFFF"/>
                </a:solidFill>
              </a:rPr>
              <a:t>四方</a:t>
            </a:r>
          </a:p>
        </p:txBody>
      </p:sp>
      <p:sp>
        <p:nvSpPr>
          <p:cNvPr id="9" name="矩形标注 8"/>
          <p:cNvSpPr/>
          <p:nvPr/>
        </p:nvSpPr>
        <p:spPr>
          <a:xfrm>
            <a:off x="6300788" y="787400"/>
            <a:ext cx="2770187" cy="912813"/>
          </a:xfrm>
          <a:prstGeom prst="wedgeRectCallout">
            <a:avLst>
              <a:gd name="adj1" fmla="val -71254"/>
              <a:gd name="adj2" fmla="val -5905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zh-CN" altLang="en-US" sz="3200" b="1" dirty="0">
                <a:solidFill>
                  <a:srgbClr val="FFFFFF"/>
                </a:solidFill>
              </a:rPr>
              <a:t>都是“踩、踏”的意思</a:t>
            </a:r>
          </a:p>
        </p:txBody>
      </p:sp>
      <p:sp>
        <p:nvSpPr>
          <p:cNvPr id="10" name="矩形标注 9"/>
          <p:cNvSpPr/>
          <p:nvPr/>
        </p:nvSpPr>
        <p:spPr>
          <a:xfrm>
            <a:off x="4205288" y="944563"/>
            <a:ext cx="877887" cy="376237"/>
          </a:xfrm>
          <a:prstGeom prst="wedgeRectCallout">
            <a:avLst>
              <a:gd name="adj1" fmla="val 38217"/>
              <a:gd name="adj2" fmla="val -94474"/>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zh-CN" altLang="en-US" sz="3200" b="1" dirty="0">
                <a:solidFill>
                  <a:srgbClr val="FFFFFF"/>
                </a:solidFill>
              </a:rPr>
              <a:t>你</a:t>
            </a:r>
          </a:p>
        </p:txBody>
      </p:sp>
      <p:sp>
        <p:nvSpPr>
          <p:cNvPr id="11" name="矩形标注 10"/>
          <p:cNvSpPr/>
          <p:nvPr/>
        </p:nvSpPr>
        <p:spPr>
          <a:xfrm>
            <a:off x="1763713" y="2416175"/>
            <a:ext cx="2690812" cy="612775"/>
          </a:xfrm>
          <a:prstGeom prst="wedgeRectCallout">
            <a:avLst>
              <a:gd name="adj1" fmla="val -4542"/>
              <a:gd name="adj2" fmla="val -94474"/>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zh-CN" altLang="en-US" sz="3200" b="1" dirty="0">
                <a:solidFill>
                  <a:srgbClr val="FFFFFF"/>
                </a:solidFill>
              </a:rPr>
              <a:t>行动，活动</a:t>
            </a:r>
          </a:p>
        </p:txBody>
      </p:sp>
      <p:sp>
        <p:nvSpPr>
          <p:cNvPr id="12" name="矩形标注 11"/>
          <p:cNvSpPr/>
          <p:nvPr/>
        </p:nvSpPr>
        <p:spPr>
          <a:xfrm>
            <a:off x="327025" y="2276475"/>
            <a:ext cx="1036638" cy="477838"/>
          </a:xfrm>
          <a:prstGeom prst="wedgeRectCallout">
            <a:avLst>
              <a:gd name="adj1" fmla="val 6812"/>
              <a:gd name="adj2" fmla="val -97048"/>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zh-CN" altLang="en-US" sz="3200" b="1" dirty="0">
                <a:solidFill>
                  <a:srgbClr val="FFFFFF"/>
                </a:solidFill>
              </a:rPr>
              <a:t>整天</a:t>
            </a:r>
          </a:p>
        </p:txBody>
      </p:sp>
      <p:sp>
        <p:nvSpPr>
          <p:cNvPr id="13" name="矩形标注 12"/>
          <p:cNvSpPr/>
          <p:nvPr/>
        </p:nvSpPr>
        <p:spPr>
          <a:xfrm>
            <a:off x="4665663" y="2447925"/>
            <a:ext cx="2859087" cy="612775"/>
          </a:xfrm>
          <a:prstGeom prst="wedgeRectCallout">
            <a:avLst>
              <a:gd name="adj1" fmla="val -63301"/>
              <a:gd name="adj2" fmla="val -107341"/>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zh-CN" altLang="en-US" sz="3200" b="1" dirty="0">
                <a:solidFill>
                  <a:srgbClr val="FFFFFF"/>
                </a:solidFill>
              </a:rPr>
              <a:t>为何，为什么</a:t>
            </a:r>
          </a:p>
        </p:txBody>
      </p:sp>
      <p:sp>
        <p:nvSpPr>
          <p:cNvPr id="14" name="矩形标注 13"/>
          <p:cNvSpPr/>
          <p:nvPr/>
        </p:nvSpPr>
        <p:spPr>
          <a:xfrm>
            <a:off x="7102475" y="3041650"/>
            <a:ext cx="1824038" cy="612775"/>
          </a:xfrm>
          <a:prstGeom prst="wedgeRectCallout">
            <a:avLst>
              <a:gd name="adj1" fmla="val -145496"/>
              <a:gd name="adj2" fmla="val -220536"/>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zh-CN" altLang="en-US" sz="3200" b="1" dirty="0">
                <a:solidFill>
                  <a:srgbClr val="FFFFFF"/>
                </a:solidFill>
              </a:rPr>
              <a:t>它，指地</a:t>
            </a:r>
          </a:p>
        </p:txBody>
      </p:sp>
      <p:sp>
        <p:nvSpPr>
          <p:cNvPr id="15" name="矩形标注 14"/>
          <p:cNvSpPr/>
          <p:nvPr/>
        </p:nvSpPr>
        <p:spPr>
          <a:xfrm>
            <a:off x="611188" y="3860800"/>
            <a:ext cx="4597400" cy="612775"/>
          </a:xfrm>
          <a:prstGeom prst="wedgeRectCallout">
            <a:avLst>
              <a:gd name="adj1" fmla="val -25427"/>
              <a:gd name="adj2" fmla="val -86754"/>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zh-CN" altLang="en-US" sz="3200" b="1" dirty="0">
                <a:solidFill>
                  <a:srgbClr val="FFFFFF"/>
                </a:solidFill>
              </a:rPr>
              <a:t>同“释”解除，消除，</a:t>
            </a:r>
          </a:p>
        </p:txBody>
      </p:sp>
      <p:sp>
        <p:nvSpPr>
          <p:cNvPr id="16" name="矩形 15"/>
          <p:cNvSpPr>
            <a:spLocks noChangeArrowheads="1"/>
          </p:cNvSpPr>
          <p:nvPr/>
        </p:nvSpPr>
        <p:spPr bwMode="auto">
          <a:xfrm>
            <a:off x="231775" y="5130800"/>
            <a:ext cx="92535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kumimoji="1" lang="zh-CN" altLang="en-US" sz="2800" b="1" smtClean="0">
                <a:solidFill>
                  <a:srgbClr val="000000"/>
                </a:solidFill>
              </a:rPr>
              <a:t>整天都在地上活动，怎么还担心会陷下去呢？”</a:t>
            </a:r>
          </a:p>
        </p:txBody>
      </p:sp>
      <p:sp>
        <p:nvSpPr>
          <p:cNvPr id="17" name="矩形 16"/>
          <p:cNvSpPr>
            <a:spLocks noChangeArrowheads="1"/>
          </p:cNvSpPr>
          <p:nvPr/>
        </p:nvSpPr>
        <p:spPr bwMode="auto">
          <a:xfrm>
            <a:off x="215900" y="5692775"/>
            <a:ext cx="928528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kumimoji="1" lang="zh-CN" altLang="en-US" sz="2800" b="1" smtClean="0">
                <a:solidFill>
                  <a:srgbClr val="000000"/>
                </a:solidFill>
              </a:rPr>
              <a:t>那个杞国人放下心来，很高兴，开导他的人也放了心，</a:t>
            </a:r>
            <a:endParaRPr kumimoji="1" lang="en-US" altLang="zh-CN" sz="2800" b="1" smtClean="0">
              <a:solidFill>
                <a:srgbClr val="000000"/>
              </a:solidFill>
            </a:endParaRPr>
          </a:p>
          <a:p>
            <a:pPr fontAlgn="base">
              <a:spcBef>
                <a:spcPct val="0"/>
              </a:spcBef>
              <a:spcAft>
                <a:spcPct val="0"/>
              </a:spcAft>
            </a:pPr>
            <a:r>
              <a:rPr kumimoji="1" lang="zh-CN" altLang="en-US" sz="2800" b="1" smtClean="0">
                <a:solidFill>
                  <a:srgbClr val="000000"/>
                </a:solidFill>
              </a:rPr>
              <a:t>很高兴。 </a:t>
            </a:r>
          </a:p>
        </p:txBody>
      </p:sp>
    </p:spTree>
    <p:extLst>
      <p:ext uri="{BB962C8B-B14F-4D97-AF65-F5344CB8AC3E}">
        <p14:creationId xmlns:p14="http://schemas.microsoft.com/office/powerpoint/2010/main" val="152637104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ppt_x"/>
                                          </p:val>
                                        </p:tav>
                                        <p:tav tm="100000">
                                          <p:val>
                                            <p:strVal val="#ppt_x"/>
                                          </p:val>
                                        </p:tav>
                                      </p:tavLst>
                                    </p:anim>
                                    <p:anim calcmode="lin" valueType="num">
                                      <p:cBhvr additive="base">
                                        <p:cTn id="4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ppt_x"/>
                                          </p:val>
                                        </p:tav>
                                        <p:tav tm="100000">
                                          <p:val>
                                            <p:strVal val="#ppt_x"/>
                                          </p:val>
                                        </p:tav>
                                      </p:tavLst>
                                    </p:anim>
                                    <p:anim calcmode="lin" valueType="num">
                                      <p:cBhvr additive="base">
                                        <p:cTn id="5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500" fill="hold"/>
                                        <p:tgtEl>
                                          <p:spTgt spid="15"/>
                                        </p:tgtEl>
                                        <p:attrNameLst>
                                          <p:attrName>ppt_x</p:attrName>
                                        </p:attrNameLst>
                                      </p:cBhvr>
                                      <p:tavLst>
                                        <p:tav tm="0">
                                          <p:val>
                                            <p:strVal val="#ppt_x"/>
                                          </p:val>
                                        </p:tav>
                                        <p:tav tm="100000">
                                          <p:val>
                                            <p:strVal val="#ppt_x"/>
                                          </p:val>
                                        </p:tav>
                                      </p:tavLst>
                                    </p:anim>
                                    <p:anim calcmode="lin" valueType="num">
                                      <p:cBhvr additive="base">
                                        <p:cTn id="6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500" fill="hold"/>
                                        <p:tgtEl>
                                          <p:spTgt spid="17"/>
                                        </p:tgtEl>
                                        <p:attrNameLst>
                                          <p:attrName>ppt_x</p:attrName>
                                        </p:attrNameLst>
                                      </p:cBhvr>
                                      <p:tavLst>
                                        <p:tav tm="0">
                                          <p:val>
                                            <p:strVal val="#ppt_x"/>
                                          </p:val>
                                        </p:tav>
                                        <p:tav tm="100000">
                                          <p:val>
                                            <p:strVal val="#ppt_x"/>
                                          </p:val>
                                        </p:tav>
                                      </p:tavLst>
                                    </p:anim>
                                    <p:anim calcmode="lin" valueType="num">
                                      <p:cBhvr additive="base">
                                        <p:cTn id="6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9" grpId="0" animBg="1"/>
      <p:bldP spid="10" grpId="0" animBg="1"/>
      <p:bldP spid="11" grpId="0" animBg="1"/>
      <p:bldP spid="12" grpId="0" animBg="1"/>
      <p:bldP spid="13" grpId="0" animBg="1"/>
      <p:bldP spid="14" grpId="0" animBg="1"/>
      <p:bldP spid="15" grpId="0" animBg="1"/>
      <p:bldP spid="16" grpId="0"/>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3" name="内容占位符 2"/>
          <p:cNvSpPr>
            <a:spLocks noGrp="1"/>
          </p:cNvSpPr>
          <p:nvPr>
            <p:ph idx="4294967295"/>
          </p:nvPr>
        </p:nvSpPr>
        <p:spPr>
          <a:xfrm>
            <a:off x="467544" y="260648"/>
            <a:ext cx="8280920" cy="5184576"/>
          </a:xfrm>
        </p:spPr>
        <p:txBody>
          <a:bodyPr/>
          <a:lstStyle/>
          <a:p>
            <a:pPr marL="0" indent="0">
              <a:buFontTx/>
              <a:buNone/>
            </a:pPr>
            <a:r>
              <a:rPr lang="en-US" altLang="zh-CN" b="1" dirty="0" smtClean="0">
                <a:solidFill>
                  <a:srgbClr val="FF0000"/>
                </a:solidFill>
                <a:ea typeface="华文楷体" pitchFamily="2" charset="-122"/>
              </a:rPr>
              <a:t>1</a:t>
            </a:r>
            <a:r>
              <a:rPr lang="zh-CN" altLang="zh-CN" b="1" dirty="0" smtClean="0">
                <a:solidFill>
                  <a:srgbClr val="FF0000"/>
                </a:solidFill>
                <a:ea typeface="华文楷体" pitchFamily="2" charset="-122"/>
              </a:rPr>
              <a:t>．</a:t>
            </a:r>
            <a:r>
              <a:rPr lang="en-US" altLang="zh-CN" b="1" dirty="0" smtClean="0">
                <a:solidFill>
                  <a:srgbClr val="FF0000"/>
                </a:solidFill>
                <a:ea typeface="华文楷体" pitchFamily="2" charset="-122"/>
              </a:rPr>
              <a:t>《</a:t>
            </a:r>
            <a:r>
              <a:rPr lang="zh-CN" altLang="en-US" b="1" dirty="0" smtClean="0">
                <a:solidFill>
                  <a:srgbClr val="FF0000"/>
                </a:solidFill>
                <a:ea typeface="华文楷体" pitchFamily="2" charset="-122"/>
              </a:rPr>
              <a:t>杞人忧天</a:t>
            </a:r>
            <a:r>
              <a:rPr lang="en-US" altLang="zh-CN" b="1" dirty="0" smtClean="0">
                <a:solidFill>
                  <a:srgbClr val="FF0000"/>
                </a:solidFill>
                <a:ea typeface="华文楷体" pitchFamily="2" charset="-122"/>
              </a:rPr>
              <a:t>》</a:t>
            </a:r>
            <a:r>
              <a:rPr lang="zh-CN" altLang="en-US" b="1" dirty="0" smtClean="0">
                <a:solidFill>
                  <a:srgbClr val="FF0000"/>
                </a:solidFill>
                <a:ea typeface="华文楷体" pitchFamily="2" charset="-122"/>
              </a:rPr>
              <a:t>的故事，讽刺了生活中的哪一类人？成语“杞人忧天”的含义与哪一句俗语大致相同？</a:t>
            </a:r>
            <a:endParaRPr lang="en-US" altLang="zh-CN" b="1" dirty="0" smtClean="0">
              <a:solidFill>
                <a:srgbClr val="FF0000"/>
              </a:solidFill>
              <a:ea typeface="华文楷体" pitchFamily="2" charset="-122"/>
            </a:endParaRPr>
          </a:p>
          <a:p>
            <a:pPr marL="0" indent="0">
              <a:buFontTx/>
              <a:buNone/>
            </a:pPr>
            <a:r>
              <a:rPr lang="en-US" altLang="zh-CN" b="1" dirty="0" smtClean="0">
                <a:ea typeface="华文楷体" pitchFamily="2" charset="-122"/>
              </a:rPr>
              <a:t>   </a:t>
            </a:r>
            <a:r>
              <a:rPr lang="zh-CN" altLang="en-US" b="1" dirty="0">
                <a:ea typeface="华文楷体" pitchFamily="2" charset="-122"/>
              </a:rPr>
              <a:t>讽刺</a:t>
            </a:r>
            <a:r>
              <a:rPr lang="zh-CN" altLang="en-US" b="1" dirty="0" smtClean="0">
                <a:ea typeface="华文楷体" pitchFamily="2" charset="-122"/>
              </a:rPr>
              <a:t>了生活中为一些不切实际的事情而忧愁的人。 与俗语“天下本无事，庸人自扰之”的含义大致相同。</a:t>
            </a:r>
            <a:endParaRPr lang="en-US" altLang="zh-CN" b="1" dirty="0" smtClean="0">
              <a:ea typeface="华文楷体" pitchFamily="2" charset="-122"/>
            </a:endParaRPr>
          </a:p>
          <a:p>
            <a:pPr marL="0" indent="0">
              <a:buFontTx/>
              <a:buNone/>
            </a:pPr>
            <a:r>
              <a:rPr lang="en-US" altLang="zh-CN" b="1" dirty="0" smtClean="0">
                <a:solidFill>
                  <a:srgbClr val="FF0000"/>
                </a:solidFill>
                <a:ea typeface="华文楷体" pitchFamily="2" charset="-122"/>
              </a:rPr>
              <a:t>2</a:t>
            </a:r>
            <a:r>
              <a:rPr lang="zh-CN" altLang="zh-CN" b="1" dirty="0" smtClean="0">
                <a:solidFill>
                  <a:srgbClr val="FF0000"/>
                </a:solidFill>
                <a:ea typeface="华文楷体" pitchFamily="2" charset="-122"/>
              </a:rPr>
              <a:t>．</a:t>
            </a:r>
            <a:r>
              <a:rPr lang="zh-CN" altLang="en-US" b="1" dirty="0" smtClean="0">
                <a:solidFill>
                  <a:srgbClr val="FF0000"/>
                </a:solidFill>
                <a:ea typeface="华文楷体" pitchFamily="2" charset="-122"/>
              </a:rPr>
              <a:t>从探究的角度看，你如何评价这位“忧天”的“杞人”？</a:t>
            </a:r>
            <a:endParaRPr lang="en-US" altLang="zh-CN" b="1" dirty="0" smtClean="0">
              <a:solidFill>
                <a:srgbClr val="FF0000"/>
              </a:solidFill>
              <a:ea typeface="华文楷体" pitchFamily="2" charset="-122"/>
            </a:endParaRPr>
          </a:p>
          <a:p>
            <a:pPr marL="0" indent="0">
              <a:buFontTx/>
              <a:buNone/>
            </a:pPr>
            <a:r>
              <a:rPr lang="zh-CN" altLang="en-US" b="1" dirty="0" smtClean="0">
                <a:ea typeface="华文楷体" pitchFamily="2" charset="-122"/>
              </a:rPr>
              <a:t>示例：其中蕴含的忧患意识，值得我们重视。</a:t>
            </a:r>
            <a:endParaRPr lang="zh-CN" altLang="zh-CN" b="1" dirty="0" smtClean="0">
              <a:ea typeface="华文楷体" pitchFamily="2" charset="-122"/>
            </a:endParaRPr>
          </a:p>
        </p:txBody>
      </p:sp>
    </p:spTree>
    <p:extLst>
      <p:ext uri="{BB962C8B-B14F-4D97-AF65-F5344CB8AC3E}">
        <p14:creationId xmlns:p14="http://schemas.microsoft.com/office/powerpoint/2010/main" val="83327463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标题 1"/>
          <p:cNvSpPr>
            <a:spLocks noGrp="1"/>
          </p:cNvSpPr>
          <p:nvPr>
            <p:ph type="title" idx="4294967295"/>
          </p:nvPr>
        </p:nvSpPr>
        <p:spPr/>
        <p:txBody>
          <a:bodyPr/>
          <a:lstStyle/>
          <a:p>
            <a:endParaRPr lang="zh-CN" altLang="en-US" smtClean="0">
              <a:ea typeface="隶书" pitchFamily="49" charset="-122"/>
            </a:endParaRPr>
          </a:p>
        </p:txBody>
      </p:sp>
      <p:sp>
        <p:nvSpPr>
          <p:cNvPr id="102403" name="内容占位符 2"/>
          <p:cNvSpPr>
            <a:spLocks noGrp="1"/>
          </p:cNvSpPr>
          <p:nvPr>
            <p:ph idx="4294967295"/>
          </p:nvPr>
        </p:nvSpPr>
        <p:spPr>
          <a:xfrm>
            <a:off x="395288" y="115888"/>
            <a:ext cx="7859712" cy="4525962"/>
          </a:xfrm>
        </p:spPr>
        <p:txBody>
          <a:bodyPr/>
          <a:lstStyle/>
          <a:p>
            <a:pPr marL="0" indent="0">
              <a:buFontTx/>
              <a:buNone/>
            </a:pPr>
            <a:r>
              <a:rPr lang="en-US" altLang="zh-CN" b="1" dirty="0" smtClean="0">
                <a:solidFill>
                  <a:srgbClr val="FF0000"/>
                </a:solidFill>
                <a:ea typeface="华文楷体" pitchFamily="2" charset="-122"/>
              </a:rPr>
              <a:t>1</a:t>
            </a:r>
            <a:r>
              <a:rPr lang="zh-CN" altLang="zh-CN" b="1" dirty="0" smtClean="0">
                <a:solidFill>
                  <a:srgbClr val="FF0000"/>
                </a:solidFill>
                <a:ea typeface="华文楷体" pitchFamily="2" charset="-122"/>
              </a:rPr>
              <a:t>．杞人</a:t>
            </a:r>
            <a:r>
              <a:rPr lang="zh-CN" altLang="en-US" b="1" dirty="0" smtClean="0">
                <a:solidFill>
                  <a:srgbClr val="FF0000"/>
                </a:solidFill>
                <a:ea typeface="华文楷体" pitchFamily="2" charset="-122"/>
              </a:rPr>
              <a:t>“</a:t>
            </a:r>
            <a:r>
              <a:rPr lang="zh-CN" altLang="zh-CN" b="1" dirty="0" smtClean="0">
                <a:solidFill>
                  <a:srgbClr val="FF0000"/>
                </a:solidFill>
                <a:ea typeface="华文楷体" pitchFamily="2" charset="-122"/>
              </a:rPr>
              <a:t>忧</a:t>
            </a:r>
            <a:r>
              <a:rPr lang="zh-CN" altLang="en-US" b="1" dirty="0" smtClean="0">
                <a:solidFill>
                  <a:srgbClr val="FF0000"/>
                </a:solidFill>
                <a:ea typeface="华文楷体" pitchFamily="2" charset="-122"/>
              </a:rPr>
              <a:t>”什么？</a:t>
            </a:r>
            <a:r>
              <a:rPr lang="zh-CN" altLang="zh-CN" b="1" dirty="0" smtClean="0">
                <a:solidFill>
                  <a:srgbClr val="FF0000"/>
                </a:solidFill>
                <a:ea typeface="华文楷体" pitchFamily="2" charset="-122"/>
              </a:rPr>
              <a:t> </a:t>
            </a:r>
            <a:r>
              <a:rPr lang="zh-CN" altLang="en-US" b="1" dirty="0" smtClean="0">
                <a:solidFill>
                  <a:srgbClr val="FF0000"/>
                </a:solidFill>
                <a:ea typeface="华文楷体" pitchFamily="2" charset="-122"/>
              </a:rPr>
              <a:t>“</a:t>
            </a:r>
            <a:r>
              <a:rPr lang="zh-CN" altLang="zh-CN" b="1" dirty="0" smtClean="0">
                <a:solidFill>
                  <a:srgbClr val="FF0000"/>
                </a:solidFill>
                <a:ea typeface="华文楷体" pitchFamily="2" charset="-122"/>
              </a:rPr>
              <a:t>忧</a:t>
            </a:r>
            <a:r>
              <a:rPr lang="zh-CN" altLang="en-US" b="1" dirty="0" smtClean="0">
                <a:solidFill>
                  <a:srgbClr val="FF0000"/>
                </a:solidFill>
                <a:ea typeface="华文楷体" pitchFamily="2" charset="-122"/>
              </a:rPr>
              <a:t>”</a:t>
            </a:r>
            <a:r>
              <a:rPr lang="zh-CN" altLang="zh-CN" b="1" dirty="0" smtClean="0">
                <a:solidFill>
                  <a:srgbClr val="FF0000"/>
                </a:solidFill>
                <a:ea typeface="华文楷体" pitchFamily="2" charset="-122"/>
              </a:rPr>
              <a:t>到什么程度？</a:t>
            </a:r>
            <a:r>
              <a:rPr lang="zh-CN" altLang="en-US" b="1" dirty="0" smtClean="0">
                <a:solidFill>
                  <a:srgbClr val="FF0000"/>
                </a:solidFill>
                <a:ea typeface="华文楷体" pitchFamily="2" charset="-122"/>
              </a:rPr>
              <a:t>后来情绪发生了怎样的变化？</a:t>
            </a:r>
            <a:endParaRPr lang="en-US" altLang="zh-CN" b="1" dirty="0" smtClean="0">
              <a:solidFill>
                <a:srgbClr val="FF0000"/>
              </a:solidFill>
              <a:ea typeface="华文楷体" pitchFamily="2" charset="-122"/>
            </a:endParaRPr>
          </a:p>
          <a:p>
            <a:pPr marL="0" indent="0">
              <a:buFontTx/>
              <a:buNone/>
            </a:pPr>
            <a:r>
              <a:rPr lang="zh-CN" altLang="en-US" b="1" dirty="0" smtClean="0">
                <a:solidFill>
                  <a:srgbClr val="FF0000"/>
                </a:solidFill>
                <a:ea typeface="华文楷体" pitchFamily="2" charset="-122"/>
              </a:rPr>
              <a:t>“忧”天会塌，地会陷。（</a:t>
            </a:r>
            <a:r>
              <a:rPr lang="zh-CN" altLang="zh-CN" b="1" dirty="0" smtClean="0">
                <a:solidFill>
                  <a:srgbClr val="FF0000"/>
                </a:solidFill>
                <a:ea typeface="华文楷体" pitchFamily="2" charset="-122"/>
              </a:rPr>
              <a:t>天地崩坠</a:t>
            </a:r>
            <a:r>
              <a:rPr lang="zh-CN" altLang="en-US" b="1" dirty="0" smtClean="0">
                <a:solidFill>
                  <a:srgbClr val="FF0000"/>
                </a:solidFill>
                <a:ea typeface="华文楷体" pitchFamily="2" charset="-122"/>
              </a:rPr>
              <a:t>）</a:t>
            </a:r>
            <a:endParaRPr lang="en-US" altLang="zh-CN" b="1" dirty="0" smtClean="0">
              <a:solidFill>
                <a:srgbClr val="FF0000"/>
              </a:solidFill>
              <a:ea typeface="华文楷体" pitchFamily="2" charset="-122"/>
            </a:endParaRPr>
          </a:p>
          <a:p>
            <a:pPr marL="0" indent="0">
              <a:buFontTx/>
              <a:buNone/>
            </a:pPr>
            <a:r>
              <a:rPr lang="en-US" altLang="zh-CN" b="1" dirty="0" smtClean="0">
                <a:ea typeface="华文楷体" pitchFamily="2" charset="-122"/>
              </a:rPr>
              <a:t>   </a:t>
            </a:r>
            <a:r>
              <a:rPr lang="zh-CN" altLang="zh-CN" b="1" dirty="0" smtClean="0">
                <a:ea typeface="华文楷体" pitchFamily="2" charset="-122"/>
              </a:rPr>
              <a:t>整天睡不好觉，吃不下饭。</a:t>
            </a:r>
            <a:endParaRPr lang="en-US" altLang="zh-CN" b="1" dirty="0" smtClean="0">
              <a:ea typeface="华文楷体" pitchFamily="2" charset="-122"/>
            </a:endParaRPr>
          </a:p>
          <a:p>
            <a:pPr marL="0" indent="0">
              <a:buFontTx/>
              <a:buNone/>
            </a:pPr>
            <a:r>
              <a:rPr lang="en-US" altLang="zh-CN" b="1" dirty="0" smtClean="0">
                <a:ea typeface="华文楷体" pitchFamily="2" charset="-122"/>
              </a:rPr>
              <a:t>    </a:t>
            </a:r>
            <a:r>
              <a:rPr lang="zh-CN" altLang="en-US" b="1" dirty="0" smtClean="0">
                <a:ea typeface="华文楷体" pitchFamily="2" charset="-122"/>
              </a:rPr>
              <a:t>后来经过别人的开导，他才安</a:t>
            </a:r>
            <a:endParaRPr lang="en-US" altLang="zh-CN" b="1" dirty="0" smtClean="0">
              <a:solidFill>
                <a:srgbClr val="FF0000"/>
              </a:solidFill>
              <a:ea typeface="华文楷体" pitchFamily="2" charset="-122"/>
            </a:endParaRPr>
          </a:p>
          <a:p>
            <a:pPr marL="0" indent="0">
              <a:buFontTx/>
              <a:buNone/>
            </a:pPr>
            <a:r>
              <a:rPr lang="en-US" altLang="zh-CN" b="1" dirty="0" smtClean="0">
                <a:solidFill>
                  <a:srgbClr val="FF0000"/>
                </a:solidFill>
                <a:ea typeface="华文楷体" pitchFamily="2" charset="-122"/>
              </a:rPr>
              <a:t>2</a:t>
            </a:r>
            <a:r>
              <a:rPr lang="zh-CN" altLang="zh-CN" b="1" dirty="0" smtClean="0">
                <a:solidFill>
                  <a:srgbClr val="FF0000"/>
                </a:solidFill>
                <a:ea typeface="华文楷体" pitchFamily="2" charset="-122"/>
              </a:rPr>
              <a:t>．“晓之者”是怎样解“忧”的？</a:t>
            </a:r>
          </a:p>
          <a:p>
            <a:pPr marL="0" indent="0">
              <a:buFontTx/>
              <a:buNone/>
            </a:pPr>
            <a:r>
              <a:rPr lang="zh-CN" altLang="zh-CN" b="1" dirty="0" smtClean="0">
                <a:ea typeface="华文楷体" pitchFamily="2" charset="-122"/>
              </a:rPr>
              <a:t>明确：先解释天不过是积聚的气体罢了，无处没有空气，不会塌；</a:t>
            </a:r>
            <a:endParaRPr lang="en-US" altLang="zh-CN" b="1" dirty="0" smtClean="0">
              <a:ea typeface="华文楷体" pitchFamily="2" charset="-122"/>
            </a:endParaRPr>
          </a:p>
          <a:p>
            <a:pPr marL="0" indent="0">
              <a:buFontTx/>
              <a:buNone/>
            </a:pPr>
            <a:r>
              <a:rPr lang="zh-CN" altLang="zh-CN" b="1" dirty="0" smtClean="0">
                <a:ea typeface="华文楷体" pitchFamily="2" charset="-122"/>
              </a:rPr>
              <a:t>再解释日月星辰是空气中发光的东西，即使掉下来，也不会伤害什么。</a:t>
            </a:r>
            <a:endParaRPr lang="en-US" altLang="zh-CN" b="1" dirty="0" smtClean="0">
              <a:ea typeface="华文楷体" pitchFamily="2" charset="-122"/>
            </a:endParaRPr>
          </a:p>
          <a:p>
            <a:pPr marL="0" indent="0">
              <a:buFontTx/>
              <a:buNone/>
            </a:pPr>
            <a:r>
              <a:rPr lang="zh-CN" altLang="zh-CN" b="1" dirty="0" smtClean="0">
                <a:ea typeface="华文楷体" pitchFamily="2" charset="-122"/>
              </a:rPr>
              <a:t>最后解释地不过是堆积的土块罢了，填满了四处，不会陷下去。</a:t>
            </a:r>
          </a:p>
        </p:txBody>
      </p:sp>
    </p:spTree>
    <p:extLst>
      <p:ext uri="{BB962C8B-B14F-4D97-AF65-F5344CB8AC3E}">
        <p14:creationId xmlns:p14="http://schemas.microsoft.com/office/powerpoint/2010/main" val="271364230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03">
                                            <p:txEl>
                                              <p:pRg st="1" end="1"/>
                                            </p:txEl>
                                          </p:spTgt>
                                        </p:tgtEl>
                                        <p:attrNameLst>
                                          <p:attrName>style.visibility</p:attrName>
                                        </p:attrNameLst>
                                      </p:cBhvr>
                                      <p:to>
                                        <p:strVal val="visible"/>
                                      </p:to>
                                    </p:set>
                                    <p:anim calcmode="lin" valueType="num">
                                      <p:cBhvr additive="base">
                                        <p:cTn id="7" dur="500" fill="hold"/>
                                        <p:tgtEl>
                                          <p:spTgt spid="10240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240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2403">
                                            <p:txEl>
                                              <p:pRg st="2" end="2"/>
                                            </p:txEl>
                                          </p:spTgt>
                                        </p:tgtEl>
                                        <p:attrNameLst>
                                          <p:attrName>style.visibility</p:attrName>
                                        </p:attrNameLst>
                                      </p:cBhvr>
                                      <p:to>
                                        <p:strVal val="visible"/>
                                      </p:to>
                                    </p:set>
                                    <p:anim calcmode="lin" valueType="num">
                                      <p:cBhvr additive="base">
                                        <p:cTn id="13" dur="500" fill="hold"/>
                                        <p:tgtEl>
                                          <p:spTgt spid="10240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240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2403">
                                            <p:txEl>
                                              <p:pRg st="3" end="3"/>
                                            </p:txEl>
                                          </p:spTgt>
                                        </p:tgtEl>
                                        <p:attrNameLst>
                                          <p:attrName>style.visibility</p:attrName>
                                        </p:attrNameLst>
                                      </p:cBhvr>
                                      <p:to>
                                        <p:strVal val="visible"/>
                                      </p:to>
                                    </p:set>
                                    <p:anim calcmode="lin" valueType="num">
                                      <p:cBhvr additive="base">
                                        <p:cTn id="19" dur="500" fill="hold"/>
                                        <p:tgtEl>
                                          <p:spTgt spid="10240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240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2403">
                                            <p:txEl>
                                              <p:pRg st="4" end="4"/>
                                            </p:txEl>
                                          </p:spTgt>
                                        </p:tgtEl>
                                        <p:attrNameLst>
                                          <p:attrName>style.visibility</p:attrName>
                                        </p:attrNameLst>
                                      </p:cBhvr>
                                      <p:to>
                                        <p:strVal val="visible"/>
                                      </p:to>
                                    </p:set>
                                    <p:anim calcmode="lin" valueType="num">
                                      <p:cBhvr additive="base">
                                        <p:cTn id="25" dur="500" fill="hold"/>
                                        <p:tgtEl>
                                          <p:spTgt spid="10240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240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2403">
                                            <p:txEl>
                                              <p:pRg st="5" end="5"/>
                                            </p:txEl>
                                          </p:spTgt>
                                        </p:tgtEl>
                                        <p:attrNameLst>
                                          <p:attrName>style.visibility</p:attrName>
                                        </p:attrNameLst>
                                      </p:cBhvr>
                                      <p:to>
                                        <p:strVal val="visible"/>
                                      </p:to>
                                    </p:set>
                                    <p:anim calcmode="lin" valueType="num">
                                      <p:cBhvr additive="base">
                                        <p:cTn id="31" dur="500" fill="hold"/>
                                        <p:tgtEl>
                                          <p:spTgt spid="10240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240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2403">
                                            <p:txEl>
                                              <p:pRg st="6" end="6"/>
                                            </p:txEl>
                                          </p:spTgt>
                                        </p:tgtEl>
                                        <p:attrNameLst>
                                          <p:attrName>style.visibility</p:attrName>
                                        </p:attrNameLst>
                                      </p:cBhvr>
                                      <p:to>
                                        <p:strVal val="visible"/>
                                      </p:to>
                                    </p:set>
                                    <p:anim calcmode="lin" valueType="num">
                                      <p:cBhvr additive="base">
                                        <p:cTn id="37" dur="500" fill="hold"/>
                                        <p:tgtEl>
                                          <p:spTgt spid="10240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0240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2403">
                                            <p:txEl>
                                              <p:pRg st="7" end="7"/>
                                            </p:txEl>
                                          </p:spTgt>
                                        </p:tgtEl>
                                        <p:attrNameLst>
                                          <p:attrName>style.visibility</p:attrName>
                                        </p:attrNameLst>
                                      </p:cBhvr>
                                      <p:to>
                                        <p:strVal val="visible"/>
                                      </p:to>
                                    </p:set>
                                    <p:anim calcmode="lin" valueType="num">
                                      <p:cBhvr additive="base">
                                        <p:cTn id="43" dur="500" fill="hold"/>
                                        <p:tgtEl>
                                          <p:spTgt spid="102403">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0240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标题 1"/>
          <p:cNvSpPr>
            <a:spLocks noGrp="1"/>
          </p:cNvSpPr>
          <p:nvPr>
            <p:ph type="title" idx="4294967295"/>
          </p:nvPr>
        </p:nvSpPr>
        <p:spPr/>
        <p:txBody>
          <a:bodyPr/>
          <a:lstStyle/>
          <a:p>
            <a:endParaRPr lang="zh-CN" altLang="en-US" smtClean="0">
              <a:ea typeface="隶书" pitchFamily="49" charset="-122"/>
            </a:endParaRPr>
          </a:p>
        </p:txBody>
      </p:sp>
      <p:sp>
        <p:nvSpPr>
          <p:cNvPr id="103427" name="内容占位符 2"/>
          <p:cNvSpPr>
            <a:spLocks noGrp="1"/>
          </p:cNvSpPr>
          <p:nvPr>
            <p:ph idx="4294967295"/>
          </p:nvPr>
        </p:nvSpPr>
        <p:spPr>
          <a:xfrm>
            <a:off x="-1588" y="188913"/>
            <a:ext cx="9145588" cy="4525962"/>
          </a:xfrm>
        </p:spPr>
        <p:txBody>
          <a:bodyPr/>
          <a:lstStyle/>
          <a:p>
            <a:pPr marL="0" indent="0">
              <a:buFontTx/>
              <a:buNone/>
            </a:pPr>
            <a:r>
              <a:rPr lang="en-US" altLang="zh-CN" b="1" smtClean="0">
                <a:solidFill>
                  <a:srgbClr val="FF0000"/>
                </a:solidFill>
                <a:ea typeface="华文楷体" pitchFamily="2" charset="-122"/>
              </a:rPr>
              <a:t>3</a:t>
            </a:r>
            <a:r>
              <a:rPr lang="zh-CN" altLang="zh-CN" b="1" smtClean="0">
                <a:solidFill>
                  <a:srgbClr val="FF0000"/>
                </a:solidFill>
                <a:ea typeface="华文楷体" pitchFamily="2" charset="-122"/>
              </a:rPr>
              <a:t>．你如何看待《杞人忧天》中那个好心人的解释？</a:t>
            </a:r>
          </a:p>
          <a:p>
            <a:pPr marL="0" indent="0">
              <a:buFontTx/>
              <a:buNone/>
            </a:pPr>
            <a:r>
              <a:rPr lang="en-US" altLang="zh-CN" b="1" smtClean="0">
                <a:ea typeface="华文楷体" pitchFamily="2" charset="-122"/>
              </a:rPr>
              <a:t>         </a:t>
            </a:r>
            <a:r>
              <a:rPr lang="zh-CN" altLang="en-US" b="1" smtClean="0">
                <a:ea typeface="华文楷体" pitchFamily="2" charset="-122"/>
              </a:rPr>
              <a:t>他</a:t>
            </a:r>
            <a:r>
              <a:rPr lang="zh-CN" altLang="zh-CN" b="1" smtClean="0">
                <a:ea typeface="华文楷体" pitchFamily="2" charset="-122"/>
              </a:rPr>
              <a:t>对天、地、星、月的解释是不科学的，只能代表当时的认识水平，但他那种关心他人的精神、耐心诱导的做法，还是值得学习的。</a:t>
            </a:r>
            <a:endParaRPr lang="en-US" altLang="zh-CN" b="1" smtClean="0">
              <a:ea typeface="华文楷体" pitchFamily="2" charset="-122"/>
            </a:endParaRPr>
          </a:p>
          <a:p>
            <a:pPr marL="0" indent="0">
              <a:buFontTx/>
              <a:buNone/>
            </a:pPr>
            <a:r>
              <a:rPr lang="zh-CN" altLang="en-US" b="1" smtClean="0">
                <a:ea typeface="华文楷体" pitchFamily="2" charset="-122"/>
              </a:rPr>
              <a:t>        （不科学：日月星辰都是天体，都是物质，不是光，如果真掉下来肯定会伤害人类。地壳也是在运动的，地震、火山爆发就是实例。）</a:t>
            </a:r>
            <a:endParaRPr lang="zh-CN" altLang="zh-CN" b="1" smtClean="0">
              <a:ea typeface="华文楷体" pitchFamily="2" charset="-122"/>
            </a:endParaRPr>
          </a:p>
          <a:p>
            <a:pPr marL="0" indent="0">
              <a:buFontTx/>
              <a:buNone/>
            </a:pPr>
            <a:r>
              <a:rPr lang="en-US" altLang="zh-CN" b="1" smtClean="0">
                <a:solidFill>
                  <a:srgbClr val="FF0000"/>
                </a:solidFill>
                <a:ea typeface="华文楷体" pitchFamily="2" charset="-122"/>
              </a:rPr>
              <a:t>4</a:t>
            </a:r>
            <a:r>
              <a:rPr lang="zh-CN" altLang="zh-CN" b="1" smtClean="0">
                <a:solidFill>
                  <a:srgbClr val="FF0000"/>
                </a:solidFill>
                <a:ea typeface="华文楷体" pitchFamily="2" charset="-122"/>
              </a:rPr>
              <a:t>．课文有怎样的寓意？杞人忧天的成语后来有怎样的比喻义？</a:t>
            </a:r>
            <a:r>
              <a:rPr lang="en-US" altLang="zh-CN" b="1" smtClean="0">
                <a:solidFill>
                  <a:srgbClr val="FF0000"/>
                </a:solidFill>
                <a:ea typeface="华文楷体" pitchFamily="2" charset="-122"/>
              </a:rPr>
              <a:t> </a:t>
            </a:r>
            <a:endParaRPr lang="zh-CN" altLang="zh-CN" b="1" smtClean="0">
              <a:solidFill>
                <a:srgbClr val="FF0000"/>
              </a:solidFill>
              <a:ea typeface="华文楷体" pitchFamily="2" charset="-122"/>
            </a:endParaRPr>
          </a:p>
          <a:p>
            <a:pPr marL="0" indent="0">
              <a:buFontTx/>
              <a:buNone/>
            </a:pPr>
            <a:r>
              <a:rPr lang="zh-CN" altLang="zh-CN" b="1" smtClean="0">
                <a:ea typeface="华文楷体" pitchFamily="2" charset="-122"/>
              </a:rPr>
              <a:t>寓意：不必毫无根据地瞎担心。 比喻义：比喻没有根据或不必要的忧虑。</a:t>
            </a:r>
            <a:r>
              <a:rPr lang="en-US" altLang="zh-CN" b="1" smtClean="0">
                <a:ea typeface="华文楷体" pitchFamily="2" charset="-122"/>
              </a:rPr>
              <a:t> </a:t>
            </a:r>
            <a:endParaRPr lang="zh-CN" altLang="zh-CN" b="1" smtClean="0">
              <a:ea typeface="华文楷体" pitchFamily="2" charset="-122"/>
            </a:endParaRPr>
          </a:p>
          <a:p>
            <a:pPr marL="0" indent="0"/>
            <a:endParaRPr lang="zh-CN" altLang="en-US" b="1" smtClean="0">
              <a:ea typeface="华文楷体" pitchFamily="2" charset="-122"/>
            </a:endParaRPr>
          </a:p>
          <a:p>
            <a:pPr marL="0" indent="0"/>
            <a:endParaRPr lang="zh-CN" altLang="en-US" smtClean="0">
              <a:ea typeface="华文楷体" pitchFamily="2" charset="-122"/>
            </a:endParaRPr>
          </a:p>
        </p:txBody>
      </p:sp>
    </p:spTree>
    <p:extLst>
      <p:ext uri="{BB962C8B-B14F-4D97-AF65-F5344CB8AC3E}">
        <p14:creationId xmlns:p14="http://schemas.microsoft.com/office/powerpoint/2010/main" val="248773512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3427">
                                            <p:txEl>
                                              <p:pRg st="0" end="0"/>
                                            </p:txEl>
                                          </p:spTgt>
                                        </p:tgtEl>
                                        <p:attrNameLst>
                                          <p:attrName>style.visibility</p:attrName>
                                        </p:attrNameLst>
                                      </p:cBhvr>
                                      <p:to>
                                        <p:strVal val="visible"/>
                                      </p:to>
                                    </p:set>
                                    <p:anim calcmode="lin" valueType="num">
                                      <p:cBhvr additive="base">
                                        <p:cTn id="7" dur="500" fill="hold"/>
                                        <p:tgtEl>
                                          <p:spTgt spid="10342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342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3427">
                                            <p:txEl>
                                              <p:pRg st="1" end="1"/>
                                            </p:txEl>
                                          </p:spTgt>
                                        </p:tgtEl>
                                        <p:attrNameLst>
                                          <p:attrName>style.visibility</p:attrName>
                                        </p:attrNameLst>
                                      </p:cBhvr>
                                      <p:to>
                                        <p:strVal val="visible"/>
                                      </p:to>
                                    </p:set>
                                    <p:anim calcmode="lin" valueType="num">
                                      <p:cBhvr additive="base">
                                        <p:cTn id="13" dur="500" fill="hold"/>
                                        <p:tgtEl>
                                          <p:spTgt spid="10342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342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3427">
                                            <p:txEl>
                                              <p:pRg st="2" end="2"/>
                                            </p:txEl>
                                          </p:spTgt>
                                        </p:tgtEl>
                                        <p:attrNameLst>
                                          <p:attrName>style.visibility</p:attrName>
                                        </p:attrNameLst>
                                      </p:cBhvr>
                                      <p:to>
                                        <p:strVal val="visible"/>
                                      </p:to>
                                    </p:set>
                                    <p:anim calcmode="lin" valueType="num">
                                      <p:cBhvr additive="base">
                                        <p:cTn id="19" dur="500" fill="hold"/>
                                        <p:tgtEl>
                                          <p:spTgt spid="10342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342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3427">
                                            <p:txEl>
                                              <p:pRg st="3" end="3"/>
                                            </p:txEl>
                                          </p:spTgt>
                                        </p:tgtEl>
                                        <p:attrNameLst>
                                          <p:attrName>style.visibility</p:attrName>
                                        </p:attrNameLst>
                                      </p:cBhvr>
                                      <p:to>
                                        <p:strVal val="visible"/>
                                      </p:to>
                                    </p:set>
                                    <p:anim calcmode="lin" valueType="num">
                                      <p:cBhvr additive="base">
                                        <p:cTn id="25" dur="500" fill="hold"/>
                                        <p:tgtEl>
                                          <p:spTgt spid="10342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342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3427">
                                            <p:txEl>
                                              <p:pRg st="4" end="4"/>
                                            </p:txEl>
                                          </p:spTgt>
                                        </p:tgtEl>
                                        <p:attrNameLst>
                                          <p:attrName>style.visibility</p:attrName>
                                        </p:attrNameLst>
                                      </p:cBhvr>
                                      <p:to>
                                        <p:strVal val="visible"/>
                                      </p:to>
                                    </p:set>
                                    <p:anim calcmode="lin" valueType="num">
                                      <p:cBhvr additive="base">
                                        <p:cTn id="31" dur="500" fill="hold"/>
                                        <p:tgtEl>
                                          <p:spTgt spid="103427">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342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7"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ext Box 6"/>
          <p:cNvSpPr txBox="1">
            <a:spLocks noChangeArrowheads="1"/>
          </p:cNvSpPr>
          <p:nvPr/>
        </p:nvSpPr>
        <p:spPr bwMode="auto">
          <a:xfrm>
            <a:off x="1279525" y="706438"/>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3200">
                <a:solidFill>
                  <a:schemeClr val="tx1"/>
                </a:solidFill>
                <a:latin typeface="Times New Roman" pitchFamily="18" charset="0"/>
                <a:ea typeface="宋体" charset="-122"/>
              </a:defRPr>
            </a:lvl1pPr>
            <a:lvl2pPr>
              <a:defRPr kumimoji="1" sz="2800">
                <a:solidFill>
                  <a:schemeClr val="tx1"/>
                </a:solidFill>
                <a:latin typeface="Times New Roman" pitchFamily="18" charset="0"/>
                <a:ea typeface="宋体" charset="-122"/>
              </a:defRPr>
            </a:lvl2pPr>
            <a:lvl3pPr>
              <a:defRPr kumimoji="1" sz="2400">
                <a:solidFill>
                  <a:schemeClr val="tx1"/>
                </a:solidFill>
                <a:latin typeface="Times New Roman" pitchFamily="18" charset="0"/>
                <a:ea typeface="宋体" charset="-122"/>
              </a:defRPr>
            </a:lvl3pPr>
            <a:lvl4pPr>
              <a:defRPr kumimoji="1" sz="2000">
                <a:solidFill>
                  <a:schemeClr val="tx1"/>
                </a:solidFill>
                <a:latin typeface="Times New Roman" pitchFamily="18" charset="0"/>
                <a:ea typeface="宋体" charset="-122"/>
              </a:defRPr>
            </a:lvl4pPr>
            <a:lvl5pPr>
              <a:defRPr kumimoji="1" sz="2000">
                <a:solidFill>
                  <a:schemeClr val="tx1"/>
                </a:solidFill>
                <a:latin typeface="Times New Roman" pitchFamily="18" charset="0"/>
                <a:ea typeface="宋体" charset="-122"/>
              </a:defRPr>
            </a:lvl5pPr>
            <a:lvl6pPr eaLnBrk="0" hangingPunct="0">
              <a:defRPr kumimoji="1" sz="2000">
                <a:solidFill>
                  <a:schemeClr val="tx1"/>
                </a:solidFill>
                <a:latin typeface="Times New Roman" pitchFamily="18" charset="0"/>
                <a:ea typeface="宋体" charset="-122"/>
              </a:defRPr>
            </a:lvl6pPr>
            <a:lvl7pPr eaLnBrk="0" hangingPunct="0">
              <a:defRPr kumimoji="1" sz="2000">
                <a:solidFill>
                  <a:schemeClr val="tx1"/>
                </a:solidFill>
                <a:latin typeface="Times New Roman" pitchFamily="18" charset="0"/>
                <a:ea typeface="宋体" charset="-122"/>
              </a:defRPr>
            </a:lvl7pPr>
            <a:lvl8pPr eaLnBrk="0" hangingPunct="0">
              <a:defRPr kumimoji="1" sz="2000">
                <a:solidFill>
                  <a:schemeClr val="tx1"/>
                </a:solidFill>
                <a:latin typeface="Times New Roman" pitchFamily="18" charset="0"/>
                <a:ea typeface="宋体" charset="-122"/>
              </a:defRPr>
            </a:lvl8pPr>
            <a:lvl9pPr eaLnBrk="0" hangingPunct="0">
              <a:defRPr kumimoji="1" sz="2000">
                <a:solidFill>
                  <a:schemeClr val="tx1"/>
                </a:solidFill>
                <a:latin typeface="Times New Roman" pitchFamily="18" charset="0"/>
                <a:ea typeface="宋体" charset="-122"/>
              </a:defRPr>
            </a:lvl9pPr>
          </a:lstStyle>
          <a:p>
            <a:pPr fontAlgn="base">
              <a:spcBef>
                <a:spcPct val="0"/>
              </a:spcBef>
              <a:spcAft>
                <a:spcPct val="0"/>
              </a:spcAft>
            </a:pPr>
            <a:endParaRPr lang="zh-CN" altLang="en-US" sz="4000" b="1" smtClean="0">
              <a:solidFill>
                <a:srgbClr val="000000"/>
              </a:solidFill>
            </a:endParaRPr>
          </a:p>
        </p:txBody>
      </p:sp>
      <p:sp>
        <p:nvSpPr>
          <p:cNvPr id="104451" name="AutoShape 7"/>
          <p:cNvSpPr>
            <a:spLocks noChangeArrowheads="1"/>
          </p:cNvSpPr>
          <p:nvPr/>
        </p:nvSpPr>
        <p:spPr bwMode="auto">
          <a:xfrm>
            <a:off x="714375" y="0"/>
            <a:ext cx="2520950" cy="1143000"/>
          </a:xfrm>
          <a:prstGeom prst="horizontalScroll">
            <a:avLst>
              <a:gd name="adj" fmla="val 12500"/>
            </a:avLst>
          </a:prstGeom>
          <a:solidFill>
            <a:srgbClr val="6600CC"/>
          </a:solidFill>
          <a:ln w="9525">
            <a:solidFill>
              <a:schemeClr val="tx1"/>
            </a:solidFill>
            <a:round/>
            <a:headEnd/>
            <a:tailEnd/>
          </a:ln>
        </p:spPr>
        <p:txBody>
          <a:bodyPr wrap="none" anchor="ctr"/>
          <a:lstStyle/>
          <a:p>
            <a:pPr algn="ctr" fontAlgn="base">
              <a:spcBef>
                <a:spcPct val="0"/>
              </a:spcBef>
              <a:spcAft>
                <a:spcPct val="0"/>
              </a:spcAft>
            </a:pPr>
            <a:r>
              <a:rPr kumimoji="1" lang="zh-CN" altLang="en-US" sz="3600" b="1" smtClean="0">
                <a:solidFill>
                  <a:srgbClr val="FFFF00"/>
                </a:solidFill>
                <a:latin typeface="Arial" charset="0"/>
                <a:ea typeface="华文行楷" pitchFamily="2" charset="-122"/>
              </a:rPr>
              <a:t>探讨主旨</a:t>
            </a:r>
          </a:p>
        </p:txBody>
      </p:sp>
      <p:sp>
        <p:nvSpPr>
          <p:cNvPr id="33802" name="Text Box 10"/>
          <p:cNvSpPr txBox="1">
            <a:spLocks noChangeArrowheads="1"/>
          </p:cNvSpPr>
          <p:nvPr/>
        </p:nvSpPr>
        <p:spPr bwMode="auto">
          <a:xfrm>
            <a:off x="0" y="1184275"/>
            <a:ext cx="9144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200">
                <a:solidFill>
                  <a:schemeClr val="tx1"/>
                </a:solidFill>
                <a:latin typeface="Times New Roman" pitchFamily="18" charset="0"/>
                <a:ea typeface="宋体" charset="-122"/>
              </a:defRPr>
            </a:lvl1pPr>
            <a:lvl2pPr>
              <a:defRPr kumimoji="1" sz="2800">
                <a:solidFill>
                  <a:schemeClr val="tx1"/>
                </a:solidFill>
                <a:latin typeface="Times New Roman" pitchFamily="18" charset="0"/>
                <a:ea typeface="宋体" charset="-122"/>
              </a:defRPr>
            </a:lvl2pPr>
            <a:lvl3pPr>
              <a:defRPr kumimoji="1" sz="2400">
                <a:solidFill>
                  <a:schemeClr val="tx1"/>
                </a:solidFill>
                <a:latin typeface="Times New Roman" pitchFamily="18" charset="0"/>
                <a:ea typeface="宋体" charset="-122"/>
              </a:defRPr>
            </a:lvl3pPr>
            <a:lvl4pPr>
              <a:defRPr kumimoji="1" sz="2000">
                <a:solidFill>
                  <a:schemeClr val="tx1"/>
                </a:solidFill>
                <a:latin typeface="Times New Roman" pitchFamily="18" charset="0"/>
                <a:ea typeface="宋体" charset="-122"/>
              </a:defRPr>
            </a:lvl4pPr>
            <a:lvl5pPr>
              <a:defRPr kumimoji="1" sz="2000">
                <a:solidFill>
                  <a:schemeClr val="tx1"/>
                </a:solidFill>
                <a:latin typeface="Times New Roman" pitchFamily="18" charset="0"/>
                <a:ea typeface="宋体" charset="-122"/>
              </a:defRPr>
            </a:lvl5pPr>
            <a:lvl6pPr eaLnBrk="0" hangingPunct="0">
              <a:defRPr kumimoji="1" sz="2000">
                <a:solidFill>
                  <a:schemeClr val="tx1"/>
                </a:solidFill>
                <a:latin typeface="Times New Roman" pitchFamily="18" charset="0"/>
                <a:ea typeface="宋体" charset="-122"/>
              </a:defRPr>
            </a:lvl6pPr>
            <a:lvl7pPr eaLnBrk="0" hangingPunct="0">
              <a:defRPr kumimoji="1" sz="2000">
                <a:solidFill>
                  <a:schemeClr val="tx1"/>
                </a:solidFill>
                <a:latin typeface="Times New Roman" pitchFamily="18" charset="0"/>
                <a:ea typeface="宋体" charset="-122"/>
              </a:defRPr>
            </a:lvl7pPr>
            <a:lvl8pPr eaLnBrk="0" hangingPunct="0">
              <a:defRPr kumimoji="1" sz="2000">
                <a:solidFill>
                  <a:schemeClr val="tx1"/>
                </a:solidFill>
                <a:latin typeface="Times New Roman" pitchFamily="18" charset="0"/>
                <a:ea typeface="宋体" charset="-122"/>
              </a:defRPr>
            </a:lvl8pPr>
            <a:lvl9pPr eaLnBrk="0" hangingPunct="0">
              <a:defRPr kumimoji="1" sz="2000">
                <a:solidFill>
                  <a:schemeClr val="tx1"/>
                </a:solidFill>
                <a:latin typeface="Times New Roman" pitchFamily="18" charset="0"/>
                <a:ea typeface="宋体" charset="-122"/>
              </a:defRPr>
            </a:lvl9pPr>
          </a:lstStyle>
          <a:p>
            <a:pPr fontAlgn="base">
              <a:spcBef>
                <a:spcPct val="0"/>
              </a:spcBef>
              <a:spcAft>
                <a:spcPct val="0"/>
              </a:spcAft>
            </a:pPr>
            <a:r>
              <a:rPr lang="zh-CN" altLang="en-US" sz="3600" b="1" smtClean="0">
                <a:solidFill>
                  <a:srgbClr val="000000"/>
                </a:solidFill>
              </a:rPr>
              <a:t>1、“杞人忧天”现在是什么意思？</a:t>
            </a:r>
          </a:p>
        </p:txBody>
      </p:sp>
      <p:sp>
        <p:nvSpPr>
          <p:cNvPr id="104453" name="Text Box 13"/>
          <p:cNvSpPr txBox="1">
            <a:spLocks noChangeArrowheads="1"/>
          </p:cNvSpPr>
          <p:nvPr/>
        </p:nvSpPr>
        <p:spPr bwMode="auto">
          <a:xfrm>
            <a:off x="1812925" y="4440238"/>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3200">
                <a:solidFill>
                  <a:schemeClr val="tx1"/>
                </a:solidFill>
                <a:latin typeface="Times New Roman" pitchFamily="18" charset="0"/>
                <a:ea typeface="宋体" charset="-122"/>
              </a:defRPr>
            </a:lvl1pPr>
            <a:lvl2pPr>
              <a:defRPr kumimoji="1" sz="2800">
                <a:solidFill>
                  <a:schemeClr val="tx1"/>
                </a:solidFill>
                <a:latin typeface="Times New Roman" pitchFamily="18" charset="0"/>
                <a:ea typeface="宋体" charset="-122"/>
              </a:defRPr>
            </a:lvl2pPr>
            <a:lvl3pPr>
              <a:defRPr kumimoji="1" sz="2400">
                <a:solidFill>
                  <a:schemeClr val="tx1"/>
                </a:solidFill>
                <a:latin typeface="Times New Roman" pitchFamily="18" charset="0"/>
                <a:ea typeface="宋体" charset="-122"/>
              </a:defRPr>
            </a:lvl3pPr>
            <a:lvl4pPr>
              <a:defRPr kumimoji="1" sz="2000">
                <a:solidFill>
                  <a:schemeClr val="tx1"/>
                </a:solidFill>
                <a:latin typeface="Times New Roman" pitchFamily="18" charset="0"/>
                <a:ea typeface="宋体" charset="-122"/>
              </a:defRPr>
            </a:lvl4pPr>
            <a:lvl5pPr>
              <a:defRPr kumimoji="1" sz="2000">
                <a:solidFill>
                  <a:schemeClr val="tx1"/>
                </a:solidFill>
                <a:latin typeface="Times New Roman" pitchFamily="18" charset="0"/>
                <a:ea typeface="宋体" charset="-122"/>
              </a:defRPr>
            </a:lvl5pPr>
            <a:lvl6pPr eaLnBrk="0" hangingPunct="0">
              <a:defRPr kumimoji="1" sz="2000">
                <a:solidFill>
                  <a:schemeClr val="tx1"/>
                </a:solidFill>
                <a:latin typeface="Times New Roman" pitchFamily="18" charset="0"/>
                <a:ea typeface="宋体" charset="-122"/>
              </a:defRPr>
            </a:lvl6pPr>
            <a:lvl7pPr eaLnBrk="0" hangingPunct="0">
              <a:defRPr kumimoji="1" sz="2000">
                <a:solidFill>
                  <a:schemeClr val="tx1"/>
                </a:solidFill>
                <a:latin typeface="Times New Roman" pitchFamily="18" charset="0"/>
                <a:ea typeface="宋体" charset="-122"/>
              </a:defRPr>
            </a:lvl7pPr>
            <a:lvl8pPr eaLnBrk="0" hangingPunct="0">
              <a:defRPr kumimoji="1" sz="2000">
                <a:solidFill>
                  <a:schemeClr val="tx1"/>
                </a:solidFill>
                <a:latin typeface="Times New Roman" pitchFamily="18" charset="0"/>
                <a:ea typeface="宋体" charset="-122"/>
              </a:defRPr>
            </a:lvl8pPr>
            <a:lvl9pPr eaLnBrk="0" hangingPunct="0">
              <a:defRPr kumimoji="1" sz="2000">
                <a:solidFill>
                  <a:schemeClr val="tx1"/>
                </a:solidFill>
                <a:latin typeface="Times New Roman" pitchFamily="18" charset="0"/>
                <a:ea typeface="宋体" charset="-122"/>
              </a:defRPr>
            </a:lvl9pPr>
          </a:lstStyle>
          <a:p>
            <a:pPr fontAlgn="base">
              <a:spcBef>
                <a:spcPct val="0"/>
              </a:spcBef>
              <a:spcAft>
                <a:spcPct val="0"/>
              </a:spcAft>
            </a:pPr>
            <a:endParaRPr lang="zh-CN" altLang="en-US" sz="4000" b="1" smtClean="0">
              <a:solidFill>
                <a:srgbClr val="000000"/>
              </a:solidFill>
            </a:endParaRPr>
          </a:p>
        </p:txBody>
      </p:sp>
      <p:sp>
        <p:nvSpPr>
          <p:cNvPr id="33806" name="Text Box 14"/>
          <p:cNvSpPr txBox="1">
            <a:spLocks noChangeArrowheads="1"/>
          </p:cNvSpPr>
          <p:nvPr/>
        </p:nvSpPr>
        <p:spPr bwMode="auto">
          <a:xfrm>
            <a:off x="204788" y="2995613"/>
            <a:ext cx="9144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200">
                <a:solidFill>
                  <a:schemeClr val="tx1"/>
                </a:solidFill>
                <a:latin typeface="Times New Roman" pitchFamily="18" charset="0"/>
                <a:ea typeface="宋体" charset="-122"/>
              </a:defRPr>
            </a:lvl1pPr>
            <a:lvl2pPr>
              <a:defRPr kumimoji="1" sz="2800">
                <a:solidFill>
                  <a:schemeClr val="tx1"/>
                </a:solidFill>
                <a:latin typeface="Times New Roman" pitchFamily="18" charset="0"/>
                <a:ea typeface="宋体" charset="-122"/>
              </a:defRPr>
            </a:lvl2pPr>
            <a:lvl3pPr>
              <a:defRPr kumimoji="1" sz="2400">
                <a:solidFill>
                  <a:schemeClr val="tx1"/>
                </a:solidFill>
                <a:latin typeface="Times New Roman" pitchFamily="18" charset="0"/>
                <a:ea typeface="宋体" charset="-122"/>
              </a:defRPr>
            </a:lvl3pPr>
            <a:lvl4pPr>
              <a:defRPr kumimoji="1" sz="2000">
                <a:solidFill>
                  <a:schemeClr val="tx1"/>
                </a:solidFill>
                <a:latin typeface="Times New Roman" pitchFamily="18" charset="0"/>
                <a:ea typeface="宋体" charset="-122"/>
              </a:defRPr>
            </a:lvl4pPr>
            <a:lvl5pPr>
              <a:defRPr kumimoji="1" sz="2000">
                <a:solidFill>
                  <a:schemeClr val="tx1"/>
                </a:solidFill>
                <a:latin typeface="Times New Roman" pitchFamily="18" charset="0"/>
                <a:ea typeface="宋体" charset="-122"/>
              </a:defRPr>
            </a:lvl5pPr>
            <a:lvl6pPr eaLnBrk="0" hangingPunct="0">
              <a:defRPr kumimoji="1" sz="2000">
                <a:solidFill>
                  <a:schemeClr val="tx1"/>
                </a:solidFill>
                <a:latin typeface="Times New Roman" pitchFamily="18" charset="0"/>
                <a:ea typeface="宋体" charset="-122"/>
              </a:defRPr>
            </a:lvl6pPr>
            <a:lvl7pPr eaLnBrk="0" hangingPunct="0">
              <a:defRPr kumimoji="1" sz="2000">
                <a:solidFill>
                  <a:schemeClr val="tx1"/>
                </a:solidFill>
                <a:latin typeface="Times New Roman" pitchFamily="18" charset="0"/>
                <a:ea typeface="宋体" charset="-122"/>
              </a:defRPr>
            </a:lvl7pPr>
            <a:lvl8pPr eaLnBrk="0" hangingPunct="0">
              <a:defRPr kumimoji="1" sz="2000">
                <a:solidFill>
                  <a:schemeClr val="tx1"/>
                </a:solidFill>
                <a:latin typeface="Times New Roman" pitchFamily="18" charset="0"/>
                <a:ea typeface="宋体" charset="-122"/>
              </a:defRPr>
            </a:lvl8pPr>
            <a:lvl9pPr eaLnBrk="0" hangingPunct="0">
              <a:defRPr kumimoji="1" sz="2000">
                <a:solidFill>
                  <a:schemeClr val="tx1"/>
                </a:solidFill>
                <a:latin typeface="Times New Roman" pitchFamily="18" charset="0"/>
                <a:ea typeface="宋体" charset="-122"/>
              </a:defRPr>
            </a:lvl9pPr>
          </a:lstStyle>
          <a:p>
            <a:pPr fontAlgn="base">
              <a:spcBef>
                <a:spcPct val="0"/>
              </a:spcBef>
              <a:spcAft>
                <a:spcPct val="0"/>
              </a:spcAft>
            </a:pPr>
            <a:r>
              <a:rPr lang="zh-CN" altLang="en-US" sz="3600" b="1" smtClean="0">
                <a:solidFill>
                  <a:srgbClr val="000000"/>
                </a:solidFill>
              </a:rPr>
              <a:t>2、联系你的生活，你认为杞人的担忧是可</a:t>
            </a:r>
            <a:endParaRPr lang="en-US" altLang="zh-CN" sz="3600" b="1" smtClean="0">
              <a:solidFill>
                <a:srgbClr val="000000"/>
              </a:solidFill>
            </a:endParaRPr>
          </a:p>
          <a:p>
            <a:pPr fontAlgn="base">
              <a:spcBef>
                <a:spcPct val="0"/>
              </a:spcBef>
              <a:spcAft>
                <a:spcPct val="0"/>
              </a:spcAft>
            </a:pPr>
            <a:r>
              <a:rPr lang="zh-CN" altLang="en-US" sz="3600" b="1" smtClean="0">
                <a:solidFill>
                  <a:srgbClr val="000000"/>
                </a:solidFill>
              </a:rPr>
              <a:t>笑的吗？谈谈你的看法。</a:t>
            </a:r>
          </a:p>
        </p:txBody>
      </p:sp>
      <p:sp>
        <p:nvSpPr>
          <p:cNvPr id="33799" name="TextBox 6"/>
          <p:cNvSpPr txBox="1">
            <a:spLocks noChangeArrowheads="1"/>
          </p:cNvSpPr>
          <p:nvPr/>
        </p:nvSpPr>
        <p:spPr bwMode="auto">
          <a:xfrm>
            <a:off x="176213" y="1885950"/>
            <a:ext cx="91440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200">
                <a:solidFill>
                  <a:schemeClr val="tx1"/>
                </a:solidFill>
                <a:latin typeface="Times New Roman" pitchFamily="18" charset="0"/>
                <a:ea typeface="宋体" charset="-122"/>
              </a:defRPr>
            </a:lvl1pPr>
            <a:lvl2pPr>
              <a:defRPr kumimoji="1" sz="2800">
                <a:solidFill>
                  <a:schemeClr val="tx1"/>
                </a:solidFill>
                <a:latin typeface="Times New Roman" pitchFamily="18" charset="0"/>
                <a:ea typeface="宋体" charset="-122"/>
              </a:defRPr>
            </a:lvl2pPr>
            <a:lvl3pPr>
              <a:defRPr kumimoji="1" sz="2400">
                <a:solidFill>
                  <a:schemeClr val="tx1"/>
                </a:solidFill>
                <a:latin typeface="Times New Roman" pitchFamily="18" charset="0"/>
                <a:ea typeface="宋体" charset="-122"/>
              </a:defRPr>
            </a:lvl3pPr>
            <a:lvl4pPr>
              <a:defRPr kumimoji="1" sz="2000">
                <a:solidFill>
                  <a:schemeClr val="tx1"/>
                </a:solidFill>
                <a:latin typeface="Times New Roman" pitchFamily="18" charset="0"/>
                <a:ea typeface="宋体" charset="-122"/>
              </a:defRPr>
            </a:lvl4pPr>
            <a:lvl5pPr>
              <a:defRPr kumimoji="1" sz="2000">
                <a:solidFill>
                  <a:schemeClr val="tx1"/>
                </a:solidFill>
                <a:latin typeface="Times New Roman" pitchFamily="18" charset="0"/>
                <a:ea typeface="宋体" charset="-122"/>
              </a:defRPr>
            </a:lvl5pPr>
            <a:lvl6pPr eaLnBrk="0" hangingPunct="0">
              <a:defRPr kumimoji="1" sz="2000">
                <a:solidFill>
                  <a:schemeClr val="tx1"/>
                </a:solidFill>
                <a:latin typeface="Times New Roman" pitchFamily="18" charset="0"/>
                <a:ea typeface="宋体" charset="-122"/>
              </a:defRPr>
            </a:lvl6pPr>
            <a:lvl7pPr eaLnBrk="0" hangingPunct="0">
              <a:defRPr kumimoji="1" sz="2000">
                <a:solidFill>
                  <a:schemeClr val="tx1"/>
                </a:solidFill>
                <a:latin typeface="Times New Roman" pitchFamily="18" charset="0"/>
                <a:ea typeface="宋体" charset="-122"/>
              </a:defRPr>
            </a:lvl7pPr>
            <a:lvl8pPr eaLnBrk="0" hangingPunct="0">
              <a:defRPr kumimoji="1" sz="2000">
                <a:solidFill>
                  <a:schemeClr val="tx1"/>
                </a:solidFill>
                <a:latin typeface="Times New Roman" pitchFamily="18" charset="0"/>
                <a:ea typeface="宋体" charset="-122"/>
              </a:defRPr>
            </a:lvl8pPr>
            <a:lvl9pPr eaLnBrk="0" hangingPunct="0">
              <a:defRPr kumimoji="1" sz="2000">
                <a:solidFill>
                  <a:schemeClr val="tx1"/>
                </a:solidFill>
                <a:latin typeface="Times New Roman" pitchFamily="18" charset="0"/>
                <a:ea typeface="宋体" charset="-122"/>
              </a:defRPr>
            </a:lvl9pPr>
          </a:lstStyle>
          <a:p>
            <a:pPr fontAlgn="base">
              <a:spcBef>
                <a:spcPct val="50000"/>
              </a:spcBef>
              <a:spcAft>
                <a:spcPct val="0"/>
              </a:spcAft>
            </a:pPr>
            <a:r>
              <a:rPr lang="en-US" altLang="zh-CN" b="1" smtClean="0">
                <a:solidFill>
                  <a:srgbClr val="FF0000"/>
                </a:solidFill>
                <a:ea typeface="楷体" pitchFamily="49" charset="-122"/>
              </a:rPr>
              <a:t>《</a:t>
            </a:r>
            <a:r>
              <a:rPr lang="zh-CN" altLang="en-US" b="1" smtClean="0">
                <a:solidFill>
                  <a:srgbClr val="FF0000"/>
                </a:solidFill>
                <a:ea typeface="楷体" pitchFamily="49" charset="-122"/>
              </a:rPr>
              <a:t>杞人忧天</a:t>
            </a:r>
            <a:r>
              <a:rPr lang="en-US" altLang="zh-CN" b="1" smtClean="0">
                <a:solidFill>
                  <a:srgbClr val="FF0000"/>
                </a:solidFill>
                <a:ea typeface="楷体" pitchFamily="49" charset="-122"/>
              </a:rPr>
              <a:t>》</a:t>
            </a:r>
            <a:r>
              <a:rPr lang="zh-CN" altLang="en-US" b="1" smtClean="0">
                <a:solidFill>
                  <a:srgbClr val="FF0000"/>
                </a:solidFill>
                <a:ea typeface="楷体" pitchFamily="49" charset="-122"/>
              </a:rPr>
              <a:t>寓意是庸人自扰，毫无根据的瞎担心。比喻没有根据或不必要的忧虑。</a:t>
            </a:r>
          </a:p>
        </p:txBody>
      </p:sp>
      <p:sp>
        <p:nvSpPr>
          <p:cNvPr id="33800" name="TextBox 7"/>
          <p:cNvSpPr txBox="1">
            <a:spLocks noChangeArrowheads="1"/>
          </p:cNvSpPr>
          <p:nvPr/>
        </p:nvSpPr>
        <p:spPr bwMode="auto">
          <a:xfrm>
            <a:off x="204788" y="4195763"/>
            <a:ext cx="9144000" cy="206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200">
                <a:solidFill>
                  <a:schemeClr val="tx1"/>
                </a:solidFill>
                <a:latin typeface="Times New Roman" pitchFamily="18" charset="0"/>
                <a:ea typeface="宋体" charset="-122"/>
              </a:defRPr>
            </a:lvl1pPr>
            <a:lvl2pPr>
              <a:defRPr kumimoji="1" sz="2800">
                <a:solidFill>
                  <a:schemeClr val="tx1"/>
                </a:solidFill>
                <a:latin typeface="Times New Roman" pitchFamily="18" charset="0"/>
                <a:ea typeface="宋体" charset="-122"/>
              </a:defRPr>
            </a:lvl2pPr>
            <a:lvl3pPr>
              <a:defRPr kumimoji="1" sz="2400">
                <a:solidFill>
                  <a:schemeClr val="tx1"/>
                </a:solidFill>
                <a:latin typeface="Times New Roman" pitchFamily="18" charset="0"/>
                <a:ea typeface="宋体" charset="-122"/>
              </a:defRPr>
            </a:lvl3pPr>
            <a:lvl4pPr>
              <a:defRPr kumimoji="1" sz="2000">
                <a:solidFill>
                  <a:schemeClr val="tx1"/>
                </a:solidFill>
                <a:latin typeface="Times New Roman" pitchFamily="18" charset="0"/>
                <a:ea typeface="宋体" charset="-122"/>
              </a:defRPr>
            </a:lvl4pPr>
            <a:lvl5pPr>
              <a:defRPr kumimoji="1" sz="2000">
                <a:solidFill>
                  <a:schemeClr val="tx1"/>
                </a:solidFill>
                <a:latin typeface="Times New Roman" pitchFamily="18" charset="0"/>
                <a:ea typeface="宋体" charset="-122"/>
              </a:defRPr>
            </a:lvl5pPr>
            <a:lvl6pPr eaLnBrk="0" hangingPunct="0">
              <a:defRPr kumimoji="1" sz="2000">
                <a:solidFill>
                  <a:schemeClr val="tx1"/>
                </a:solidFill>
                <a:latin typeface="Times New Roman" pitchFamily="18" charset="0"/>
                <a:ea typeface="宋体" charset="-122"/>
              </a:defRPr>
            </a:lvl6pPr>
            <a:lvl7pPr eaLnBrk="0" hangingPunct="0">
              <a:defRPr kumimoji="1" sz="2000">
                <a:solidFill>
                  <a:schemeClr val="tx1"/>
                </a:solidFill>
                <a:latin typeface="Times New Roman" pitchFamily="18" charset="0"/>
                <a:ea typeface="宋体" charset="-122"/>
              </a:defRPr>
            </a:lvl7pPr>
            <a:lvl8pPr eaLnBrk="0" hangingPunct="0">
              <a:defRPr kumimoji="1" sz="2000">
                <a:solidFill>
                  <a:schemeClr val="tx1"/>
                </a:solidFill>
                <a:latin typeface="Times New Roman" pitchFamily="18" charset="0"/>
                <a:ea typeface="宋体" charset="-122"/>
              </a:defRPr>
            </a:lvl8pPr>
            <a:lvl9pPr eaLnBrk="0" hangingPunct="0">
              <a:defRPr kumimoji="1" sz="2000">
                <a:solidFill>
                  <a:schemeClr val="tx1"/>
                </a:solidFill>
                <a:latin typeface="Times New Roman" pitchFamily="18" charset="0"/>
                <a:ea typeface="宋体" charset="-122"/>
              </a:defRPr>
            </a:lvl9pPr>
          </a:lstStyle>
          <a:p>
            <a:pPr fontAlgn="base">
              <a:spcBef>
                <a:spcPct val="0"/>
              </a:spcBef>
              <a:spcAft>
                <a:spcPct val="0"/>
              </a:spcAft>
            </a:pPr>
            <a:r>
              <a:rPr lang="zh-CN" altLang="en-US" b="1" smtClean="0">
                <a:solidFill>
                  <a:srgbClr val="0000FF"/>
                </a:solidFill>
                <a:ea typeface="楷体" pitchFamily="49" charset="-122"/>
              </a:rPr>
              <a:t>可笑，为那些不可能发生的灾祸而害怕以致安寝食难安，徒然自扰。</a:t>
            </a:r>
            <a:endParaRPr lang="en-US" altLang="zh-CN" b="1" smtClean="0">
              <a:solidFill>
                <a:srgbClr val="0000FF"/>
              </a:solidFill>
              <a:ea typeface="楷体" pitchFamily="49" charset="-122"/>
            </a:endParaRPr>
          </a:p>
          <a:p>
            <a:pPr fontAlgn="base">
              <a:spcBef>
                <a:spcPct val="0"/>
              </a:spcBef>
              <a:spcAft>
                <a:spcPct val="0"/>
              </a:spcAft>
            </a:pPr>
            <a:r>
              <a:rPr lang="zh-CN" altLang="en-US" b="1" smtClean="0">
                <a:solidFill>
                  <a:srgbClr val="FF0000"/>
                </a:solidFill>
                <a:ea typeface="楷体" pitchFamily="49" charset="-122"/>
              </a:rPr>
              <a:t>不可笑，因为对一种事物认识不足、了解不够，难免会产生畏惧心理。</a:t>
            </a:r>
          </a:p>
        </p:txBody>
      </p:sp>
    </p:spTree>
    <p:extLst>
      <p:ext uri="{BB962C8B-B14F-4D97-AF65-F5344CB8AC3E}">
        <p14:creationId xmlns:p14="http://schemas.microsoft.com/office/powerpoint/2010/main" val="4725629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3802"/>
                                        </p:tgtEl>
                                        <p:attrNameLst>
                                          <p:attrName>style.visibility</p:attrName>
                                        </p:attrNameLst>
                                      </p:cBhvr>
                                      <p:to>
                                        <p:strVal val="visible"/>
                                      </p:to>
                                    </p:set>
                                    <p:anim calcmode="lin" valueType="num">
                                      <p:cBhvr additive="base">
                                        <p:cTn id="7" dur="500" fill="hold"/>
                                        <p:tgtEl>
                                          <p:spTgt spid="33802"/>
                                        </p:tgtEl>
                                        <p:attrNameLst>
                                          <p:attrName>ppt_x</p:attrName>
                                        </p:attrNameLst>
                                      </p:cBhvr>
                                      <p:tavLst>
                                        <p:tav tm="0">
                                          <p:val>
                                            <p:strVal val="#ppt_x"/>
                                          </p:val>
                                        </p:tav>
                                        <p:tav tm="100000">
                                          <p:val>
                                            <p:strVal val="#ppt_x"/>
                                          </p:val>
                                        </p:tav>
                                      </p:tavLst>
                                    </p:anim>
                                    <p:anim calcmode="lin" valueType="num">
                                      <p:cBhvr additive="base">
                                        <p:cTn id="8" dur="500" fill="hold"/>
                                        <p:tgtEl>
                                          <p:spTgt spid="3380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3806"/>
                                        </p:tgtEl>
                                        <p:attrNameLst>
                                          <p:attrName>style.visibility</p:attrName>
                                        </p:attrNameLst>
                                      </p:cBhvr>
                                      <p:to>
                                        <p:strVal val="visible"/>
                                      </p:to>
                                    </p:set>
                                    <p:anim calcmode="lin" valueType="num">
                                      <p:cBhvr additive="base">
                                        <p:cTn id="13" dur="500" fill="hold"/>
                                        <p:tgtEl>
                                          <p:spTgt spid="33806"/>
                                        </p:tgtEl>
                                        <p:attrNameLst>
                                          <p:attrName>ppt_x</p:attrName>
                                        </p:attrNameLst>
                                      </p:cBhvr>
                                      <p:tavLst>
                                        <p:tav tm="0">
                                          <p:val>
                                            <p:strVal val="0-#ppt_w/2"/>
                                          </p:val>
                                        </p:tav>
                                        <p:tav tm="100000">
                                          <p:val>
                                            <p:strVal val="#ppt_x"/>
                                          </p:val>
                                        </p:tav>
                                      </p:tavLst>
                                    </p:anim>
                                    <p:anim calcmode="lin" valueType="num">
                                      <p:cBhvr additive="base">
                                        <p:cTn id="14" dur="500" fill="hold"/>
                                        <p:tgtEl>
                                          <p:spTgt spid="33806"/>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3799"/>
                                        </p:tgtEl>
                                        <p:attrNameLst>
                                          <p:attrName>style.visibility</p:attrName>
                                        </p:attrNameLst>
                                      </p:cBhvr>
                                      <p:to>
                                        <p:strVal val="visible"/>
                                      </p:to>
                                    </p:set>
                                    <p:anim calcmode="lin" valueType="num">
                                      <p:cBhvr additive="base">
                                        <p:cTn id="19" dur="500" fill="hold"/>
                                        <p:tgtEl>
                                          <p:spTgt spid="33799"/>
                                        </p:tgtEl>
                                        <p:attrNameLst>
                                          <p:attrName>ppt_x</p:attrName>
                                        </p:attrNameLst>
                                      </p:cBhvr>
                                      <p:tavLst>
                                        <p:tav tm="0">
                                          <p:val>
                                            <p:strVal val="#ppt_x"/>
                                          </p:val>
                                        </p:tav>
                                        <p:tav tm="100000">
                                          <p:val>
                                            <p:strVal val="#ppt_x"/>
                                          </p:val>
                                        </p:tav>
                                      </p:tavLst>
                                    </p:anim>
                                    <p:anim calcmode="lin" valueType="num">
                                      <p:cBhvr additive="base">
                                        <p:cTn id="20" dur="500" fill="hold"/>
                                        <p:tgtEl>
                                          <p:spTgt spid="33799"/>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3800">
                                            <p:txEl>
                                              <p:pRg st="0" end="0"/>
                                            </p:txEl>
                                          </p:spTgt>
                                        </p:tgtEl>
                                        <p:attrNameLst>
                                          <p:attrName>style.visibility</p:attrName>
                                        </p:attrNameLst>
                                      </p:cBhvr>
                                      <p:to>
                                        <p:strVal val="visible"/>
                                      </p:to>
                                    </p:set>
                                    <p:anim calcmode="lin" valueType="num">
                                      <p:cBhvr additive="base">
                                        <p:cTn id="25" dur="500" fill="hold"/>
                                        <p:tgtEl>
                                          <p:spTgt spid="33800">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380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33800">
                                            <p:txEl>
                                              <p:pRg st="1" end="1"/>
                                            </p:txEl>
                                          </p:spTgt>
                                        </p:tgtEl>
                                        <p:attrNameLst>
                                          <p:attrName>style.visibility</p:attrName>
                                        </p:attrNameLst>
                                      </p:cBhvr>
                                      <p:to>
                                        <p:strVal val="visible"/>
                                      </p:to>
                                    </p:set>
                                    <p:anim calcmode="lin" valueType="num">
                                      <p:cBhvr additive="base">
                                        <p:cTn id="31" dur="500" fill="hold"/>
                                        <p:tgtEl>
                                          <p:spTgt spid="33800">
                                            <p:txEl>
                                              <p:pRg st="1" end="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380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02" grpId="0"/>
      <p:bldP spid="33806" grpId="0" autoUpdateAnimBg="0"/>
      <p:bldP spid="3379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ext Box 6"/>
          <p:cNvSpPr txBox="1">
            <a:spLocks noChangeArrowheads="1"/>
          </p:cNvSpPr>
          <p:nvPr/>
        </p:nvSpPr>
        <p:spPr bwMode="auto">
          <a:xfrm>
            <a:off x="1279525" y="706438"/>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3200">
                <a:solidFill>
                  <a:schemeClr val="tx1"/>
                </a:solidFill>
                <a:latin typeface="Times New Roman" pitchFamily="18" charset="0"/>
                <a:ea typeface="宋体" charset="-122"/>
              </a:defRPr>
            </a:lvl1pPr>
            <a:lvl2pPr>
              <a:defRPr kumimoji="1" sz="2800">
                <a:solidFill>
                  <a:schemeClr val="tx1"/>
                </a:solidFill>
                <a:latin typeface="Times New Roman" pitchFamily="18" charset="0"/>
                <a:ea typeface="宋体" charset="-122"/>
              </a:defRPr>
            </a:lvl2pPr>
            <a:lvl3pPr>
              <a:defRPr kumimoji="1" sz="2400">
                <a:solidFill>
                  <a:schemeClr val="tx1"/>
                </a:solidFill>
                <a:latin typeface="Times New Roman" pitchFamily="18" charset="0"/>
                <a:ea typeface="宋体" charset="-122"/>
              </a:defRPr>
            </a:lvl3pPr>
            <a:lvl4pPr>
              <a:defRPr kumimoji="1" sz="2000">
                <a:solidFill>
                  <a:schemeClr val="tx1"/>
                </a:solidFill>
                <a:latin typeface="Times New Roman" pitchFamily="18" charset="0"/>
                <a:ea typeface="宋体" charset="-122"/>
              </a:defRPr>
            </a:lvl4pPr>
            <a:lvl5pPr>
              <a:defRPr kumimoji="1" sz="2000">
                <a:solidFill>
                  <a:schemeClr val="tx1"/>
                </a:solidFill>
                <a:latin typeface="Times New Roman" pitchFamily="18" charset="0"/>
                <a:ea typeface="宋体" charset="-122"/>
              </a:defRPr>
            </a:lvl5pPr>
            <a:lvl6pPr eaLnBrk="0" hangingPunct="0">
              <a:defRPr kumimoji="1" sz="2000">
                <a:solidFill>
                  <a:schemeClr val="tx1"/>
                </a:solidFill>
                <a:latin typeface="Times New Roman" pitchFamily="18" charset="0"/>
                <a:ea typeface="宋体" charset="-122"/>
              </a:defRPr>
            </a:lvl6pPr>
            <a:lvl7pPr eaLnBrk="0" hangingPunct="0">
              <a:defRPr kumimoji="1" sz="2000">
                <a:solidFill>
                  <a:schemeClr val="tx1"/>
                </a:solidFill>
                <a:latin typeface="Times New Roman" pitchFamily="18" charset="0"/>
                <a:ea typeface="宋体" charset="-122"/>
              </a:defRPr>
            </a:lvl7pPr>
            <a:lvl8pPr eaLnBrk="0" hangingPunct="0">
              <a:defRPr kumimoji="1" sz="2000">
                <a:solidFill>
                  <a:schemeClr val="tx1"/>
                </a:solidFill>
                <a:latin typeface="Times New Roman" pitchFamily="18" charset="0"/>
                <a:ea typeface="宋体" charset="-122"/>
              </a:defRPr>
            </a:lvl8pPr>
            <a:lvl9pPr eaLnBrk="0" hangingPunct="0">
              <a:defRPr kumimoji="1" sz="2000">
                <a:solidFill>
                  <a:schemeClr val="tx1"/>
                </a:solidFill>
                <a:latin typeface="Times New Roman" pitchFamily="18" charset="0"/>
                <a:ea typeface="宋体" charset="-122"/>
              </a:defRPr>
            </a:lvl9pPr>
          </a:lstStyle>
          <a:p>
            <a:pPr fontAlgn="base">
              <a:spcBef>
                <a:spcPct val="0"/>
              </a:spcBef>
              <a:spcAft>
                <a:spcPct val="0"/>
              </a:spcAft>
            </a:pPr>
            <a:endParaRPr lang="zh-CN" altLang="en-US" sz="4000" b="1" smtClean="0">
              <a:solidFill>
                <a:srgbClr val="000000"/>
              </a:solidFill>
            </a:endParaRPr>
          </a:p>
        </p:txBody>
      </p:sp>
      <p:sp>
        <p:nvSpPr>
          <p:cNvPr id="105475" name="Text Box 10"/>
          <p:cNvSpPr txBox="1">
            <a:spLocks noChangeArrowheads="1"/>
          </p:cNvSpPr>
          <p:nvPr/>
        </p:nvSpPr>
        <p:spPr bwMode="auto">
          <a:xfrm>
            <a:off x="85725" y="150813"/>
            <a:ext cx="8734425"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200">
                <a:solidFill>
                  <a:schemeClr val="tx1"/>
                </a:solidFill>
                <a:latin typeface="Times New Roman" pitchFamily="18" charset="0"/>
                <a:ea typeface="宋体" charset="-122"/>
              </a:defRPr>
            </a:lvl1pPr>
            <a:lvl2pPr>
              <a:defRPr kumimoji="1" sz="2800">
                <a:solidFill>
                  <a:schemeClr val="tx1"/>
                </a:solidFill>
                <a:latin typeface="Times New Roman" pitchFamily="18" charset="0"/>
                <a:ea typeface="宋体" charset="-122"/>
              </a:defRPr>
            </a:lvl2pPr>
            <a:lvl3pPr>
              <a:defRPr kumimoji="1" sz="2400">
                <a:solidFill>
                  <a:schemeClr val="tx1"/>
                </a:solidFill>
                <a:latin typeface="Times New Roman" pitchFamily="18" charset="0"/>
                <a:ea typeface="宋体" charset="-122"/>
              </a:defRPr>
            </a:lvl3pPr>
            <a:lvl4pPr>
              <a:defRPr kumimoji="1" sz="2000">
                <a:solidFill>
                  <a:schemeClr val="tx1"/>
                </a:solidFill>
                <a:latin typeface="Times New Roman" pitchFamily="18" charset="0"/>
                <a:ea typeface="宋体" charset="-122"/>
              </a:defRPr>
            </a:lvl4pPr>
            <a:lvl5pPr>
              <a:defRPr kumimoji="1" sz="2000">
                <a:solidFill>
                  <a:schemeClr val="tx1"/>
                </a:solidFill>
                <a:latin typeface="Times New Roman" pitchFamily="18" charset="0"/>
                <a:ea typeface="宋体" charset="-122"/>
              </a:defRPr>
            </a:lvl5pPr>
            <a:lvl6pPr eaLnBrk="0" hangingPunct="0">
              <a:defRPr kumimoji="1" sz="2000">
                <a:solidFill>
                  <a:schemeClr val="tx1"/>
                </a:solidFill>
                <a:latin typeface="Times New Roman" pitchFamily="18" charset="0"/>
                <a:ea typeface="宋体" charset="-122"/>
              </a:defRPr>
            </a:lvl6pPr>
            <a:lvl7pPr eaLnBrk="0" hangingPunct="0">
              <a:defRPr kumimoji="1" sz="2000">
                <a:solidFill>
                  <a:schemeClr val="tx1"/>
                </a:solidFill>
                <a:latin typeface="Times New Roman" pitchFamily="18" charset="0"/>
                <a:ea typeface="宋体" charset="-122"/>
              </a:defRPr>
            </a:lvl7pPr>
            <a:lvl8pPr eaLnBrk="0" hangingPunct="0">
              <a:defRPr kumimoji="1" sz="2000">
                <a:solidFill>
                  <a:schemeClr val="tx1"/>
                </a:solidFill>
                <a:latin typeface="Times New Roman" pitchFamily="18" charset="0"/>
                <a:ea typeface="宋体" charset="-122"/>
              </a:defRPr>
            </a:lvl8pPr>
            <a:lvl9pPr eaLnBrk="0" hangingPunct="0">
              <a:defRPr kumimoji="1" sz="2000">
                <a:solidFill>
                  <a:schemeClr val="tx1"/>
                </a:solidFill>
                <a:latin typeface="Times New Roman" pitchFamily="18" charset="0"/>
                <a:ea typeface="宋体" charset="-122"/>
              </a:defRPr>
            </a:lvl9pPr>
          </a:lstStyle>
          <a:p>
            <a:pPr fontAlgn="base">
              <a:spcBef>
                <a:spcPct val="0"/>
              </a:spcBef>
              <a:spcAft>
                <a:spcPct val="0"/>
              </a:spcAft>
            </a:pPr>
            <a:r>
              <a:rPr lang="en-US" altLang="zh-CN" b="1" smtClean="0">
                <a:solidFill>
                  <a:srgbClr val="000000"/>
                </a:solidFill>
              </a:rPr>
              <a:t>3</a:t>
            </a:r>
            <a:r>
              <a:rPr lang="zh-CN" altLang="en-US" b="1" smtClean="0">
                <a:solidFill>
                  <a:srgbClr val="000000"/>
                </a:solidFill>
              </a:rPr>
              <a:t>、人们常用“</a:t>
            </a:r>
            <a:r>
              <a:rPr lang="zh-CN" altLang="en-US" b="1" smtClean="0">
                <a:solidFill>
                  <a:srgbClr val="000000"/>
                </a:solidFill>
                <a:ea typeface="楷体" pitchFamily="49" charset="-122"/>
              </a:rPr>
              <a:t>杞人忧天</a:t>
            </a:r>
            <a:r>
              <a:rPr lang="zh-CN" altLang="en-US" b="1" smtClean="0">
                <a:solidFill>
                  <a:srgbClr val="000000"/>
                </a:solidFill>
              </a:rPr>
              <a:t>”讽刺那些不必要的担忧，也有人认为其中传达出强烈的忧患意识。你同意哪一种理解呢？</a:t>
            </a:r>
          </a:p>
        </p:txBody>
      </p:sp>
      <p:sp>
        <p:nvSpPr>
          <p:cNvPr id="105476" name="Text Box 13"/>
          <p:cNvSpPr txBox="1">
            <a:spLocks noChangeArrowheads="1"/>
          </p:cNvSpPr>
          <p:nvPr/>
        </p:nvSpPr>
        <p:spPr bwMode="auto">
          <a:xfrm>
            <a:off x="1812925" y="4440238"/>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3200">
                <a:solidFill>
                  <a:schemeClr val="tx1"/>
                </a:solidFill>
                <a:latin typeface="Times New Roman" pitchFamily="18" charset="0"/>
                <a:ea typeface="宋体" charset="-122"/>
              </a:defRPr>
            </a:lvl1pPr>
            <a:lvl2pPr>
              <a:defRPr kumimoji="1" sz="2800">
                <a:solidFill>
                  <a:schemeClr val="tx1"/>
                </a:solidFill>
                <a:latin typeface="Times New Roman" pitchFamily="18" charset="0"/>
                <a:ea typeface="宋体" charset="-122"/>
              </a:defRPr>
            </a:lvl2pPr>
            <a:lvl3pPr>
              <a:defRPr kumimoji="1" sz="2400">
                <a:solidFill>
                  <a:schemeClr val="tx1"/>
                </a:solidFill>
                <a:latin typeface="Times New Roman" pitchFamily="18" charset="0"/>
                <a:ea typeface="宋体" charset="-122"/>
              </a:defRPr>
            </a:lvl3pPr>
            <a:lvl4pPr>
              <a:defRPr kumimoji="1" sz="2000">
                <a:solidFill>
                  <a:schemeClr val="tx1"/>
                </a:solidFill>
                <a:latin typeface="Times New Roman" pitchFamily="18" charset="0"/>
                <a:ea typeface="宋体" charset="-122"/>
              </a:defRPr>
            </a:lvl4pPr>
            <a:lvl5pPr>
              <a:defRPr kumimoji="1" sz="2000">
                <a:solidFill>
                  <a:schemeClr val="tx1"/>
                </a:solidFill>
                <a:latin typeface="Times New Roman" pitchFamily="18" charset="0"/>
                <a:ea typeface="宋体" charset="-122"/>
              </a:defRPr>
            </a:lvl5pPr>
            <a:lvl6pPr eaLnBrk="0" hangingPunct="0">
              <a:defRPr kumimoji="1" sz="2000">
                <a:solidFill>
                  <a:schemeClr val="tx1"/>
                </a:solidFill>
                <a:latin typeface="Times New Roman" pitchFamily="18" charset="0"/>
                <a:ea typeface="宋体" charset="-122"/>
              </a:defRPr>
            </a:lvl6pPr>
            <a:lvl7pPr eaLnBrk="0" hangingPunct="0">
              <a:defRPr kumimoji="1" sz="2000">
                <a:solidFill>
                  <a:schemeClr val="tx1"/>
                </a:solidFill>
                <a:latin typeface="Times New Roman" pitchFamily="18" charset="0"/>
                <a:ea typeface="宋体" charset="-122"/>
              </a:defRPr>
            </a:lvl7pPr>
            <a:lvl8pPr eaLnBrk="0" hangingPunct="0">
              <a:defRPr kumimoji="1" sz="2000">
                <a:solidFill>
                  <a:schemeClr val="tx1"/>
                </a:solidFill>
                <a:latin typeface="Times New Roman" pitchFamily="18" charset="0"/>
                <a:ea typeface="宋体" charset="-122"/>
              </a:defRPr>
            </a:lvl8pPr>
            <a:lvl9pPr eaLnBrk="0" hangingPunct="0">
              <a:defRPr kumimoji="1" sz="2000">
                <a:solidFill>
                  <a:schemeClr val="tx1"/>
                </a:solidFill>
                <a:latin typeface="Times New Roman" pitchFamily="18" charset="0"/>
                <a:ea typeface="宋体" charset="-122"/>
              </a:defRPr>
            </a:lvl9pPr>
          </a:lstStyle>
          <a:p>
            <a:pPr fontAlgn="base">
              <a:spcBef>
                <a:spcPct val="0"/>
              </a:spcBef>
              <a:spcAft>
                <a:spcPct val="0"/>
              </a:spcAft>
            </a:pPr>
            <a:endParaRPr lang="zh-CN" altLang="en-US" sz="4000" b="1" smtClean="0">
              <a:solidFill>
                <a:srgbClr val="000000"/>
              </a:solidFill>
            </a:endParaRPr>
          </a:p>
        </p:txBody>
      </p:sp>
      <p:sp>
        <p:nvSpPr>
          <p:cNvPr id="33806" name="Text Box 14"/>
          <p:cNvSpPr txBox="1">
            <a:spLocks noChangeArrowheads="1"/>
          </p:cNvSpPr>
          <p:nvPr/>
        </p:nvSpPr>
        <p:spPr bwMode="auto">
          <a:xfrm>
            <a:off x="-3175" y="1724025"/>
            <a:ext cx="8823325" cy="181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200">
                <a:solidFill>
                  <a:schemeClr val="tx1"/>
                </a:solidFill>
                <a:latin typeface="Times New Roman" pitchFamily="18" charset="0"/>
                <a:ea typeface="宋体" charset="-122"/>
              </a:defRPr>
            </a:lvl1pPr>
            <a:lvl2pPr>
              <a:defRPr kumimoji="1" sz="2800">
                <a:solidFill>
                  <a:schemeClr val="tx1"/>
                </a:solidFill>
                <a:latin typeface="Times New Roman" pitchFamily="18" charset="0"/>
                <a:ea typeface="宋体" charset="-122"/>
              </a:defRPr>
            </a:lvl2pPr>
            <a:lvl3pPr>
              <a:defRPr kumimoji="1" sz="2400">
                <a:solidFill>
                  <a:schemeClr val="tx1"/>
                </a:solidFill>
                <a:latin typeface="Times New Roman" pitchFamily="18" charset="0"/>
                <a:ea typeface="宋体" charset="-122"/>
              </a:defRPr>
            </a:lvl3pPr>
            <a:lvl4pPr>
              <a:defRPr kumimoji="1" sz="2000">
                <a:solidFill>
                  <a:schemeClr val="tx1"/>
                </a:solidFill>
                <a:latin typeface="Times New Roman" pitchFamily="18" charset="0"/>
                <a:ea typeface="宋体" charset="-122"/>
              </a:defRPr>
            </a:lvl4pPr>
            <a:lvl5pPr>
              <a:defRPr kumimoji="1" sz="2000">
                <a:solidFill>
                  <a:schemeClr val="tx1"/>
                </a:solidFill>
                <a:latin typeface="Times New Roman" pitchFamily="18" charset="0"/>
                <a:ea typeface="宋体" charset="-122"/>
              </a:defRPr>
            </a:lvl5pPr>
            <a:lvl6pPr eaLnBrk="0" hangingPunct="0">
              <a:defRPr kumimoji="1" sz="2000">
                <a:solidFill>
                  <a:schemeClr val="tx1"/>
                </a:solidFill>
                <a:latin typeface="Times New Roman" pitchFamily="18" charset="0"/>
                <a:ea typeface="宋体" charset="-122"/>
              </a:defRPr>
            </a:lvl6pPr>
            <a:lvl7pPr eaLnBrk="0" hangingPunct="0">
              <a:defRPr kumimoji="1" sz="2000">
                <a:solidFill>
                  <a:schemeClr val="tx1"/>
                </a:solidFill>
                <a:latin typeface="Times New Roman" pitchFamily="18" charset="0"/>
                <a:ea typeface="宋体" charset="-122"/>
              </a:defRPr>
            </a:lvl7pPr>
            <a:lvl8pPr eaLnBrk="0" hangingPunct="0">
              <a:defRPr kumimoji="1" sz="2000">
                <a:solidFill>
                  <a:schemeClr val="tx1"/>
                </a:solidFill>
                <a:latin typeface="Times New Roman" pitchFamily="18" charset="0"/>
                <a:ea typeface="宋体" charset="-122"/>
              </a:defRPr>
            </a:lvl8pPr>
            <a:lvl9pPr eaLnBrk="0" hangingPunct="0">
              <a:defRPr kumimoji="1" sz="2000">
                <a:solidFill>
                  <a:schemeClr val="tx1"/>
                </a:solidFill>
                <a:latin typeface="Times New Roman" pitchFamily="18" charset="0"/>
                <a:ea typeface="宋体" charset="-122"/>
              </a:defRPr>
            </a:lvl9pPr>
          </a:lstStyle>
          <a:p>
            <a:pPr fontAlgn="base">
              <a:spcBef>
                <a:spcPct val="0"/>
              </a:spcBef>
              <a:spcAft>
                <a:spcPct val="0"/>
              </a:spcAft>
            </a:pPr>
            <a:r>
              <a:rPr lang="zh-CN" altLang="en-US" sz="2800" b="1" smtClean="0">
                <a:solidFill>
                  <a:srgbClr val="3366FF"/>
                </a:solidFill>
              </a:rPr>
              <a:t>       </a:t>
            </a:r>
            <a:r>
              <a:rPr lang="zh-CN" altLang="en-US" sz="2800" b="1" smtClean="0">
                <a:solidFill>
                  <a:srgbClr val="000000"/>
                </a:solidFill>
              </a:rPr>
              <a:t>“杞人忧天”本来确实是讽刺那些不必要的担忧，但理解为忧患意识也是可以的。其实</a:t>
            </a:r>
            <a:r>
              <a:rPr lang="en-US" altLang="zh-CN" sz="2800" b="1" smtClean="0">
                <a:solidFill>
                  <a:srgbClr val="000000"/>
                </a:solidFill>
              </a:rPr>
              <a:t>《</a:t>
            </a:r>
            <a:r>
              <a:rPr lang="zh-CN" altLang="en-US" sz="2800" b="1" smtClean="0">
                <a:solidFill>
                  <a:srgbClr val="000000"/>
                </a:solidFill>
              </a:rPr>
              <a:t>列子</a:t>
            </a:r>
            <a:r>
              <a:rPr lang="en-US" altLang="zh-CN" sz="2800" b="1" smtClean="0">
                <a:solidFill>
                  <a:srgbClr val="000000"/>
                </a:solidFill>
              </a:rPr>
              <a:t>》</a:t>
            </a:r>
            <a:r>
              <a:rPr lang="zh-CN" altLang="en-US" sz="2800" b="1" smtClean="0">
                <a:solidFill>
                  <a:srgbClr val="000000"/>
                </a:solidFill>
              </a:rPr>
              <a:t>之后的一些文人已经将“杞人忧天”引申到政治生活方面，借以表示对国家大事的关心。有众人皆醉我独醒之意。</a:t>
            </a:r>
          </a:p>
        </p:txBody>
      </p:sp>
      <p:sp>
        <p:nvSpPr>
          <p:cNvPr id="33799" name="TextBox 6"/>
          <p:cNvSpPr txBox="1">
            <a:spLocks noChangeArrowheads="1"/>
          </p:cNvSpPr>
          <p:nvPr/>
        </p:nvSpPr>
        <p:spPr bwMode="auto">
          <a:xfrm>
            <a:off x="193675" y="3538538"/>
            <a:ext cx="8696325"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200">
                <a:solidFill>
                  <a:schemeClr val="tx1"/>
                </a:solidFill>
                <a:latin typeface="Times New Roman" pitchFamily="18" charset="0"/>
                <a:ea typeface="宋体" charset="-122"/>
              </a:defRPr>
            </a:lvl1pPr>
            <a:lvl2pPr>
              <a:defRPr kumimoji="1" sz="2800">
                <a:solidFill>
                  <a:schemeClr val="tx1"/>
                </a:solidFill>
                <a:latin typeface="Times New Roman" pitchFamily="18" charset="0"/>
                <a:ea typeface="宋体" charset="-122"/>
              </a:defRPr>
            </a:lvl2pPr>
            <a:lvl3pPr>
              <a:defRPr kumimoji="1" sz="2400">
                <a:solidFill>
                  <a:schemeClr val="tx1"/>
                </a:solidFill>
                <a:latin typeface="Times New Roman" pitchFamily="18" charset="0"/>
                <a:ea typeface="宋体" charset="-122"/>
              </a:defRPr>
            </a:lvl3pPr>
            <a:lvl4pPr>
              <a:defRPr kumimoji="1" sz="2000">
                <a:solidFill>
                  <a:schemeClr val="tx1"/>
                </a:solidFill>
                <a:latin typeface="Times New Roman" pitchFamily="18" charset="0"/>
                <a:ea typeface="宋体" charset="-122"/>
              </a:defRPr>
            </a:lvl4pPr>
            <a:lvl5pPr>
              <a:defRPr kumimoji="1" sz="2000">
                <a:solidFill>
                  <a:schemeClr val="tx1"/>
                </a:solidFill>
                <a:latin typeface="Times New Roman" pitchFamily="18" charset="0"/>
                <a:ea typeface="宋体" charset="-122"/>
              </a:defRPr>
            </a:lvl5pPr>
            <a:lvl6pPr eaLnBrk="0" hangingPunct="0">
              <a:defRPr kumimoji="1" sz="2000">
                <a:solidFill>
                  <a:schemeClr val="tx1"/>
                </a:solidFill>
                <a:latin typeface="Times New Roman" pitchFamily="18" charset="0"/>
                <a:ea typeface="宋体" charset="-122"/>
              </a:defRPr>
            </a:lvl6pPr>
            <a:lvl7pPr eaLnBrk="0" hangingPunct="0">
              <a:defRPr kumimoji="1" sz="2000">
                <a:solidFill>
                  <a:schemeClr val="tx1"/>
                </a:solidFill>
                <a:latin typeface="Times New Roman" pitchFamily="18" charset="0"/>
                <a:ea typeface="宋体" charset="-122"/>
              </a:defRPr>
            </a:lvl7pPr>
            <a:lvl8pPr eaLnBrk="0" hangingPunct="0">
              <a:defRPr kumimoji="1" sz="2000">
                <a:solidFill>
                  <a:schemeClr val="tx1"/>
                </a:solidFill>
                <a:latin typeface="Times New Roman" pitchFamily="18" charset="0"/>
                <a:ea typeface="宋体" charset="-122"/>
              </a:defRPr>
            </a:lvl8pPr>
            <a:lvl9pPr eaLnBrk="0" hangingPunct="0">
              <a:defRPr kumimoji="1" sz="2000">
                <a:solidFill>
                  <a:schemeClr val="tx1"/>
                </a:solidFill>
                <a:latin typeface="Times New Roman" pitchFamily="18" charset="0"/>
                <a:ea typeface="宋体" charset="-122"/>
              </a:defRPr>
            </a:lvl9pPr>
          </a:lstStyle>
          <a:p>
            <a:pPr fontAlgn="base">
              <a:spcBef>
                <a:spcPct val="0"/>
              </a:spcBef>
              <a:spcAft>
                <a:spcPct val="0"/>
              </a:spcAft>
            </a:pPr>
            <a:r>
              <a:rPr lang="zh-CN" altLang="en-US" sz="2800" b="1" smtClean="0">
                <a:solidFill>
                  <a:srgbClr val="0000FF"/>
                </a:solidFill>
              </a:rPr>
              <a:t>如李白的</a:t>
            </a:r>
            <a:r>
              <a:rPr lang="en-US" altLang="zh-CN" sz="2800" b="1" smtClean="0">
                <a:solidFill>
                  <a:srgbClr val="0000FF"/>
                </a:solidFill>
              </a:rPr>
              <a:t>《</a:t>
            </a:r>
            <a:r>
              <a:rPr lang="zh-CN" altLang="en-US" sz="2800" b="1" smtClean="0">
                <a:solidFill>
                  <a:srgbClr val="0000FF"/>
                </a:solidFill>
              </a:rPr>
              <a:t>梁父吟</a:t>
            </a:r>
            <a:r>
              <a:rPr lang="en-US" altLang="zh-CN" sz="2800" b="1" smtClean="0">
                <a:solidFill>
                  <a:srgbClr val="0000FF"/>
                </a:solidFill>
              </a:rPr>
              <a:t>》</a:t>
            </a:r>
            <a:r>
              <a:rPr lang="zh-CN" altLang="en-US" sz="2800" b="1" smtClean="0">
                <a:solidFill>
                  <a:srgbClr val="0000FF"/>
                </a:solidFill>
              </a:rPr>
              <a:t>：“白日不照吾精诚，杞国无事忧天倾。”这正是以杞人自喻，抒发为国事操心而受到排挤的苦闷。</a:t>
            </a:r>
          </a:p>
        </p:txBody>
      </p:sp>
      <p:sp>
        <p:nvSpPr>
          <p:cNvPr id="33800" name="TextBox 7"/>
          <p:cNvSpPr txBox="1">
            <a:spLocks noChangeArrowheads="1"/>
          </p:cNvSpPr>
          <p:nvPr/>
        </p:nvSpPr>
        <p:spPr bwMode="auto">
          <a:xfrm>
            <a:off x="193675" y="4960938"/>
            <a:ext cx="855662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200">
                <a:solidFill>
                  <a:schemeClr val="tx1"/>
                </a:solidFill>
                <a:latin typeface="Times New Roman" pitchFamily="18" charset="0"/>
                <a:ea typeface="宋体" charset="-122"/>
              </a:defRPr>
            </a:lvl1pPr>
            <a:lvl2pPr>
              <a:defRPr kumimoji="1" sz="2800">
                <a:solidFill>
                  <a:schemeClr val="tx1"/>
                </a:solidFill>
                <a:latin typeface="Times New Roman" pitchFamily="18" charset="0"/>
                <a:ea typeface="宋体" charset="-122"/>
              </a:defRPr>
            </a:lvl2pPr>
            <a:lvl3pPr>
              <a:defRPr kumimoji="1" sz="2400">
                <a:solidFill>
                  <a:schemeClr val="tx1"/>
                </a:solidFill>
                <a:latin typeface="Times New Roman" pitchFamily="18" charset="0"/>
                <a:ea typeface="宋体" charset="-122"/>
              </a:defRPr>
            </a:lvl3pPr>
            <a:lvl4pPr>
              <a:defRPr kumimoji="1" sz="2000">
                <a:solidFill>
                  <a:schemeClr val="tx1"/>
                </a:solidFill>
                <a:latin typeface="Times New Roman" pitchFamily="18" charset="0"/>
                <a:ea typeface="宋体" charset="-122"/>
              </a:defRPr>
            </a:lvl4pPr>
            <a:lvl5pPr>
              <a:defRPr kumimoji="1" sz="2000">
                <a:solidFill>
                  <a:schemeClr val="tx1"/>
                </a:solidFill>
                <a:latin typeface="Times New Roman" pitchFamily="18" charset="0"/>
                <a:ea typeface="宋体" charset="-122"/>
              </a:defRPr>
            </a:lvl5pPr>
            <a:lvl6pPr eaLnBrk="0" hangingPunct="0">
              <a:defRPr kumimoji="1" sz="2000">
                <a:solidFill>
                  <a:schemeClr val="tx1"/>
                </a:solidFill>
                <a:latin typeface="Times New Roman" pitchFamily="18" charset="0"/>
                <a:ea typeface="宋体" charset="-122"/>
              </a:defRPr>
            </a:lvl6pPr>
            <a:lvl7pPr eaLnBrk="0" hangingPunct="0">
              <a:defRPr kumimoji="1" sz="2000">
                <a:solidFill>
                  <a:schemeClr val="tx1"/>
                </a:solidFill>
                <a:latin typeface="Times New Roman" pitchFamily="18" charset="0"/>
                <a:ea typeface="宋体" charset="-122"/>
              </a:defRPr>
            </a:lvl7pPr>
            <a:lvl8pPr eaLnBrk="0" hangingPunct="0">
              <a:defRPr kumimoji="1" sz="2000">
                <a:solidFill>
                  <a:schemeClr val="tx1"/>
                </a:solidFill>
                <a:latin typeface="Times New Roman" pitchFamily="18" charset="0"/>
                <a:ea typeface="宋体" charset="-122"/>
              </a:defRPr>
            </a:lvl8pPr>
            <a:lvl9pPr eaLnBrk="0" hangingPunct="0">
              <a:defRPr kumimoji="1" sz="2000">
                <a:solidFill>
                  <a:schemeClr val="tx1"/>
                </a:solidFill>
                <a:latin typeface="Times New Roman" pitchFamily="18" charset="0"/>
                <a:ea typeface="宋体" charset="-122"/>
              </a:defRPr>
            </a:lvl9pPr>
          </a:lstStyle>
          <a:p>
            <a:pPr fontAlgn="base">
              <a:spcBef>
                <a:spcPct val="0"/>
              </a:spcBef>
              <a:spcAft>
                <a:spcPct val="0"/>
              </a:spcAft>
            </a:pPr>
            <a:r>
              <a:rPr lang="zh-CN" altLang="en-US" sz="2800" b="1" smtClean="0">
                <a:solidFill>
                  <a:srgbClr val="006600"/>
                </a:solidFill>
              </a:rPr>
              <a:t>文天祥</a:t>
            </a:r>
            <a:r>
              <a:rPr lang="en-US" altLang="zh-CN" sz="2800" b="1" smtClean="0">
                <a:solidFill>
                  <a:srgbClr val="006600"/>
                </a:solidFill>
              </a:rPr>
              <a:t>《</a:t>
            </a:r>
            <a:r>
              <a:rPr lang="zh-CN" altLang="en-US" sz="2800" b="1" smtClean="0">
                <a:solidFill>
                  <a:srgbClr val="006600"/>
                </a:solidFill>
              </a:rPr>
              <a:t>赴阙</a:t>
            </a:r>
            <a:r>
              <a:rPr lang="en-US" altLang="zh-CN" sz="2800" b="1" smtClean="0">
                <a:solidFill>
                  <a:srgbClr val="006600"/>
                </a:solidFill>
              </a:rPr>
              <a:t>》</a:t>
            </a:r>
            <a:r>
              <a:rPr lang="zh-CN" altLang="en-US" sz="2800" b="1" smtClean="0">
                <a:solidFill>
                  <a:srgbClr val="006600"/>
                </a:solidFill>
              </a:rPr>
              <a:t>：“壮心欲填海，苦胆为忧天。”在南宋危亡关头，他借“精卫填海”和这则寓言表达了自己力挽狂澜的决心和抱负。</a:t>
            </a:r>
          </a:p>
        </p:txBody>
      </p:sp>
    </p:spTree>
    <p:extLst>
      <p:ext uri="{BB962C8B-B14F-4D97-AF65-F5344CB8AC3E}">
        <p14:creationId xmlns:p14="http://schemas.microsoft.com/office/powerpoint/2010/main" val="102120767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3799"/>
                                        </p:tgtEl>
                                        <p:attrNameLst>
                                          <p:attrName>style.visibility</p:attrName>
                                        </p:attrNameLst>
                                      </p:cBhvr>
                                      <p:to>
                                        <p:strVal val="visible"/>
                                      </p:to>
                                    </p:set>
                                    <p:anim calcmode="lin" valueType="num">
                                      <p:cBhvr additive="base">
                                        <p:cTn id="7" dur="500" fill="hold"/>
                                        <p:tgtEl>
                                          <p:spTgt spid="33799"/>
                                        </p:tgtEl>
                                        <p:attrNameLst>
                                          <p:attrName>ppt_x</p:attrName>
                                        </p:attrNameLst>
                                      </p:cBhvr>
                                      <p:tavLst>
                                        <p:tav tm="0">
                                          <p:val>
                                            <p:strVal val="#ppt_x"/>
                                          </p:val>
                                        </p:tav>
                                        <p:tav tm="100000">
                                          <p:val>
                                            <p:strVal val="#ppt_x"/>
                                          </p:val>
                                        </p:tav>
                                      </p:tavLst>
                                    </p:anim>
                                    <p:anim calcmode="lin" valueType="num">
                                      <p:cBhvr additive="base">
                                        <p:cTn id="8" dur="500" fill="hold"/>
                                        <p:tgtEl>
                                          <p:spTgt spid="3379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3800"/>
                                        </p:tgtEl>
                                        <p:attrNameLst>
                                          <p:attrName>style.visibility</p:attrName>
                                        </p:attrNameLst>
                                      </p:cBhvr>
                                      <p:to>
                                        <p:strVal val="visible"/>
                                      </p:to>
                                    </p:set>
                                    <p:anim calcmode="lin" valueType="num">
                                      <p:cBhvr additive="base">
                                        <p:cTn id="13" dur="500" fill="hold"/>
                                        <p:tgtEl>
                                          <p:spTgt spid="33800"/>
                                        </p:tgtEl>
                                        <p:attrNameLst>
                                          <p:attrName>ppt_x</p:attrName>
                                        </p:attrNameLst>
                                      </p:cBhvr>
                                      <p:tavLst>
                                        <p:tav tm="0">
                                          <p:val>
                                            <p:strVal val="#ppt_x"/>
                                          </p:val>
                                        </p:tav>
                                        <p:tav tm="100000">
                                          <p:val>
                                            <p:strVal val="#ppt_x"/>
                                          </p:val>
                                        </p:tav>
                                      </p:tavLst>
                                    </p:anim>
                                    <p:anim calcmode="lin" valueType="num">
                                      <p:cBhvr additive="base">
                                        <p:cTn id="14" dur="500" fill="hold"/>
                                        <p:tgtEl>
                                          <p:spTgt spid="33800"/>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3806"/>
                                        </p:tgtEl>
                                        <p:attrNameLst>
                                          <p:attrName>style.visibility</p:attrName>
                                        </p:attrNameLst>
                                      </p:cBhvr>
                                      <p:to>
                                        <p:strVal val="visible"/>
                                      </p:to>
                                    </p:set>
                                    <p:anim calcmode="lin" valueType="num">
                                      <p:cBhvr additive="base">
                                        <p:cTn id="19" dur="500" fill="hold"/>
                                        <p:tgtEl>
                                          <p:spTgt spid="33806"/>
                                        </p:tgtEl>
                                        <p:attrNameLst>
                                          <p:attrName>ppt_x</p:attrName>
                                        </p:attrNameLst>
                                      </p:cBhvr>
                                      <p:tavLst>
                                        <p:tav tm="0">
                                          <p:val>
                                            <p:strVal val="0-#ppt_w/2"/>
                                          </p:val>
                                        </p:tav>
                                        <p:tav tm="100000">
                                          <p:val>
                                            <p:strVal val="#ppt_x"/>
                                          </p:val>
                                        </p:tav>
                                      </p:tavLst>
                                    </p:anim>
                                    <p:anim calcmode="lin" valueType="num">
                                      <p:cBhvr additive="base">
                                        <p:cTn id="20" dur="500" fill="hold"/>
                                        <p:tgtEl>
                                          <p:spTgt spid="3380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06" grpId="0" autoUpdateAnimBg="0"/>
      <p:bldP spid="33799" grpId="0"/>
      <p:bldP spid="3380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标题 1"/>
          <p:cNvSpPr>
            <a:spLocks noGrp="1"/>
          </p:cNvSpPr>
          <p:nvPr>
            <p:ph type="title" idx="4294967295"/>
          </p:nvPr>
        </p:nvSpPr>
        <p:spPr>
          <a:xfrm>
            <a:off x="467544" y="476672"/>
            <a:ext cx="8566720" cy="1143000"/>
          </a:xfrm>
        </p:spPr>
        <p:txBody>
          <a:bodyPr/>
          <a:lstStyle/>
          <a:p>
            <a:r>
              <a:rPr lang="en-US" altLang="zh-CN" sz="3600" b="1" dirty="0" smtClean="0"/>
              <a:t>4.</a:t>
            </a:r>
            <a:r>
              <a:rPr lang="zh-CN" altLang="en-US" sz="3600" b="1" dirty="0" smtClean="0"/>
              <a:t>“杞人忧天”的故事对你有什么启发</a:t>
            </a:r>
          </a:p>
        </p:txBody>
      </p:sp>
      <p:sp>
        <p:nvSpPr>
          <p:cNvPr id="106499" name="内容占位符 2"/>
          <p:cNvSpPr>
            <a:spLocks noGrp="1"/>
          </p:cNvSpPr>
          <p:nvPr>
            <p:ph idx="4294967295"/>
          </p:nvPr>
        </p:nvSpPr>
        <p:spPr>
          <a:xfrm>
            <a:off x="539750" y="1412875"/>
            <a:ext cx="8229600" cy="4525963"/>
          </a:xfrm>
        </p:spPr>
        <p:txBody>
          <a:bodyPr/>
          <a:lstStyle/>
          <a:p>
            <a:pPr indent="266700" algn="just"/>
            <a:r>
              <a:rPr lang="zh-CN" altLang="zh-CN" b="1" dirty="0" smtClean="0">
                <a:solidFill>
                  <a:srgbClr val="FF3300"/>
                </a:solidFill>
                <a:cs typeface="Times New Roman" pitchFamily="18" charset="0"/>
              </a:rPr>
              <a:t>“</a:t>
            </a:r>
            <a:r>
              <a:rPr lang="zh-CN" altLang="zh-CN" b="1" dirty="0" smtClean="0">
                <a:solidFill>
                  <a:srgbClr val="FF0000"/>
                </a:solidFill>
                <a:cs typeface="Times New Roman" pitchFamily="18" charset="0"/>
              </a:rPr>
              <a:t>世上本无事，庸人自扰之。</a:t>
            </a:r>
            <a:r>
              <a:rPr lang="zh-CN" altLang="zh-CN" b="1" dirty="0" smtClean="0">
                <a:solidFill>
                  <a:srgbClr val="FF3300"/>
                </a:solidFill>
                <a:cs typeface="Times New Roman" pitchFamily="18" charset="0"/>
              </a:rPr>
              <a:t>”</a:t>
            </a:r>
            <a:endParaRPr lang="en-US" altLang="zh-CN" b="1" dirty="0" smtClean="0">
              <a:solidFill>
                <a:srgbClr val="FF3300"/>
              </a:solidFill>
              <a:cs typeface="Times New Roman" pitchFamily="18" charset="0"/>
            </a:endParaRPr>
          </a:p>
          <a:p>
            <a:pPr indent="266700" algn="just"/>
            <a:r>
              <a:rPr lang="zh-CN" altLang="zh-CN" b="1" dirty="0" smtClean="0">
                <a:solidFill>
                  <a:srgbClr val="FF3300"/>
                </a:solidFill>
                <a:cs typeface="Times New Roman" pitchFamily="18" charset="0"/>
              </a:rPr>
              <a:t>现代社会是一个竞争激烈的社会，是否具有良好的心态和健康的心理状况对于一个人的发展是极其重要的。</a:t>
            </a:r>
            <a:endParaRPr lang="en-US" altLang="zh-CN" b="1" dirty="0" smtClean="0">
              <a:solidFill>
                <a:srgbClr val="FF3300"/>
              </a:solidFill>
              <a:cs typeface="Times New Roman" pitchFamily="18" charset="0"/>
            </a:endParaRPr>
          </a:p>
          <a:p>
            <a:pPr indent="266700" algn="just"/>
            <a:r>
              <a:rPr lang="zh-CN" altLang="zh-CN" b="1" dirty="0" smtClean="0">
                <a:solidFill>
                  <a:srgbClr val="FF3300"/>
                </a:solidFill>
                <a:cs typeface="Times New Roman" pitchFamily="18" charset="0"/>
              </a:rPr>
              <a:t>我们平时要注意分析事物之的联系，防止主观片面性和盲目性。</a:t>
            </a:r>
            <a:endParaRPr lang="en-US" altLang="zh-CN" b="1" dirty="0" smtClean="0">
              <a:solidFill>
                <a:srgbClr val="FF3300"/>
              </a:solidFill>
              <a:cs typeface="Times New Roman" pitchFamily="18" charset="0"/>
            </a:endParaRPr>
          </a:p>
          <a:p>
            <a:pPr indent="266700" algn="just"/>
            <a:r>
              <a:rPr lang="zh-CN" altLang="zh-CN" b="1" dirty="0" smtClean="0">
                <a:solidFill>
                  <a:srgbClr val="FF3300"/>
                </a:solidFill>
                <a:cs typeface="Times New Roman" pitchFamily="18" charset="0"/>
              </a:rPr>
              <a:t>对于一些确实无法认知和解决的问题，我们也不要陷入无休止的忧愁之中而无力自拔。人生</a:t>
            </a:r>
            <a:r>
              <a:rPr lang="zh-CN" altLang="en-US" b="1" dirty="0" smtClean="0">
                <a:solidFill>
                  <a:srgbClr val="FF3300"/>
                </a:solidFill>
                <a:cs typeface="Times New Roman" pitchFamily="18" charset="0"/>
              </a:rPr>
              <a:t>应</a:t>
            </a:r>
            <a:r>
              <a:rPr lang="zh-CN" altLang="zh-CN" b="1" dirty="0" smtClean="0">
                <a:solidFill>
                  <a:srgbClr val="FF3300"/>
                </a:solidFill>
                <a:cs typeface="Times New Roman" pitchFamily="18" charset="0"/>
              </a:rPr>
              <a:t>乐</a:t>
            </a:r>
            <a:r>
              <a:rPr lang="zh-CN" altLang="en-US" b="1" dirty="0" smtClean="0">
                <a:solidFill>
                  <a:srgbClr val="FF3300"/>
                </a:solidFill>
                <a:cs typeface="Times New Roman" pitchFamily="18" charset="0"/>
              </a:rPr>
              <a:t>观</a:t>
            </a:r>
            <a:r>
              <a:rPr lang="zh-CN" altLang="zh-CN" b="1" dirty="0" smtClean="0">
                <a:solidFill>
                  <a:srgbClr val="FF3300"/>
                </a:solidFill>
                <a:cs typeface="Times New Roman" pitchFamily="18" charset="0"/>
              </a:rPr>
              <a:t>豁达。</a:t>
            </a:r>
          </a:p>
          <a:p>
            <a:pPr indent="266700"/>
            <a:endParaRPr lang="zh-CN" altLang="en-US" dirty="0" smtClean="0">
              <a:solidFill>
                <a:srgbClr val="FF3300"/>
              </a:solidFill>
              <a:cs typeface="Times New Roman" pitchFamily="18" charset="0"/>
            </a:endParaRPr>
          </a:p>
        </p:txBody>
      </p:sp>
    </p:spTree>
    <p:extLst>
      <p:ext uri="{BB962C8B-B14F-4D97-AF65-F5344CB8AC3E}">
        <p14:creationId xmlns:p14="http://schemas.microsoft.com/office/powerpoint/2010/main" val="109039087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6499">
                                            <p:txEl>
                                              <p:pRg st="0" end="0"/>
                                            </p:txEl>
                                          </p:spTgt>
                                        </p:tgtEl>
                                        <p:attrNameLst>
                                          <p:attrName>style.visibility</p:attrName>
                                        </p:attrNameLst>
                                      </p:cBhvr>
                                      <p:to>
                                        <p:strVal val="visible"/>
                                      </p:to>
                                    </p:set>
                                    <p:anim calcmode="lin" valueType="num">
                                      <p:cBhvr additive="base">
                                        <p:cTn id="7" dur="500" fill="hold"/>
                                        <p:tgtEl>
                                          <p:spTgt spid="10649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649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6499">
                                            <p:txEl>
                                              <p:pRg st="1" end="1"/>
                                            </p:txEl>
                                          </p:spTgt>
                                        </p:tgtEl>
                                        <p:attrNameLst>
                                          <p:attrName>style.visibility</p:attrName>
                                        </p:attrNameLst>
                                      </p:cBhvr>
                                      <p:to>
                                        <p:strVal val="visible"/>
                                      </p:to>
                                    </p:set>
                                    <p:anim calcmode="lin" valueType="num">
                                      <p:cBhvr additive="base">
                                        <p:cTn id="13" dur="500" fill="hold"/>
                                        <p:tgtEl>
                                          <p:spTgt spid="10649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649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6499">
                                            <p:txEl>
                                              <p:pRg st="2" end="2"/>
                                            </p:txEl>
                                          </p:spTgt>
                                        </p:tgtEl>
                                        <p:attrNameLst>
                                          <p:attrName>style.visibility</p:attrName>
                                        </p:attrNameLst>
                                      </p:cBhvr>
                                      <p:to>
                                        <p:strVal val="visible"/>
                                      </p:to>
                                    </p:set>
                                    <p:anim calcmode="lin" valueType="num">
                                      <p:cBhvr additive="base">
                                        <p:cTn id="19" dur="500" fill="hold"/>
                                        <p:tgtEl>
                                          <p:spTgt spid="10649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649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6499">
                                            <p:txEl>
                                              <p:pRg st="3" end="3"/>
                                            </p:txEl>
                                          </p:spTgt>
                                        </p:tgtEl>
                                        <p:attrNameLst>
                                          <p:attrName>style.visibility</p:attrName>
                                        </p:attrNameLst>
                                      </p:cBhvr>
                                      <p:to>
                                        <p:strVal val="visible"/>
                                      </p:to>
                                    </p:set>
                                    <p:anim calcmode="lin" valueType="num">
                                      <p:cBhvr additive="base">
                                        <p:cTn id="25" dur="500" fill="hold"/>
                                        <p:tgtEl>
                                          <p:spTgt spid="10649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649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99"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Text Box 7"/>
          <p:cNvSpPr txBox="1">
            <a:spLocks noChangeArrowheads="1"/>
          </p:cNvSpPr>
          <p:nvPr/>
        </p:nvSpPr>
        <p:spPr bwMode="auto">
          <a:xfrm>
            <a:off x="1279525" y="554038"/>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3200">
                <a:solidFill>
                  <a:schemeClr val="tx1"/>
                </a:solidFill>
                <a:latin typeface="Times New Roman" pitchFamily="18" charset="0"/>
                <a:ea typeface="宋体" charset="-122"/>
              </a:defRPr>
            </a:lvl1pPr>
            <a:lvl2pPr>
              <a:defRPr kumimoji="1" sz="2800">
                <a:solidFill>
                  <a:schemeClr val="tx1"/>
                </a:solidFill>
                <a:latin typeface="Times New Roman" pitchFamily="18" charset="0"/>
                <a:ea typeface="宋体" charset="-122"/>
              </a:defRPr>
            </a:lvl2pPr>
            <a:lvl3pPr>
              <a:defRPr kumimoji="1" sz="2400">
                <a:solidFill>
                  <a:schemeClr val="tx1"/>
                </a:solidFill>
                <a:latin typeface="Times New Roman" pitchFamily="18" charset="0"/>
                <a:ea typeface="宋体" charset="-122"/>
              </a:defRPr>
            </a:lvl3pPr>
            <a:lvl4pPr>
              <a:defRPr kumimoji="1" sz="2000">
                <a:solidFill>
                  <a:schemeClr val="tx1"/>
                </a:solidFill>
                <a:latin typeface="Times New Roman" pitchFamily="18" charset="0"/>
                <a:ea typeface="宋体" charset="-122"/>
              </a:defRPr>
            </a:lvl4pPr>
            <a:lvl5pPr>
              <a:defRPr kumimoji="1" sz="2000">
                <a:solidFill>
                  <a:schemeClr val="tx1"/>
                </a:solidFill>
                <a:latin typeface="Times New Roman" pitchFamily="18" charset="0"/>
                <a:ea typeface="宋体" charset="-122"/>
              </a:defRPr>
            </a:lvl5pPr>
            <a:lvl6pPr eaLnBrk="0" hangingPunct="0">
              <a:defRPr kumimoji="1" sz="2000">
                <a:solidFill>
                  <a:schemeClr val="tx1"/>
                </a:solidFill>
                <a:latin typeface="Times New Roman" pitchFamily="18" charset="0"/>
                <a:ea typeface="宋体" charset="-122"/>
              </a:defRPr>
            </a:lvl6pPr>
            <a:lvl7pPr eaLnBrk="0" hangingPunct="0">
              <a:defRPr kumimoji="1" sz="2000">
                <a:solidFill>
                  <a:schemeClr val="tx1"/>
                </a:solidFill>
                <a:latin typeface="Times New Roman" pitchFamily="18" charset="0"/>
                <a:ea typeface="宋体" charset="-122"/>
              </a:defRPr>
            </a:lvl7pPr>
            <a:lvl8pPr eaLnBrk="0" hangingPunct="0">
              <a:defRPr kumimoji="1" sz="2000">
                <a:solidFill>
                  <a:schemeClr val="tx1"/>
                </a:solidFill>
                <a:latin typeface="Times New Roman" pitchFamily="18" charset="0"/>
                <a:ea typeface="宋体" charset="-122"/>
              </a:defRPr>
            </a:lvl8pPr>
            <a:lvl9pPr eaLnBrk="0" hangingPunct="0">
              <a:defRPr kumimoji="1" sz="2000">
                <a:solidFill>
                  <a:schemeClr val="tx1"/>
                </a:solidFill>
                <a:latin typeface="Times New Roman" pitchFamily="18" charset="0"/>
                <a:ea typeface="宋体" charset="-122"/>
              </a:defRPr>
            </a:lvl9pPr>
          </a:lstStyle>
          <a:p>
            <a:pPr fontAlgn="base">
              <a:spcBef>
                <a:spcPct val="0"/>
              </a:spcBef>
              <a:spcAft>
                <a:spcPct val="0"/>
              </a:spcAft>
            </a:pPr>
            <a:endParaRPr lang="zh-CN" altLang="en-US" sz="4000" b="1" smtClean="0">
              <a:solidFill>
                <a:srgbClr val="000000"/>
              </a:solidFill>
            </a:endParaRPr>
          </a:p>
        </p:txBody>
      </p:sp>
      <p:sp>
        <p:nvSpPr>
          <p:cNvPr id="107523" name="AutoShape 8"/>
          <p:cNvSpPr>
            <a:spLocks noChangeArrowheads="1"/>
          </p:cNvSpPr>
          <p:nvPr/>
        </p:nvSpPr>
        <p:spPr bwMode="auto">
          <a:xfrm>
            <a:off x="1066800" y="457200"/>
            <a:ext cx="2520950" cy="1143000"/>
          </a:xfrm>
          <a:prstGeom prst="horizontalScroll">
            <a:avLst>
              <a:gd name="adj" fmla="val 12500"/>
            </a:avLst>
          </a:prstGeom>
          <a:solidFill>
            <a:srgbClr val="6600CC"/>
          </a:solidFill>
          <a:ln w="9525">
            <a:solidFill>
              <a:schemeClr val="tx1"/>
            </a:solidFill>
            <a:round/>
            <a:headEnd/>
            <a:tailEnd/>
          </a:ln>
        </p:spPr>
        <p:txBody>
          <a:bodyPr wrap="none" anchor="ctr"/>
          <a:lstStyle/>
          <a:p>
            <a:pPr algn="ctr" fontAlgn="base">
              <a:spcBef>
                <a:spcPct val="0"/>
              </a:spcBef>
              <a:spcAft>
                <a:spcPct val="0"/>
              </a:spcAft>
            </a:pPr>
            <a:r>
              <a:rPr kumimoji="1" lang="zh-CN" altLang="en-US" sz="3600" b="1" smtClean="0">
                <a:solidFill>
                  <a:srgbClr val="FFFF00"/>
                </a:solidFill>
                <a:latin typeface="Arial" charset="0"/>
                <a:ea typeface="华文行楷" pitchFamily="2" charset="-122"/>
              </a:rPr>
              <a:t>知识拓展</a:t>
            </a:r>
          </a:p>
        </p:txBody>
      </p:sp>
      <p:sp>
        <p:nvSpPr>
          <p:cNvPr id="37897" name="Text Box 9"/>
          <p:cNvSpPr txBox="1">
            <a:spLocks noChangeArrowheads="1"/>
          </p:cNvSpPr>
          <p:nvPr/>
        </p:nvSpPr>
        <p:spPr bwMode="auto">
          <a:xfrm>
            <a:off x="3970338" y="582613"/>
            <a:ext cx="4643437" cy="354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200">
                <a:solidFill>
                  <a:schemeClr val="tx1"/>
                </a:solidFill>
                <a:latin typeface="Times New Roman" pitchFamily="18" charset="0"/>
                <a:ea typeface="宋体" charset="-122"/>
              </a:defRPr>
            </a:lvl1pPr>
            <a:lvl2pPr>
              <a:defRPr kumimoji="1" sz="2800">
                <a:solidFill>
                  <a:schemeClr val="tx1"/>
                </a:solidFill>
                <a:latin typeface="Times New Roman" pitchFamily="18" charset="0"/>
                <a:ea typeface="宋体" charset="-122"/>
              </a:defRPr>
            </a:lvl2pPr>
            <a:lvl3pPr>
              <a:defRPr kumimoji="1" sz="2400">
                <a:solidFill>
                  <a:schemeClr val="tx1"/>
                </a:solidFill>
                <a:latin typeface="Times New Roman" pitchFamily="18" charset="0"/>
                <a:ea typeface="宋体" charset="-122"/>
              </a:defRPr>
            </a:lvl3pPr>
            <a:lvl4pPr>
              <a:defRPr kumimoji="1" sz="2000">
                <a:solidFill>
                  <a:schemeClr val="tx1"/>
                </a:solidFill>
                <a:latin typeface="Times New Roman" pitchFamily="18" charset="0"/>
                <a:ea typeface="宋体" charset="-122"/>
              </a:defRPr>
            </a:lvl4pPr>
            <a:lvl5pPr>
              <a:defRPr kumimoji="1" sz="2000">
                <a:solidFill>
                  <a:schemeClr val="tx1"/>
                </a:solidFill>
                <a:latin typeface="Times New Roman" pitchFamily="18" charset="0"/>
                <a:ea typeface="宋体" charset="-122"/>
              </a:defRPr>
            </a:lvl5pPr>
            <a:lvl6pPr eaLnBrk="0" hangingPunct="0">
              <a:defRPr kumimoji="1" sz="2000">
                <a:solidFill>
                  <a:schemeClr val="tx1"/>
                </a:solidFill>
                <a:latin typeface="Times New Roman" pitchFamily="18" charset="0"/>
                <a:ea typeface="宋体" charset="-122"/>
              </a:defRPr>
            </a:lvl6pPr>
            <a:lvl7pPr eaLnBrk="0" hangingPunct="0">
              <a:defRPr kumimoji="1" sz="2000">
                <a:solidFill>
                  <a:schemeClr val="tx1"/>
                </a:solidFill>
                <a:latin typeface="Times New Roman" pitchFamily="18" charset="0"/>
                <a:ea typeface="宋体" charset="-122"/>
              </a:defRPr>
            </a:lvl7pPr>
            <a:lvl8pPr eaLnBrk="0" hangingPunct="0">
              <a:defRPr kumimoji="1" sz="2000">
                <a:solidFill>
                  <a:schemeClr val="tx1"/>
                </a:solidFill>
                <a:latin typeface="Times New Roman" pitchFamily="18" charset="0"/>
                <a:ea typeface="宋体" charset="-122"/>
              </a:defRPr>
            </a:lvl8pPr>
            <a:lvl9pPr eaLnBrk="0" hangingPunct="0">
              <a:defRPr kumimoji="1" sz="2000">
                <a:solidFill>
                  <a:schemeClr val="tx1"/>
                </a:solidFill>
                <a:latin typeface="Times New Roman" pitchFamily="18" charset="0"/>
                <a:ea typeface="宋体" charset="-122"/>
              </a:defRPr>
            </a:lvl9pPr>
          </a:lstStyle>
          <a:p>
            <a:pPr fontAlgn="base">
              <a:spcBef>
                <a:spcPct val="0"/>
              </a:spcBef>
              <a:spcAft>
                <a:spcPct val="0"/>
              </a:spcAft>
            </a:pPr>
            <a:r>
              <a:rPr lang="zh-CN" altLang="en-US" sz="2800" b="1" dirty="0" smtClean="0">
                <a:solidFill>
                  <a:srgbClr val="3366FF"/>
                </a:solidFill>
              </a:rPr>
              <a:t>        对于战国时的环境，杞人尚且知道忧天，作为现实环境中的你，面对我们今天的环境和污染，杞人的行为对你有什么启发？请以小组为单位，写一段现代版《杞人忧天》的小短剧。要表达出自己的观点。</a:t>
            </a:r>
          </a:p>
        </p:txBody>
      </p:sp>
      <p:pic>
        <p:nvPicPr>
          <p:cNvPr id="107525" name="Picture 11" descr="地球"/>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279525" y="1608138"/>
            <a:ext cx="2447925"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a:spLocks noChangeArrowheads="1"/>
          </p:cNvSpPr>
          <p:nvPr/>
        </p:nvSpPr>
        <p:spPr bwMode="auto">
          <a:xfrm>
            <a:off x="395288" y="4365625"/>
            <a:ext cx="8042275" cy="2227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400">
                <a:solidFill>
                  <a:schemeClr val="tx1"/>
                </a:solidFill>
                <a:latin typeface="Times New Roman" pitchFamily="18" charset="0"/>
                <a:ea typeface="宋体" charset="-122"/>
              </a:defRPr>
            </a:lvl1pPr>
            <a:lvl2pPr marL="742950" indent="-285750" eaLnBrk="0" hangingPunct="0">
              <a:defRPr kumimoji="1" sz="2400">
                <a:solidFill>
                  <a:schemeClr val="tx1"/>
                </a:solidFill>
                <a:latin typeface="Times New Roman" pitchFamily="18" charset="0"/>
                <a:ea typeface="宋体" charset="-122"/>
              </a:defRPr>
            </a:lvl2pPr>
            <a:lvl3pPr marL="1143000" indent="-228600" eaLnBrk="0" hangingPunct="0">
              <a:defRPr kumimoji="1" sz="2400">
                <a:solidFill>
                  <a:schemeClr val="tx1"/>
                </a:solidFill>
                <a:latin typeface="Times New Roman" pitchFamily="18" charset="0"/>
                <a:ea typeface="宋体" charset="-122"/>
              </a:defRPr>
            </a:lvl3pPr>
            <a:lvl4pPr marL="1600200" indent="-228600" eaLnBrk="0" hangingPunct="0">
              <a:defRPr kumimoji="1" sz="2400">
                <a:solidFill>
                  <a:schemeClr val="tx1"/>
                </a:solidFill>
                <a:latin typeface="Times New Roman" pitchFamily="18" charset="0"/>
                <a:ea typeface="宋体" charset="-122"/>
              </a:defRPr>
            </a:lvl4pPr>
            <a:lvl5pPr marL="2057400" indent="-228600" eaLnBrk="0" hangingPunct="0">
              <a:defRPr kumimoji="1" sz="2400">
                <a:solidFill>
                  <a:schemeClr val="tx1"/>
                </a:solidFill>
                <a:latin typeface="Times New Roman" pitchFamily="18" charset="0"/>
                <a:ea typeface="宋体"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charset="-122"/>
              </a:defRPr>
            </a:lvl9pPr>
          </a:lstStyle>
          <a:p>
            <a:pPr eaLnBrk="1" fontAlgn="base" hangingPunct="1">
              <a:spcBef>
                <a:spcPct val="0"/>
              </a:spcBef>
              <a:spcAft>
                <a:spcPct val="0"/>
              </a:spcAft>
            </a:pPr>
            <a:r>
              <a:rPr kumimoji="0" lang="zh-CN" altLang="en-US" sz="2800" b="1" smtClean="0">
                <a:solidFill>
                  <a:srgbClr val="000000"/>
                </a:solidFill>
              </a:rPr>
              <a:t>观点提示：</a:t>
            </a:r>
            <a:r>
              <a:rPr kumimoji="0" lang="zh-CN" altLang="en-US" sz="2800" b="1" smtClean="0">
                <a:solidFill>
                  <a:srgbClr val="FF3300"/>
                </a:solidFill>
              </a:rPr>
              <a:t>在环境日益恶化的今天，“杞人忧天”</a:t>
            </a:r>
            <a:r>
              <a:rPr kumimoji="0" lang="en-US" altLang="zh-CN" sz="2800" b="1" smtClean="0">
                <a:solidFill>
                  <a:srgbClr val="FF3300"/>
                </a:solidFill>
              </a:rPr>
              <a:t/>
            </a:r>
            <a:br>
              <a:rPr kumimoji="0" lang="en-US" altLang="zh-CN" sz="2800" b="1" smtClean="0">
                <a:solidFill>
                  <a:srgbClr val="FF3300"/>
                </a:solidFill>
              </a:rPr>
            </a:br>
            <a:r>
              <a:rPr kumimoji="0" lang="zh-CN" altLang="en-US" sz="2800" b="1" smtClean="0">
                <a:solidFill>
                  <a:srgbClr val="FF3300"/>
                </a:solidFill>
              </a:rPr>
              <a:t>并非庸人自扰。当下大气污染严重，臭氧层遭到严</a:t>
            </a:r>
            <a:endParaRPr kumimoji="0" lang="en-US" altLang="zh-CN" sz="2800" b="1" smtClean="0">
              <a:solidFill>
                <a:srgbClr val="FF3300"/>
              </a:solidFill>
            </a:endParaRPr>
          </a:p>
          <a:p>
            <a:pPr eaLnBrk="1" fontAlgn="base" hangingPunct="1">
              <a:spcBef>
                <a:spcPct val="0"/>
              </a:spcBef>
              <a:spcAft>
                <a:spcPct val="0"/>
              </a:spcAft>
            </a:pPr>
            <a:r>
              <a:rPr kumimoji="0" lang="zh-CN" altLang="en-US" sz="2800" b="1" smtClean="0">
                <a:solidFill>
                  <a:srgbClr val="FF3300"/>
                </a:solidFill>
              </a:rPr>
              <a:t>重破坏，全球气温升高，太阳黑子活动剧烈，影响</a:t>
            </a:r>
            <a:endParaRPr kumimoji="0" lang="en-US" altLang="zh-CN" sz="2800" b="1" smtClean="0">
              <a:solidFill>
                <a:srgbClr val="FF3300"/>
              </a:solidFill>
            </a:endParaRPr>
          </a:p>
          <a:p>
            <a:pPr eaLnBrk="1" fontAlgn="base" hangingPunct="1">
              <a:spcBef>
                <a:spcPct val="0"/>
              </a:spcBef>
              <a:spcAft>
                <a:spcPct val="0"/>
              </a:spcAft>
            </a:pPr>
            <a:r>
              <a:rPr kumimoji="0" lang="zh-CN" altLang="en-US" sz="2800" b="1" smtClean="0">
                <a:solidFill>
                  <a:srgbClr val="FF3300"/>
                </a:solidFill>
              </a:rPr>
              <a:t>地球，如果人类对自身的命运没有深深的忧虑，那</a:t>
            </a:r>
            <a:endParaRPr kumimoji="0" lang="en-US" altLang="zh-CN" sz="2800" b="1" smtClean="0">
              <a:solidFill>
                <a:srgbClr val="FF3300"/>
              </a:solidFill>
            </a:endParaRPr>
          </a:p>
          <a:p>
            <a:pPr eaLnBrk="1" fontAlgn="base" hangingPunct="1">
              <a:spcBef>
                <a:spcPct val="0"/>
              </a:spcBef>
              <a:spcAft>
                <a:spcPct val="0"/>
              </a:spcAft>
            </a:pPr>
            <a:r>
              <a:rPr kumimoji="0" lang="zh-CN" altLang="en-US" sz="2800" b="1" smtClean="0">
                <a:solidFill>
                  <a:srgbClr val="FF3300"/>
                </a:solidFill>
              </a:rPr>
              <a:t>么厄运也许会降临。</a:t>
            </a:r>
          </a:p>
        </p:txBody>
      </p:sp>
    </p:spTree>
    <p:extLst>
      <p:ext uri="{BB962C8B-B14F-4D97-AF65-F5344CB8AC3E}">
        <p14:creationId xmlns:p14="http://schemas.microsoft.com/office/powerpoint/2010/main" val="2948302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37897"/>
                                        </p:tgtEl>
                                        <p:attrNameLst>
                                          <p:attrName>style.visibility</p:attrName>
                                        </p:attrNameLst>
                                      </p:cBhvr>
                                      <p:to>
                                        <p:strVal val="visible"/>
                                      </p:to>
                                    </p:set>
                                    <p:animEffect transition="in" filter="barn(outHorizontal)">
                                      <p:cBhvr>
                                        <p:cTn id="7" dur="500"/>
                                        <p:tgtEl>
                                          <p:spTgt spid="3789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7" grpId="0" autoUpdateAnimBg="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AutoShape 3"/>
          <p:cNvSpPr>
            <a:spLocks noChangeArrowheads="1"/>
          </p:cNvSpPr>
          <p:nvPr/>
        </p:nvSpPr>
        <p:spPr bwMode="auto">
          <a:xfrm>
            <a:off x="2700338" y="0"/>
            <a:ext cx="2951162" cy="1268413"/>
          </a:xfrm>
          <a:prstGeom prst="cloudCallout">
            <a:avLst>
              <a:gd name="adj1" fmla="val -2111"/>
              <a:gd name="adj2" fmla="val 27023"/>
            </a:avLst>
          </a:prstGeom>
          <a:solidFill>
            <a:srgbClr val="FFFF66"/>
          </a:solidFill>
          <a:ln w="9525">
            <a:solidFill>
              <a:schemeClr val="tx1"/>
            </a:solidFill>
            <a:round/>
            <a:headEnd/>
            <a:tailEnd/>
          </a:ln>
        </p:spPr>
        <p:txBody>
          <a:bodyPr/>
          <a:lstStyle/>
          <a:p>
            <a:pPr algn="ctr" fontAlgn="base">
              <a:spcBef>
                <a:spcPct val="0"/>
              </a:spcBef>
              <a:spcAft>
                <a:spcPct val="0"/>
              </a:spcAft>
            </a:pPr>
            <a:endParaRPr kumimoji="1" lang="zh-CN" altLang="en-US" sz="4000" b="1" smtClean="0">
              <a:solidFill>
                <a:srgbClr val="000000"/>
              </a:solidFill>
            </a:endParaRPr>
          </a:p>
        </p:txBody>
      </p:sp>
      <p:pic>
        <p:nvPicPr>
          <p:cNvPr id="108547" name="Rectangle 2"/>
          <p:cNvPicPr>
            <a:picLocks noGrp="1" noChangeArrowheads="1"/>
          </p:cNvPicPr>
          <p:nvPr>
            <p:ph type="title" idx="4294967295"/>
          </p:nvPr>
        </p:nvPicPr>
        <p:blipFill>
          <a:blip r:embed="rId2">
            <a:extLst>
              <a:ext uri="{28A0092B-C50C-407E-A947-70E740481C1C}">
                <a14:useLocalDpi xmlns:a14="http://schemas.microsoft.com/office/drawing/2010/main" val="0"/>
              </a:ext>
            </a:extLst>
          </a:blip>
          <a:srcRect/>
          <a:stretch>
            <a:fillRect/>
          </a:stretch>
        </p:blipFill>
        <p:spPr>
          <a:xfrm>
            <a:off x="2730500" y="55563"/>
            <a:ext cx="2994025" cy="1236662"/>
          </a:xfrm>
        </p:spPr>
      </p:pic>
      <p:sp>
        <p:nvSpPr>
          <p:cNvPr id="108548" name="Rectangle 3"/>
          <p:cNvSpPr>
            <a:spLocks noGrp="1" noChangeArrowheads="1"/>
          </p:cNvSpPr>
          <p:nvPr>
            <p:ph idx="4294967295"/>
          </p:nvPr>
        </p:nvSpPr>
        <p:spPr>
          <a:xfrm>
            <a:off x="250825" y="1196975"/>
            <a:ext cx="7772400" cy="4043363"/>
          </a:xfrm>
        </p:spPr>
        <p:txBody>
          <a:bodyPr/>
          <a:lstStyle/>
          <a:p>
            <a:pPr eaLnBrk="1" hangingPunct="1">
              <a:buFontTx/>
              <a:buNone/>
            </a:pPr>
            <a:r>
              <a:rPr lang="zh-CN" altLang="en-US" sz="3500" b="1" dirty="0" smtClean="0">
                <a:solidFill>
                  <a:srgbClr val="00CC00"/>
                </a:solidFill>
                <a:ea typeface="华文楷体" pitchFamily="2" charset="-122"/>
              </a:rPr>
              <a:t>（</a:t>
            </a:r>
            <a:r>
              <a:rPr lang="en-US" altLang="zh-CN" sz="3500" b="1" dirty="0" smtClean="0">
                <a:solidFill>
                  <a:srgbClr val="00CC00"/>
                </a:solidFill>
                <a:ea typeface="华文楷体" pitchFamily="2" charset="-122"/>
              </a:rPr>
              <a:t>1</a:t>
            </a:r>
            <a:r>
              <a:rPr lang="zh-CN" altLang="en-US" sz="3500" b="1" dirty="0" smtClean="0">
                <a:solidFill>
                  <a:srgbClr val="00CC00"/>
                </a:solidFill>
                <a:ea typeface="华文楷体" pitchFamily="2" charset="-122"/>
              </a:rPr>
              <a:t>）古今异义</a:t>
            </a:r>
            <a:r>
              <a:rPr lang="zh-CN" altLang="en-US" sz="4000" b="1" dirty="0" smtClean="0">
                <a:ea typeface="华文楷体" pitchFamily="2" charset="-122"/>
              </a:rPr>
              <a:t> </a:t>
            </a:r>
          </a:p>
          <a:p>
            <a:pPr eaLnBrk="1" hangingPunct="1">
              <a:buFontTx/>
              <a:buNone/>
            </a:pPr>
            <a:r>
              <a:rPr lang="zh-CN" altLang="en-US" sz="3000" b="1" dirty="0" smtClean="0">
                <a:ea typeface="华文楷体" pitchFamily="2" charset="-122"/>
              </a:rPr>
              <a:t>                          古义：</a:t>
            </a:r>
            <a:r>
              <a:rPr lang="zh-CN" altLang="en-US" sz="3500" b="1" dirty="0" smtClean="0">
                <a:latin typeface="Arial" charset="0"/>
                <a:ea typeface="华文楷体" pitchFamily="2" charset="-122"/>
              </a:rPr>
              <a:t>     </a:t>
            </a:r>
            <a:endParaRPr lang="zh-CN" altLang="en-US" sz="3500" b="1" dirty="0" smtClean="0">
              <a:ea typeface="华文楷体" pitchFamily="2" charset="-122"/>
            </a:endParaRPr>
          </a:p>
          <a:p>
            <a:pPr eaLnBrk="1" hangingPunct="1">
              <a:buFontTx/>
              <a:buNone/>
            </a:pPr>
            <a:r>
              <a:rPr lang="zh-CN" altLang="en-US" sz="4000" b="1" dirty="0" smtClean="0">
                <a:ea typeface="华文楷体" pitchFamily="2" charset="-122"/>
              </a:rPr>
              <a:t>                    </a:t>
            </a:r>
            <a:r>
              <a:rPr lang="zh-CN" altLang="en-US" sz="3000" b="1" dirty="0" smtClean="0">
                <a:ea typeface="华文楷体" pitchFamily="2" charset="-122"/>
              </a:rPr>
              <a:t>今义：</a:t>
            </a:r>
            <a:r>
              <a:rPr lang="zh-CN" altLang="en-US" sz="4000" b="1" dirty="0" smtClean="0">
                <a:latin typeface="Arial" charset="0"/>
                <a:ea typeface="华文楷体" pitchFamily="2" charset="-122"/>
              </a:rPr>
              <a:t>  </a:t>
            </a:r>
            <a:endParaRPr lang="en-US" altLang="zh-CN" sz="4000" b="1" dirty="0" smtClean="0">
              <a:ea typeface="华文楷体" pitchFamily="2" charset="-122"/>
            </a:endParaRPr>
          </a:p>
          <a:p>
            <a:pPr eaLnBrk="1" hangingPunct="1">
              <a:buFontTx/>
              <a:buNone/>
            </a:pPr>
            <a:r>
              <a:rPr lang="zh-CN" altLang="en-US" sz="3500" b="1" dirty="0" smtClean="0">
                <a:solidFill>
                  <a:srgbClr val="00CC00"/>
                </a:solidFill>
                <a:ea typeface="华文楷体" pitchFamily="2" charset="-122"/>
              </a:rPr>
              <a:t>（</a:t>
            </a:r>
            <a:r>
              <a:rPr lang="en-US" altLang="zh-CN" sz="3500" b="1" dirty="0" smtClean="0">
                <a:solidFill>
                  <a:srgbClr val="00CC00"/>
                </a:solidFill>
                <a:ea typeface="华文楷体" pitchFamily="2" charset="-122"/>
              </a:rPr>
              <a:t>2</a:t>
            </a:r>
            <a:r>
              <a:rPr lang="zh-CN" altLang="en-US" sz="3500" b="1" dirty="0" smtClean="0">
                <a:solidFill>
                  <a:srgbClr val="00CC00"/>
                </a:solidFill>
                <a:ea typeface="华文楷体" pitchFamily="2" charset="-122"/>
              </a:rPr>
              <a:t>）词性活用</a:t>
            </a:r>
            <a:r>
              <a:rPr lang="zh-CN" altLang="en-US" sz="4300" b="1" dirty="0" smtClean="0">
                <a:solidFill>
                  <a:srgbClr val="00CC00"/>
                </a:solidFill>
                <a:latin typeface="Arial" charset="0"/>
                <a:ea typeface="华文楷体" pitchFamily="2" charset="-122"/>
              </a:rPr>
              <a:t> </a:t>
            </a:r>
            <a:r>
              <a:rPr lang="zh-CN" altLang="en-US" sz="4000" b="1" dirty="0" smtClean="0">
                <a:solidFill>
                  <a:srgbClr val="00CC00"/>
                </a:solidFill>
                <a:latin typeface="Arial" charset="0"/>
                <a:ea typeface="华文楷体" pitchFamily="2" charset="-122"/>
              </a:rPr>
              <a:t> </a:t>
            </a:r>
            <a:endParaRPr lang="en-US" altLang="zh-CN" sz="4000" b="1" dirty="0" smtClean="0">
              <a:solidFill>
                <a:srgbClr val="00CC00"/>
              </a:solidFill>
              <a:latin typeface="Arial" charset="0"/>
              <a:ea typeface="华文楷体" pitchFamily="2" charset="-122"/>
            </a:endParaRPr>
          </a:p>
          <a:p>
            <a:pPr eaLnBrk="1" hangingPunct="1">
              <a:buFontTx/>
              <a:buNone/>
            </a:pPr>
            <a:endParaRPr lang="zh-CN" altLang="en-US" sz="4000" b="1" dirty="0" smtClean="0">
              <a:solidFill>
                <a:srgbClr val="00CC00"/>
              </a:solidFill>
              <a:ea typeface="华文楷体" pitchFamily="2" charset="-122"/>
            </a:endParaRPr>
          </a:p>
        </p:txBody>
      </p:sp>
      <p:sp>
        <p:nvSpPr>
          <p:cNvPr id="10244" name="Text Box 4"/>
          <p:cNvSpPr txBox="1">
            <a:spLocks noChangeArrowheads="1"/>
          </p:cNvSpPr>
          <p:nvPr/>
        </p:nvSpPr>
        <p:spPr bwMode="auto">
          <a:xfrm>
            <a:off x="4211638" y="1989138"/>
            <a:ext cx="12954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200">
                <a:solidFill>
                  <a:schemeClr val="tx1"/>
                </a:solidFill>
                <a:latin typeface="Times New Roman" pitchFamily="18" charset="0"/>
                <a:ea typeface="宋体" charset="-122"/>
              </a:defRPr>
            </a:lvl1pPr>
            <a:lvl2pPr>
              <a:defRPr kumimoji="1" sz="2800">
                <a:solidFill>
                  <a:schemeClr val="tx1"/>
                </a:solidFill>
                <a:latin typeface="Times New Roman" pitchFamily="18" charset="0"/>
                <a:ea typeface="宋体" charset="-122"/>
              </a:defRPr>
            </a:lvl2pPr>
            <a:lvl3pPr>
              <a:defRPr kumimoji="1" sz="2400">
                <a:solidFill>
                  <a:schemeClr val="tx1"/>
                </a:solidFill>
                <a:latin typeface="Times New Roman" pitchFamily="18" charset="0"/>
                <a:ea typeface="宋体" charset="-122"/>
              </a:defRPr>
            </a:lvl3pPr>
            <a:lvl4pPr>
              <a:defRPr kumimoji="1" sz="2000">
                <a:solidFill>
                  <a:schemeClr val="tx1"/>
                </a:solidFill>
                <a:latin typeface="Times New Roman" pitchFamily="18" charset="0"/>
                <a:ea typeface="宋体" charset="-122"/>
              </a:defRPr>
            </a:lvl4pPr>
            <a:lvl5pPr>
              <a:defRPr kumimoji="1" sz="2000">
                <a:solidFill>
                  <a:schemeClr val="tx1"/>
                </a:solidFill>
                <a:latin typeface="Times New Roman" pitchFamily="18" charset="0"/>
                <a:ea typeface="宋体" charset="-122"/>
              </a:defRPr>
            </a:lvl5pPr>
            <a:lvl6pPr eaLnBrk="0" hangingPunct="0">
              <a:defRPr kumimoji="1" sz="2000">
                <a:solidFill>
                  <a:schemeClr val="tx1"/>
                </a:solidFill>
                <a:latin typeface="Times New Roman" pitchFamily="18" charset="0"/>
                <a:ea typeface="宋体" charset="-122"/>
              </a:defRPr>
            </a:lvl6pPr>
            <a:lvl7pPr eaLnBrk="0" hangingPunct="0">
              <a:defRPr kumimoji="1" sz="2000">
                <a:solidFill>
                  <a:schemeClr val="tx1"/>
                </a:solidFill>
                <a:latin typeface="Times New Roman" pitchFamily="18" charset="0"/>
                <a:ea typeface="宋体" charset="-122"/>
              </a:defRPr>
            </a:lvl7pPr>
            <a:lvl8pPr eaLnBrk="0" hangingPunct="0">
              <a:defRPr kumimoji="1" sz="2000">
                <a:solidFill>
                  <a:schemeClr val="tx1"/>
                </a:solidFill>
                <a:latin typeface="Times New Roman" pitchFamily="18" charset="0"/>
                <a:ea typeface="宋体" charset="-122"/>
              </a:defRPr>
            </a:lvl8pPr>
            <a:lvl9pPr eaLnBrk="0" hangingPunct="0">
              <a:defRPr kumimoji="1" sz="2000">
                <a:solidFill>
                  <a:schemeClr val="tx1"/>
                </a:solidFill>
                <a:latin typeface="Times New Roman" pitchFamily="18" charset="0"/>
                <a:ea typeface="宋体" charset="-122"/>
              </a:defRPr>
            </a:lvl9pPr>
          </a:lstStyle>
          <a:p>
            <a:pPr fontAlgn="base">
              <a:spcBef>
                <a:spcPct val="50000"/>
              </a:spcBef>
              <a:spcAft>
                <a:spcPct val="0"/>
              </a:spcAft>
            </a:pPr>
            <a:r>
              <a:rPr lang="zh-CN" altLang="en-US" sz="2800" b="1" smtClean="0">
                <a:solidFill>
                  <a:srgbClr val="0000FF"/>
                </a:solidFill>
              </a:rPr>
              <a:t>哪里</a:t>
            </a:r>
          </a:p>
        </p:txBody>
      </p:sp>
      <p:sp>
        <p:nvSpPr>
          <p:cNvPr id="10245" name="Text Box 5"/>
          <p:cNvSpPr txBox="1">
            <a:spLocks noChangeArrowheads="1"/>
          </p:cNvSpPr>
          <p:nvPr/>
        </p:nvSpPr>
        <p:spPr bwMode="auto">
          <a:xfrm>
            <a:off x="4211638" y="2708275"/>
            <a:ext cx="15113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200">
                <a:solidFill>
                  <a:schemeClr val="tx1"/>
                </a:solidFill>
                <a:latin typeface="Times New Roman" pitchFamily="18" charset="0"/>
                <a:ea typeface="宋体" charset="-122"/>
              </a:defRPr>
            </a:lvl1pPr>
            <a:lvl2pPr>
              <a:defRPr kumimoji="1" sz="2800">
                <a:solidFill>
                  <a:schemeClr val="tx1"/>
                </a:solidFill>
                <a:latin typeface="Times New Roman" pitchFamily="18" charset="0"/>
                <a:ea typeface="宋体" charset="-122"/>
              </a:defRPr>
            </a:lvl2pPr>
            <a:lvl3pPr>
              <a:defRPr kumimoji="1" sz="2400">
                <a:solidFill>
                  <a:schemeClr val="tx1"/>
                </a:solidFill>
                <a:latin typeface="Times New Roman" pitchFamily="18" charset="0"/>
                <a:ea typeface="宋体" charset="-122"/>
              </a:defRPr>
            </a:lvl3pPr>
            <a:lvl4pPr>
              <a:defRPr kumimoji="1" sz="2000">
                <a:solidFill>
                  <a:schemeClr val="tx1"/>
                </a:solidFill>
                <a:latin typeface="Times New Roman" pitchFamily="18" charset="0"/>
                <a:ea typeface="宋体" charset="-122"/>
              </a:defRPr>
            </a:lvl4pPr>
            <a:lvl5pPr>
              <a:defRPr kumimoji="1" sz="2000">
                <a:solidFill>
                  <a:schemeClr val="tx1"/>
                </a:solidFill>
                <a:latin typeface="Times New Roman" pitchFamily="18" charset="0"/>
                <a:ea typeface="宋体" charset="-122"/>
              </a:defRPr>
            </a:lvl5pPr>
            <a:lvl6pPr eaLnBrk="0" hangingPunct="0">
              <a:defRPr kumimoji="1" sz="2000">
                <a:solidFill>
                  <a:schemeClr val="tx1"/>
                </a:solidFill>
                <a:latin typeface="Times New Roman" pitchFamily="18" charset="0"/>
                <a:ea typeface="宋体" charset="-122"/>
              </a:defRPr>
            </a:lvl6pPr>
            <a:lvl7pPr eaLnBrk="0" hangingPunct="0">
              <a:defRPr kumimoji="1" sz="2000">
                <a:solidFill>
                  <a:schemeClr val="tx1"/>
                </a:solidFill>
                <a:latin typeface="Times New Roman" pitchFamily="18" charset="0"/>
                <a:ea typeface="宋体" charset="-122"/>
              </a:defRPr>
            </a:lvl7pPr>
            <a:lvl8pPr eaLnBrk="0" hangingPunct="0">
              <a:defRPr kumimoji="1" sz="2000">
                <a:solidFill>
                  <a:schemeClr val="tx1"/>
                </a:solidFill>
                <a:latin typeface="Times New Roman" pitchFamily="18" charset="0"/>
                <a:ea typeface="宋体" charset="-122"/>
              </a:defRPr>
            </a:lvl8pPr>
            <a:lvl9pPr eaLnBrk="0" hangingPunct="0">
              <a:defRPr kumimoji="1" sz="2000">
                <a:solidFill>
                  <a:schemeClr val="tx1"/>
                </a:solidFill>
                <a:latin typeface="Times New Roman" pitchFamily="18" charset="0"/>
                <a:ea typeface="宋体" charset="-122"/>
              </a:defRPr>
            </a:lvl9pPr>
          </a:lstStyle>
          <a:p>
            <a:pPr fontAlgn="base">
              <a:spcBef>
                <a:spcPct val="50000"/>
              </a:spcBef>
              <a:spcAft>
                <a:spcPct val="0"/>
              </a:spcAft>
            </a:pPr>
            <a:r>
              <a:rPr lang="zh-CN" altLang="en-US" sz="2800" b="1" smtClean="0">
                <a:solidFill>
                  <a:srgbClr val="0000FF"/>
                </a:solidFill>
              </a:rPr>
              <a:t>平安</a:t>
            </a:r>
          </a:p>
        </p:txBody>
      </p:sp>
      <p:sp>
        <p:nvSpPr>
          <p:cNvPr id="10246" name="Text Box 6"/>
          <p:cNvSpPr txBox="1">
            <a:spLocks noChangeArrowheads="1"/>
          </p:cNvSpPr>
          <p:nvPr/>
        </p:nvSpPr>
        <p:spPr bwMode="auto">
          <a:xfrm>
            <a:off x="3059113" y="4221163"/>
            <a:ext cx="547211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200">
                <a:solidFill>
                  <a:schemeClr val="tx1"/>
                </a:solidFill>
                <a:latin typeface="Times New Roman" pitchFamily="18" charset="0"/>
                <a:ea typeface="宋体" charset="-122"/>
              </a:defRPr>
            </a:lvl1pPr>
            <a:lvl2pPr>
              <a:defRPr kumimoji="1" sz="2800">
                <a:solidFill>
                  <a:schemeClr val="tx1"/>
                </a:solidFill>
                <a:latin typeface="Times New Roman" pitchFamily="18" charset="0"/>
                <a:ea typeface="宋体" charset="-122"/>
              </a:defRPr>
            </a:lvl2pPr>
            <a:lvl3pPr>
              <a:defRPr kumimoji="1" sz="2400">
                <a:solidFill>
                  <a:schemeClr val="tx1"/>
                </a:solidFill>
                <a:latin typeface="Times New Roman" pitchFamily="18" charset="0"/>
                <a:ea typeface="宋体" charset="-122"/>
              </a:defRPr>
            </a:lvl3pPr>
            <a:lvl4pPr>
              <a:defRPr kumimoji="1" sz="2000">
                <a:solidFill>
                  <a:schemeClr val="tx1"/>
                </a:solidFill>
                <a:latin typeface="Times New Roman" pitchFamily="18" charset="0"/>
                <a:ea typeface="宋体" charset="-122"/>
              </a:defRPr>
            </a:lvl4pPr>
            <a:lvl5pPr>
              <a:defRPr kumimoji="1" sz="2000">
                <a:solidFill>
                  <a:schemeClr val="tx1"/>
                </a:solidFill>
                <a:latin typeface="Times New Roman" pitchFamily="18" charset="0"/>
                <a:ea typeface="宋体" charset="-122"/>
              </a:defRPr>
            </a:lvl5pPr>
            <a:lvl6pPr eaLnBrk="0" hangingPunct="0">
              <a:defRPr kumimoji="1" sz="2000">
                <a:solidFill>
                  <a:schemeClr val="tx1"/>
                </a:solidFill>
                <a:latin typeface="Times New Roman" pitchFamily="18" charset="0"/>
                <a:ea typeface="宋体" charset="-122"/>
              </a:defRPr>
            </a:lvl6pPr>
            <a:lvl7pPr eaLnBrk="0" hangingPunct="0">
              <a:defRPr kumimoji="1" sz="2000">
                <a:solidFill>
                  <a:schemeClr val="tx1"/>
                </a:solidFill>
                <a:latin typeface="Times New Roman" pitchFamily="18" charset="0"/>
                <a:ea typeface="宋体" charset="-122"/>
              </a:defRPr>
            </a:lvl7pPr>
            <a:lvl8pPr eaLnBrk="0" hangingPunct="0">
              <a:defRPr kumimoji="1" sz="2000">
                <a:solidFill>
                  <a:schemeClr val="tx1"/>
                </a:solidFill>
                <a:latin typeface="Times New Roman" pitchFamily="18" charset="0"/>
                <a:ea typeface="宋体" charset="-122"/>
              </a:defRPr>
            </a:lvl8pPr>
            <a:lvl9pPr eaLnBrk="0" hangingPunct="0">
              <a:defRPr kumimoji="1" sz="2000">
                <a:solidFill>
                  <a:schemeClr val="tx1"/>
                </a:solidFill>
                <a:latin typeface="Times New Roman" pitchFamily="18" charset="0"/>
                <a:ea typeface="宋体" charset="-122"/>
              </a:defRPr>
            </a:lvl9pPr>
          </a:lstStyle>
          <a:p>
            <a:pPr fontAlgn="base">
              <a:spcBef>
                <a:spcPct val="20000"/>
              </a:spcBef>
              <a:spcAft>
                <a:spcPct val="0"/>
              </a:spcAft>
            </a:pPr>
            <a:r>
              <a:rPr lang="zh-CN" altLang="en-US" sz="2800" b="1" smtClean="0">
                <a:solidFill>
                  <a:srgbClr val="0000FF"/>
                </a:solidFill>
              </a:rPr>
              <a:t>方位名词活用为状语。</a:t>
            </a:r>
            <a:r>
              <a:rPr lang="zh-CN" altLang="en-US" sz="3600" b="1" smtClean="0">
                <a:solidFill>
                  <a:srgbClr val="0000FF"/>
                </a:solidFill>
              </a:rPr>
              <a:t> </a:t>
            </a:r>
          </a:p>
        </p:txBody>
      </p:sp>
      <p:sp>
        <p:nvSpPr>
          <p:cNvPr id="16392" name="矩形 9"/>
          <p:cNvSpPr>
            <a:spLocks noChangeArrowheads="1"/>
          </p:cNvSpPr>
          <p:nvPr/>
        </p:nvSpPr>
        <p:spPr bwMode="auto">
          <a:xfrm>
            <a:off x="539750" y="2205038"/>
            <a:ext cx="2386013"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pPr>
            <a:r>
              <a:rPr kumimoji="1" lang="zh-CN" altLang="en-US" sz="3200" b="1" smtClean="0">
                <a:solidFill>
                  <a:srgbClr val="000000"/>
                </a:solidFill>
              </a:rPr>
              <a:t>子将</a:t>
            </a:r>
            <a:r>
              <a:rPr kumimoji="1" lang="zh-CN" altLang="en-US" sz="3200" b="1" smtClean="0">
                <a:solidFill>
                  <a:srgbClr val="FF0000"/>
                </a:solidFill>
              </a:rPr>
              <a:t>安</a:t>
            </a:r>
            <a:r>
              <a:rPr kumimoji="1" lang="zh-CN" altLang="en-US" sz="3200" b="1" smtClean="0">
                <a:solidFill>
                  <a:srgbClr val="000000"/>
                </a:solidFill>
              </a:rPr>
              <a:t>之？</a:t>
            </a:r>
            <a:r>
              <a:rPr kumimoji="1" lang="zh-CN" altLang="en-US" sz="4400" b="1" smtClean="0">
                <a:solidFill>
                  <a:srgbClr val="000000"/>
                </a:solidFill>
              </a:rPr>
              <a:t> </a:t>
            </a:r>
            <a:endParaRPr kumimoji="1" lang="zh-CN" altLang="en-US" sz="4000" b="1" smtClean="0">
              <a:solidFill>
                <a:srgbClr val="000000"/>
              </a:solidFill>
            </a:endParaRPr>
          </a:p>
        </p:txBody>
      </p:sp>
      <p:sp>
        <p:nvSpPr>
          <p:cNvPr id="16393" name="矩形 11"/>
          <p:cNvSpPr>
            <a:spLocks noChangeArrowheads="1"/>
          </p:cNvSpPr>
          <p:nvPr/>
        </p:nvSpPr>
        <p:spPr bwMode="auto">
          <a:xfrm>
            <a:off x="827088" y="4292600"/>
            <a:ext cx="2244725"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pPr>
            <a:r>
              <a:rPr kumimoji="1" lang="zh-CN" altLang="en-US" sz="3200" b="1" smtClean="0">
                <a:solidFill>
                  <a:srgbClr val="000000"/>
                </a:solidFill>
              </a:rPr>
              <a:t>我将</a:t>
            </a:r>
            <a:r>
              <a:rPr kumimoji="1" lang="zh-CN" altLang="en-US" sz="3200" b="1" smtClean="0">
                <a:solidFill>
                  <a:srgbClr val="FF0000"/>
                </a:solidFill>
              </a:rPr>
              <a:t>东</a:t>
            </a:r>
            <a:r>
              <a:rPr kumimoji="1" lang="zh-CN" altLang="en-US" sz="3200" b="1" smtClean="0">
                <a:solidFill>
                  <a:srgbClr val="000000"/>
                </a:solidFill>
              </a:rPr>
              <a:t>徙。</a:t>
            </a:r>
          </a:p>
        </p:txBody>
      </p:sp>
      <p:sp>
        <p:nvSpPr>
          <p:cNvPr id="13" name="AutoShape 13"/>
          <p:cNvSpPr>
            <a:spLocks/>
          </p:cNvSpPr>
          <p:nvPr/>
        </p:nvSpPr>
        <p:spPr bwMode="auto">
          <a:xfrm>
            <a:off x="2571750" y="2071688"/>
            <a:ext cx="144463" cy="1079500"/>
          </a:xfrm>
          <a:prstGeom prst="leftBrace">
            <a:avLst>
              <a:gd name="adj1" fmla="val 48020"/>
              <a:gd name="adj2" fmla="val 50000"/>
            </a:avLst>
          </a:prstGeom>
          <a:noFill/>
          <a:ln w="38100">
            <a:solidFill>
              <a:schemeClr val="tx1"/>
            </a:solidFill>
            <a:round/>
            <a:headEnd/>
            <a:tailEnd/>
          </a:ln>
          <a:effectLst/>
        </p:spPr>
        <p:txBody>
          <a:bodyPr wrap="none" anchor="ctr"/>
          <a:lstStyle/>
          <a:p>
            <a:pPr fontAlgn="base">
              <a:spcBef>
                <a:spcPct val="0"/>
              </a:spcBef>
              <a:spcAft>
                <a:spcPct val="0"/>
              </a:spcAft>
              <a:defRPr/>
            </a:pPr>
            <a:endParaRPr lang="zh-CN" altLang="en-US" sz="4000" b="1">
              <a:solidFill>
                <a:srgbClr val="0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82497927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08547"/>
                                        </p:tgtEl>
                                        <p:attrNameLst>
                                          <p:attrName>style.visibility</p:attrName>
                                        </p:attrNameLst>
                                      </p:cBhvr>
                                      <p:to>
                                        <p:strVal val="visible"/>
                                      </p:to>
                                    </p:set>
                                    <p:anim calcmode="lin" valueType="num">
                                      <p:cBhvr additive="base">
                                        <p:cTn id="7" dur="500" fill="hold"/>
                                        <p:tgtEl>
                                          <p:spTgt spid="108547"/>
                                        </p:tgtEl>
                                        <p:attrNameLst>
                                          <p:attrName>ppt_x</p:attrName>
                                        </p:attrNameLst>
                                      </p:cBhvr>
                                      <p:tavLst>
                                        <p:tav tm="0">
                                          <p:val>
                                            <p:strVal val="#ppt_x"/>
                                          </p:val>
                                        </p:tav>
                                        <p:tav tm="100000">
                                          <p:val>
                                            <p:strVal val="#ppt_x"/>
                                          </p:val>
                                        </p:tav>
                                      </p:tavLst>
                                    </p:anim>
                                    <p:anim calcmode="lin" valueType="num">
                                      <p:cBhvr additive="base">
                                        <p:cTn id="8" dur="500" fill="hold"/>
                                        <p:tgtEl>
                                          <p:spTgt spid="10854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8548"/>
                                        </p:tgtEl>
                                        <p:attrNameLst>
                                          <p:attrName>style.visibility</p:attrName>
                                        </p:attrNameLst>
                                      </p:cBhvr>
                                      <p:to>
                                        <p:strVal val="visible"/>
                                      </p:to>
                                    </p:set>
                                    <p:anim calcmode="lin" valueType="num">
                                      <p:cBhvr additive="base">
                                        <p:cTn id="13" dur="500" fill="hold"/>
                                        <p:tgtEl>
                                          <p:spTgt spid="108548"/>
                                        </p:tgtEl>
                                        <p:attrNameLst>
                                          <p:attrName>ppt_x</p:attrName>
                                        </p:attrNameLst>
                                      </p:cBhvr>
                                      <p:tavLst>
                                        <p:tav tm="0">
                                          <p:val>
                                            <p:strVal val="#ppt_x"/>
                                          </p:val>
                                        </p:tav>
                                        <p:tav tm="100000">
                                          <p:val>
                                            <p:strVal val="#ppt_x"/>
                                          </p:val>
                                        </p:tav>
                                      </p:tavLst>
                                    </p:anim>
                                    <p:anim calcmode="lin" valueType="num">
                                      <p:cBhvr additive="base">
                                        <p:cTn id="14" dur="500" fill="hold"/>
                                        <p:tgtEl>
                                          <p:spTgt spid="10854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4" presetClass="entr" presetSubtype="16" fill="hold" grpId="0" nodeType="clickEffect">
                                  <p:stCondLst>
                                    <p:cond delay="0"/>
                                  </p:stCondLst>
                                  <p:childTnLst>
                                    <p:set>
                                      <p:cBhvr>
                                        <p:cTn id="18" dur="1" fill="hold">
                                          <p:stCondLst>
                                            <p:cond delay="0"/>
                                          </p:stCondLst>
                                        </p:cTn>
                                        <p:tgtEl>
                                          <p:spTgt spid="16392"/>
                                        </p:tgtEl>
                                        <p:attrNameLst>
                                          <p:attrName>style.visibility</p:attrName>
                                        </p:attrNameLst>
                                      </p:cBhvr>
                                      <p:to>
                                        <p:strVal val="visible"/>
                                      </p:to>
                                    </p:set>
                                    <p:animEffect transition="in" filter="box(in)">
                                      <p:cBhvr>
                                        <p:cTn id="19" dur="500"/>
                                        <p:tgtEl>
                                          <p:spTgt spid="16392"/>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7" presetClass="entr" presetSubtype="4" fill="hold" grpId="0" nodeType="clickEffect">
                                  <p:stCondLst>
                                    <p:cond delay="0"/>
                                  </p:stCondLst>
                                  <p:childTnLst>
                                    <p:set>
                                      <p:cBhvr>
                                        <p:cTn id="23" dur="1" fill="hold">
                                          <p:stCondLst>
                                            <p:cond delay="0"/>
                                          </p:stCondLst>
                                        </p:cTn>
                                        <p:tgtEl>
                                          <p:spTgt spid="10244"/>
                                        </p:tgtEl>
                                        <p:attrNameLst>
                                          <p:attrName>style.visibility</p:attrName>
                                        </p:attrNameLst>
                                      </p:cBhvr>
                                      <p:to>
                                        <p:strVal val="visible"/>
                                      </p:to>
                                    </p:set>
                                    <p:anim calcmode="lin" valueType="num">
                                      <p:cBhvr additive="base">
                                        <p:cTn id="24" dur="5000" fill="hold"/>
                                        <p:tgtEl>
                                          <p:spTgt spid="10244"/>
                                        </p:tgtEl>
                                        <p:attrNameLst>
                                          <p:attrName>ppt_x</p:attrName>
                                        </p:attrNameLst>
                                      </p:cBhvr>
                                      <p:tavLst>
                                        <p:tav tm="0">
                                          <p:val>
                                            <p:strVal val="#ppt_x"/>
                                          </p:val>
                                        </p:tav>
                                        <p:tav tm="100000">
                                          <p:val>
                                            <p:strVal val="#ppt_x"/>
                                          </p:val>
                                        </p:tav>
                                      </p:tavLst>
                                    </p:anim>
                                    <p:anim calcmode="lin" valueType="num">
                                      <p:cBhvr additive="base">
                                        <p:cTn id="25" dur="5000" fill="hold"/>
                                        <p:tgtEl>
                                          <p:spTgt spid="10244"/>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7" presetClass="entr" presetSubtype="4" fill="hold" grpId="0" nodeType="clickEffect">
                                  <p:stCondLst>
                                    <p:cond delay="0"/>
                                  </p:stCondLst>
                                  <p:childTnLst>
                                    <p:set>
                                      <p:cBhvr>
                                        <p:cTn id="29" dur="1" fill="hold">
                                          <p:stCondLst>
                                            <p:cond delay="0"/>
                                          </p:stCondLst>
                                        </p:cTn>
                                        <p:tgtEl>
                                          <p:spTgt spid="10245"/>
                                        </p:tgtEl>
                                        <p:attrNameLst>
                                          <p:attrName>style.visibility</p:attrName>
                                        </p:attrNameLst>
                                      </p:cBhvr>
                                      <p:to>
                                        <p:strVal val="visible"/>
                                      </p:to>
                                    </p:set>
                                    <p:anim calcmode="lin" valueType="num">
                                      <p:cBhvr additive="base">
                                        <p:cTn id="30" dur="5000" fill="hold"/>
                                        <p:tgtEl>
                                          <p:spTgt spid="10245"/>
                                        </p:tgtEl>
                                        <p:attrNameLst>
                                          <p:attrName>ppt_x</p:attrName>
                                        </p:attrNameLst>
                                      </p:cBhvr>
                                      <p:tavLst>
                                        <p:tav tm="0">
                                          <p:val>
                                            <p:strVal val="#ppt_x"/>
                                          </p:val>
                                        </p:tav>
                                        <p:tav tm="100000">
                                          <p:val>
                                            <p:strVal val="#ppt_x"/>
                                          </p:val>
                                        </p:tav>
                                      </p:tavLst>
                                    </p:anim>
                                    <p:anim calcmode="lin" valueType="num">
                                      <p:cBhvr additive="base">
                                        <p:cTn id="31" dur="5000" fill="hold"/>
                                        <p:tgtEl>
                                          <p:spTgt spid="10245"/>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13" presetClass="entr" presetSubtype="16" fill="hold" grpId="0" nodeType="clickEffect">
                                  <p:stCondLst>
                                    <p:cond delay="0"/>
                                  </p:stCondLst>
                                  <p:childTnLst>
                                    <p:set>
                                      <p:cBhvr>
                                        <p:cTn id="35" dur="1" fill="hold">
                                          <p:stCondLst>
                                            <p:cond delay="0"/>
                                          </p:stCondLst>
                                        </p:cTn>
                                        <p:tgtEl>
                                          <p:spTgt spid="16393"/>
                                        </p:tgtEl>
                                        <p:attrNameLst>
                                          <p:attrName>style.visibility</p:attrName>
                                        </p:attrNameLst>
                                      </p:cBhvr>
                                      <p:to>
                                        <p:strVal val="visible"/>
                                      </p:to>
                                    </p:set>
                                    <p:animEffect transition="in" filter="plus(in)">
                                      <p:cBhvr>
                                        <p:cTn id="36" dur="2000"/>
                                        <p:tgtEl>
                                          <p:spTgt spid="16393"/>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1" presetClass="entr" presetSubtype="4" fill="hold" grpId="0" nodeType="clickEffect">
                                  <p:stCondLst>
                                    <p:cond delay="0"/>
                                  </p:stCondLst>
                                  <p:childTnLst>
                                    <p:set>
                                      <p:cBhvr>
                                        <p:cTn id="40" dur="1" fill="hold">
                                          <p:stCondLst>
                                            <p:cond delay="0"/>
                                          </p:stCondLst>
                                        </p:cTn>
                                        <p:tgtEl>
                                          <p:spTgt spid="10246"/>
                                        </p:tgtEl>
                                        <p:attrNameLst>
                                          <p:attrName>style.visibility</p:attrName>
                                        </p:attrNameLst>
                                      </p:cBhvr>
                                      <p:to>
                                        <p:strVal val="visible"/>
                                      </p:to>
                                    </p:set>
                                    <p:animEffect transition="in" filter="wheel(4)">
                                      <p:cBhvr>
                                        <p:cTn id="41" dur="2000"/>
                                        <p:tgtEl>
                                          <p:spTgt spid="102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8" grpId="0"/>
      <p:bldP spid="10244" grpId="0"/>
      <p:bldP spid="10245" grpId="0"/>
      <p:bldP spid="10246" grpId="0"/>
      <p:bldP spid="16392" grpId="0"/>
      <p:bldP spid="1639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70" name="Rectangle 2"/>
          <p:cNvPicPr>
            <a:picLocks noGrp="1" noChangeArrowheads="1"/>
          </p:cNvPicPr>
          <p:nvPr>
            <p:ph type="title" idx="4294967295"/>
          </p:nvPr>
        </p:nvPicPr>
        <p:blipFill>
          <a:blip r:embed="rId2">
            <a:extLst>
              <a:ext uri="{28A0092B-C50C-407E-A947-70E740481C1C}">
                <a14:useLocalDpi xmlns:a14="http://schemas.microsoft.com/office/drawing/2010/main" val="0"/>
              </a:ext>
            </a:extLst>
          </a:blip>
          <a:srcRect/>
          <a:stretch>
            <a:fillRect/>
          </a:stretch>
        </p:blipFill>
        <p:spPr>
          <a:xfrm>
            <a:off x="-42863" y="0"/>
            <a:ext cx="5400676" cy="1127125"/>
          </a:xfrm>
        </p:spPr>
      </p:pic>
      <p:sp>
        <p:nvSpPr>
          <p:cNvPr id="109571" name="Rectangle 3"/>
          <p:cNvSpPr>
            <a:spLocks noGrp="1" noChangeArrowheads="1"/>
          </p:cNvSpPr>
          <p:nvPr>
            <p:ph idx="4294967295"/>
          </p:nvPr>
        </p:nvSpPr>
        <p:spPr>
          <a:xfrm>
            <a:off x="250825" y="981075"/>
            <a:ext cx="7129463" cy="5876925"/>
          </a:xfrm>
        </p:spPr>
        <p:txBody>
          <a:bodyPr/>
          <a:lstStyle/>
          <a:p>
            <a:pPr eaLnBrk="1" hangingPunct="1">
              <a:lnSpc>
                <a:spcPct val="115000"/>
              </a:lnSpc>
              <a:buFontTx/>
              <a:buNone/>
            </a:pPr>
            <a:r>
              <a:rPr lang="zh-CN" altLang="en-US" sz="2800" b="1" smtClean="0">
                <a:ea typeface="华文楷体" pitchFamily="2" charset="-122"/>
              </a:rPr>
              <a:t>            </a:t>
            </a:r>
            <a:r>
              <a:rPr lang="zh-CN" altLang="en-US" sz="2800" b="1" smtClean="0">
                <a:latin typeface="宋体" charset="-122"/>
              </a:rPr>
              <a:t>闻</a:t>
            </a:r>
            <a:r>
              <a:rPr lang="zh-CN" altLang="en-US" sz="2800" b="1" smtClean="0">
                <a:solidFill>
                  <a:srgbClr val="FF0000"/>
                </a:solidFill>
                <a:latin typeface="宋体" charset="-122"/>
              </a:rPr>
              <a:t>之</a:t>
            </a:r>
            <a:r>
              <a:rPr lang="zh-CN" altLang="en-US" sz="2800" b="1" smtClean="0">
                <a:latin typeface="宋体" charset="-122"/>
              </a:rPr>
              <a:t>于宋君 。</a:t>
            </a:r>
            <a:r>
              <a:rPr lang="zh-CN" altLang="en-US" sz="3600" b="1" smtClean="0">
                <a:latin typeface="宋体" charset="-122"/>
              </a:rPr>
              <a:t>   </a:t>
            </a:r>
            <a:br>
              <a:rPr lang="zh-CN" altLang="en-US" sz="3600" b="1" smtClean="0">
                <a:latin typeface="宋体" charset="-122"/>
              </a:rPr>
            </a:br>
            <a:r>
              <a:rPr lang="zh-CN" altLang="en-US" sz="3600" b="1" smtClean="0">
                <a:latin typeface="宋体" charset="-122"/>
              </a:rPr>
              <a:t>    </a:t>
            </a:r>
            <a:r>
              <a:rPr lang="zh-CN" altLang="en-US" sz="2800" b="1" smtClean="0">
                <a:latin typeface="宋体" charset="-122"/>
              </a:rPr>
              <a:t>子将安</a:t>
            </a:r>
            <a:r>
              <a:rPr lang="zh-CN" altLang="en-US" sz="2800" b="1" smtClean="0">
                <a:solidFill>
                  <a:srgbClr val="FF0000"/>
                </a:solidFill>
                <a:latin typeface="宋体" charset="-122"/>
              </a:rPr>
              <a:t>之</a:t>
            </a:r>
            <a:r>
              <a:rPr lang="zh-CN" altLang="en-US" sz="2800" b="1" smtClean="0">
                <a:latin typeface="宋体" charset="-122"/>
              </a:rPr>
              <a:t>？</a:t>
            </a:r>
            <a:r>
              <a:rPr lang="zh-CN" altLang="en-US" sz="3600" b="1" smtClean="0">
                <a:latin typeface="宋体" charset="-122"/>
              </a:rPr>
              <a:t>       </a:t>
            </a:r>
            <a:br>
              <a:rPr lang="zh-CN" altLang="en-US" sz="3600" b="1" smtClean="0">
                <a:latin typeface="宋体" charset="-122"/>
              </a:rPr>
            </a:br>
            <a:r>
              <a:rPr lang="zh-CN" altLang="en-US" sz="3600" b="1" smtClean="0">
                <a:latin typeface="宋体" charset="-122"/>
              </a:rPr>
              <a:t>    </a:t>
            </a:r>
            <a:r>
              <a:rPr lang="zh-CN" altLang="en-US" sz="2800" b="1" smtClean="0">
                <a:latin typeface="宋体" charset="-122"/>
              </a:rPr>
              <a:t>得一人</a:t>
            </a:r>
            <a:r>
              <a:rPr lang="zh-CN" altLang="en-US" sz="2800" b="1" smtClean="0">
                <a:solidFill>
                  <a:srgbClr val="FF0000"/>
                </a:solidFill>
                <a:latin typeface="宋体" charset="-122"/>
              </a:rPr>
              <a:t>之</a:t>
            </a:r>
            <a:r>
              <a:rPr lang="zh-CN" altLang="en-US" sz="2800" b="1" smtClean="0">
                <a:latin typeface="宋体" charset="-122"/>
              </a:rPr>
              <a:t>使。     </a:t>
            </a:r>
            <a:br>
              <a:rPr lang="zh-CN" altLang="en-US" sz="2800" b="1" smtClean="0">
                <a:latin typeface="宋体" charset="-122"/>
              </a:rPr>
            </a:br>
            <a:r>
              <a:rPr lang="zh-CN" altLang="en-US" sz="2800" b="1" smtClean="0">
                <a:latin typeface="宋体" charset="-122"/>
              </a:rPr>
              <a:t>     有</a:t>
            </a:r>
            <a:r>
              <a:rPr lang="zh-CN" altLang="en-US" sz="2800" b="1" smtClean="0">
                <a:solidFill>
                  <a:srgbClr val="FF0000"/>
                </a:solidFill>
                <a:latin typeface="宋体" charset="-122"/>
              </a:rPr>
              <a:t>闻</a:t>
            </a:r>
            <a:r>
              <a:rPr lang="zh-CN" altLang="en-US" sz="2800" b="1" smtClean="0">
                <a:latin typeface="宋体" charset="-122"/>
              </a:rPr>
              <a:t>而传之者 。    </a:t>
            </a:r>
            <a:br>
              <a:rPr lang="zh-CN" altLang="en-US" sz="2800" b="1" smtClean="0">
                <a:latin typeface="宋体" charset="-122"/>
              </a:rPr>
            </a:br>
            <a:r>
              <a:rPr lang="zh-CN" altLang="en-US" sz="2800" b="1" smtClean="0">
                <a:latin typeface="宋体" charset="-122"/>
              </a:rPr>
              <a:t>     </a:t>
            </a:r>
            <a:r>
              <a:rPr lang="zh-CN" altLang="en-US" sz="2800" b="1" smtClean="0">
                <a:solidFill>
                  <a:srgbClr val="FF0000"/>
                </a:solidFill>
                <a:latin typeface="宋体" charset="-122"/>
              </a:rPr>
              <a:t>闻</a:t>
            </a:r>
            <a:r>
              <a:rPr lang="zh-CN" altLang="en-US" sz="2800" b="1" smtClean="0">
                <a:latin typeface="宋体" charset="-122"/>
              </a:rPr>
              <a:t>之于宋君    </a:t>
            </a:r>
            <a:br>
              <a:rPr lang="zh-CN" altLang="en-US" sz="2800" b="1" smtClean="0">
                <a:latin typeface="宋体" charset="-122"/>
              </a:rPr>
            </a:br>
            <a:r>
              <a:rPr lang="zh-CN" altLang="en-US" sz="2800" b="1" smtClean="0">
                <a:latin typeface="宋体" charset="-122"/>
              </a:rPr>
              <a:t>     我</a:t>
            </a:r>
            <a:r>
              <a:rPr lang="zh-CN" altLang="en-US" sz="2800" b="1" smtClean="0">
                <a:solidFill>
                  <a:srgbClr val="FF0000"/>
                </a:solidFill>
                <a:latin typeface="宋体" charset="-122"/>
              </a:rPr>
              <a:t>以</a:t>
            </a:r>
            <a:r>
              <a:rPr lang="zh-CN" altLang="en-US" sz="2800" b="1" smtClean="0">
                <a:latin typeface="宋体" charset="-122"/>
              </a:rPr>
              <a:t>日始出时去人近。     </a:t>
            </a:r>
            <a:br>
              <a:rPr lang="zh-CN" altLang="en-US" sz="2800" b="1" smtClean="0">
                <a:latin typeface="宋体" charset="-122"/>
              </a:rPr>
            </a:br>
            <a:r>
              <a:rPr lang="zh-CN" altLang="en-US" sz="2800" b="1" smtClean="0">
                <a:latin typeface="宋体" charset="-122"/>
              </a:rPr>
              <a:t>     </a:t>
            </a:r>
            <a:r>
              <a:rPr lang="zh-CN" altLang="en-US" sz="2800" b="1" smtClean="0">
                <a:solidFill>
                  <a:srgbClr val="FF0000"/>
                </a:solidFill>
                <a:latin typeface="宋体" charset="-122"/>
              </a:rPr>
              <a:t>以</a:t>
            </a:r>
            <a:r>
              <a:rPr lang="zh-CN" altLang="en-US" sz="2800" b="1" smtClean="0">
                <a:latin typeface="宋体" charset="-122"/>
              </a:rPr>
              <a:t>故东迁 。              </a:t>
            </a:r>
            <a:br>
              <a:rPr lang="zh-CN" altLang="en-US" sz="2800" b="1" smtClean="0">
                <a:latin typeface="宋体" charset="-122"/>
              </a:rPr>
            </a:br>
            <a:r>
              <a:rPr lang="en-US" altLang="zh-CN" sz="2800" b="1" smtClean="0">
                <a:latin typeface="宋体" charset="-122"/>
              </a:rPr>
              <a:t>     </a:t>
            </a:r>
            <a:r>
              <a:rPr lang="zh-CN" altLang="en-US" sz="2800" b="1" smtClean="0">
                <a:latin typeface="宋体" charset="-122"/>
              </a:rPr>
              <a:t>闻之</a:t>
            </a:r>
            <a:r>
              <a:rPr lang="zh-CN" altLang="en-US" sz="2800" b="1" smtClean="0">
                <a:solidFill>
                  <a:srgbClr val="FF0000"/>
                </a:solidFill>
                <a:latin typeface="宋体" charset="-122"/>
              </a:rPr>
              <a:t>于</a:t>
            </a:r>
            <a:r>
              <a:rPr lang="zh-CN" altLang="en-US" sz="2800" b="1" smtClean="0">
                <a:latin typeface="宋体" charset="-122"/>
              </a:rPr>
              <a:t>宋君 。  </a:t>
            </a:r>
            <a:endParaRPr lang="en-US" altLang="zh-CN" sz="2800" b="1" smtClean="0">
              <a:latin typeface="宋体" charset="-122"/>
            </a:endParaRPr>
          </a:p>
          <a:p>
            <a:pPr eaLnBrk="1" hangingPunct="1">
              <a:lnSpc>
                <a:spcPct val="115000"/>
              </a:lnSpc>
              <a:buFontTx/>
              <a:buNone/>
            </a:pPr>
            <a:r>
              <a:rPr lang="en-US" altLang="zh-CN" sz="2800" b="1" smtClean="0">
                <a:latin typeface="宋体" charset="-122"/>
              </a:rPr>
              <a:t>       </a:t>
            </a:r>
            <a:r>
              <a:rPr lang="zh-CN" altLang="en-US" sz="2800" b="1" smtClean="0">
                <a:latin typeface="宋体" charset="-122"/>
              </a:rPr>
              <a:t>非得一人</a:t>
            </a:r>
            <a:r>
              <a:rPr lang="zh-CN" altLang="en-US" sz="2800" b="1" smtClean="0">
                <a:solidFill>
                  <a:srgbClr val="FF0000"/>
                </a:solidFill>
                <a:latin typeface="宋体" charset="-122"/>
              </a:rPr>
              <a:t>于</a:t>
            </a:r>
            <a:r>
              <a:rPr lang="zh-CN" altLang="en-US" sz="2800" b="1" smtClean="0">
                <a:latin typeface="宋体" charset="-122"/>
              </a:rPr>
              <a:t>井中。</a:t>
            </a:r>
            <a:r>
              <a:rPr lang="zh-CN" altLang="en-US" sz="3600" b="1" smtClean="0">
                <a:latin typeface="Arial" charset="0"/>
                <a:ea typeface="华文楷体" pitchFamily="2" charset="-122"/>
              </a:rPr>
              <a:t>    </a:t>
            </a:r>
            <a:endParaRPr lang="zh-CN" altLang="en-US" sz="3600" b="1" smtClean="0">
              <a:ea typeface="华文楷体" pitchFamily="2" charset="-122"/>
            </a:endParaRPr>
          </a:p>
        </p:txBody>
      </p:sp>
      <p:sp>
        <p:nvSpPr>
          <p:cNvPr id="11268" name="Text Box 4"/>
          <p:cNvSpPr txBox="1">
            <a:spLocks noChangeArrowheads="1"/>
          </p:cNvSpPr>
          <p:nvPr/>
        </p:nvSpPr>
        <p:spPr bwMode="auto">
          <a:xfrm>
            <a:off x="3635375" y="981075"/>
            <a:ext cx="25765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3200">
                <a:solidFill>
                  <a:schemeClr val="tx1"/>
                </a:solidFill>
                <a:latin typeface="Times New Roman" pitchFamily="18" charset="0"/>
                <a:ea typeface="宋体" charset="-122"/>
              </a:defRPr>
            </a:lvl1pPr>
            <a:lvl2pPr>
              <a:defRPr kumimoji="1" sz="2800">
                <a:solidFill>
                  <a:schemeClr val="tx1"/>
                </a:solidFill>
                <a:latin typeface="Times New Roman" pitchFamily="18" charset="0"/>
                <a:ea typeface="宋体" charset="-122"/>
              </a:defRPr>
            </a:lvl2pPr>
            <a:lvl3pPr>
              <a:defRPr kumimoji="1" sz="2400">
                <a:solidFill>
                  <a:schemeClr val="tx1"/>
                </a:solidFill>
                <a:latin typeface="Times New Roman" pitchFamily="18" charset="0"/>
                <a:ea typeface="宋体" charset="-122"/>
              </a:defRPr>
            </a:lvl3pPr>
            <a:lvl4pPr>
              <a:defRPr kumimoji="1" sz="2000">
                <a:solidFill>
                  <a:schemeClr val="tx1"/>
                </a:solidFill>
                <a:latin typeface="Times New Roman" pitchFamily="18" charset="0"/>
                <a:ea typeface="宋体" charset="-122"/>
              </a:defRPr>
            </a:lvl4pPr>
            <a:lvl5pPr>
              <a:defRPr kumimoji="1" sz="2000">
                <a:solidFill>
                  <a:schemeClr val="tx1"/>
                </a:solidFill>
                <a:latin typeface="Times New Roman" pitchFamily="18" charset="0"/>
                <a:ea typeface="宋体" charset="-122"/>
              </a:defRPr>
            </a:lvl5pPr>
            <a:lvl6pPr eaLnBrk="0" hangingPunct="0">
              <a:defRPr kumimoji="1" sz="2000">
                <a:solidFill>
                  <a:schemeClr val="tx1"/>
                </a:solidFill>
                <a:latin typeface="Times New Roman" pitchFamily="18" charset="0"/>
                <a:ea typeface="宋体" charset="-122"/>
              </a:defRPr>
            </a:lvl6pPr>
            <a:lvl7pPr eaLnBrk="0" hangingPunct="0">
              <a:defRPr kumimoji="1" sz="2000">
                <a:solidFill>
                  <a:schemeClr val="tx1"/>
                </a:solidFill>
                <a:latin typeface="Times New Roman" pitchFamily="18" charset="0"/>
                <a:ea typeface="宋体" charset="-122"/>
              </a:defRPr>
            </a:lvl7pPr>
            <a:lvl8pPr eaLnBrk="0" hangingPunct="0">
              <a:defRPr kumimoji="1" sz="2000">
                <a:solidFill>
                  <a:schemeClr val="tx1"/>
                </a:solidFill>
                <a:latin typeface="Times New Roman" pitchFamily="18" charset="0"/>
                <a:ea typeface="宋体" charset="-122"/>
              </a:defRPr>
            </a:lvl8pPr>
            <a:lvl9pPr eaLnBrk="0" hangingPunct="0">
              <a:defRPr kumimoji="1" sz="2000">
                <a:solidFill>
                  <a:schemeClr val="tx1"/>
                </a:solidFill>
                <a:latin typeface="Times New Roman" pitchFamily="18" charset="0"/>
                <a:ea typeface="宋体" charset="-122"/>
              </a:defRPr>
            </a:lvl9pPr>
          </a:lstStyle>
          <a:p>
            <a:pPr fontAlgn="base">
              <a:spcBef>
                <a:spcPct val="0"/>
              </a:spcBef>
              <a:spcAft>
                <a:spcPct val="0"/>
              </a:spcAft>
            </a:pPr>
            <a:r>
              <a:rPr lang="zh-CN" altLang="en-US" sz="3600" b="1" smtClean="0">
                <a:solidFill>
                  <a:srgbClr val="0000FF"/>
                </a:solidFill>
                <a:latin typeface="Arial" charset="0"/>
              </a:rPr>
              <a:t> </a:t>
            </a:r>
            <a:r>
              <a:rPr lang="zh-CN" altLang="en-US" sz="2800" b="1" smtClean="0">
                <a:solidFill>
                  <a:srgbClr val="0000FF"/>
                </a:solidFill>
              </a:rPr>
              <a:t>代词</a:t>
            </a:r>
            <a:r>
              <a:rPr lang="zh-CN" altLang="en-US" sz="2800" b="1" smtClean="0">
                <a:solidFill>
                  <a:srgbClr val="0000FF"/>
                </a:solidFill>
                <a:latin typeface="Arial" charset="0"/>
              </a:rPr>
              <a:t> ，</a:t>
            </a:r>
            <a:r>
              <a:rPr lang="zh-CN" altLang="en-US" sz="2800" b="1" smtClean="0">
                <a:solidFill>
                  <a:srgbClr val="0000FF"/>
                </a:solidFill>
              </a:rPr>
              <a:t>这件事</a:t>
            </a:r>
            <a:endParaRPr lang="zh-CN" altLang="en-US" sz="3600" b="1" smtClean="0">
              <a:solidFill>
                <a:srgbClr val="0000FF"/>
              </a:solidFill>
            </a:endParaRPr>
          </a:p>
        </p:txBody>
      </p:sp>
      <p:sp>
        <p:nvSpPr>
          <p:cNvPr id="11269" name="Text Box 5"/>
          <p:cNvSpPr txBox="1">
            <a:spLocks noChangeArrowheads="1"/>
          </p:cNvSpPr>
          <p:nvPr/>
        </p:nvSpPr>
        <p:spPr bwMode="auto">
          <a:xfrm>
            <a:off x="3779838" y="1700213"/>
            <a:ext cx="36718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200">
                <a:solidFill>
                  <a:schemeClr val="tx1"/>
                </a:solidFill>
                <a:latin typeface="Times New Roman" pitchFamily="18" charset="0"/>
                <a:ea typeface="宋体" charset="-122"/>
              </a:defRPr>
            </a:lvl1pPr>
            <a:lvl2pPr>
              <a:defRPr kumimoji="1" sz="2800">
                <a:solidFill>
                  <a:schemeClr val="tx1"/>
                </a:solidFill>
                <a:latin typeface="Times New Roman" pitchFamily="18" charset="0"/>
                <a:ea typeface="宋体" charset="-122"/>
              </a:defRPr>
            </a:lvl2pPr>
            <a:lvl3pPr>
              <a:defRPr kumimoji="1" sz="2400">
                <a:solidFill>
                  <a:schemeClr val="tx1"/>
                </a:solidFill>
                <a:latin typeface="Times New Roman" pitchFamily="18" charset="0"/>
                <a:ea typeface="宋体" charset="-122"/>
              </a:defRPr>
            </a:lvl3pPr>
            <a:lvl4pPr>
              <a:defRPr kumimoji="1" sz="2000">
                <a:solidFill>
                  <a:schemeClr val="tx1"/>
                </a:solidFill>
                <a:latin typeface="Times New Roman" pitchFamily="18" charset="0"/>
                <a:ea typeface="宋体" charset="-122"/>
              </a:defRPr>
            </a:lvl4pPr>
            <a:lvl5pPr>
              <a:defRPr kumimoji="1" sz="2000">
                <a:solidFill>
                  <a:schemeClr val="tx1"/>
                </a:solidFill>
                <a:latin typeface="Times New Roman" pitchFamily="18" charset="0"/>
                <a:ea typeface="宋体" charset="-122"/>
              </a:defRPr>
            </a:lvl5pPr>
            <a:lvl6pPr eaLnBrk="0" hangingPunct="0">
              <a:defRPr kumimoji="1" sz="2000">
                <a:solidFill>
                  <a:schemeClr val="tx1"/>
                </a:solidFill>
                <a:latin typeface="Times New Roman" pitchFamily="18" charset="0"/>
                <a:ea typeface="宋体" charset="-122"/>
              </a:defRPr>
            </a:lvl6pPr>
            <a:lvl7pPr eaLnBrk="0" hangingPunct="0">
              <a:defRPr kumimoji="1" sz="2000">
                <a:solidFill>
                  <a:schemeClr val="tx1"/>
                </a:solidFill>
                <a:latin typeface="Times New Roman" pitchFamily="18" charset="0"/>
                <a:ea typeface="宋体" charset="-122"/>
              </a:defRPr>
            </a:lvl7pPr>
            <a:lvl8pPr eaLnBrk="0" hangingPunct="0">
              <a:defRPr kumimoji="1" sz="2000">
                <a:solidFill>
                  <a:schemeClr val="tx1"/>
                </a:solidFill>
                <a:latin typeface="Times New Roman" pitchFamily="18" charset="0"/>
                <a:ea typeface="宋体" charset="-122"/>
              </a:defRPr>
            </a:lvl8pPr>
            <a:lvl9pPr eaLnBrk="0" hangingPunct="0">
              <a:defRPr kumimoji="1" sz="2000">
                <a:solidFill>
                  <a:schemeClr val="tx1"/>
                </a:solidFill>
                <a:latin typeface="Times New Roman" pitchFamily="18" charset="0"/>
                <a:ea typeface="宋体" charset="-122"/>
              </a:defRPr>
            </a:lvl9pPr>
          </a:lstStyle>
          <a:p>
            <a:pPr fontAlgn="base">
              <a:spcBef>
                <a:spcPct val="50000"/>
              </a:spcBef>
              <a:spcAft>
                <a:spcPct val="0"/>
              </a:spcAft>
            </a:pPr>
            <a:r>
              <a:rPr lang="zh-CN" altLang="en-US" sz="2800" b="1" smtClean="0">
                <a:solidFill>
                  <a:srgbClr val="0000FF"/>
                </a:solidFill>
              </a:rPr>
              <a:t>动词</a:t>
            </a:r>
            <a:r>
              <a:rPr lang="zh-CN" altLang="en-US" sz="2800" b="1" smtClean="0">
                <a:solidFill>
                  <a:srgbClr val="0000FF"/>
                </a:solidFill>
                <a:latin typeface="Arial" charset="0"/>
              </a:rPr>
              <a:t>，</a:t>
            </a:r>
            <a:r>
              <a:rPr lang="zh-CN" altLang="en-US" sz="2800" b="1" smtClean="0">
                <a:solidFill>
                  <a:srgbClr val="0000FF"/>
                </a:solidFill>
              </a:rPr>
              <a:t>到</a:t>
            </a:r>
          </a:p>
        </p:txBody>
      </p:sp>
      <p:sp>
        <p:nvSpPr>
          <p:cNvPr id="11270" name="Text Box 6"/>
          <p:cNvSpPr txBox="1">
            <a:spLocks noChangeArrowheads="1"/>
          </p:cNvSpPr>
          <p:nvPr/>
        </p:nvSpPr>
        <p:spPr bwMode="auto">
          <a:xfrm>
            <a:off x="3779838" y="2349500"/>
            <a:ext cx="28082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200">
                <a:solidFill>
                  <a:schemeClr val="tx1"/>
                </a:solidFill>
                <a:latin typeface="Times New Roman" pitchFamily="18" charset="0"/>
                <a:ea typeface="宋体" charset="-122"/>
              </a:defRPr>
            </a:lvl1pPr>
            <a:lvl2pPr>
              <a:defRPr kumimoji="1" sz="2800">
                <a:solidFill>
                  <a:schemeClr val="tx1"/>
                </a:solidFill>
                <a:latin typeface="Times New Roman" pitchFamily="18" charset="0"/>
                <a:ea typeface="宋体" charset="-122"/>
              </a:defRPr>
            </a:lvl2pPr>
            <a:lvl3pPr>
              <a:defRPr kumimoji="1" sz="2400">
                <a:solidFill>
                  <a:schemeClr val="tx1"/>
                </a:solidFill>
                <a:latin typeface="Times New Roman" pitchFamily="18" charset="0"/>
                <a:ea typeface="宋体" charset="-122"/>
              </a:defRPr>
            </a:lvl3pPr>
            <a:lvl4pPr>
              <a:defRPr kumimoji="1" sz="2000">
                <a:solidFill>
                  <a:schemeClr val="tx1"/>
                </a:solidFill>
                <a:latin typeface="Times New Roman" pitchFamily="18" charset="0"/>
                <a:ea typeface="宋体" charset="-122"/>
              </a:defRPr>
            </a:lvl4pPr>
            <a:lvl5pPr>
              <a:defRPr kumimoji="1" sz="2000">
                <a:solidFill>
                  <a:schemeClr val="tx1"/>
                </a:solidFill>
                <a:latin typeface="Times New Roman" pitchFamily="18" charset="0"/>
                <a:ea typeface="宋体" charset="-122"/>
              </a:defRPr>
            </a:lvl5pPr>
            <a:lvl6pPr eaLnBrk="0" hangingPunct="0">
              <a:defRPr kumimoji="1" sz="2000">
                <a:solidFill>
                  <a:schemeClr val="tx1"/>
                </a:solidFill>
                <a:latin typeface="Times New Roman" pitchFamily="18" charset="0"/>
                <a:ea typeface="宋体" charset="-122"/>
              </a:defRPr>
            </a:lvl6pPr>
            <a:lvl7pPr eaLnBrk="0" hangingPunct="0">
              <a:defRPr kumimoji="1" sz="2000">
                <a:solidFill>
                  <a:schemeClr val="tx1"/>
                </a:solidFill>
                <a:latin typeface="Times New Roman" pitchFamily="18" charset="0"/>
                <a:ea typeface="宋体" charset="-122"/>
              </a:defRPr>
            </a:lvl7pPr>
            <a:lvl8pPr eaLnBrk="0" hangingPunct="0">
              <a:defRPr kumimoji="1" sz="2000">
                <a:solidFill>
                  <a:schemeClr val="tx1"/>
                </a:solidFill>
                <a:latin typeface="Times New Roman" pitchFamily="18" charset="0"/>
                <a:ea typeface="宋体" charset="-122"/>
              </a:defRPr>
            </a:lvl8pPr>
            <a:lvl9pPr eaLnBrk="0" hangingPunct="0">
              <a:defRPr kumimoji="1" sz="2000">
                <a:solidFill>
                  <a:schemeClr val="tx1"/>
                </a:solidFill>
                <a:latin typeface="Times New Roman" pitchFamily="18" charset="0"/>
                <a:ea typeface="宋体" charset="-122"/>
              </a:defRPr>
            </a:lvl9pPr>
          </a:lstStyle>
          <a:p>
            <a:pPr fontAlgn="base">
              <a:spcBef>
                <a:spcPct val="50000"/>
              </a:spcBef>
              <a:spcAft>
                <a:spcPct val="0"/>
              </a:spcAft>
            </a:pPr>
            <a:r>
              <a:rPr lang="zh-CN" altLang="en-US" sz="2800" b="1" smtClean="0">
                <a:solidFill>
                  <a:srgbClr val="0000FF"/>
                </a:solidFill>
              </a:rPr>
              <a:t>助词</a:t>
            </a:r>
            <a:r>
              <a:rPr lang="zh-CN" altLang="en-US" sz="2800" b="1" smtClean="0">
                <a:solidFill>
                  <a:srgbClr val="0000FF"/>
                </a:solidFill>
                <a:latin typeface="Arial" charset="0"/>
              </a:rPr>
              <a:t>，</a:t>
            </a:r>
            <a:r>
              <a:rPr lang="zh-CN" altLang="en-US" sz="2800" b="1" smtClean="0">
                <a:solidFill>
                  <a:srgbClr val="0000FF"/>
                </a:solidFill>
              </a:rPr>
              <a:t>的</a:t>
            </a:r>
          </a:p>
        </p:txBody>
      </p:sp>
      <p:sp>
        <p:nvSpPr>
          <p:cNvPr id="11271" name="Text Box 7"/>
          <p:cNvSpPr txBox="1">
            <a:spLocks noChangeArrowheads="1"/>
          </p:cNvSpPr>
          <p:nvPr/>
        </p:nvSpPr>
        <p:spPr bwMode="auto">
          <a:xfrm>
            <a:off x="4211638" y="2852738"/>
            <a:ext cx="22320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200">
                <a:solidFill>
                  <a:schemeClr val="tx1"/>
                </a:solidFill>
                <a:latin typeface="Times New Roman" pitchFamily="18" charset="0"/>
                <a:ea typeface="宋体" charset="-122"/>
              </a:defRPr>
            </a:lvl1pPr>
            <a:lvl2pPr>
              <a:defRPr kumimoji="1" sz="2800">
                <a:solidFill>
                  <a:schemeClr val="tx1"/>
                </a:solidFill>
                <a:latin typeface="Times New Roman" pitchFamily="18" charset="0"/>
                <a:ea typeface="宋体" charset="-122"/>
              </a:defRPr>
            </a:lvl2pPr>
            <a:lvl3pPr>
              <a:defRPr kumimoji="1" sz="2400">
                <a:solidFill>
                  <a:schemeClr val="tx1"/>
                </a:solidFill>
                <a:latin typeface="Times New Roman" pitchFamily="18" charset="0"/>
                <a:ea typeface="宋体" charset="-122"/>
              </a:defRPr>
            </a:lvl3pPr>
            <a:lvl4pPr>
              <a:defRPr kumimoji="1" sz="2000">
                <a:solidFill>
                  <a:schemeClr val="tx1"/>
                </a:solidFill>
                <a:latin typeface="Times New Roman" pitchFamily="18" charset="0"/>
                <a:ea typeface="宋体" charset="-122"/>
              </a:defRPr>
            </a:lvl4pPr>
            <a:lvl5pPr>
              <a:defRPr kumimoji="1" sz="2000">
                <a:solidFill>
                  <a:schemeClr val="tx1"/>
                </a:solidFill>
                <a:latin typeface="Times New Roman" pitchFamily="18" charset="0"/>
                <a:ea typeface="宋体" charset="-122"/>
              </a:defRPr>
            </a:lvl5pPr>
            <a:lvl6pPr eaLnBrk="0" hangingPunct="0">
              <a:defRPr kumimoji="1" sz="2000">
                <a:solidFill>
                  <a:schemeClr val="tx1"/>
                </a:solidFill>
                <a:latin typeface="Times New Roman" pitchFamily="18" charset="0"/>
                <a:ea typeface="宋体" charset="-122"/>
              </a:defRPr>
            </a:lvl6pPr>
            <a:lvl7pPr eaLnBrk="0" hangingPunct="0">
              <a:defRPr kumimoji="1" sz="2000">
                <a:solidFill>
                  <a:schemeClr val="tx1"/>
                </a:solidFill>
                <a:latin typeface="Times New Roman" pitchFamily="18" charset="0"/>
                <a:ea typeface="宋体" charset="-122"/>
              </a:defRPr>
            </a:lvl7pPr>
            <a:lvl8pPr eaLnBrk="0" hangingPunct="0">
              <a:defRPr kumimoji="1" sz="2000">
                <a:solidFill>
                  <a:schemeClr val="tx1"/>
                </a:solidFill>
                <a:latin typeface="Times New Roman" pitchFamily="18" charset="0"/>
                <a:ea typeface="宋体" charset="-122"/>
              </a:defRPr>
            </a:lvl8pPr>
            <a:lvl9pPr eaLnBrk="0" hangingPunct="0">
              <a:defRPr kumimoji="1" sz="2000">
                <a:solidFill>
                  <a:schemeClr val="tx1"/>
                </a:solidFill>
                <a:latin typeface="Times New Roman" pitchFamily="18" charset="0"/>
                <a:ea typeface="宋体" charset="-122"/>
              </a:defRPr>
            </a:lvl9pPr>
          </a:lstStyle>
          <a:p>
            <a:pPr fontAlgn="base">
              <a:spcBef>
                <a:spcPct val="50000"/>
              </a:spcBef>
              <a:spcAft>
                <a:spcPct val="0"/>
              </a:spcAft>
            </a:pPr>
            <a:r>
              <a:rPr lang="zh-CN" altLang="en-US" sz="2800" b="1" smtClean="0">
                <a:solidFill>
                  <a:srgbClr val="0000FF"/>
                </a:solidFill>
              </a:rPr>
              <a:t>听到</a:t>
            </a:r>
          </a:p>
        </p:txBody>
      </p:sp>
      <p:sp>
        <p:nvSpPr>
          <p:cNvPr id="11272" name="Text Box 8"/>
          <p:cNvSpPr txBox="1">
            <a:spLocks noChangeArrowheads="1"/>
          </p:cNvSpPr>
          <p:nvPr/>
        </p:nvSpPr>
        <p:spPr bwMode="auto">
          <a:xfrm>
            <a:off x="4067175" y="3357563"/>
            <a:ext cx="18002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200">
                <a:solidFill>
                  <a:schemeClr val="tx1"/>
                </a:solidFill>
                <a:latin typeface="Times New Roman" pitchFamily="18" charset="0"/>
                <a:ea typeface="宋体" charset="-122"/>
              </a:defRPr>
            </a:lvl1pPr>
            <a:lvl2pPr>
              <a:defRPr kumimoji="1" sz="2800">
                <a:solidFill>
                  <a:schemeClr val="tx1"/>
                </a:solidFill>
                <a:latin typeface="Times New Roman" pitchFamily="18" charset="0"/>
                <a:ea typeface="宋体" charset="-122"/>
              </a:defRPr>
            </a:lvl2pPr>
            <a:lvl3pPr>
              <a:defRPr kumimoji="1" sz="2400">
                <a:solidFill>
                  <a:schemeClr val="tx1"/>
                </a:solidFill>
                <a:latin typeface="Times New Roman" pitchFamily="18" charset="0"/>
                <a:ea typeface="宋体" charset="-122"/>
              </a:defRPr>
            </a:lvl3pPr>
            <a:lvl4pPr>
              <a:defRPr kumimoji="1" sz="2000">
                <a:solidFill>
                  <a:schemeClr val="tx1"/>
                </a:solidFill>
                <a:latin typeface="Times New Roman" pitchFamily="18" charset="0"/>
                <a:ea typeface="宋体" charset="-122"/>
              </a:defRPr>
            </a:lvl4pPr>
            <a:lvl5pPr>
              <a:defRPr kumimoji="1" sz="2000">
                <a:solidFill>
                  <a:schemeClr val="tx1"/>
                </a:solidFill>
                <a:latin typeface="Times New Roman" pitchFamily="18" charset="0"/>
                <a:ea typeface="宋体" charset="-122"/>
              </a:defRPr>
            </a:lvl5pPr>
            <a:lvl6pPr eaLnBrk="0" hangingPunct="0">
              <a:defRPr kumimoji="1" sz="2000">
                <a:solidFill>
                  <a:schemeClr val="tx1"/>
                </a:solidFill>
                <a:latin typeface="Times New Roman" pitchFamily="18" charset="0"/>
                <a:ea typeface="宋体" charset="-122"/>
              </a:defRPr>
            </a:lvl6pPr>
            <a:lvl7pPr eaLnBrk="0" hangingPunct="0">
              <a:defRPr kumimoji="1" sz="2000">
                <a:solidFill>
                  <a:schemeClr val="tx1"/>
                </a:solidFill>
                <a:latin typeface="Times New Roman" pitchFamily="18" charset="0"/>
                <a:ea typeface="宋体" charset="-122"/>
              </a:defRPr>
            </a:lvl7pPr>
            <a:lvl8pPr eaLnBrk="0" hangingPunct="0">
              <a:defRPr kumimoji="1" sz="2000">
                <a:solidFill>
                  <a:schemeClr val="tx1"/>
                </a:solidFill>
                <a:latin typeface="Times New Roman" pitchFamily="18" charset="0"/>
                <a:ea typeface="宋体" charset="-122"/>
              </a:defRPr>
            </a:lvl8pPr>
            <a:lvl9pPr eaLnBrk="0" hangingPunct="0">
              <a:defRPr kumimoji="1" sz="2000">
                <a:solidFill>
                  <a:schemeClr val="tx1"/>
                </a:solidFill>
                <a:latin typeface="Times New Roman" pitchFamily="18" charset="0"/>
                <a:ea typeface="宋体" charset="-122"/>
              </a:defRPr>
            </a:lvl9pPr>
          </a:lstStyle>
          <a:p>
            <a:pPr fontAlgn="base">
              <a:spcBef>
                <a:spcPct val="0"/>
              </a:spcBef>
              <a:spcAft>
                <a:spcPct val="0"/>
              </a:spcAft>
            </a:pPr>
            <a:r>
              <a:rPr lang="zh-CN" altLang="en-US" sz="2800" b="1" smtClean="0">
                <a:solidFill>
                  <a:srgbClr val="0000FF"/>
                </a:solidFill>
              </a:rPr>
              <a:t>使听到</a:t>
            </a:r>
          </a:p>
        </p:txBody>
      </p:sp>
      <p:sp>
        <p:nvSpPr>
          <p:cNvPr id="11273" name="Text Box 9"/>
          <p:cNvSpPr txBox="1">
            <a:spLocks noChangeArrowheads="1"/>
          </p:cNvSpPr>
          <p:nvPr/>
        </p:nvSpPr>
        <p:spPr bwMode="auto">
          <a:xfrm>
            <a:off x="5219700" y="3860800"/>
            <a:ext cx="9064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3200">
                <a:solidFill>
                  <a:schemeClr val="tx1"/>
                </a:solidFill>
                <a:latin typeface="Times New Roman" pitchFamily="18" charset="0"/>
                <a:ea typeface="宋体" charset="-122"/>
              </a:defRPr>
            </a:lvl1pPr>
            <a:lvl2pPr>
              <a:defRPr kumimoji="1" sz="2800">
                <a:solidFill>
                  <a:schemeClr val="tx1"/>
                </a:solidFill>
                <a:latin typeface="Times New Roman" pitchFamily="18" charset="0"/>
                <a:ea typeface="宋体" charset="-122"/>
              </a:defRPr>
            </a:lvl2pPr>
            <a:lvl3pPr>
              <a:defRPr kumimoji="1" sz="2400">
                <a:solidFill>
                  <a:schemeClr val="tx1"/>
                </a:solidFill>
                <a:latin typeface="Times New Roman" pitchFamily="18" charset="0"/>
                <a:ea typeface="宋体" charset="-122"/>
              </a:defRPr>
            </a:lvl3pPr>
            <a:lvl4pPr>
              <a:defRPr kumimoji="1" sz="2000">
                <a:solidFill>
                  <a:schemeClr val="tx1"/>
                </a:solidFill>
                <a:latin typeface="Times New Roman" pitchFamily="18" charset="0"/>
                <a:ea typeface="宋体" charset="-122"/>
              </a:defRPr>
            </a:lvl4pPr>
            <a:lvl5pPr>
              <a:defRPr kumimoji="1" sz="2000">
                <a:solidFill>
                  <a:schemeClr val="tx1"/>
                </a:solidFill>
                <a:latin typeface="Times New Roman" pitchFamily="18" charset="0"/>
                <a:ea typeface="宋体" charset="-122"/>
              </a:defRPr>
            </a:lvl5pPr>
            <a:lvl6pPr eaLnBrk="0" hangingPunct="0">
              <a:defRPr kumimoji="1" sz="2000">
                <a:solidFill>
                  <a:schemeClr val="tx1"/>
                </a:solidFill>
                <a:latin typeface="Times New Roman" pitchFamily="18" charset="0"/>
                <a:ea typeface="宋体" charset="-122"/>
              </a:defRPr>
            </a:lvl6pPr>
            <a:lvl7pPr eaLnBrk="0" hangingPunct="0">
              <a:defRPr kumimoji="1" sz="2000">
                <a:solidFill>
                  <a:schemeClr val="tx1"/>
                </a:solidFill>
                <a:latin typeface="Times New Roman" pitchFamily="18" charset="0"/>
                <a:ea typeface="宋体" charset="-122"/>
              </a:defRPr>
            </a:lvl7pPr>
            <a:lvl8pPr eaLnBrk="0" hangingPunct="0">
              <a:defRPr kumimoji="1" sz="2000">
                <a:solidFill>
                  <a:schemeClr val="tx1"/>
                </a:solidFill>
                <a:latin typeface="Times New Roman" pitchFamily="18" charset="0"/>
                <a:ea typeface="宋体" charset="-122"/>
              </a:defRPr>
            </a:lvl8pPr>
            <a:lvl9pPr eaLnBrk="0" hangingPunct="0">
              <a:defRPr kumimoji="1" sz="2000">
                <a:solidFill>
                  <a:schemeClr val="tx1"/>
                </a:solidFill>
                <a:latin typeface="Times New Roman" pitchFamily="18" charset="0"/>
                <a:ea typeface="宋体" charset="-122"/>
              </a:defRPr>
            </a:lvl9pPr>
          </a:lstStyle>
          <a:p>
            <a:pPr fontAlgn="base">
              <a:spcBef>
                <a:spcPct val="0"/>
              </a:spcBef>
              <a:spcAft>
                <a:spcPct val="0"/>
              </a:spcAft>
            </a:pPr>
            <a:r>
              <a:rPr lang="zh-CN" altLang="en-US" sz="2800" b="1" smtClean="0">
                <a:solidFill>
                  <a:srgbClr val="0000FF"/>
                </a:solidFill>
              </a:rPr>
              <a:t>认为</a:t>
            </a:r>
          </a:p>
        </p:txBody>
      </p:sp>
      <p:sp>
        <p:nvSpPr>
          <p:cNvPr id="11274" name="Text Box 10"/>
          <p:cNvSpPr txBox="1">
            <a:spLocks noChangeArrowheads="1"/>
          </p:cNvSpPr>
          <p:nvPr/>
        </p:nvSpPr>
        <p:spPr bwMode="auto">
          <a:xfrm>
            <a:off x="3708400" y="4365625"/>
            <a:ext cx="90487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3200">
                <a:solidFill>
                  <a:schemeClr val="tx1"/>
                </a:solidFill>
                <a:latin typeface="Times New Roman" pitchFamily="18" charset="0"/>
                <a:ea typeface="宋体" charset="-122"/>
              </a:defRPr>
            </a:lvl1pPr>
            <a:lvl2pPr>
              <a:defRPr kumimoji="1" sz="2800">
                <a:solidFill>
                  <a:schemeClr val="tx1"/>
                </a:solidFill>
                <a:latin typeface="Times New Roman" pitchFamily="18" charset="0"/>
                <a:ea typeface="宋体" charset="-122"/>
              </a:defRPr>
            </a:lvl2pPr>
            <a:lvl3pPr>
              <a:defRPr kumimoji="1" sz="2400">
                <a:solidFill>
                  <a:schemeClr val="tx1"/>
                </a:solidFill>
                <a:latin typeface="Times New Roman" pitchFamily="18" charset="0"/>
                <a:ea typeface="宋体" charset="-122"/>
              </a:defRPr>
            </a:lvl3pPr>
            <a:lvl4pPr>
              <a:defRPr kumimoji="1" sz="2000">
                <a:solidFill>
                  <a:schemeClr val="tx1"/>
                </a:solidFill>
                <a:latin typeface="Times New Roman" pitchFamily="18" charset="0"/>
                <a:ea typeface="宋体" charset="-122"/>
              </a:defRPr>
            </a:lvl4pPr>
            <a:lvl5pPr>
              <a:defRPr kumimoji="1" sz="2000">
                <a:solidFill>
                  <a:schemeClr val="tx1"/>
                </a:solidFill>
                <a:latin typeface="Times New Roman" pitchFamily="18" charset="0"/>
                <a:ea typeface="宋体" charset="-122"/>
              </a:defRPr>
            </a:lvl5pPr>
            <a:lvl6pPr eaLnBrk="0" hangingPunct="0">
              <a:defRPr kumimoji="1" sz="2000">
                <a:solidFill>
                  <a:schemeClr val="tx1"/>
                </a:solidFill>
                <a:latin typeface="Times New Roman" pitchFamily="18" charset="0"/>
                <a:ea typeface="宋体" charset="-122"/>
              </a:defRPr>
            </a:lvl6pPr>
            <a:lvl7pPr eaLnBrk="0" hangingPunct="0">
              <a:defRPr kumimoji="1" sz="2000">
                <a:solidFill>
                  <a:schemeClr val="tx1"/>
                </a:solidFill>
                <a:latin typeface="Times New Roman" pitchFamily="18" charset="0"/>
                <a:ea typeface="宋体" charset="-122"/>
              </a:defRPr>
            </a:lvl7pPr>
            <a:lvl8pPr eaLnBrk="0" hangingPunct="0">
              <a:defRPr kumimoji="1" sz="2000">
                <a:solidFill>
                  <a:schemeClr val="tx1"/>
                </a:solidFill>
                <a:latin typeface="Times New Roman" pitchFamily="18" charset="0"/>
                <a:ea typeface="宋体" charset="-122"/>
              </a:defRPr>
            </a:lvl8pPr>
            <a:lvl9pPr eaLnBrk="0" hangingPunct="0">
              <a:defRPr kumimoji="1" sz="2000">
                <a:solidFill>
                  <a:schemeClr val="tx1"/>
                </a:solidFill>
                <a:latin typeface="Times New Roman" pitchFamily="18" charset="0"/>
                <a:ea typeface="宋体" charset="-122"/>
              </a:defRPr>
            </a:lvl9pPr>
          </a:lstStyle>
          <a:p>
            <a:pPr fontAlgn="base">
              <a:spcBef>
                <a:spcPct val="0"/>
              </a:spcBef>
              <a:spcAft>
                <a:spcPct val="0"/>
              </a:spcAft>
            </a:pPr>
            <a:r>
              <a:rPr lang="zh-CN" altLang="en-US" sz="2800" b="1" smtClean="0">
                <a:solidFill>
                  <a:srgbClr val="0000FF"/>
                </a:solidFill>
              </a:rPr>
              <a:t>因为</a:t>
            </a:r>
          </a:p>
        </p:txBody>
      </p:sp>
      <p:sp>
        <p:nvSpPr>
          <p:cNvPr id="109579" name="Text Box 11"/>
          <p:cNvSpPr txBox="1">
            <a:spLocks noChangeArrowheads="1"/>
          </p:cNvSpPr>
          <p:nvPr/>
        </p:nvSpPr>
        <p:spPr bwMode="auto">
          <a:xfrm>
            <a:off x="3995738" y="4868863"/>
            <a:ext cx="10810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200">
                <a:solidFill>
                  <a:schemeClr val="tx1"/>
                </a:solidFill>
                <a:latin typeface="Times New Roman" pitchFamily="18" charset="0"/>
                <a:ea typeface="宋体" charset="-122"/>
              </a:defRPr>
            </a:lvl1pPr>
            <a:lvl2pPr>
              <a:defRPr kumimoji="1" sz="2800">
                <a:solidFill>
                  <a:schemeClr val="tx1"/>
                </a:solidFill>
                <a:latin typeface="Times New Roman" pitchFamily="18" charset="0"/>
                <a:ea typeface="宋体" charset="-122"/>
              </a:defRPr>
            </a:lvl2pPr>
            <a:lvl3pPr>
              <a:defRPr kumimoji="1" sz="2400">
                <a:solidFill>
                  <a:schemeClr val="tx1"/>
                </a:solidFill>
                <a:latin typeface="Times New Roman" pitchFamily="18" charset="0"/>
                <a:ea typeface="宋体" charset="-122"/>
              </a:defRPr>
            </a:lvl3pPr>
            <a:lvl4pPr>
              <a:defRPr kumimoji="1" sz="2000">
                <a:solidFill>
                  <a:schemeClr val="tx1"/>
                </a:solidFill>
                <a:latin typeface="Times New Roman" pitchFamily="18" charset="0"/>
                <a:ea typeface="宋体" charset="-122"/>
              </a:defRPr>
            </a:lvl4pPr>
            <a:lvl5pPr>
              <a:defRPr kumimoji="1" sz="2000">
                <a:solidFill>
                  <a:schemeClr val="tx1"/>
                </a:solidFill>
                <a:latin typeface="Times New Roman" pitchFamily="18" charset="0"/>
                <a:ea typeface="宋体" charset="-122"/>
              </a:defRPr>
            </a:lvl5pPr>
            <a:lvl6pPr eaLnBrk="0" hangingPunct="0">
              <a:defRPr kumimoji="1" sz="2000">
                <a:solidFill>
                  <a:schemeClr val="tx1"/>
                </a:solidFill>
                <a:latin typeface="Times New Roman" pitchFamily="18" charset="0"/>
                <a:ea typeface="宋体" charset="-122"/>
              </a:defRPr>
            </a:lvl6pPr>
            <a:lvl7pPr eaLnBrk="0" hangingPunct="0">
              <a:defRPr kumimoji="1" sz="2000">
                <a:solidFill>
                  <a:schemeClr val="tx1"/>
                </a:solidFill>
                <a:latin typeface="Times New Roman" pitchFamily="18" charset="0"/>
                <a:ea typeface="宋体" charset="-122"/>
              </a:defRPr>
            </a:lvl7pPr>
            <a:lvl8pPr eaLnBrk="0" hangingPunct="0">
              <a:defRPr kumimoji="1" sz="2000">
                <a:solidFill>
                  <a:schemeClr val="tx1"/>
                </a:solidFill>
                <a:latin typeface="Times New Roman" pitchFamily="18" charset="0"/>
                <a:ea typeface="宋体" charset="-122"/>
              </a:defRPr>
            </a:lvl8pPr>
            <a:lvl9pPr eaLnBrk="0" hangingPunct="0">
              <a:defRPr kumimoji="1" sz="2000">
                <a:solidFill>
                  <a:schemeClr val="tx1"/>
                </a:solidFill>
                <a:latin typeface="Times New Roman" pitchFamily="18" charset="0"/>
                <a:ea typeface="宋体" charset="-122"/>
              </a:defRPr>
            </a:lvl9pPr>
          </a:lstStyle>
          <a:p>
            <a:pPr fontAlgn="base">
              <a:spcBef>
                <a:spcPct val="50000"/>
              </a:spcBef>
              <a:spcAft>
                <a:spcPct val="0"/>
              </a:spcAft>
            </a:pPr>
            <a:endParaRPr lang="zh-CN" altLang="en-US" sz="2800" b="1" smtClean="0">
              <a:solidFill>
                <a:srgbClr val="0000FF"/>
              </a:solidFill>
            </a:endParaRPr>
          </a:p>
        </p:txBody>
      </p:sp>
      <p:sp>
        <p:nvSpPr>
          <p:cNvPr id="11276" name="Text Box 12"/>
          <p:cNvSpPr txBox="1">
            <a:spLocks noChangeArrowheads="1"/>
          </p:cNvSpPr>
          <p:nvPr/>
        </p:nvSpPr>
        <p:spPr bwMode="auto">
          <a:xfrm>
            <a:off x="4500563" y="5589588"/>
            <a:ext cx="57467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200">
                <a:solidFill>
                  <a:schemeClr val="tx1"/>
                </a:solidFill>
                <a:latin typeface="Times New Roman" pitchFamily="18" charset="0"/>
                <a:ea typeface="宋体" charset="-122"/>
              </a:defRPr>
            </a:lvl1pPr>
            <a:lvl2pPr>
              <a:defRPr kumimoji="1" sz="2800">
                <a:solidFill>
                  <a:schemeClr val="tx1"/>
                </a:solidFill>
                <a:latin typeface="Times New Roman" pitchFamily="18" charset="0"/>
                <a:ea typeface="宋体" charset="-122"/>
              </a:defRPr>
            </a:lvl2pPr>
            <a:lvl3pPr>
              <a:defRPr kumimoji="1" sz="2400">
                <a:solidFill>
                  <a:schemeClr val="tx1"/>
                </a:solidFill>
                <a:latin typeface="Times New Roman" pitchFamily="18" charset="0"/>
                <a:ea typeface="宋体" charset="-122"/>
              </a:defRPr>
            </a:lvl3pPr>
            <a:lvl4pPr>
              <a:defRPr kumimoji="1" sz="2000">
                <a:solidFill>
                  <a:schemeClr val="tx1"/>
                </a:solidFill>
                <a:latin typeface="Times New Roman" pitchFamily="18" charset="0"/>
                <a:ea typeface="宋体" charset="-122"/>
              </a:defRPr>
            </a:lvl4pPr>
            <a:lvl5pPr>
              <a:defRPr kumimoji="1" sz="2000">
                <a:solidFill>
                  <a:schemeClr val="tx1"/>
                </a:solidFill>
                <a:latin typeface="Times New Roman" pitchFamily="18" charset="0"/>
                <a:ea typeface="宋体" charset="-122"/>
              </a:defRPr>
            </a:lvl5pPr>
            <a:lvl6pPr eaLnBrk="0" hangingPunct="0">
              <a:defRPr kumimoji="1" sz="2000">
                <a:solidFill>
                  <a:schemeClr val="tx1"/>
                </a:solidFill>
                <a:latin typeface="Times New Roman" pitchFamily="18" charset="0"/>
                <a:ea typeface="宋体" charset="-122"/>
              </a:defRPr>
            </a:lvl6pPr>
            <a:lvl7pPr eaLnBrk="0" hangingPunct="0">
              <a:defRPr kumimoji="1" sz="2000">
                <a:solidFill>
                  <a:schemeClr val="tx1"/>
                </a:solidFill>
                <a:latin typeface="Times New Roman" pitchFamily="18" charset="0"/>
                <a:ea typeface="宋体" charset="-122"/>
              </a:defRPr>
            </a:lvl7pPr>
            <a:lvl8pPr eaLnBrk="0" hangingPunct="0">
              <a:defRPr kumimoji="1" sz="2000">
                <a:solidFill>
                  <a:schemeClr val="tx1"/>
                </a:solidFill>
                <a:latin typeface="Times New Roman" pitchFamily="18" charset="0"/>
                <a:ea typeface="宋体" charset="-122"/>
              </a:defRPr>
            </a:lvl8pPr>
            <a:lvl9pPr eaLnBrk="0" hangingPunct="0">
              <a:defRPr kumimoji="1" sz="2000">
                <a:solidFill>
                  <a:schemeClr val="tx1"/>
                </a:solidFill>
                <a:latin typeface="Times New Roman" pitchFamily="18" charset="0"/>
                <a:ea typeface="宋体" charset="-122"/>
              </a:defRPr>
            </a:lvl9pPr>
          </a:lstStyle>
          <a:p>
            <a:pPr fontAlgn="base">
              <a:spcBef>
                <a:spcPct val="50000"/>
              </a:spcBef>
              <a:spcAft>
                <a:spcPct val="0"/>
              </a:spcAft>
            </a:pPr>
            <a:r>
              <a:rPr lang="zh-CN" altLang="en-US" sz="2800" b="1" smtClean="0">
                <a:solidFill>
                  <a:srgbClr val="0000FF"/>
                </a:solidFill>
              </a:rPr>
              <a:t>从</a:t>
            </a:r>
          </a:p>
        </p:txBody>
      </p:sp>
      <p:sp>
        <p:nvSpPr>
          <p:cNvPr id="17421" name="矩形 14"/>
          <p:cNvSpPr>
            <a:spLocks noChangeArrowheads="1"/>
          </p:cNvSpPr>
          <p:nvPr/>
        </p:nvSpPr>
        <p:spPr bwMode="auto">
          <a:xfrm>
            <a:off x="684213" y="1628775"/>
            <a:ext cx="5953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pPr>
            <a:r>
              <a:rPr kumimoji="1" lang="zh-CN" altLang="en-US" sz="3200" b="1" smtClean="0">
                <a:solidFill>
                  <a:srgbClr val="FF0000"/>
                </a:solidFill>
                <a:latin typeface="黑体" pitchFamily="49" charset="-122"/>
                <a:ea typeface="黑体" pitchFamily="49" charset="-122"/>
              </a:rPr>
              <a:t>之</a:t>
            </a:r>
          </a:p>
        </p:txBody>
      </p:sp>
      <p:sp>
        <p:nvSpPr>
          <p:cNvPr id="16" name="AutoShape 13"/>
          <p:cNvSpPr>
            <a:spLocks/>
          </p:cNvSpPr>
          <p:nvPr/>
        </p:nvSpPr>
        <p:spPr bwMode="auto">
          <a:xfrm>
            <a:off x="1403350" y="1341438"/>
            <a:ext cx="144463" cy="1295400"/>
          </a:xfrm>
          <a:prstGeom prst="leftBrace">
            <a:avLst>
              <a:gd name="adj1" fmla="val 48020"/>
              <a:gd name="adj2" fmla="val 50000"/>
            </a:avLst>
          </a:prstGeom>
          <a:noFill/>
          <a:ln w="38100">
            <a:solidFill>
              <a:schemeClr val="tx1"/>
            </a:solidFill>
            <a:round/>
            <a:headEnd/>
            <a:tailEnd/>
          </a:ln>
          <a:effectLst/>
        </p:spPr>
        <p:txBody>
          <a:bodyPr wrap="none" anchor="ctr"/>
          <a:lstStyle/>
          <a:p>
            <a:pPr fontAlgn="base">
              <a:spcBef>
                <a:spcPct val="0"/>
              </a:spcBef>
              <a:spcAft>
                <a:spcPct val="0"/>
              </a:spcAft>
              <a:defRPr/>
            </a:pPr>
            <a:endParaRPr lang="zh-CN" altLang="en-US" sz="4000" b="1">
              <a:solidFill>
                <a:srgbClr val="000000"/>
              </a:solidFill>
              <a:effectLst>
                <a:outerShdw blurRad="38100" dist="38100" dir="2700000" algn="tl">
                  <a:srgbClr val="000000">
                    <a:alpha val="43137"/>
                  </a:srgbClr>
                </a:outerShdw>
              </a:effectLst>
            </a:endParaRPr>
          </a:p>
        </p:txBody>
      </p:sp>
      <p:sp>
        <p:nvSpPr>
          <p:cNvPr id="17423" name="矩形 16"/>
          <p:cNvSpPr>
            <a:spLocks noChangeArrowheads="1"/>
          </p:cNvSpPr>
          <p:nvPr/>
        </p:nvSpPr>
        <p:spPr bwMode="auto">
          <a:xfrm>
            <a:off x="684213" y="3068638"/>
            <a:ext cx="59531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pPr>
            <a:r>
              <a:rPr kumimoji="1" lang="zh-CN" altLang="en-US" sz="3200" b="1" smtClean="0">
                <a:solidFill>
                  <a:srgbClr val="FF0000"/>
                </a:solidFill>
                <a:latin typeface="黑体" pitchFamily="49" charset="-122"/>
                <a:ea typeface="黑体" pitchFamily="49" charset="-122"/>
              </a:rPr>
              <a:t>闻</a:t>
            </a:r>
          </a:p>
        </p:txBody>
      </p:sp>
      <p:sp>
        <p:nvSpPr>
          <p:cNvPr id="18" name="AutoShape 13"/>
          <p:cNvSpPr>
            <a:spLocks/>
          </p:cNvSpPr>
          <p:nvPr/>
        </p:nvSpPr>
        <p:spPr bwMode="auto">
          <a:xfrm>
            <a:off x="1258888" y="2997200"/>
            <a:ext cx="144462" cy="792163"/>
          </a:xfrm>
          <a:prstGeom prst="leftBrace">
            <a:avLst>
              <a:gd name="adj1" fmla="val 48020"/>
              <a:gd name="adj2" fmla="val 50000"/>
            </a:avLst>
          </a:prstGeom>
          <a:noFill/>
          <a:ln w="38100">
            <a:solidFill>
              <a:schemeClr val="tx1"/>
            </a:solidFill>
            <a:round/>
            <a:headEnd/>
            <a:tailEnd/>
          </a:ln>
          <a:effectLst/>
        </p:spPr>
        <p:txBody>
          <a:bodyPr wrap="none" anchor="ctr"/>
          <a:lstStyle/>
          <a:p>
            <a:pPr fontAlgn="base">
              <a:spcBef>
                <a:spcPct val="0"/>
              </a:spcBef>
              <a:spcAft>
                <a:spcPct val="0"/>
              </a:spcAft>
              <a:defRPr/>
            </a:pPr>
            <a:endParaRPr lang="zh-CN" altLang="en-US" sz="4000" b="1">
              <a:solidFill>
                <a:srgbClr val="000000"/>
              </a:solidFill>
              <a:effectLst>
                <a:outerShdw blurRad="38100" dist="38100" dir="2700000" algn="tl">
                  <a:srgbClr val="000000">
                    <a:alpha val="43137"/>
                  </a:srgbClr>
                </a:outerShdw>
              </a:effectLst>
            </a:endParaRPr>
          </a:p>
        </p:txBody>
      </p:sp>
      <p:sp>
        <p:nvSpPr>
          <p:cNvPr id="17425" name="矩形 18"/>
          <p:cNvSpPr>
            <a:spLocks noChangeArrowheads="1"/>
          </p:cNvSpPr>
          <p:nvPr/>
        </p:nvSpPr>
        <p:spPr bwMode="auto">
          <a:xfrm>
            <a:off x="684213" y="4076700"/>
            <a:ext cx="595312"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pPr>
            <a:r>
              <a:rPr kumimoji="1" lang="zh-CN" altLang="en-US" sz="3200" b="1" smtClean="0">
                <a:solidFill>
                  <a:srgbClr val="FF0000"/>
                </a:solidFill>
                <a:latin typeface="黑体" pitchFamily="49" charset="-122"/>
                <a:ea typeface="黑体" pitchFamily="49" charset="-122"/>
              </a:rPr>
              <a:t>以</a:t>
            </a:r>
          </a:p>
        </p:txBody>
      </p:sp>
      <p:sp>
        <p:nvSpPr>
          <p:cNvPr id="20" name="AutoShape 13"/>
          <p:cNvSpPr>
            <a:spLocks/>
          </p:cNvSpPr>
          <p:nvPr/>
        </p:nvSpPr>
        <p:spPr bwMode="auto">
          <a:xfrm>
            <a:off x="1331913" y="4005263"/>
            <a:ext cx="144462" cy="792162"/>
          </a:xfrm>
          <a:prstGeom prst="leftBrace">
            <a:avLst>
              <a:gd name="adj1" fmla="val 48020"/>
              <a:gd name="adj2" fmla="val 50000"/>
            </a:avLst>
          </a:prstGeom>
          <a:noFill/>
          <a:ln w="38100">
            <a:solidFill>
              <a:schemeClr val="tx1"/>
            </a:solidFill>
            <a:round/>
            <a:headEnd/>
            <a:tailEnd/>
          </a:ln>
          <a:effectLst/>
        </p:spPr>
        <p:txBody>
          <a:bodyPr wrap="none" anchor="ctr"/>
          <a:lstStyle/>
          <a:p>
            <a:pPr fontAlgn="base">
              <a:spcBef>
                <a:spcPct val="0"/>
              </a:spcBef>
              <a:spcAft>
                <a:spcPct val="0"/>
              </a:spcAft>
              <a:defRPr/>
            </a:pPr>
            <a:endParaRPr lang="zh-CN" altLang="en-US" sz="4000" b="1" dirty="0">
              <a:solidFill>
                <a:srgbClr val="000000"/>
              </a:solidFill>
              <a:effectLst>
                <a:outerShdw blurRad="38100" dist="38100" dir="2700000" algn="tl">
                  <a:srgbClr val="000000">
                    <a:alpha val="43137"/>
                  </a:srgbClr>
                </a:outerShdw>
              </a:effectLst>
            </a:endParaRPr>
          </a:p>
        </p:txBody>
      </p:sp>
      <p:sp>
        <p:nvSpPr>
          <p:cNvPr id="17427" name="矩形 20"/>
          <p:cNvSpPr>
            <a:spLocks noChangeArrowheads="1"/>
          </p:cNvSpPr>
          <p:nvPr/>
        </p:nvSpPr>
        <p:spPr bwMode="auto">
          <a:xfrm>
            <a:off x="684213" y="5157788"/>
            <a:ext cx="5953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pPr>
            <a:r>
              <a:rPr kumimoji="1" lang="zh-CN" altLang="en-US" sz="3200" b="1" smtClean="0">
                <a:solidFill>
                  <a:srgbClr val="FF0000"/>
                </a:solidFill>
                <a:latin typeface="黑体" pitchFamily="49" charset="-122"/>
                <a:ea typeface="黑体" pitchFamily="49" charset="-122"/>
              </a:rPr>
              <a:t>于</a:t>
            </a:r>
          </a:p>
        </p:txBody>
      </p:sp>
      <p:sp>
        <p:nvSpPr>
          <p:cNvPr id="22" name="AutoShape 13"/>
          <p:cNvSpPr>
            <a:spLocks/>
          </p:cNvSpPr>
          <p:nvPr/>
        </p:nvSpPr>
        <p:spPr bwMode="auto">
          <a:xfrm>
            <a:off x="1331913" y="5084763"/>
            <a:ext cx="144462" cy="792162"/>
          </a:xfrm>
          <a:prstGeom prst="leftBrace">
            <a:avLst>
              <a:gd name="adj1" fmla="val 48020"/>
              <a:gd name="adj2" fmla="val 50000"/>
            </a:avLst>
          </a:prstGeom>
          <a:noFill/>
          <a:ln w="38100">
            <a:solidFill>
              <a:schemeClr val="tx1"/>
            </a:solidFill>
            <a:round/>
            <a:headEnd/>
            <a:tailEnd/>
          </a:ln>
          <a:effectLst/>
        </p:spPr>
        <p:txBody>
          <a:bodyPr wrap="none" anchor="ctr"/>
          <a:lstStyle/>
          <a:p>
            <a:pPr fontAlgn="base">
              <a:spcBef>
                <a:spcPct val="0"/>
              </a:spcBef>
              <a:spcAft>
                <a:spcPct val="0"/>
              </a:spcAft>
              <a:defRPr/>
            </a:pPr>
            <a:endParaRPr lang="zh-CN" altLang="en-US" sz="4000" b="1" dirty="0">
              <a:solidFill>
                <a:srgbClr val="000000"/>
              </a:solidFill>
              <a:effectLst>
                <a:outerShdw blurRad="38100" dist="38100" dir="2700000" algn="tl">
                  <a:srgbClr val="000000">
                    <a:alpha val="43137"/>
                  </a:srgbClr>
                </a:outerShdw>
              </a:effectLst>
            </a:endParaRPr>
          </a:p>
        </p:txBody>
      </p:sp>
      <p:sp>
        <p:nvSpPr>
          <p:cNvPr id="21" name="TextBox 20"/>
          <p:cNvSpPr txBox="1">
            <a:spLocks noChangeArrowheads="1"/>
          </p:cNvSpPr>
          <p:nvPr/>
        </p:nvSpPr>
        <p:spPr bwMode="auto">
          <a:xfrm>
            <a:off x="3779838" y="4868863"/>
            <a:ext cx="21605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200">
                <a:solidFill>
                  <a:schemeClr val="tx1"/>
                </a:solidFill>
                <a:latin typeface="Times New Roman" pitchFamily="18" charset="0"/>
                <a:ea typeface="宋体" charset="-122"/>
              </a:defRPr>
            </a:lvl1pPr>
            <a:lvl2pPr>
              <a:defRPr kumimoji="1" sz="2800">
                <a:solidFill>
                  <a:schemeClr val="tx1"/>
                </a:solidFill>
                <a:latin typeface="Times New Roman" pitchFamily="18" charset="0"/>
                <a:ea typeface="宋体" charset="-122"/>
              </a:defRPr>
            </a:lvl2pPr>
            <a:lvl3pPr>
              <a:defRPr kumimoji="1" sz="2400">
                <a:solidFill>
                  <a:schemeClr val="tx1"/>
                </a:solidFill>
                <a:latin typeface="Times New Roman" pitchFamily="18" charset="0"/>
                <a:ea typeface="宋体" charset="-122"/>
              </a:defRPr>
            </a:lvl3pPr>
            <a:lvl4pPr>
              <a:defRPr kumimoji="1" sz="2000">
                <a:solidFill>
                  <a:schemeClr val="tx1"/>
                </a:solidFill>
                <a:latin typeface="Times New Roman" pitchFamily="18" charset="0"/>
                <a:ea typeface="宋体" charset="-122"/>
              </a:defRPr>
            </a:lvl4pPr>
            <a:lvl5pPr>
              <a:defRPr kumimoji="1" sz="2000">
                <a:solidFill>
                  <a:schemeClr val="tx1"/>
                </a:solidFill>
                <a:latin typeface="Times New Roman" pitchFamily="18" charset="0"/>
                <a:ea typeface="宋体" charset="-122"/>
              </a:defRPr>
            </a:lvl5pPr>
            <a:lvl6pPr eaLnBrk="0" hangingPunct="0">
              <a:defRPr kumimoji="1" sz="2000">
                <a:solidFill>
                  <a:schemeClr val="tx1"/>
                </a:solidFill>
                <a:latin typeface="Times New Roman" pitchFamily="18" charset="0"/>
                <a:ea typeface="宋体" charset="-122"/>
              </a:defRPr>
            </a:lvl6pPr>
            <a:lvl7pPr eaLnBrk="0" hangingPunct="0">
              <a:defRPr kumimoji="1" sz="2000">
                <a:solidFill>
                  <a:schemeClr val="tx1"/>
                </a:solidFill>
                <a:latin typeface="Times New Roman" pitchFamily="18" charset="0"/>
                <a:ea typeface="宋体" charset="-122"/>
              </a:defRPr>
            </a:lvl7pPr>
            <a:lvl8pPr eaLnBrk="0" hangingPunct="0">
              <a:defRPr kumimoji="1" sz="2000">
                <a:solidFill>
                  <a:schemeClr val="tx1"/>
                </a:solidFill>
                <a:latin typeface="Times New Roman" pitchFamily="18" charset="0"/>
                <a:ea typeface="宋体" charset="-122"/>
              </a:defRPr>
            </a:lvl8pPr>
            <a:lvl9pPr eaLnBrk="0" hangingPunct="0">
              <a:defRPr kumimoji="1" sz="2000">
                <a:solidFill>
                  <a:schemeClr val="tx1"/>
                </a:solidFill>
                <a:latin typeface="Times New Roman" pitchFamily="18" charset="0"/>
                <a:ea typeface="宋体" charset="-122"/>
              </a:defRPr>
            </a:lvl9pPr>
          </a:lstStyle>
          <a:p>
            <a:pPr fontAlgn="base">
              <a:spcBef>
                <a:spcPct val="0"/>
              </a:spcBef>
              <a:spcAft>
                <a:spcPct val="0"/>
              </a:spcAft>
            </a:pPr>
            <a:r>
              <a:rPr lang="zh-CN" altLang="en-US" sz="2800" b="1" smtClean="0">
                <a:solidFill>
                  <a:srgbClr val="0000FF"/>
                </a:solidFill>
              </a:rPr>
              <a:t>向，对</a:t>
            </a:r>
          </a:p>
        </p:txBody>
      </p:sp>
    </p:spTree>
    <p:extLst>
      <p:ext uri="{BB962C8B-B14F-4D97-AF65-F5344CB8AC3E}">
        <p14:creationId xmlns:p14="http://schemas.microsoft.com/office/powerpoint/2010/main" val="117605420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109570"/>
                                        </p:tgtEl>
                                        <p:attrNameLst>
                                          <p:attrName>style.visibility</p:attrName>
                                        </p:attrNameLst>
                                      </p:cBhvr>
                                      <p:to>
                                        <p:strVal val="visible"/>
                                      </p:to>
                                    </p:set>
                                    <p:animEffect transition="in" filter="wipe(down)">
                                      <p:cBhvr>
                                        <p:cTn id="7" dur="500"/>
                                        <p:tgtEl>
                                          <p:spTgt spid="10957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7421"/>
                                        </p:tgtEl>
                                        <p:attrNameLst>
                                          <p:attrName>style.visibility</p:attrName>
                                        </p:attrNameLst>
                                      </p:cBhvr>
                                      <p:to>
                                        <p:strVal val="visible"/>
                                      </p:to>
                                    </p:set>
                                    <p:animEffect transition="in" filter="wipe(down)">
                                      <p:cBhvr>
                                        <p:cTn id="12" dur="500"/>
                                        <p:tgtEl>
                                          <p:spTgt spid="1742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7423"/>
                                        </p:tgtEl>
                                        <p:attrNameLst>
                                          <p:attrName>style.visibility</p:attrName>
                                        </p:attrNameLst>
                                      </p:cBhvr>
                                      <p:to>
                                        <p:strVal val="visible"/>
                                      </p:to>
                                    </p:set>
                                    <p:anim calcmode="lin" valueType="num">
                                      <p:cBhvr additive="base">
                                        <p:cTn id="17" dur="500" fill="hold"/>
                                        <p:tgtEl>
                                          <p:spTgt spid="17423"/>
                                        </p:tgtEl>
                                        <p:attrNameLst>
                                          <p:attrName>ppt_x</p:attrName>
                                        </p:attrNameLst>
                                      </p:cBhvr>
                                      <p:tavLst>
                                        <p:tav tm="0">
                                          <p:val>
                                            <p:strVal val="#ppt_x"/>
                                          </p:val>
                                        </p:tav>
                                        <p:tav tm="100000">
                                          <p:val>
                                            <p:strVal val="#ppt_x"/>
                                          </p:val>
                                        </p:tav>
                                      </p:tavLst>
                                    </p:anim>
                                    <p:anim calcmode="lin" valueType="num">
                                      <p:cBhvr additive="base">
                                        <p:cTn id="18" dur="500" fill="hold"/>
                                        <p:tgtEl>
                                          <p:spTgt spid="17423"/>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7" presetClass="entr" presetSubtype="4" fill="hold" grpId="0" nodeType="clickEffect">
                                  <p:stCondLst>
                                    <p:cond delay="0"/>
                                  </p:stCondLst>
                                  <p:childTnLst>
                                    <p:set>
                                      <p:cBhvr>
                                        <p:cTn id="22" dur="1" fill="hold">
                                          <p:stCondLst>
                                            <p:cond delay="0"/>
                                          </p:stCondLst>
                                        </p:cTn>
                                        <p:tgtEl>
                                          <p:spTgt spid="17425"/>
                                        </p:tgtEl>
                                        <p:attrNameLst>
                                          <p:attrName>style.visibility</p:attrName>
                                        </p:attrNameLst>
                                      </p:cBhvr>
                                      <p:to>
                                        <p:strVal val="visible"/>
                                      </p:to>
                                    </p:set>
                                    <p:anim calcmode="lin" valueType="num">
                                      <p:cBhvr additive="base">
                                        <p:cTn id="23" dur="2000" fill="hold"/>
                                        <p:tgtEl>
                                          <p:spTgt spid="17425"/>
                                        </p:tgtEl>
                                        <p:attrNameLst>
                                          <p:attrName>ppt_x</p:attrName>
                                        </p:attrNameLst>
                                      </p:cBhvr>
                                      <p:tavLst>
                                        <p:tav tm="0">
                                          <p:val>
                                            <p:strVal val="#ppt_x"/>
                                          </p:val>
                                        </p:tav>
                                        <p:tav tm="100000">
                                          <p:val>
                                            <p:strVal val="#ppt_x"/>
                                          </p:val>
                                        </p:tav>
                                      </p:tavLst>
                                    </p:anim>
                                    <p:anim calcmode="lin" valueType="num">
                                      <p:cBhvr additive="base">
                                        <p:cTn id="24" dur="2000" fill="hold"/>
                                        <p:tgtEl>
                                          <p:spTgt spid="17425"/>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8" presetClass="entr" presetSubtype="16" fill="hold" grpId="0" nodeType="clickEffect">
                                  <p:stCondLst>
                                    <p:cond delay="0"/>
                                  </p:stCondLst>
                                  <p:childTnLst>
                                    <p:set>
                                      <p:cBhvr>
                                        <p:cTn id="28" dur="1" fill="hold">
                                          <p:stCondLst>
                                            <p:cond delay="0"/>
                                          </p:stCondLst>
                                        </p:cTn>
                                        <p:tgtEl>
                                          <p:spTgt spid="17427"/>
                                        </p:tgtEl>
                                        <p:attrNameLst>
                                          <p:attrName>style.visibility</p:attrName>
                                        </p:attrNameLst>
                                      </p:cBhvr>
                                      <p:to>
                                        <p:strVal val="visible"/>
                                      </p:to>
                                    </p:set>
                                    <p:animEffect transition="in" filter="diamond(in)">
                                      <p:cBhvr>
                                        <p:cTn id="29" dur="2000"/>
                                        <p:tgtEl>
                                          <p:spTgt spid="17427"/>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109571"/>
                                        </p:tgtEl>
                                        <p:attrNameLst>
                                          <p:attrName>style.visibility</p:attrName>
                                        </p:attrNameLst>
                                      </p:cBhvr>
                                      <p:to>
                                        <p:strVal val="visible"/>
                                      </p:to>
                                    </p:set>
                                    <p:animEffect transition="in" filter="blinds(horizontal)">
                                      <p:cBhvr>
                                        <p:cTn id="34" dur="500"/>
                                        <p:tgtEl>
                                          <p:spTgt spid="109571"/>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1268"/>
                                        </p:tgtEl>
                                        <p:attrNameLst>
                                          <p:attrName>style.visibility</p:attrName>
                                        </p:attrNameLst>
                                      </p:cBhvr>
                                      <p:to>
                                        <p:strVal val="visible"/>
                                      </p:to>
                                    </p:set>
                                    <p:animEffect transition="in" filter="wipe(down)">
                                      <p:cBhvr>
                                        <p:cTn id="39" dur="500"/>
                                        <p:tgtEl>
                                          <p:spTgt spid="11268"/>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3" presetClass="entr" presetSubtype="10" fill="hold" grpId="0" nodeType="clickEffect">
                                  <p:stCondLst>
                                    <p:cond delay="0"/>
                                  </p:stCondLst>
                                  <p:childTnLst>
                                    <p:set>
                                      <p:cBhvr>
                                        <p:cTn id="43" dur="1" fill="hold">
                                          <p:stCondLst>
                                            <p:cond delay="0"/>
                                          </p:stCondLst>
                                        </p:cTn>
                                        <p:tgtEl>
                                          <p:spTgt spid="11269"/>
                                        </p:tgtEl>
                                        <p:attrNameLst>
                                          <p:attrName>style.visibility</p:attrName>
                                        </p:attrNameLst>
                                      </p:cBhvr>
                                      <p:to>
                                        <p:strVal val="visible"/>
                                      </p:to>
                                    </p:set>
                                    <p:animEffect transition="in" filter="blinds(horizontal)">
                                      <p:cBhvr>
                                        <p:cTn id="44" dur="500"/>
                                        <p:tgtEl>
                                          <p:spTgt spid="11269"/>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4" presetClass="entr" presetSubtype="16" fill="hold" grpId="0" nodeType="clickEffect">
                                  <p:stCondLst>
                                    <p:cond delay="0"/>
                                  </p:stCondLst>
                                  <p:childTnLst>
                                    <p:set>
                                      <p:cBhvr>
                                        <p:cTn id="48" dur="1" fill="hold">
                                          <p:stCondLst>
                                            <p:cond delay="0"/>
                                          </p:stCondLst>
                                        </p:cTn>
                                        <p:tgtEl>
                                          <p:spTgt spid="11270"/>
                                        </p:tgtEl>
                                        <p:attrNameLst>
                                          <p:attrName>style.visibility</p:attrName>
                                        </p:attrNameLst>
                                      </p:cBhvr>
                                      <p:to>
                                        <p:strVal val="visible"/>
                                      </p:to>
                                    </p:set>
                                    <p:animEffect transition="in" filter="box(in)">
                                      <p:cBhvr>
                                        <p:cTn id="49" dur="500"/>
                                        <p:tgtEl>
                                          <p:spTgt spid="11270"/>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7" presetClass="entr" presetSubtype="4" fill="hold" grpId="0" nodeType="clickEffect">
                                  <p:stCondLst>
                                    <p:cond delay="0"/>
                                  </p:stCondLst>
                                  <p:childTnLst>
                                    <p:set>
                                      <p:cBhvr>
                                        <p:cTn id="53" dur="1" fill="hold">
                                          <p:stCondLst>
                                            <p:cond delay="0"/>
                                          </p:stCondLst>
                                        </p:cTn>
                                        <p:tgtEl>
                                          <p:spTgt spid="11271"/>
                                        </p:tgtEl>
                                        <p:attrNameLst>
                                          <p:attrName>style.visibility</p:attrName>
                                        </p:attrNameLst>
                                      </p:cBhvr>
                                      <p:to>
                                        <p:strVal val="visible"/>
                                      </p:to>
                                    </p:set>
                                    <p:anim calcmode="lin" valueType="num">
                                      <p:cBhvr additive="base">
                                        <p:cTn id="54" dur="5000" fill="hold"/>
                                        <p:tgtEl>
                                          <p:spTgt spid="11271"/>
                                        </p:tgtEl>
                                        <p:attrNameLst>
                                          <p:attrName>ppt_x</p:attrName>
                                        </p:attrNameLst>
                                      </p:cBhvr>
                                      <p:tavLst>
                                        <p:tav tm="0">
                                          <p:val>
                                            <p:strVal val="#ppt_x"/>
                                          </p:val>
                                        </p:tav>
                                        <p:tav tm="100000">
                                          <p:val>
                                            <p:strVal val="#ppt_x"/>
                                          </p:val>
                                        </p:tav>
                                      </p:tavLst>
                                    </p:anim>
                                    <p:anim calcmode="lin" valueType="num">
                                      <p:cBhvr additive="base">
                                        <p:cTn id="55" dur="5000" fill="hold"/>
                                        <p:tgtEl>
                                          <p:spTgt spid="11271"/>
                                        </p:tgtEl>
                                        <p:attrNameLst>
                                          <p:attrName>ppt_y</p:attrName>
                                        </p:attrNameLst>
                                      </p:cBhvr>
                                      <p:tavLst>
                                        <p:tav tm="0">
                                          <p:val>
                                            <p:strVal val="1+#ppt_h/2"/>
                                          </p:val>
                                        </p:tav>
                                        <p:tav tm="100000">
                                          <p:val>
                                            <p:strVal val="#ppt_y"/>
                                          </p:val>
                                        </p:tav>
                                      </p:tavLst>
                                    </p:anim>
                                  </p:childTnLst>
                                </p:cTn>
                              </p:par>
                            </p:childTnLst>
                          </p:cTn>
                        </p:par>
                      </p:childTnLst>
                    </p:cTn>
                  </p:par>
                  <p:par>
                    <p:cTn id="56" fill="hold" nodeType="clickPar">
                      <p:stCondLst>
                        <p:cond delay="indefinite"/>
                      </p:stCondLst>
                      <p:childTnLst>
                        <p:par>
                          <p:cTn id="57" fill="hold" nodeType="withGroup">
                            <p:stCondLst>
                              <p:cond delay="0"/>
                            </p:stCondLst>
                            <p:childTnLst>
                              <p:par>
                                <p:cTn id="58" presetID="8" presetClass="entr" presetSubtype="16" fill="hold" grpId="0" nodeType="clickEffect">
                                  <p:stCondLst>
                                    <p:cond delay="0"/>
                                  </p:stCondLst>
                                  <p:childTnLst>
                                    <p:set>
                                      <p:cBhvr>
                                        <p:cTn id="59" dur="1" fill="hold">
                                          <p:stCondLst>
                                            <p:cond delay="0"/>
                                          </p:stCondLst>
                                        </p:cTn>
                                        <p:tgtEl>
                                          <p:spTgt spid="11272"/>
                                        </p:tgtEl>
                                        <p:attrNameLst>
                                          <p:attrName>style.visibility</p:attrName>
                                        </p:attrNameLst>
                                      </p:cBhvr>
                                      <p:to>
                                        <p:strVal val="visible"/>
                                      </p:to>
                                    </p:set>
                                    <p:animEffect transition="in" filter="diamond(in)">
                                      <p:cBhvr>
                                        <p:cTn id="60" dur="2000"/>
                                        <p:tgtEl>
                                          <p:spTgt spid="11272"/>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21" presetClass="entr" presetSubtype="4" fill="hold" grpId="0" nodeType="clickEffect">
                                  <p:stCondLst>
                                    <p:cond delay="0"/>
                                  </p:stCondLst>
                                  <p:childTnLst>
                                    <p:set>
                                      <p:cBhvr>
                                        <p:cTn id="64" dur="1" fill="hold">
                                          <p:stCondLst>
                                            <p:cond delay="0"/>
                                          </p:stCondLst>
                                        </p:cTn>
                                        <p:tgtEl>
                                          <p:spTgt spid="11273"/>
                                        </p:tgtEl>
                                        <p:attrNameLst>
                                          <p:attrName>style.visibility</p:attrName>
                                        </p:attrNameLst>
                                      </p:cBhvr>
                                      <p:to>
                                        <p:strVal val="visible"/>
                                      </p:to>
                                    </p:set>
                                    <p:animEffect transition="in" filter="wheel(4)">
                                      <p:cBhvr>
                                        <p:cTn id="65" dur="2000"/>
                                        <p:tgtEl>
                                          <p:spTgt spid="11273"/>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13" presetClass="entr" presetSubtype="16" fill="hold" grpId="0" nodeType="clickEffect">
                                  <p:stCondLst>
                                    <p:cond delay="0"/>
                                  </p:stCondLst>
                                  <p:childTnLst>
                                    <p:set>
                                      <p:cBhvr>
                                        <p:cTn id="69" dur="1" fill="hold">
                                          <p:stCondLst>
                                            <p:cond delay="0"/>
                                          </p:stCondLst>
                                        </p:cTn>
                                        <p:tgtEl>
                                          <p:spTgt spid="11274"/>
                                        </p:tgtEl>
                                        <p:attrNameLst>
                                          <p:attrName>style.visibility</p:attrName>
                                        </p:attrNameLst>
                                      </p:cBhvr>
                                      <p:to>
                                        <p:strVal val="visible"/>
                                      </p:to>
                                    </p:set>
                                    <p:animEffect transition="in" filter="plus(in)">
                                      <p:cBhvr>
                                        <p:cTn id="70" dur="2000"/>
                                        <p:tgtEl>
                                          <p:spTgt spid="11274"/>
                                        </p:tgtEl>
                                      </p:cBhvr>
                                    </p:animEffect>
                                  </p:childTnLst>
                                </p:cTn>
                              </p:par>
                            </p:childTnLst>
                          </p:cTn>
                        </p:par>
                      </p:childTnLst>
                    </p:cTn>
                  </p:par>
                  <p:par>
                    <p:cTn id="71" fill="hold" nodeType="clickPar">
                      <p:stCondLst>
                        <p:cond delay="indefinite"/>
                      </p:stCondLst>
                      <p:childTnLst>
                        <p:par>
                          <p:cTn id="72" fill="hold" nodeType="withGroup">
                            <p:stCondLst>
                              <p:cond delay="0"/>
                            </p:stCondLst>
                            <p:childTnLst>
                              <p:par>
                                <p:cTn id="73" presetID="6" presetClass="entr" presetSubtype="16" fill="hold" grpId="0" nodeType="click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circle(in)">
                                      <p:cBhvr>
                                        <p:cTn id="75" dur="2000"/>
                                        <p:tgtEl>
                                          <p:spTgt spid="21"/>
                                        </p:tgtEl>
                                      </p:cBhvr>
                                    </p:animEffect>
                                  </p:childTnLst>
                                </p:cTn>
                              </p:par>
                            </p:childTnLst>
                          </p:cTn>
                        </p:par>
                      </p:childTnLst>
                    </p:cTn>
                  </p:par>
                  <p:par>
                    <p:cTn id="76" fill="hold" nodeType="clickPar">
                      <p:stCondLst>
                        <p:cond delay="indefinite"/>
                      </p:stCondLst>
                      <p:childTnLst>
                        <p:par>
                          <p:cTn id="77" fill="hold" nodeType="withGroup">
                            <p:stCondLst>
                              <p:cond delay="0"/>
                            </p:stCondLst>
                            <p:childTnLst>
                              <p:par>
                                <p:cTn id="78" presetID="2" presetClass="entr" presetSubtype="4" fill="hold" grpId="0" nodeType="clickEffect">
                                  <p:stCondLst>
                                    <p:cond delay="0"/>
                                  </p:stCondLst>
                                  <p:childTnLst>
                                    <p:set>
                                      <p:cBhvr>
                                        <p:cTn id="79" dur="1" fill="hold">
                                          <p:stCondLst>
                                            <p:cond delay="0"/>
                                          </p:stCondLst>
                                        </p:cTn>
                                        <p:tgtEl>
                                          <p:spTgt spid="11276"/>
                                        </p:tgtEl>
                                        <p:attrNameLst>
                                          <p:attrName>style.visibility</p:attrName>
                                        </p:attrNameLst>
                                      </p:cBhvr>
                                      <p:to>
                                        <p:strVal val="visible"/>
                                      </p:to>
                                    </p:set>
                                    <p:anim calcmode="lin" valueType="num">
                                      <p:cBhvr additive="base">
                                        <p:cTn id="80" dur="500" fill="hold"/>
                                        <p:tgtEl>
                                          <p:spTgt spid="11276"/>
                                        </p:tgtEl>
                                        <p:attrNameLst>
                                          <p:attrName>ppt_x</p:attrName>
                                        </p:attrNameLst>
                                      </p:cBhvr>
                                      <p:tavLst>
                                        <p:tav tm="0">
                                          <p:val>
                                            <p:strVal val="#ppt_x"/>
                                          </p:val>
                                        </p:tav>
                                        <p:tav tm="100000">
                                          <p:val>
                                            <p:strVal val="#ppt_x"/>
                                          </p:val>
                                        </p:tav>
                                      </p:tavLst>
                                    </p:anim>
                                    <p:anim calcmode="lin" valueType="num">
                                      <p:cBhvr additive="base">
                                        <p:cTn id="81" dur="500" fill="hold"/>
                                        <p:tgtEl>
                                          <p:spTgt spid="112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1" grpId="0"/>
      <p:bldP spid="11268" grpId="0"/>
      <p:bldP spid="11269" grpId="0"/>
      <p:bldP spid="11270" grpId="0"/>
      <p:bldP spid="11271" grpId="0"/>
      <p:bldP spid="11272" grpId="0"/>
      <p:bldP spid="11273" grpId="0"/>
      <p:bldP spid="11274" grpId="0"/>
      <p:bldP spid="11276" grpId="0"/>
      <p:bldP spid="17421" grpId="0"/>
      <p:bldP spid="17423" grpId="0"/>
      <p:bldP spid="17425" grpId="0"/>
      <p:bldP spid="17427" grpId="0"/>
      <p:bldP spid="2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3" descr="2009313065120178"/>
          <p:cNvPicPr>
            <a:picLocks noChangeAspect="1" noChangeArrowheads="1"/>
          </p:cNvPicPr>
          <p:nvPr/>
        </p:nvPicPr>
        <p:blipFill>
          <a:blip r:embed="rId2">
            <a:lum bright="12000" contrast="-12000"/>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235" name="Rectangle 7"/>
          <p:cNvSpPr>
            <a:spLocks noChangeArrowheads="1"/>
          </p:cNvSpPr>
          <p:nvPr/>
        </p:nvSpPr>
        <p:spPr bwMode="auto">
          <a:xfrm>
            <a:off x="3348038" y="3048000"/>
            <a:ext cx="1316037"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endParaRPr kumimoji="1" lang="zh-CN" altLang="zh-CN" sz="4400" b="1" smtClean="0">
              <a:solidFill>
                <a:srgbClr val="000000"/>
              </a:solidFill>
            </a:endParaRPr>
          </a:p>
        </p:txBody>
      </p:sp>
      <p:pic>
        <p:nvPicPr>
          <p:cNvPr id="95236" name="Picture 8" descr="图片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4140200" cy="626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7" name="Text Box 9"/>
          <p:cNvSpPr txBox="1">
            <a:spLocks noChangeArrowheads="1"/>
          </p:cNvSpPr>
          <p:nvPr/>
        </p:nvSpPr>
        <p:spPr bwMode="auto">
          <a:xfrm>
            <a:off x="4356100" y="620713"/>
            <a:ext cx="3887788" cy="564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200">
                <a:solidFill>
                  <a:schemeClr val="tx1"/>
                </a:solidFill>
                <a:latin typeface="Times New Roman" pitchFamily="18" charset="0"/>
                <a:ea typeface="宋体" charset="-122"/>
              </a:defRPr>
            </a:lvl1pPr>
            <a:lvl2pPr>
              <a:defRPr kumimoji="1" sz="2800">
                <a:solidFill>
                  <a:schemeClr val="tx1"/>
                </a:solidFill>
                <a:latin typeface="Times New Roman" pitchFamily="18" charset="0"/>
                <a:ea typeface="宋体" charset="-122"/>
              </a:defRPr>
            </a:lvl2pPr>
            <a:lvl3pPr>
              <a:defRPr kumimoji="1" sz="2400">
                <a:solidFill>
                  <a:schemeClr val="tx1"/>
                </a:solidFill>
                <a:latin typeface="Times New Roman" pitchFamily="18" charset="0"/>
                <a:ea typeface="宋体" charset="-122"/>
              </a:defRPr>
            </a:lvl3pPr>
            <a:lvl4pPr>
              <a:defRPr kumimoji="1" sz="2000">
                <a:solidFill>
                  <a:schemeClr val="tx1"/>
                </a:solidFill>
                <a:latin typeface="Times New Roman" pitchFamily="18" charset="0"/>
                <a:ea typeface="宋体" charset="-122"/>
              </a:defRPr>
            </a:lvl4pPr>
            <a:lvl5pPr>
              <a:defRPr kumimoji="1" sz="2000">
                <a:solidFill>
                  <a:schemeClr val="tx1"/>
                </a:solidFill>
                <a:latin typeface="Times New Roman" pitchFamily="18" charset="0"/>
                <a:ea typeface="宋体" charset="-122"/>
              </a:defRPr>
            </a:lvl5pPr>
            <a:lvl6pPr eaLnBrk="0" hangingPunct="0">
              <a:defRPr kumimoji="1" sz="2000">
                <a:solidFill>
                  <a:schemeClr val="tx1"/>
                </a:solidFill>
                <a:latin typeface="Times New Roman" pitchFamily="18" charset="0"/>
                <a:ea typeface="宋体" charset="-122"/>
              </a:defRPr>
            </a:lvl6pPr>
            <a:lvl7pPr eaLnBrk="0" hangingPunct="0">
              <a:defRPr kumimoji="1" sz="2000">
                <a:solidFill>
                  <a:schemeClr val="tx1"/>
                </a:solidFill>
                <a:latin typeface="Times New Roman" pitchFamily="18" charset="0"/>
                <a:ea typeface="宋体" charset="-122"/>
              </a:defRPr>
            </a:lvl7pPr>
            <a:lvl8pPr eaLnBrk="0" hangingPunct="0">
              <a:defRPr kumimoji="1" sz="2000">
                <a:solidFill>
                  <a:schemeClr val="tx1"/>
                </a:solidFill>
                <a:latin typeface="Times New Roman" pitchFamily="18" charset="0"/>
                <a:ea typeface="宋体" charset="-122"/>
              </a:defRPr>
            </a:lvl8pPr>
            <a:lvl9pPr eaLnBrk="0" hangingPunct="0">
              <a:defRPr kumimoji="1" sz="2000">
                <a:solidFill>
                  <a:schemeClr val="tx1"/>
                </a:solidFill>
                <a:latin typeface="Times New Roman" pitchFamily="18" charset="0"/>
                <a:ea typeface="宋体" charset="-122"/>
              </a:defRPr>
            </a:lvl9pPr>
          </a:lstStyle>
          <a:p>
            <a:pPr fontAlgn="base">
              <a:spcBef>
                <a:spcPct val="0"/>
              </a:spcBef>
              <a:spcAft>
                <a:spcPct val="0"/>
              </a:spcAft>
            </a:pPr>
            <a:r>
              <a:rPr lang="en-US" altLang="zh-CN" sz="2800" b="1" dirty="0" smtClean="0">
                <a:solidFill>
                  <a:srgbClr val="3366FF"/>
                </a:solidFill>
              </a:rPr>
              <a:t>《</a:t>
            </a:r>
            <a:r>
              <a:rPr lang="zh-CN" altLang="en-US" sz="2800" b="1" dirty="0" smtClean="0">
                <a:solidFill>
                  <a:srgbClr val="3366FF"/>
                </a:solidFill>
              </a:rPr>
              <a:t>列子</a:t>
            </a:r>
            <a:r>
              <a:rPr lang="en-US" altLang="zh-CN" sz="2800" b="1" dirty="0" smtClean="0">
                <a:solidFill>
                  <a:srgbClr val="3366FF"/>
                </a:solidFill>
              </a:rPr>
              <a:t>》</a:t>
            </a:r>
            <a:r>
              <a:rPr lang="zh-CN" altLang="en-US" sz="2800" b="1" dirty="0" smtClean="0">
                <a:solidFill>
                  <a:srgbClr val="3366FF"/>
                </a:solidFill>
              </a:rPr>
              <a:t>，相传战国郑国人</a:t>
            </a:r>
            <a:r>
              <a:rPr lang="zh-CN" altLang="en-US" sz="2800" b="1" dirty="0" smtClean="0">
                <a:solidFill>
                  <a:srgbClr val="FF0000"/>
                </a:solidFill>
              </a:rPr>
              <a:t>列御寇</a:t>
            </a:r>
            <a:r>
              <a:rPr lang="zh-CN" altLang="en-US" sz="2800" b="1" dirty="0" smtClean="0">
                <a:solidFill>
                  <a:srgbClr val="3366FF"/>
                </a:solidFill>
              </a:rPr>
              <a:t>著。</a:t>
            </a:r>
            <a:r>
              <a:rPr lang="en-US" altLang="zh-CN" sz="2800" b="1" dirty="0" smtClean="0">
                <a:solidFill>
                  <a:srgbClr val="3366FF"/>
                </a:solidFill>
              </a:rPr>
              <a:t>《</a:t>
            </a:r>
            <a:r>
              <a:rPr lang="zh-CN" altLang="en-US" sz="2800" b="1" dirty="0" smtClean="0">
                <a:solidFill>
                  <a:srgbClr val="3366FF"/>
                </a:solidFill>
              </a:rPr>
              <a:t>汉书</a:t>
            </a:r>
            <a:r>
              <a:rPr lang="en-US" altLang="zh-CN" sz="2800" b="1" dirty="0" smtClean="0">
                <a:solidFill>
                  <a:srgbClr val="3366FF"/>
                </a:solidFill>
              </a:rPr>
              <a:t>·</a:t>
            </a:r>
            <a:r>
              <a:rPr lang="zh-CN" altLang="en-US" sz="2800" b="1" dirty="0" smtClean="0">
                <a:solidFill>
                  <a:srgbClr val="3366FF"/>
                </a:solidFill>
              </a:rPr>
              <a:t>艺文志</a:t>
            </a:r>
            <a:r>
              <a:rPr lang="en-US" altLang="zh-CN" sz="2800" b="1" dirty="0" smtClean="0">
                <a:solidFill>
                  <a:srgbClr val="3366FF"/>
                </a:solidFill>
              </a:rPr>
              <a:t>》</a:t>
            </a:r>
            <a:r>
              <a:rPr lang="zh-CN" altLang="en-US" sz="2800" b="1" dirty="0" smtClean="0">
                <a:solidFill>
                  <a:srgbClr val="3366FF"/>
                </a:solidFill>
              </a:rPr>
              <a:t>著录</a:t>
            </a:r>
            <a:r>
              <a:rPr lang="en-US" altLang="zh-CN" sz="2800" b="1" dirty="0" smtClean="0">
                <a:solidFill>
                  <a:srgbClr val="3366FF"/>
                </a:solidFill>
              </a:rPr>
              <a:t>《</a:t>
            </a:r>
            <a:r>
              <a:rPr lang="zh-CN" altLang="en-US" sz="2800" b="1" dirty="0" smtClean="0">
                <a:solidFill>
                  <a:srgbClr val="3366FF"/>
                </a:solidFill>
              </a:rPr>
              <a:t>列子</a:t>
            </a:r>
            <a:r>
              <a:rPr lang="en-US" altLang="zh-CN" sz="2800" b="1" dirty="0" smtClean="0">
                <a:solidFill>
                  <a:srgbClr val="3366FF"/>
                </a:solidFill>
              </a:rPr>
              <a:t>》</a:t>
            </a:r>
            <a:r>
              <a:rPr lang="zh-CN" altLang="en-US" sz="2800" b="1" dirty="0" smtClean="0">
                <a:solidFill>
                  <a:srgbClr val="3366FF"/>
                </a:solidFill>
              </a:rPr>
              <a:t>八篇。</a:t>
            </a:r>
          </a:p>
          <a:p>
            <a:pPr fontAlgn="base">
              <a:spcBef>
                <a:spcPct val="0"/>
              </a:spcBef>
              <a:spcAft>
                <a:spcPct val="0"/>
              </a:spcAft>
            </a:pPr>
            <a:r>
              <a:rPr lang="zh-CN" altLang="en-US" sz="2800" b="1" dirty="0" smtClean="0">
                <a:solidFill>
                  <a:srgbClr val="3366FF"/>
                </a:solidFill>
              </a:rPr>
              <a:t>   </a:t>
            </a:r>
            <a:r>
              <a:rPr lang="en-US" altLang="zh-CN" sz="2800" b="1" dirty="0" smtClean="0">
                <a:solidFill>
                  <a:srgbClr val="3366FF"/>
                </a:solidFill>
              </a:rPr>
              <a:t>《</a:t>
            </a:r>
            <a:r>
              <a:rPr lang="zh-CN" altLang="en-US" sz="2800" b="1" dirty="0" smtClean="0">
                <a:solidFill>
                  <a:srgbClr val="3366FF"/>
                </a:solidFill>
              </a:rPr>
              <a:t>列子</a:t>
            </a:r>
            <a:r>
              <a:rPr lang="en-US" altLang="zh-CN" sz="2800" b="1" dirty="0" smtClean="0">
                <a:solidFill>
                  <a:srgbClr val="3366FF"/>
                </a:solidFill>
              </a:rPr>
              <a:t>》</a:t>
            </a:r>
            <a:r>
              <a:rPr lang="zh-CN" altLang="en-US" sz="2800" b="1" dirty="0" smtClean="0">
                <a:solidFill>
                  <a:srgbClr val="3366FF"/>
                </a:solidFill>
              </a:rPr>
              <a:t>的内容多为</a:t>
            </a:r>
            <a:r>
              <a:rPr lang="zh-CN" altLang="en-US" sz="2800" b="1" dirty="0" smtClean="0">
                <a:solidFill>
                  <a:srgbClr val="FF0000"/>
                </a:solidFill>
              </a:rPr>
              <a:t>民间故事</a:t>
            </a:r>
            <a:r>
              <a:rPr lang="zh-CN" altLang="en-US" sz="2800" b="1" dirty="0" smtClean="0">
                <a:solidFill>
                  <a:srgbClr val="3366FF"/>
                </a:solidFill>
              </a:rPr>
              <a:t>、</a:t>
            </a:r>
            <a:r>
              <a:rPr lang="zh-CN" altLang="en-US" sz="2800" b="1" dirty="0">
                <a:solidFill>
                  <a:srgbClr val="FF0000"/>
                </a:solidFill>
              </a:rPr>
              <a:t>寓言</a:t>
            </a:r>
            <a:r>
              <a:rPr lang="zh-CN" altLang="en-US" sz="2800" b="1" dirty="0" smtClean="0">
                <a:solidFill>
                  <a:srgbClr val="3366FF"/>
                </a:solidFill>
              </a:rPr>
              <a:t>和</a:t>
            </a:r>
            <a:r>
              <a:rPr lang="zh-CN" altLang="en-US" sz="2800" b="1" dirty="0">
                <a:solidFill>
                  <a:srgbClr val="FF0000"/>
                </a:solidFill>
              </a:rPr>
              <a:t>神话传说</a:t>
            </a:r>
            <a:r>
              <a:rPr lang="zh-CN" altLang="en-US" sz="2800" b="1" dirty="0" smtClean="0">
                <a:solidFill>
                  <a:srgbClr val="3366FF"/>
                </a:solidFill>
              </a:rPr>
              <a:t>。内有很多脍炙人口而又有教育意义的故事，如</a:t>
            </a:r>
            <a:r>
              <a:rPr lang="en-US" altLang="zh-CN" sz="2800" b="1" dirty="0" smtClean="0">
                <a:solidFill>
                  <a:srgbClr val="3366FF"/>
                </a:solidFill>
              </a:rPr>
              <a:t>《</a:t>
            </a:r>
            <a:r>
              <a:rPr lang="zh-CN" altLang="en-US" sz="2800" b="1" dirty="0" smtClean="0">
                <a:solidFill>
                  <a:srgbClr val="3366FF"/>
                </a:solidFill>
              </a:rPr>
              <a:t>儿童辩日</a:t>
            </a:r>
            <a:r>
              <a:rPr lang="en-US" altLang="zh-CN" sz="2800" b="1" dirty="0" smtClean="0">
                <a:solidFill>
                  <a:srgbClr val="3366FF"/>
                </a:solidFill>
              </a:rPr>
              <a:t>》</a:t>
            </a:r>
            <a:r>
              <a:rPr lang="zh-CN" altLang="en-US" sz="2800" b="1" dirty="0" smtClean="0">
                <a:solidFill>
                  <a:srgbClr val="3366FF"/>
                </a:solidFill>
              </a:rPr>
              <a:t>、</a:t>
            </a:r>
            <a:r>
              <a:rPr lang="en-US" altLang="zh-CN" sz="2800" b="1" dirty="0" smtClean="0">
                <a:solidFill>
                  <a:srgbClr val="3366FF"/>
                </a:solidFill>
              </a:rPr>
              <a:t>《</a:t>
            </a:r>
            <a:r>
              <a:rPr lang="zh-CN" altLang="en-US" sz="2800" b="1" dirty="0" smtClean="0">
                <a:solidFill>
                  <a:srgbClr val="3366FF"/>
                </a:solidFill>
              </a:rPr>
              <a:t>歧路亡羊</a:t>
            </a:r>
            <a:r>
              <a:rPr lang="en-US" altLang="zh-CN" sz="2800" b="1" dirty="0" smtClean="0">
                <a:solidFill>
                  <a:srgbClr val="3366FF"/>
                </a:solidFill>
              </a:rPr>
              <a:t>》</a:t>
            </a:r>
            <a:r>
              <a:rPr lang="zh-CN" altLang="en-US" sz="2800" b="1" dirty="0" smtClean="0">
                <a:solidFill>
                  <a:srgbClr val="3366FF"/>
                </a:solidFill>
              </a:rPr>
              <a:t>、</a:t>
            </a:r>
            <a:r>
              <a:rPr lang="en-US" altLang="zh-CN" sz="2800" b="1" dirty="0" smtClean="0">
                <a:solidFill>
                  <a:srgbClr val="3366FF"/>
                </a:solidFill>
              </a:rPr>
              <a:t>《</a:t>
            </a:r>
            <a:r>
              <a:rPr lang="zh-CN" altLang="en-US" sz="2800" b="1" dirty="0" smtClean="0">
                <a:solidFill>
                  <a:srgbClr val="3366FF"/>
                </a:solidFill>
              </a:rPr>
              <a:t>杞人忧天</a:t>
            </a:r>
            <a:r>
              <a:rPr lang="en-US" altLang="zh-CN" sz="2800" b="1" dirty="0" smtClean="0">
                <a:solidFill>
                  <a:srgbClr val="3366FF"/>
                </a:solidFill>
              </a:rPr>
              <a:t>》</a:t>
            </a:r>
            <a:r>
              <a:rPr lang="zh-CN" altLang="en-US" sz="2800" b="1" dirty="0" smtClean="0">
                <a:solidFill>
                  <a:srgbClr val="3366FF"/>
                </a:solidFill>
              </a:rPr>
              <a:t>、</a:t>
            </a:r>
            <a:r>
              <a:rPr lang="en-US" altLang="zh-CN" sz="2800" b="1" dirty="0" smtClean="0">
                <a:solidFill>
                  <a:srgbClr val="3366FF"/>
                </a:solidFill>
              </a:rPr>
              <a:t>《</a:t>
            </a:r>
            <a:r>
              <a:rPr lang="zh-CN" altLang="en-US" sz="2800" b="1" dirty="0" smtClean="0">
                <a:solidFill>
                  <a:srgbClr val="3366FF"/>
                </a:solidFill>
              </a:rPr>
              <a:t>愚公移山</a:t>
            </a:r>
            <a:r>
              <a:rPr lang="en-US" altLang="zh-CN" sz="2800" b="1" dirty="0" smtClean="0">
                <a:solidFill>
                  <a:srgbClr val="3366FF"/>
                </a:solidFill>
              </a:rPr>
              <a:t>》</a:t>
            </a:r>
            <a:r>
              <a:rPr lang="zh-CN" altLang="en-US" sz="2800" b="1" dirty="0" smtClean="0">
                <a:solidFill>
                  <a:srgbClr val="3366FF"/>
                </a:solidFill>
              </a:rPr>
              <a:t>等，都是很有价值的文学遗产。</a:t>
            </a:r>
          </a:p>
        </p:txBody>
      </p:sp>
    </p:spTree>
    <p:extLst>
      <p:ext uri="{BB962C8B-B14F-4D97-AF65-F5344CB8AC3E}">
        <p14:creationId xmlns:p14="http://schemas.microsoft.com/office/powerpoint/2010/main" val="174049656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177"/>
                                        </p:tgtEl>
                                        <p:attrNameLst>
                                          <p:attrName>style.visibility</p:attrName>
                                        </p:attrNameLst>
                                      </p:cBhvr>
                                      <p:to>
                                        <p:strVal val="visible"/>
                                      </p:to>
                                    </p:set>
                                    <p:animEffect transition="in" filter="blinds(horizontal)">
                                      <p:cBhvr>
                                        <p:cTn id="7" dur="500"/>
                                        <p:tgtEl>
                                          <p:spTgt spid="7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690" name="标题 1"/>
          <p:cNvPicPr>
            <a:picLocks noGrp="1" noChangeArrowheads="1"/>
          </p:cNvPicPr>
          <p:nvPr>
            <p:ph type="title" idx="4294967295"/>
          </p:nvPr>
        </p:nvPicPr>
        <p:blipFill>
          <a:blip r:embed="rId2">
            <a:extLst>
              <a:ext uri="{28A0092B-C50C-407E-A947-70E740481C1C}">
                <a14:useLocalDpi xmlns:a14="http://schemas.microsoft.com/office/drawing/2010/main" val="0"/>
              </a:ext>
            </a:extLst>
          </a:blip>
          <a:srcRect/>
          <a:stretch>
            <a:fillRect/>
          </a:stretch>
        </p:blipFill>
        <p:spPr>
          <a:xfrm>
            <a:off x="19050" y="987425"/>
            <a:ext cx="8386763" cy="1206500"/>
          </a:xfrm>
        </p:spPr>
      </p:pic>
      <p:sp>
        <p:nvSpPr>
          <p:cNvPr id="114691" name="内容占位符 2"/>
          <p:cNvSpPr>
            <a:spLocks noGrp="1"/>
          </p:cNvSpPr>
          <p:nvPr>
            <p:ph idx="4294967295"/>
          </p:nvPr>
        </p:nvSpPr>
        <p:spPr>
          <a:xfrm>
            <a:off x="179388" y="1844675"/>
            <a:ext cx="8229600" cy="4525963"/>
          </a:xfrm>
        </p:spPr>
        <p:txBody>
          <a:bodyPr/>
          <a:lstStyle/>
          <a:p>
            <a:pPr indent="266700" algn="just"/>
            <a:r>
              <a:rPr lang="zh-CN" altLang="zh-CN" b="1" dirty="0" smtClean="0">
                <a:ea typeface="华文楷体" pitchFamily="2" charset="-122"/>
                <a:cs typeface="Times New Roman" pitchFamily="18" charset="0"/>
              </a:rPr>
              <a:t>成语本意指杞国有个人怕天塌下来，常比喻不必要的或缺乏根据的忧虑和担心。</a:t>
            </a:r>
            <a:endParaRPr lang="en-US" altLang="zh-CN" b="1" dirty="0" smtClean="0">
              <a:ea typeface="华文楷体" pitchFamily="2" charset="-122"/>
              <a:cs typeface="Times New Roman" pitchFamily="18" charset="0"/>
            </a:endParaRPr>
          </a:p>
          <a:p>
            <a:pPr indent="266700" algn="just">
              <a:buFont typeface="Arial" charset="0"/>
              <a:buNone/>
            </a:pPr>
            <a:r>
              <a:rPr lang="zh-CN" altLang="zh-CN" b="1" dirty="0" smtClean="0">
                <a:ea typeface="华文楷体" pitchFamily="2" charset="-122"/>
                <a:cs typeface="Times New Roman" pitchFamily="18" charset="0"/>
              </a:rPr>
              <a:t>原意是要提倡“顺乎自然，无为而治”。这是道家的人生哲学的反映。 </a:t>
            </a:r>
            <a:endParaRPr lang="en-US" altLang="zh-CN" b="1" dirty="0" smtClean="0">
              <a:ea typeface="华文楷体" pitchFamily="2" charset="-122"/>
              <a:cs typeface="Times New Roman" pitchFamily="18" charset="0"/>
            </a:endParaRPr>
          </a:p>
          <a:p>
            <a:pPr indent="266700" algn="just">
              <a:buFont typeface="Arial" charset="0"/>
              <a:buNone/>
            </a:pPr>
            <a:r>
              <a:rPr lang="zh-CN" altLang="zh-CN" b="1" dirty="0" smtClean="0">
                <a:ea typeface="华文楷体" pitchFamily="2" charset="-122"/>
                <a:cs typeface="Times New Roman" pitchFamily="18" charset="0"/>
              </a:rPr>
              <a:t>后来，人们常用“杞人忧天”这个成语</a:t>
            </a:r>
            <a:endParaRPr lang="zh-CN" altLang="en-US" b="1" dirty="0" smtClean="0">
              <a:ea typeface="华文楷体" pitchFamily="2" charset="-122"/>
              <a:cs typeface="Times New Roman" pitchFamily="18" charset="0"/>
            </a:endParaRPr>
          </a:p>
          <a:p>
            <a:pPr indent="266700" algn="just">
              <a:buFont typeface="Arial" charset="0"/>
              <a:buNone/>
            </a:pPr>
            <a:r>
              <a:rPr lang="zh-CN" altLang="zh-CN" sz="4000" b="1" u="sng" dirty="0" smtClean="0">
                <a:solidFill>
                  <a:srgbClr val="FF3300"/>
                </a:solidFill>
                <a:ea typeface="华文楷体" pitchFamily="2" charset="-122"/>
                <a:cs typeface="Times New Roman" pitchFamily="18" charset="0"/>
              </a:rPr>
              <a:t>来形容不必要的无根据的忧虑。</a:t>
            </a:r>
          </a:p>
          <a:p>
            <a:pPr indent="266700"/>
            <a:endParaRPr lang="zh-CN" altLang="en-US" sz="4000" b="1" u="sng" dirty="0" smtClean="0">
              <a:solidFill>
                <a:srgbClr val="FF3300"/>
              </a:solidFill>
              <a:ea typeface="华文楷体" pitchFamily="2" charset="-122"/>
              <a:cs typeface="Times New Roman" pitchFamily="18" charset="0"/>
            </a:endParaRPr>
          </a:p>
        </p:txBody>
      </p:sp>
    </p:spTree>
    <p:extLst>
      <p:ext uri="{BB962C8B-B14F-4D97-AF65-F5344CB8AC3E}">
        <p14:creationId xmlns:p14="http://schemas.microsoft.com/office/powerpoint/2010/main" val="227713392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4691">
                                            <p:txEl>
                                              <p:pRg st="0" end="0"/>
                                            </p:txEl>
                                          </p:spTgt>
                                        </p:tgtEl>
                                        <p:attrNameLst>
                                          <p:attrName>style.visibility</p:attrName>
                                        </p:attrNameLst>
                                      </p:cBhvr>
                                      <p:to>
                                        <p:strVal val="visible"/>
                                      </p:to>
                                    </p:set>
                                    <p:anim calcmode="lin" valueType="num">
                                      <p:cBhvr additive="base">
                                        <p:cTn id="7" dur="500" fill="hold"/>
                                        <p:tgtEl>
                                          <p:spTgt spid="11469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469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4691">
                                            <p:txEl>
                                              <p:pRg st="1" end="1"/>
                                            </p:txEl>
                                          </p:spTgt>
                                        </p:tgtEl>
                                        <p:attrNameLst>
                                          <p:attrName>style.visibility</p:attrName>
                                        </p:attrNameLst>
                                      </p:cBhvr>
                                      <p:to>
                                        <p:strVal val="visible"/>
                                      </p:to>
                                    </p:set>
                                    <p:anim calcmode="lin" valueType="num">
                                      <p:cBhvr additive="base">
                                        <p:cTn id="13" dur="500" fill="hold"/>
                                        <p:tgtEl>
                                          <p:spTgt spid="11469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469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4691">
                                            <p:txEl>
                                              <p:pRg st="2" end="2"/>
                                            </p:txEl>
                                          </p:spTgt>
                                        </p:tgtEl>
                                        <p:attrNameLst>
                                          <p:attrName>style.visibility</p:attrName>
                                        </p:attrNameLst>
                                      </p:cBhvr>
                                      <p:to>
                                        <p:strVal val="visible"/>
                                      </p:to>
                                    </p:set>
                                    <p:anim calcmode="lin" valueType="num">
                                      <p:cBhvr additive="base">
                                        <p:cTn id="19" dur="500" fill="hold"/>
                                        <p:tgtEl>
                                          <p:spTgt spid="11469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469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4691">
                                            <p:txEl>
                                              <p:pRg st="3" end="3"/>
                                            </p:txEl>
                                          </p:spTgt>
                                        </p:tgtEl>
                                        <p:attrNameLst>
                                          <p:attrName>style.visibility</p:attrName>
                                        </p:attrNameLst>
                                      </p:cBhvr>
                                      <p:to>
                                        <p:strVal val="visible"/>
                                      </p:to>
                                    </p:set>
                                    <p:anim calcmode="lin" valueType="num">
                                      <p:cBhvr additive="base">
                                        <p:cTn id="25" dur="500" fill="hold"/>
                                        <p:tgtEl>
                                          <p:spTgt spid="11469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4691">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1"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标题 1"/>
          <p:cNvSpPr>
            <a:spLocks noGrp="1"/>
          </p:cNvSpPr>
          <p:nvPr>
            <p:ph type="title" idx="4294967295"/>
          </p:nvPr>
        </p:nvSpPr>
        <p:spPr/>
        <p:txBody>
          <a:bodyPr/>
          <a:lstStyle/>
          <a:p>
            <a:endParaRPr lang="zh-CN" altLang="en-US" smtClean="0">
              <a:ea typeface="隶书" pitchFamily="49" charset="-122"/>
            </a:endParaRPr>
          </a:p>
        </p:txBody>
      </p:sp>
      <p:pic>
        <p:nvPicPr>
          <p:cNvPr id="110595" name="Picture 2" descr="BAS00110"/>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0" y="0"/>
            <a:ext cx="9144000" cy="6858000"/>
          </a:xfrm>
          <a:noFill/>
        </p:spPr>
      </p:pic>
      <p:sp>
        <p:nvSpPr>
          <p:cNvPr id="5" name="WordArt 3"/>
          <p:cNvSpPr>
            <a:spLocks noChangeArrowheads="1" noChangeShapeType="1"/>
          </p:cNvSpPr>
          <p:nvPr/>
        </p:nvSpPr>
        <p:spPr bwMode="auto">
          <a:xfrm>
            <a:off x="1547665" y="836613"/>
            <a:ext cx="5977086" cy="3168451"/>
          </a:xfrm>
          <a:prstGeom prst="rect">
            <a:avLst/>
          </a:prstGeom>
        </p:spPr>
        <p:txBody>
          <a:bodyPr wrap="none" fromWordArt="1">
            <a:prstTxWarp prst="textCascadeUp">
              <a:avLst>
                <a:gd name="adj" fmla="val 44444"/>
              </a:avLst>
            </a:prstTxWarp>
            <a:scene3d>
              <a:camera prst="legacyPerspectiveFront">
                <a:rot lat="20519999" lon="1080000" rev="0"/>
              </a:camera>
              <a:lightRig rig="legacyFlat1" dir="r"/>
            </a:scene3d>
            <a:sp3d extrusionH="430200" prstMaterial="legacyMatte">
              <a:extrusionClr>
                <a:srgbClr val="FF6600"/>
              </a:extrusionClr>
            </a:sp3d>
          </a:bodyPr>
          <a:lstStyle/>
          <a:p>
            <a:pPr algn="ctr" fontAlgn="base">
              <a:spcBef>
                <a:spcPct val="0"/>
              </a:spcBef>
              <a:spcAft>
                <a:spcPct val="0"/>
              </a:spcAft>
              <a:defRPr/>
            </a:pPr>
            <a:r>
              <a:rPr lang="zh-CN" altLang="en-US" sz="6000" b="1" dirty="0">
                <a:ln w="9525" cmpd="sng">
                  <a:round/>
                  <a:headEnd/>
                  <a:tailEnd/>
                </a:ln>
                <a:gradFill rotWithShape="0">
                  <a:gsLst>
                    <a:gs pos="0">
                      <a:srgbClr val="FFE701"/>
                    </a:gs>
                    <a:gs pos="100000">
                      <a:srgbClr val="FE3E02"/>
                    </a:gs>
                  </a:gsLst>
                  <a:lin ang="5400000" scaled="1"/>
                </a:gradFill>
                <a:latin typeface="腾祥嘉丽大黑简" pitchFamily="2" charset="-122"/>
                <a:ea typeface="腾祥嘉丽大黑简" pitchFamily="2" charset="-122"/>
              </a:rPr>
              <a:t>努力学好文言文</a:t>
            </a:r>
            <a:r>
              <a:rPr lang="zh-CN" altLang="en-US" sz="6000" b="1" dirty="0">
                <a:ln w="9525" cmpd="sng">
                  <a:round/>
                  <a:headEnd/>
                  <a:tailEnd/>
                </a:ln>
                <a:gradFill rotWithShape="0">
                  <a:gsLst>
                    <a:gs pos="0">
                      <a:srgbClr val="FFE701"/>
                    </a:gs>
                    <a:gs pos="100000">
                      <a:srgbClr val="FE3E02"/>
                    </a:gs>
                  </a:gsLst>
                  <a:lin ang="5400000" scaled="1"/>
                </a:gradFill>
                <a:latin typeface="宋体"/>
              </a:rPr>
              <a:t>！</a:t>
            </a:r>
          </a:p>
        </p:txBody>
      </p:sp>
    </p:spTree>
    <p:extLst>
      <p:ext uri="{BB962C8B-B14F-4D97-AF65-F5344CB8AC3E}">
        <p14:creationId xmlns:p14="http://schemas.microsoft.com/office/powerpoint/2010/main" val="2499713851"/>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528" repeatCount="indefinite"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0" fill="hold"/>
                                        <p:tgtEl>
                                          <p:spTgt spid="5"/>
                                        </p:tgtEl>
                                        <p:attrNameLst>
                                          <p:attrName>ppt_w</p:attrName>
                                        </p:attrNameLst>
                                      </p:cBhvr>
                                      <p:tavLst>
                                        <p:tav tm="0">
                                          <p:val>
                                            <p:fltVal val="0"/>
                                          </p:val>
                                        </p:tav>
                                        <p:tav tm="100000">
                                          <p:val>
                                            <p:strVal val="#ppt_w"/>
                                          </p:val>
                                        </p:tav>
                                      </p:tavLst>
                                    </p:anim>
                                    <p:anim calcmode="lin" valueType="num">
                                      <p:cBhvr>
                                        <p:cTn id="8" dur="5000" fill="hold"/>
                                        <p:tgtEl>
                                          <p:spTgt spid="5"/>
                                        </p:tgtEl>
                                        <p:attrNameLst>
                                          <p:attrName>ppt_h</p:attrName>
                                        </p:attrNameLst>
                                      </p:cBhvr>
                                      <p:tavLst>
                                        <p:tav tm="0">
                                          <p:val>
                                            <p:fltVal val="0"/>
                                          </p:val>
                                        </p:tav>
                                        <p:tav tm="100000">
                                          <p:val>
                                            <p:strVal val="#ppt_h"/>
                                          </p:val>
                                        </p:tav>
                                      </p:tavLst>
                                    </p:anim>
                                    <p:anim calcmode="lin" valueType="num">
                                      <p:cBhvr>
                                        <p:cTn id="9" dur="5000" fill="hold"/>
                                        <p:tgtEl>
                                          <p:spTgt spid="5"/>
                                        </p:tgtEl>
                                        <p:attrNameLst>
                                          <p:attrName>ppt_x</p:attrName>
                                        </p:attrNameLst>
                                      </p:cBhvr>
                                      <p:tavLst>
                                        <p:tav tm="0">
                                          <p:val>
                                            <p:fltVal val="0.5"/>
                                          </p:val>
                                        </p:tav>
                                        <p:tav tm="100000">
                                          <p:val>
                                            <p:strVal val="#ppt_x"/>
                                          </p:val>
                                        </p:tav>
                                      </p:tavLst>
                                    </p:anim>
                                    <p:anim calcmode="lin" valueType="num">
                                      <p:cBhvr>
                                        <p:cTn id="10" dur="5000" fill="hold"/>
                                        <p:tgtEl>
                                          <p:spTgt spid="5"/>
                                        </p:tgtEl>
                                        <p:attrNameLst>
                                          <p:attrName>ppt_y</p:attrName>
                                        </p:attrNameLst>
                                      </p:cBhvr>
                                      <p:tavLst>
                                        <p:tav tm="0">
                                          <p:val>
                                            <p:fltVal val="0.5"/>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7" presetClass="entr" presetSubtype="4"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0" fill="hold"/>
                                        <p:tgtEl>
                                          <p:spTgt spid="5"/>
                                        </p:tgtEl>
                                        <p:attrNameLst>
                                          <p:attrName>ppt_x</p:attrName>
                                        </p:attrNameLst>
                                      </p:cBhvr>
                                      <p:tavLst>
                                        <p:tav tm="0">
                                          <p:val>
                                            <p:strVal val="#ppt_x"/>
                                          </p:val>
                                        </p:tav>
                                        <p:tav tm="100000">
                                          <p:val>
                                            <p:strVal val="#ppt_x"/>
                                          </p:val>
                                        </p:tav>
                                      </p:tavLst>
                                    </p:anim>
                                    <p:anim calcmode="lin" valueType="num">
                                      <p:cBhvr additive="base">
                                        <p:cTn id="16" dur="5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8" descr="AL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304800"/>
            <a:ext cx="8229600" cy="632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6259" name="Rectangle 4"/>
          <p:cNvSpPr>
            <a:spLocks noGrp="1" noChangeArrowheads="1"/>
          </p:cNvSpPr>
          <p:nvPr>
            <p:ph type="title" idx="4294967295"/>
          </p:nvPr>
        </p:nvSpPr>
        <p:spPr>
          <a:xfrm>
            <a:off x="1066800" y="381000"/>
            <a:ext cx="2590800" cy="1143000"/>
          </a:xfrm>
          <a:prstGeom prst="horizontalScroll">
            <a:avLst>
              <a:gd name="adj" fmla="val 12500"/>
            </a:avLst>
          </a:prstGeom>
          <a:solidFill>
            <a:srgbClr val="6600CC"/>
          </a:solidFill>
          <a:ln>
            <a:solidFill>
              <a:schemeClr val="tx1"/>
            </a:solidFill>
            <a:round/>
            <a:headEnd/>
            <a:tailEnd/>
          </a:ln>
        </p:spPr>
        <p:txBody>
          <a:bodyPr/>
          <a:lstStyle/>
          <a:p>
            <a:pPr eaLnBrk="1" hangingPunct="1"/>
            <a:endParaRPr lang="zh-CN" altLang="en-US" dirty="0" smtClean="0">
              <a:ea typeface="隶书" pitchFamily="49" charset="-122"/>
            </a:endParaRPr>
          </a:p>
        </p:txBody>
      </p:sp>
      <p:sp>
        <p:nvSpPr>
          <p:cNvPr id="96260" name="Text Box 5"/>
          <p:cNvSpPr txBox="1">
            <a:spLocks noChangeArrowheads="1"/>
          </p:cNvSpPr>
          <p:nvPr/>
        </p:nvSpPr>
        <p:spPr bwMode="auto">
          <a:xfrm>
            <a:off x="1203325" y="698500"/>
            <a:ext cx="235743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3200">
                <a:solidFill>
                  <a:schemeClr val="tx1"/>
                </a:solidFill>
                <a:latin typeface="Times New Roman" pitchFamily="18" charset="0"/>
                <a:ea typeface="宋体" charset="-122"/>
              </a:defRPr>
            </a:lvl1pPr>
            <a:lvl2pPr>
              <a:defRPr kumimoji="1" sz="2800">
                <a:solidFill>
                  <a:schemeClr val="tx1"/>
                </a:solidFill>
                <a:latin typeface="Times New Roman" pitchFamily="18" charset="0"/>
                <a:ea typeface="宋体" charset="-122"/>
              </a:defRPr>
            </a:lvl2pPr>
            <a:lvl3pPr>
              <a:defRPr kumimoji="1" sz="2400">
                <a:solidFill>
                  <a:schemeClr val="tx1"/>
                </a:solidFill>
                <a:latin typeface="Times New Roman" pitchFamily="18" charset="0"/>
                <a:ea typeface="宋体" charset="-122"/>
              </a:defRPr>
            </a:lvl3pPr>
            <a:lvl4pPr>
              <a:defRPr kumimoji="1" sz="2000">
                <a:solidFill>
                  <a:schemeClr val="tx1"/>
                </a:solidFill>
                <a:latin typeface="Times New Roman" pitchFamily="18" charset="0"/>
                <a:ea typeface="宋体" charset="-122"/>
              </a:defRPr>
            </a:lvl4pPr>
            <a:lvl5pPr>
              <a:defRPr kumimoji="1" sz="2000">
                <a:solidFill>
                  <a:schemeClr val="tx1"/>
                </a:solidFill>
                <a:latin typeface="Times New Roman" pitchFamily="18" charset="0"/>
                <a:ea typeface="宋体" charset="-122"/>
              </a:defRPr>
            </a:lvl5pPr>
            <a:lvl6pPr eaLnBrk="0" hangingPunct="0">
              <a:defRPr kumimoji="1" sz="2000">
                <a:solidFill>
                  <a:schemeClr val="tx1"/>
                </a:solidFill>
                <a:latin typeface="Times New Roman" pitchFamily="18" charset="0"/>
                <a:ea typeface="宋体" charset="-122"/>
              </a:defRPr>
            </a:lvl6pPr>
            <a:lvl7pPr eaLnBrk="0" hangingPunct="0">
              <a:defRPr kumimoji="1" sz="2000">
                <a:solidFill>
                  <a:schemeClr val="tx1"/>
                </a:solidFill>
                <a:latin typeface="Times New Roman" pitchFamily="18" charset="0"/>
                <a:ea typeface="宋体" charset="-122"/>
              </a:defRPr>
            </a:lvl7pPr>
            <a:lvl8pPr eaLnBrk="0" hangingPunct="0">
              <a:defRPr kumimoji="1" sz="2000">
                <a:solidFill>
                  <a:schemeClr val="tx1"/>
                </a:solidFill>
                <a:latin typeface="Times New Roman" pitchFamily="18" charset="0"/>
                <a:ea typeface="宋体" charset="-122"/>
              </a:defRPr>
            </a:lvl8pPr>
            <a:lvl9pPr eaLnBrk="0" hangingPunct="0">
              <a:defRPr kumimoji="1" sz="2000">
                <a:solidFill>
                  <a:schemeClr val="tx1"/>
                </a:solidFill>
                <a:latin typeface="Times New Roman" pitchFamily="18" charset="0"/>
                <a:ea typeface="宋体" charset="-122"/>
              </a:defRPr>
            </a:lvl9pPr>
          </a:lstStyle>
          <a:p>
            <a:pPr fontAlgn="base">
              <a:spcBef>
                <a:spcPct val="0"/>
              </a:spcBef>
              <a:spcAft>
                <a:spcPct val="0"/>
              </a:spcAft>
            </a:pPr>
            <a:r>
              <a:rPr lang="zh-CN" altLang="en-US" sz="3600" b="1" dirty="0" smtClean="0">
                <a:solidFill>
                  <a:srgbClr val="FFFF00"/>
                </a:solidFill>
                <a:latin typeface="华文行楷" pitchFamily="2" charset="-122"/>
                <a:ea typeface="华文行楷" pitchFamily="2" charset="-122"/>
              </a:rPr>
              <a:t>自 学 检 测</a:t>
            </a:r>
          </a:p>
        </p:txBody>
      </p:sp>
      <p:sp>
        <p:nvSpPr>
          <p:cNvPr id="96261" name="Text Box 6"/>
          <p:cNvSpPr txBox="1">
            <a:spLocks noChangeArrowheads="1"/>
          </p:cNvSpPr>
          <p:nvPr/>
        </p:nvSpPr>
        <p:spPr bwMode="auto">
          <a:xfrm>
            <a:off x="2743200" y="1676400"/>
            <a:ext cx="4191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200">
                <a:solidFill>
                  <a:schemeClr val="tx1"/>
                </a:solidFill>
                <a:latin typeface="Times New Roman" pitchFamily="18" charset="0"/>
                <a:ea typeface="宋体" charset="-122"/>
              </a:defRPr>
            </a:lvl1pPr>
            <a:lvl2pPr>
              <a:defRPr kumimoji="1" sz="2800">
                <a:solidFill>
                  <a:schemeClr val="tx1"/>
                </a:solidFill>
                <a:latin typeface="Times New Roman" pitchFamily="18" charset="0"/>
                <a:ea typeface="宋体" charset="-122"/>
              </a:defRPr>
            </a:lvl2pPr>
            <a:lvl3pPr>
              <a:defRPr kumimoji="1" sz="2400">
                <a:solidFill>
                  <a:schemeClr val="tx1"/>
                </a:solidFill>
                <a:latin typeface="Times New Roman" pitchFamily="18" charset="0"/>
                <a:ea typeface="宋体" charset="-122"/>
              </a:defRPr>
            </a:lvl3pPr>
            <a:lvl4pPr>
              <a:defRPr kumimoji="1" sz="2000">
                <a:solidFill>
                  <a:schemeClr val="tx1"/>
                </a:solidFill>
                <a:latin typeface="Times New Roman" pitchFamily="18" charset="0"/>
                <a:ea typeface="宋体" charset="-122"/>
              </a:defRPr>
            </a:lvl4pPr>
            <a:lvl5pPr>
              <a:defRPr kumimoji="1" sz="2000">
                <a:solidFill>
                  <a:schemeClr val="tx1"/>
                </a:solidFill>
                <a:latin typeface="Times New Roman" pitchFamily="18" charset="0"/>
                <a:ea typeface="宋体" charset="-122"/>
              </a:defRPr>
            </a:lvl5pPr>
            <a:lvl6pPr eaLnBrk="0" hangingPunct="0">
              <a:defRPr kumimoji="1" sz="2000">
                <a:solidFill>
                  <a:schemeClr val="tx1"/>
                </a:solidFill>
                <a:latin typeface="Times New Roman" pitchFamily="18" charset="0"/>
                <a:ea typeface="宋体" charset="-122"/>
              </a:defRPr>
            </a:lvl6pPr>
            <a:lvl7pPr eaLnBrk="0" hangingPunct="0">
              <a:defRPr kumimoji="1" sz="2000">
                <a:solidFill>
                  <a:schemeClr val="tx1"/>
                </a:solidFill>
                <a:latin typeface="Times New Roman" pitchFamily="18" charset="0"/>
                <a:ea typeface="宋体" charset="-122"/>
              </a:defRPr>
            </a:lvl7pPr>
            <a:lvl8pPr eaLnBrk="0" hangingPunct="0">
              <a:defRPr kumimoji="1" sz="2000">
                <a:solidFill>
                  <a:schemeClr val="tx1"/>
                </a:solidFill>
                <a:latin typeface="Times New Roman" pitchFamily="18" charset="0"/>
                <a:ea typeface="宋体" charset="-122"/>
              </a:defRPr>
            </a:lvl8pPr>
            <a:lvl9pPr eaLnBrk="0" hangingPunct="0">
              <a:defRPr kumimoji="1" sz="2000">
                <a:solidFill>
                  <a:schemeClr val="tx1"/>
                </a:solidFill>
                <a:latin typeface="Times New Roman" pitchFamily="18" charset="0"/>
                <a:ea typeface="宋体" charset="-122"/>
              </a:defRPr>
            </a:lvl9pPr>
          </a:lstStyle>
          <a:p>
            <a:pPr algn="ctr" fontAlgn="base">
              <a:spcBef>
                <a:spcPct val="0"/>
              </a:spcBef>
              <a:spcAft>
                <a:spcPct val="0"/>
              </a:spcAft>
            </a:pPr>
            <a:r>
              <a:rPr lang="zh-CN" altLang="en-US" b="1" dirty="0" smtClean="0">
                <a:solidFill>
                  <a:srgbClr val="3366FF"/>
                </a:solidFill>
                <a:latin typeface="Arial" charset="0"/>
              </a:rPr>
              <a:t>（</a:t>
            </a:r>
            <a:r>
              <a:rPr lang="zh-CN" altLang="en-US" sz="3600" b="1" dirty="0" smtClean="0">
                <a:solidFill>
                  <a:srgbClr val="3366FF"/>
                </a:solidFill>
                <a:latin typeface="Arial" charset="0"/>
              </a:rPr>
              <a:t>一）看谁读得好</a:t>
            </a:r>
          </a:p>
          <a:p>
            <a:pPr algn="ctr" fontAlgn="base">
              <a:spcBef>
                <a:spcPct val="0"/>
              </a:spcBef>
              <a:spcAft>
                <a:spcPct val="0"/>
              </a:spcAft>
            </a:pPr>
            <a:endParaRPr lang="zh-CN" altLang="en-US" sz="4000" b="1" dirty="0" smtClean="0">
              <a:solidFill>
                <a:srgbClr val="000000"/>
              </a:solidFill>
            </a:endParaRPr>
          </a:p>
        </p:txBody>
      </p:sp>
      <p:sp>
        <p:nvSpPr>
          <p:cNvPr id="96262" name="Text Box 7"/>
          <p:cNvSpPr txBox="1">
            <a:spLocks noChangeArrowheads="1"/>
          </p:cNvSpPr>
          <p:nvPr/>
        </p:nvSpPr>
        <p:spPr bwMode="auto">
          <a:xfrm>
            <a:off x="2133600" y="2819400"/>
            <a:ext cx="548005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3200">
                <a:solidFill>
                  <a:schemeClr val="tx1"/>
                </a:solidFill>
                <a:latin typeface="Times New Roman" pitchFamily="18" charset="0"/>
                <a:ea typeface="宋体" charset="-122"/>
              </a:defRPr>
            </a:lvl1pPr>
            <a:lvl2pPr>
              <a:defRPr kumimoji="1" sz="2800">
                <a:solidFill>
                  <a:schemeClr val="tx1"/>
                </a:solidFill>
                <a:latin typeface="Times New Roman" pitchFamily="18" charset="0"/>
                <a:ea typeface="宋体" charset="-122"/>
              </a:defRPr>
            </a:lvl2pPr>
            <a:lvl3pPr>
              <a:defRPr kumimoji="1" sz="2400">
                <a:solidFill>
                  <a:schemeClr val="tx1"/>
                </a:solidFill>
                <a:latin typeface="Times New Roman" pitchFamily="18" charset="0"/>
                <a:ea typeface="宋体" charset="-122"/>
              </a:defRPr>
            </a:lvl3pPr>
            <a:lvl4pPr>
              <a:defRPr kumimoji="1" sz="2000">
                <a:solidFill>
                  <a:schemeClr val="tx1"/>
                </a:solidFill>
                <a:latin typeface="Times New Roman" pitchFamily="18" charset="0"/>
                <a:ea typeface="宋体" charset="-122"/>
              </a:defRPr>
            </a:lvl4pPr>
            <a:lvl5pPr>
              <a:defRPr kumimoji="1" sz="2000">
                <a:solidFill>
                  <a:schemeClr val="tx1"/>
                </a:solidFill>
                <a:latin typeface="Times New Roman" pitchFamily="18" charset="0"/>
                <a:ea typeface="宋体" charset="-122"/>
              </a:defRPr>
            </a:lvl5pPr>
            <a:lvl6pPr eaLnBrk="0" hangingPunct="0">
              <a:defRPr kumimoji="1" sz="2000">
                <a:solidFill>
                  <a:schemeClr val="tx1"/>
                </a:solidFill>
                <a:latin typeface="Times New Roman" pitchFamily="18" charset="0"/>
                <a:ea typeface="宋体" charset="-122"/>
              </a:defRPr>
            </a:lvl6pPr>
            <a:lvl7pPr eaLnBrk="0" hangingPunct="0">
              <a:defRPr kumimoji="1" sz="2000">
                <a:solidFill>
                  <a:schemeClr val="tx1"/>
                </a:solidFill>
                <a:latin typeface="Times New Roman" pitchFamily="18" charset="0"/>
                <a:ea typeface="宋体" charset="-122"/>
              </a:defRPr>
            </a:lvl7pPr>
            <a:lvl8pPr eaLnBrk="0" hangingPunct="0">
              <a:defRPr kumimoji="1" sz="2000">
                <a:solidFill>
                  <a:schemeClr val="tx1"/>
                </a:solidFill>
                <a:latin typeface="Times New Roman" pitchFamily="18" charset="0"/>
                <a:ea typeface="宋体" charset="-122"/>
              </a:defRPr>
            </a:lvl8pPr>
            <a:lvl9pPr eaLnBrk="0" hangingPunct="0">
              <a:defRPr kumimoji="1" sz="2000">
                <a:solidFill>
                  <a:schemeClr val="tx1"/>
                </a:solidFill>
                <a:latin typeface="Times New Roman" pitchFamily="18" charset="0"/>
                <a:ea typeface="宋体" charset="-122"/>
              </a:defRPr>
            </a:lvl9pPr>
          </a:lstStyle>
          <a:p>
            <a:pPr fontAlgn="base">
              <a:spcBef>
                <a:spcPct val="0"/>
              </a:spcBef>
              <a:spcAft>
                <a:spcPct val="0"/>
              </a:spcAft>
            </a:pPr>
            <a:r>
              <a:rPr lang="zh-CN" altLang="en-US" b="1" dirty="0" smtClean="0">
                <a:solidFill>
                  <a:srgbClr val="3366FF"/>
                </a:solidFill>
                <a:latin typeface="Arial" charset="0"/>
              </a:rPr>
              <a:t>要求：读准字音，读准节奏，</a:t>
            </a:r>
          </a:p>
          <a:p>
            <a:pPr fontAlgn="base">
              <a:spcBef>
                <a:spcPct val="0"/>
              </a:spcBef>
              <a:spcAft>
                <a:spcPct val="0"/>
              </a:spcAft>
            </a:pPr>
            <a:r>
              <a:rPr lang="zh-CN" altLang="en-US" b="1" dirty="0" smtClean="0">
                <a:solidFill>
                  <a:srgbClr val="3366FF"/>
                </a:solidFill>
                <a:latin typeface="Arial" charset="0"/>
              </a:rPr>
              <a:t>           读得顺畅，读出感情。</a:t>
            </a:r>
          </a:p>
        </p:txBody>
      </p:sp>
    </p:spTree>
    <p:extLst>
      <p:ext uri="{BB962C8B-B14F-4D97-AF65-F5344CB8AC3E}">
        <p14:creationId xmlns:p14="http://schemas.microsoft.com/office/powerpoint/2010/main" val="1882513793"/>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Text Box 4"/>
          <p:cNvSpPr txBox="1">
            <a:spLocks noChangeArrowheads="1"/>
          </p:cNvSpPr>
          <p:nvPr/>
        </p:nvSpPr>
        <p:spPr bwMode="auto">
          <a:xfrm>
            <a:off x="2286000" y="1676400"/>
            <a:ext cx="38862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200">
                <a:solidFill>
                  <a:schemeClr val="tx1"/>
                </a:solidFill>
                <a:latin typeface="Times New Roman" pitchFamily="18" charset="0"/>
                <a:ea typeface="宋体" charset="-122"/>
              </a:defRPr>
            </a:lvl1pPr>
            <a:lvl2pPr>
              <a:defRPr kumimoji="1" sz="2800">
                <a:solidFill>
                  <a:schemeClr val="tx1"/>
                </a:solidFill>
                <a:latin typeface="Times New Roman" pitchFamily="18" charset="0"/>
                <a:ea typeface="宋体" charset="-122"/>
              </a:defRPr>
            </a:lvl2pPr>
            <a:lvl3pPr>
              <a:defRPr kumimoji="1" sz="2400">
                <a:solidFill>
                  <a:schemeClr val="tx1"/>
                </a:solidFill>
                <a:latin typeface="Times New Roman" pitchFamily="18" charset="0"/>
                <a:ea typeface="宋体" charset="-122"/>
              </a:defRPr>
            </a:lvl3pPr>
            <a:lvl4pPr>
              <a:defRPr kumimoji="1" sz="2000">
                <a:solidFill>
                  <a:schemeClr val="tx1"/>
                </a:solidFill>
                <a:latin typeface="Times New Roman" pitchFamily="18" charset="0"/>
                <a:ea typeface="宋体" charset="-122"/>
              </a:defRPr>
            </a:lvl4pPr>
            <a:lvl5pPr>
              <a:defRPr kumimoji="1" sz="2000">
                <a:solidFill>
                  <a:schemeClr val="tx1"/>
                </a:solidFill>
                <a:latin typeface="Times New Roman" pitchFamily="18" charset="0"/>
                <a:ea typeface="宋体" charset="-122"/>
              </a:defRPr>
            </a:lvl5pPr>
            <a:lvl6pPr eaLnBrk="0" hangingPunct="0">
              <a:defRPr kumimoji="1" sz="2000">
                <a:solidFill>
                  <a:schemeClr val="tx1"/>
                </a:solidFill>
                <a:latin typeface="Times New Roman" pitchFamily="18" charset="0"/>
                <a:ea typeface="宋体" charset="-122"/>
              </a:defRPr>
            </a:lvl6pPr>
            <a:lvl7pPr eaLnBrk="0" hangingPunct="0">
              <a:defRPr kumimoji="1" sz="2000">
                <a:solidFill>
                  <a:schemeClr val="tx1"/>
                </a:solidFill>
                <a:latin typeface="Times New Roman" pitchFamily="18" charset="0"/>
                <a:ea typeface="宋体" charset="-122"/>
              </a:defRPr>
            </a:lvl7pPr>
            <a:lvl8pPr eaLnBrk="0" hangingPunct="0">
              <a:defRPr kumimoji="1" sz="2000">
                <a:solidFill>
                  <a:schemeClr val="tx1"/>
                </a:solidFill>
                <a:latin typeface="Times New Roman" pitchFamily="18" charset="0"/>
                <a:ea typeface="宋体" charset="-122"/>
              </a:defRPr>
            </a:lvl8pPr>
            <a:lvl9pPr eaLnBrk="0" hangingPunct="0">
              <a:defRPr kumimoji="1" sz="2000">
                <a:solidFill>
                  <a:schemeClr val="tx1"/>
                </a:solidFill>
                <a:latin typeface="Times New Roman" pitchFamily="18" charset="0"/>
                <a:ea typeface="宋体" charset="-122"/>
              </a:defRPr>
            </a:lvl9pPr>
          </a:lstStyle>
          <a:p>
            <a:pPr fontAlgn="base">
              <a:spcBef>
                <a:spcPct val="0"/>
              </a:spcBef>
              <a:spcAft>
                <a:spcPct val="0"/>
              </a:spcAft>
            </a:pPr>
            <a:r>
              <a:rPr lang="zh-CN" altLang="en-US" b="1" smtClean="0">
                <a:solidFill>
                  <a:srgbClr val="000099"/>
                </a:solidFill>
                <a:latin typeface="Arial" charset="0"/>
              </a:rPr>
              <a:t>（ 二 ）看谁说得对</a:t>
            </a:r>
          </a:p>
        </p:txBody>
      </p:sp>
      <p:sp>
        <p:nvSpPr>
          <p:cNvPr id="97283" name="Text Box 5"/>
          <p:cNvSpPr txBox="1">
            <a:spLocks noChangeArrowheads="1"/>
          </p:cNvSpPr>
          <p:nvPr/>
        </p:nvSpPr>
        <p:spPr bwMode="auto">
          <a:xfrm>
            <a:off x="2803525" y="2535238"/>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3200">
                <a:solidFill>
                  <a:schemeClr val="tx1"/>
                </a:solidFill>
                <a:latin typeface="Times New Roman" pitchFamily="18" charset="0"/>
                <a:ea typeface="宋体" charset="-122"/>
              </a:defRPr>
            </a:lvl1pPr>
            <a:lvl2pPr>
              <a:defRPr kumimoji="1" sz="2800">
                <a:solidFill>
                  <a:schemeClr val="tx1"/>
                </a:solidFill>
                <a:latin typeface="Times New Roman" pitchFamily="18" charset="0"/>
                <a:ea typeface="宋体" charset="-122"/>
              </a:defRPr>
            </a:lvl2pPr>
            <a:lvl3pPr>
              <a:defRPr kumimoji="1" sz="2400">
                <a:solidFill>
                  <a:schemeClr val="tx1"/>
                </a:solidFill>
                <a:latin typeface="Times New Roman" pitchFamily="18" charset="0"/>
                <a:ea typeface="宋体" charset="-122"/>
              </a:defRPr>
            </a:lvl3pPr>
            <a:lvl4pPr>
              <a:defRPr kumimoji="1" sz="2000">
                <a:solidFill>
                  <a:schemeClr val="tx1"/>
                </a:solidFill>
                <a:latin typeface="Times New Roman" pitchFamily="18" charset="0"/>
                <a:ea typeface="宋体" charset="-122"/>
              </a:defRPr>
            </a:lvl4pPr>
            <a:lvl5pPr>
              <a:defRPr kumimoji="1" sz="2000">
                <a:solidFill>
                  <a:schemeClr val="tx1"/>
                </a:solidFill>
                <a:latin typeface="Times New Roman" pitchFamily="18" charset="0"/>
                <a:ea typeface="宋体" charset="-122"/>
              </a:defRPr>
            </a:lvl5pPr>
            <a:lvl6pPr eaLnBrk="0" hangingPunct="0">
              <a:defRPr kumimoji="1" sz="2000">
                <a:solidFill>
                  <a:schemeClr val="tx1"/>
                </a:solidFill>
                <a:latin typeface="Times New Roman" pitchFamily="18" charset="0"/>
                <a:ea typeface="宋体" charset="-122"/>
              </a:defRPr>
            </a:lvl6pPr>
            <a:lvl7pPr eaLnBrk="0" hangingPunct="0">
              <a:defRPr kumimoji="1" sz="2000">
                <a:solidFill>
                  <a:schemeClr val="tx1"/>
                </a:solidFill>
                <a:latin typeface="Times New Roman" pitchFamily="18" charset="0"/>
                <a:ea typeface="宋体" charset="-122"/>
              </a:defRPr>
            </a:lvl7pPr>
            <a:lvl8pPr eaLnBrk="0" hangingPunct="0">
              <a:defRPr kumimoji="1" sz="2000">
                <a:solidFill>
                  <a:schemeClr val="tx1"/>
                </a:solidFill>
                <a:latin typeface="Times New Roman" pitchFamily="18" charset="0"/>
                <a:ea typeface="宋体" charset="-122"/>
              </a:defRPr>
            </a:lvl8pPr>
            <a:lvl9pPr eaLnBrk="0" hangingPunct="0">
              <a:defRPr kumimoji="1" sz="2000">
                <a:solidFill>
                  <a:schemeClr val="tx1"/>
                </a:solidFill>
                <a:latin typeface="Times New Roman" pitchFamily="18" charset="0"/>
                <a:ea typeface="宋体" charset="-122"/>
              </a:defRPr>
            </a:lvl9pPr>
          </a:lstStyle>
          <a:p>
            <a:pPr fontAlgn="base">
              <a:spcBef>
                <a:spcPct val="0"/>
              </a:spcBef>
              <a:spcAft>
                <a:spcPct val="0"/>
              </a:spcAft>
            </a:pPr>
            <a:endParaRPr lang="zh-CN" altLang="en-US" sz="4000" b="1" smtClean="0">
              <a:solidFill>
                <a:srgbClr val="000000"/>
              </a:solidFill>
            </a:endParaRPr>
          </a:p>
        </p:txBody>
      </p:sp>
      <p:sp>
        <p:nvSpPr>
          <p:cNvPr id="31750" name="PubBanner"/>
          <p:cNvSpPr>
            <a:spLocks noEditPoints="1" noChangeArrowheads="1"/>
          </p:cNvSpPr>
          <p:nvPr/>
        </p:nvSpPr>
        <p:spPr bwMode="auto">
          <a:xfrm>
            <a:off x="1143000" y="2438400"/>
            <a:ext cx="7391400" cy="297180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2826 w 21600"/>
              <a:gd name="T13" fmla="*/ 4525 h 21600"/>
              <a:gd name="T14" fmla="*/ 18785 w 21600"/>
              <a:gd name="T15" fmla="*/ 12549 h 21600"/>
            </a:gdLst>
            <a:ahLst/>
            <a:cxnLst>
              <a:cxn ang="T8">
                <a:pos x="T0" y="T1"/>
              </a:cxn>
              <a:cxn ang="T9">
                <a:pos x="T2" y="T3"/>
              </a:cxn>
              <a:cxn ang="T10">
                <a:pos x="T4" y="T5"/>
              </a:cxn>
              <a:cxn ang="T11">
                <a:pos x="T6" y="T7"/>
              </a:cxn>
            </a:cxnLst>
            <a:rect l="T12" t="T13" r="T14" b="T15"/>
            <a:pathLst>
              <a:path w="21600" h="21600">
                <a:moveTo>
                  <a:pt x="18785" y="4525"/>
                </a:moveTo>
                <a:cubicBezTo>
                  <a:pt x="18684" y="3891"/>
                  <a:pt x="18494" y="3359"/>
                  <a:pt x="18152" y="2776"/>
                </a:cubicBezTo>
                <a:cubicBezTo>
                  <a:pt x="17708" y="2243"/>
                  <a:pt x="17125" y="1749"/>
                  <a:pt x="16453" y="1318"/>
                </a:cubicBezTo>
                <a:cubicBezTo>
                  <a:pt x="15667" y="925"/>
                  <a:pt x="14792" y="583"/>
                  <a:pt x="13816" y="342"/>
                </a:cubicBezTo>
                <a:cubicBezTo>
                  <a:pt x="12840" y="152"/>
                  <a:pt x="11826" y="0"/>
                  <a:pt x="10800" y="0"/>
                </a:cubicBezTo>
                <a:cubicBezTo>
                  <a:pt x="9735" y="0"/>
                  <a:pt x="8708" y="152"/>
                  <a:pt x="7732" y="342"/>
                </a:cubicBezTo>
                <a:cubicBezTo>
                  <a:pt x="6807" y="583"/>
                  <a:pt x="5932" y="925"/>
                  <a:pt x="5159" y="1318"/>
                </a:cubicBezTo>
                <a:cubicBezTo>
                  <a:pt x="4474" y="1749"/>
                  <a:pt x="3891" y="2243"/>
                  <a:pt x="3409" y="2776"/>
                </a:cubicBezTo>
                <a:cubicBezTo>
                  <a:pt x="3118" y="3359"/>
                  <a:pt x="2864" y="3891"/>
                  <a:pt x="2826" y="4525"/>
                </a:cubicBezTo>
                <a:lnTo>
                  <a:pt x="2826" y="6084"/>
                </a:lnTo>
                <a:lnTo>
                  <a:pt x="0" y="9152"/>
                </a:lnTo>
                <a:lnTo>
                  <a:pt x="684" y="13728"/>
                </a:lnTo>
                <a:lnTo>
                  <a:pt x="0" y="21600"/>
                </a:lnTo>
                <a:lnTo>
                  <a:pt x="2826" y="18684"/>
                </a:lnTo>
                <a:lnTo>
                  <a:pt x="2826" y="17074"/>
                </a:lnTo>
                <a:cubicBezTo>
                  <a:pt x="2864" y="16491"/>
                  <a:pt x="3118" y="15908"/>
                  <a:pt x="3409" y="15325"/>
                </a:cubicBezTo>
                <a:cubicBezTo>
                  <a:pt x="3891" y="14792"/>
                  <a:pt x="4474" y="14311"/>
                  <a:pt x="5159" y="13867"/>
                </a:cubicBezTo>
                <a:cubicBezTo>
                  <a:pt x="5932" y="13474"/>
                  <a:pt x="6807" y="13145"/>
                  <a:pt x="7732" y="12891"/>
                </a:cubicBezTo>
                <a:cubicBezTo>
                  <a:pt x="8708" y="12701"/>
                  <a:pt x="9735" y="12600"/>
                  <a:pt x="10800" y="12549"/>
                </a:cubicBezTo>
                <a:cubicBezTo>
                  <a:pt x="11826" y="12600"/>
                  <a:pt x="12840" y="12701"/>
                  <a:pt x="13816" y="12891"/>
                </a:cubicBezTo>
                <a:cubicBezTo>
                  <a:pt x="14792" y="13145"/>
                  <a:pt x="15667" y="13474"/>
                  <a:pt x="16453" y="13867"/>
                </a:cubicBezTo>
                <a:cubicBezTo>
                  <a:pt x="17125" y="14311"/>
                  <a:pt x="17708" y="14792"/>
                  <a:pt x="18152" y="15325"/>
                </a:cubicBezTo>
                <a:cubicBezTo>
                  <a:pt x="18494" y="15908"/>
                  <a:pt x="18684" y="16491"/>
                  <a:pt x="18785" y="17074"/>
                </a:cubicBezTo>
                <a:lnTo>
                  <a:pt x="18785" y="18684"/>
                </a:lnTo>
                <a:lnTo>
                  <a:pt x="21600" y="21600"/>
                </a:lnTo>
                <a:lnTo>
                  <a:pt x="20928" y="13728"/>
                </a:lnTo>
                <a:lnTo>
                  <a:pt x="21600" y="9152"/>
                </a:lnTo>
                <a:lnTo>
                  <a:pt x="18785" y="6084"/>
                </a:lnTo>
                <a:lnTo>
                  <a:pt x="18785" y="4525"/>
                </a:lnTo>
                <a:close/>
              </a:path>
            </a:pathLst>
          </a:custGeom>
          <a:solidFill>
            <a:srgbClr val="CCCCFF"/>
          </a:solidFill>
          <a:ln w="9525">
            <a:solidFill>
              <a:srgbClr val="000000"/>
            </a:solidFill>
            <a:miter lim="800000"/>
            <a:headEnd/>
            <a:tailEnd/>
          </a:ln>
          <a:effectLst>
            <a:outerShdw dist="107763" dir="2700000" algn="ctr" rotWithShape="0">
              <a:srgbClr val="808080"/>
            </a:outerShdw>
          </a:effectLst>
        </p:spPr>
        <p:txBody>
          <a:bodyPr/>
          <a:lstStyle/>
          <a:p>
            <a:pPr fontAlgn="base">
              <a:spcBef>
                <a:spcPct val="0"/>
              </a:spcBef>
              <a:spcAft>
                <a:spcPct val="0"/>
              </a:spcAft>
            </a:pPr>
            <a:r>
              <a:rPr kumimoji="1" lang="zh-CN" altLang="en-US" sz="4000" b="1" dirty="0" smtClean="0">
                <a:solidFill>
                  <a:srgbClr val="000000"/>
                </a:solidFill>
                <a:latin typeface="Arial" charset="0"/>
              </a:rPr>
              <a:t>先小组讨论，疏通文意。不求十分精确，只求大致理解，不懂的词句，大家分析。</a:t>
            </a:r>
          </a:p>
          <a:p>
            <a:pPr fontAlgn="base">
              <a:spcBef>
                <a:spcPct val="0"/>
              </a:spcBef>
              <a:spcAft>
                <a:spcPct val="0"/>
              </a:spcAft>
            </a:pPr>
            <a:endParaRPr kumimoji="1" lang="zh-CN" altLang="en-US" sz="4000" b="1" dirty="0" smtClean="0">
              <a:solidFill>
                <a:srgbClr val="000000"/>
              </a:solidFill>
              <a:latin typeface="Arial" charset="0"/>
            </a:endParaRPr>
          </a:p>
        </p:txBody>
      </p:sp>
      <p:sp>
        <p:nvSpPr>
          <p:cNvPr id="97285" name="AutoShape 14"/>
          <p:cNvSpPr>
            <a:spLocks noChangeArrowheads="1"/>
          </p:cNvSpPr>
          <p:nvPr/>
        </p:nvSpPr>
        <p:spPr bwMode="auto">
          <a:xfrm>
            <a:off x="990600" y="457200"/>
            <a:ext cx="2520950" cy="1143000"/>
          </a:xfrm>
          <a:prstGeom prst="horizontalScroll">
            <a:avLst>
              <a:gd name="adj" fmla="val 12500"/>
            </a:avLst>
          </a:prstGeom>
          <a:solidFill>
            <a:srgbClr val="6600CC"/>
          </a:solidFill>
          <a:ln w="9525">
            <a:solidFill>
              <a:schemeClr val="tx1"/>
            </a:solidFill>
            <a:round/>
            <a:headEnd/>
            <a:tailEnd/>
          </a:ln>
        </p:spPr>
        <p:txBody>
          <a:bodyPr wrap="none" anchor="ctr"/>
          <a:lstStyle/>
          <a:p>
            <a:pPr algn="ctr" fontAlgn="base">
              <a:spcBef>
                <a:spcPct val="0"/>
              </a:spcBef>
              <a:spcAft>
                <a:spcPct val="0"/>
              </a:spcAft>
            </a:pPr>
            <a:endParaRPr kumimoji="1" lang="zh-CN" altLang="en-US" sz="4000" b="1" smtClean="0">
              <a:solidFill>
                <a:srgbClr val="000000"/>
              </a:solidFill>
            </a:endParaRPr>
          </a:p>
        </p:txBody>
      </p:sp>
      <p:sp>
        <p:nvSpPr>
          <p:cNvPr id="97286" name="Text Box 16"/>
          <p:cNvSpPr txBox="1">
            <a:spLocks noChangeArrowheads="1"/>
          </p:cNvSpPr>
          <p:nvPr/>
        </p:nvSpPr>
        <p:spPr bwMode="auto">
          <a:xfrm>
            <a:off x="1203325" y="698500"/>
            <a:ext cx="235743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3200">
                <a:solidFill>
                  <a:schemeClr val="tx1"/>
                </a:solidFill>
                <a:latin typeface="Times New Roman" pitchFamily="18" charset="0"/>
                <a:ea typeface="宋体" charset="-122"/>
              </a:defRPr>
            </a:lvl1pPr>
            <a:lvl2pPr>
              <a:defRPr kumimoji="1" sz="2800">
                <a:solidFill>
                  <a:schemeClr val="tx1"/>
                </a:solidFill>
                <a:latin typeface="Times New Roman" pitchFamily="18" charset="0"/>
                <a:ea typeface="宋体" charset="-122"/>
              </a:defRPr>
            </a:lvl2pPr>
            <a:lvl3pPr>
              <a:defRPr kumimoji="1" sz="2400">
                <a:solidFill>
                  <a:schemeClr val="tx1"/>
                </a:solidFill>
                <a:latin typeface="Times New Roman" pitchFamily="18" charset="0"/>
                <a:ea typeface="宋体" charset="-122"/>
              </a:defRPr>
            </a:lvl3pPr>
            <a:lvl4pPr>
              <a:defRPr kumimoji="1" sz="2000">
                <a:solidFill>
                  <a:schemeClr val="tx1"/>
                </a:solidFill>
                <a:latin typeface="Times New Roman" pitchFamily="18" charset="0"/>
                <a:ea typeface="宋体" charset="-122"/>
              </a:defRPr>
            </a:lvl4pPr>
            <a:lvl5pPr>
              <a:defRPr kumimoji="1" sz="2000">
                <a:solidFill>
                  <a:schemeClr val="tx1"/>
                </a:solidFill>
                <a:latin typeface="Times New Roman" pitchFamily="18" charset="0"/>
                <a:ea typeface="宋体" charset="-122"/>
              </a:defRPr>
            </a:lvl5pPr>
            <a:lvl6pPr eaLnBrk="0" hangingPunct="0">
              <a:defRPr kumimoji="1" sz="2000">
                <a:solidFill>
                  <a:schemeClr val="tx1"/>
                </a:solidFill>
                <a:latin typeface="Times New Roman" pitchFamily="18" charset="0"/>
                <a:ea typeface="宋体" charset="-122"/>
              </a:defRPr>
            </a:lvl6pPr>
            <a:lvl7pPr eaLnBrk="0" hangingPunct="0">
              <a:defRPr kumimoji="1" sz="2000">
                <a:solidFill>
                  <a:schemeClr val="tx1"/>
                </a:solidFill>
                <a:latin typeface="Times New Roman" pitchFamily="18" charset="0"/>
                <a:ea typeface="宋体" charset="-122"/>
              </a:defRPr>
            </a:lvl7pPr>
            <a:lvl8pPr eaLnBrk="0" hangingPunct="0">
              <a:defRPr kumimoji="1" sz="2000">
                <a:solidFill>
                  <a:schemeClr val="tx1"/>
                </a:solidFill>
                <a:latin typeface="Times New Roman" pitchFamily="18" charset="0"/>
                <a:ea typeface="宋体" charset="-122"/>
              </a:defRPr>
            </a:lvl8pPr>
            <a:lvl9pPr eaLnBrk="0" hangingPunct="0">
              <a:defRPr kumimoji="1" sz="2000">
                <a:solidFill>
                  <a:schemeClr val="tx1"/>
                </a:solidFill>
                <a:latin typeface="Times New Roman" pitchFamily="18" charset="0"/>
                <a:ea typeface="宋体" charset="-122"/>
              </a:defRPr>
            </a:lvl9pPr>
          </a:lstStyle>
          <a:p>
            <a:pPr fontAlgn="base">
              <a:spcBef>
                <a:spcPct val="0"/>
              </a:spcBef>
              <a:spcAft>
                <a:spcPct val="0"/>
              </a:spcAft>
            </a:pPr>
            <a:r>
              <a:rPr lang="zh-CN" altLang="en-US" sz="3600" b="1" smtClean="0">
                <a:solidFill>
                  <a:srgbClr val="FFFF00"/>
                </a:solidFill>
                <a:latin typeface="华文行楷" pitchFamily="2" charset="-122"/>
                <a:ea typeface="华文行楷" pitchFamily="2" charset="-122"/>
              </a:rPr>
              <a:t>自 学 检 测</a:t>
            </a:r>
          </a:p>
        </p:txBody>
      </p:sp>
    </p:spTree>
    <p:extLst>
      <p:ext uri="{BB962C8B-B14F-4D97-AF65-F5344CB8AC3E}">
        <p14:creationId xmlns:p14="http://schemas.microsoft.com/office/powerpoint/2010/main" val="72788373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31748"/>
                                        </p:tgtEl>
                                        <p:attrNameLst>
                                          <p:attrName>style.visibility</p:attrName>
                                        </p:attrNameLst>
                                      </p:cBhvr>
                                      <p:to>
                                        <p:strVal val="visible"/>
                                      </p:to>
                                    </p:set>
                                    <p:animEffect transition="in" filter="barn(outHorizontal)">
                                      <p:cBhvr>
                                        <p:cTn id="7" dur="500"/>
                                        <p:tgtEl>
                                          <p:spTgt spid="3174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1750"/>
                                        </p:tgtEl>
                                        <p:attrNameLst>
                                          <p:attrName>style.visibility</p:attrName>
                                        </p:attrNameLst>
                                      </p:cBhvr>
                                      <p:to>
                                        <p:strVal val="visible"/>
                                      </p:to>
                                    </p:set>
                                    <p:animEffect transition="in" filter="blinds(horizontal)">
                                      <p:cBhvr>
                                        <p:cTn id="12" dur="500"/>
                                        <p:tgtEl>
                                          <p:spTgt spid="317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8" grpId="0" autoUpdateAnimBg="0"/>
      <p:bldP spid="31750" grpId="0" animBg="1"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43796" y="519063"/>
            <a:ext cx="3031600" cy="923330"/>
          </a:xfrm>
          <a:prstGeom prst="rect">
            <a:avLst/>
          </a:prstGeom>
          <a:noFill/>
        </p:spPr>
        <p:txBody>
          <a:bodyPr wrap="none" rtlCol="0">
            <a:spAutoFit/>
          </a:bodyPr>
          <a:lstStyle/>
          <a:p>
            <a:pPr algn="ctr"/>
            <a:r>
              <a:rPr lang="zh-CN" altLang="en-US" sz="5400" b="1" dirty="0" smtClean="0">
                <a:latin typeface="Adobe 楷体 Std R" pitchFamily="18" charset="-122"/>
                <a:ea typeface="Adobe 楷体 Std R" pitchFamily="18" charset="-122"/>
              </a:rPr>
              <a:t>读准字音</a:t>
            </a:r>
            <a:endParaRPr lang="zh-CN" altLang="en-US" sz="5400" b="1" dirty="0">
              <a:latin typeface="Adobe 楷体 Std R" pitchFamily="18" charset="-122"/>
              <a:ea typeface="Adobe 楷体 Std R" pitchFamily="18" charset="-122"/>
            </a:endParaRPr>
          </a:p>
        </p:txBody>
      </p:sp>
      <p:sp>
        <p:nvSpPr>
          <p:cNvPr id="3" name="TextBox 2"/>
          <p:cNvSpPr txBox="1"/>
          <p:nvPr/>
        </p:nvSpPr>
        <p:spPr>
          <a:xfrm>
            <a:off x="755576" y="1462386"/>
            <a:ext cx="3096344" cy="646331"/>
          </a:xfrm>
          <a:prstGeom prst="rect">
            <a:avLst/>
          </a:prstGeom>
          <a:noFill/>
        </p:spPr>
        <p:txBody>
          <a:bodyPr wrap="square" rtlCol="0">
            <a:spAutoFit/>
          </a:bodyPr>
          <a:lstStyle/>
          <a:p>
            <a:r>
              <a:rPr lang="zh-CN" altLang="en-US" sz="3600" b="1" dirty="0" smtClean="0">
                <a:solidFill>
                  <a:srgbClr val="FF0000"/>
                </a:solidFill>
              </a:rPr>
              <a:t>杞</a:t>
            </a:r>
            <a:r>
              <a:rPr lang="zh-CN" altLang="en-US" sz="3600" b="1" dirty="0" smtClean="0"/>
              <a:t>人忧天（</a:t>
            </a:r>
            <a:r>
              <a:rPr lang="en-US" altLang="zh-CN" sz="3600" b="1" dirty="0" err="1" smtClean="0"/>
              <a:t>qǐ</a:t>
            </a:r>
            <a:r>
              <a:rPr lang="zh-CN" altLang="en-US" sz="3600" b="1" dirty="0" smtClean="0"/>
              <a:t>）</a:t>
            </a:r>
            <a:endParaRPr lang="zh-CN" altLang="en-US" sz="3600" b="1" dirty="0"/>
          </a:p>
        </p:txBody>
      </p:sp>
      <p:sp>
        <p:nvSpPr>
          <p:cNvPr id="4" name="TextBox 3"/>
          <p:cNvSpPr txBox="1"/>
          <p:nvPr/>
        </p:nvSpPr>
        <p:spPr>
          <a:xfrm>
            <a:off x="761345" y="2453320"/>
            <a:ext cx="3096344" cy="646331"/>
          </a:xfrm>
          <a:prstGeom prst="rect">
            <a:avLst/>
          </a:prstGeom>
          <a:noFill/>
        </p:spPr>
        <p:txBody>
          <a:bodyPr wrap="square" rtlCol="0">
            <a:spAutoFit/>
          </a:bodyPr>
          <a:lstStyle/>
          <a:p>
            <a:r>
              <a:rPr lang="zh-CN" altLang="en-US" sz="3600" b="1" dirty="0" smtClean="0"/>
              <a:t>身</a:t>
            </a:r>
            <a:r>
              <a:rPr lang="zh-CN" altLang="en-US" sz="3600" b="1" dirty="0" smtClean="0">
                <a:solidFill>
                  <a:srgbClr val="FF0000"/>
                </a:solidFill>
              </a:rPr>
              <a:t>亡</a:t>
            </a:r>
            <a:r>
              <a:rPr lang="zh-CN" altLang="en-US" sz="3600" b="1" dirty="0" smtClean="0"/>
              <a:t>所寄（</a:t>
            </a:r>
            <a:r>
              <a:rPr lang="en-US" altLang="zh-CN" sz="3600" b="1" dirty="0" err="1" smtClean="0"/>
              <a:t>wú</a:t>
            </a:r>
            <a:r>
              <a:rPr lang="zh-CN" altLang="en-US" sz="3600" b="1" dirty="0" smtClean="0"/>
              <a:t>）</a:t>
            </a:r>
            <a:endParaRPr lang="zh-CN" altLang="en-US" sz="3600" b="1" dirty="0"/>
          </a:p>
        </p:txBody>
      </p:sp>
      <p:sp>
        <p:nvSpPr>
          <p:cNvPr id="5" name="TextBox 4"/>
          <p:cNvSpPr txBox="1"/>
          <p:nvPr/>
        </p:nvSpPr>
        <p:spPr>
          <a:xfrm>
            <a:off x="761345" y="3573016"/>
            <a:ext cx="3594632" cy="646331"/>
          </a:xfrm>
          <a:prstGeom prst="rect">
            <a:avLst/>
          </a:prstGeom>
          <a:noFill/>
        </p:spPr>
        <p:txBody>
          <a:bodyPr wrap="square" rtlCol="0">
            <a:spAutoFit/>
          </a:bodyPr>
          <a:lstStyle/>
          <a:p>
            <a:r>
              <a:rPr lang="zh-CN" altLang="en-US" sz="3600" b="1" dirty="0" smtClean="0"/>
              <a:t>废</a:t>
            </a:r>
            <a:r>
              <a:rPr lang="zh-CN" altLang="en-US" sz="3600" b="1" dirty="0" smtClean="0">
                <a:solidFill>
                  <a:srgbClr val="FF0000"/>
                </a:solidFill>
              </a:rPr>
              <a:t>寝</a:t>
            </a:r>
            <a:r>
              <a:rPr lang="zh-CN" altLang="en-US" sz="3600" b="1" dirty="0" smtClean="0"/>
              <a:t>食者（</a:t>
            </a:r>
            <a:r>
              <a:rPr lang="en-US" altLang="zh-CN" sz="3600" b="1" dirty="0" err="1" smtClean="0"/>
              <a:t>qǐn</a:t>
            </a:r>
            <a:r>
              <a:rPr lang="zh-CN" altLang="en-US" sz="3600" b="1" dirty="0" smtClean="0"/>
              <a:t>）</a:t>
            </a:r>
            <a:endParaRPr lang="zh-CN" altLang="en-US" sz="3600" b="1" dirty="0"/>
          </a:p>
        </p:txBody>
      </p:sp>
      <p:sp>
        <p:nvSpPr>
          <p:cNvPr id="6" name="TextBox 5"/>
          <p:cNvSpPr txBox="1"/>
          <p:nvPr/>
        </p:nvSpPr>
        <p:spPr>
          <a:xfrm>
            <a:off x="818294" y="4632672"/>
            <a:ext cx="4176464" cy="646331"/>
          </a:xfrm>
          <a:prstGeom prst="rect">
            <a:avLst/>
          </a:prstGeom>
          <a:noFill/>
        </p:spPr>
        <p:txBody>
          <a:bodyPr wrap="square" rtlCol="0">
            <a:spAutoFit/>
          </a:bodyPr>
          <a:lstStyle/>
          <a:p>
            <a:r>
              <a:rPr lang="zh-CN" altLang="en-US" sz="3600" b="1" dirty="0" smtClean="0">
                <a:solidFill>
                  <a:srgbClr val="FF0000"/>
                </a:solidFill>
              </a:rPr>
              <a:t>崩坠</a:t>
            </a:r>
            <a:r>
              <a:rPr lang="zh-CN" altLang="en-US" sz="3600" b="1" dirty="0" smtClean="0"/>
              <a:t>乎（</a:t>
            </a:r>
            <a:r>
              <a:rPr lang="en-US" altLang="zh-CN" sz="3600" b="1" dirty="0" err="1" smtClean="0"/>
              <a:t>bēng</a:t>
            </a:r>
            <a:r>
              <a:rPr lang="en-US" altLang="zh-CN" sz="3600" b="1" dirty="0" smtClean="0"/>
              <a:t> </a:t>
            </a:r>
            <a:r>
              <a:rPr lang="en-US" altLang="zh-CN" sz="3600" b="1" dirty="0" err="1" smtClean="0"/>
              <a:t>zhuì</a:t>
            </a:r>
            <a:r>
              <a:rPr lang="zh-CN" altLang="en-US" sz="3600" b="1" dirty="0" smtClean="0"/>
              <a:t>）</a:t>
            </a:r>
            <a:endParaRPr lang="zh-CN" altLang="en-US" sz="3600" b="1" dirty="0"/>
          </a:p>
        </p:txBody>
      </p:sp>
      <p:sp>
        <p:nvSpPr>
          <p:cNvPr id="7" name="TextBox 6"/>
          <p:cNvSpPr txBox="1"/>
          <p:nvPr/>
        </p:nvSpPr>
        <p:spPr>
          <a:xfrm>
            <a:off x="5022935" y="1523643"/>
            <a:ext cx="3096344" cy="646331"/>
          </a:xfrm>
          <a:prstGeom prst="rect">
            <a:avLst/>
          </a:prstGeom>
          <a:noFill/>
        </p:spPr>
        <p:txBody>
          <a:bodyPr wrap="square" rtlCol="0">
            <a:spAutoFit/>
          </a:bodyPr>
          <a:lstStyle/>
          <a:p>
            <a:r>
              <a:rPr lang="zh-CN" altLang="en-US" sz="3600" b="1" dirty="0" smtClean="0"/>
              <a:t>日月星</a:t>
            </a:r>
            <a:r>
              <a:rPr lang="zh-CN" altLang="en-US" sz="3600" b="1" dirty="0" smtClean="0">
                <a:solidFill>
                  <a:srgbClr val="FF0000"/>
                </a:solidFill>
              </a:rPr>
              <a:t>宿</a:t>
            </a:r>
            <a:r>
              <a:rPr lang="zh-CN" altLang="en-US" sz="3600" b="1" dirty="0" smtClean="0"/>
              <a:t>（</a:t>
            </a:r>
            <a:r>
              <a:rPr lang="en-US" altLang="zh-CN" sz="3600" b="1" dirty="0" err="1" smtClean="0"/>
              <a:t>xiù</a:t>
            </a:r>
            <a:r>
              <a:rPr lang="zh-CN" altLang="en-US" sz="3600" b="1" dirty="0" smtClean="0"/>
              <a:t>）</a:t>
            </a:r>
            <a:endParaRPr lang="zh-CN" altLang="en-US" sz="3600" b="1" dirty="0"/>
          </a:p>
        </p:txBody>
      </p:sp>
      <p:sp>
        <p:nvSpPr>
          <p:cNvPr id="8" name="TextBox 7"/>
          <p:cNvSpPr txBox="1"/>
          <p:nvPr/>
        </p:nvSpPr>
        <p:spPr>
          <a:xfrm>
            <a:off x="5004048" y="2453117"/>
            <a:ext cx="3096344" cy="646331"/>
          </a:xfrm>
          <a:prstGeom prst="rect">
            <a:avLst/>
          </a:prstGeom>
          <a:noFill/>
        </p:spPr>
        <p:txBody>
          <a:bodyPr wrap="square" rtlCol="0">
            <a:spAutoFit/>
          </a:bodyPr>
          <a:lstStyle/>
          <a:p>
            <a:r>
              <a:rPr lang="zh-CN" altLang="en-US" sz="3600" b="1" dirty="0" smtClean="0">
                <a:solidFill>
                  <a:srgbClr val="FF0000"/>
                </a:solidFill>
              </a:rPr>
              <a:t>中</a:t>
            </a:r>
            <a:r>
              <a:rPr lang="zh-CN" altLang="en-US" sz="3600" b="1" dirty="0" smtClean="0"/>
              <a:t>伤（</a:t>
            </a:r>
            <a:r>
              <a:rPr lang="en-US" altLang="zh-CN" sz="3600" b="1" dirty="0" err="1" smtClean="0"/>
              <a:t>zhòng</a:t>
            </a:r>
            <a:r>
              <a:rPr lang="zh-CN" altLang="en-US" sz="3600" b="1" dirty="0" smtClean="0"/>
              <a:t>）</a:t>
            </a:r>
            <a:endParaRPr lang="zh-CN" altLang="en-US" sz="3600" b="1" dirty="0"/>
          </a:p>
        </p:txBody>
      </p:sp>
      <p:sp>
        <p:nvSpPr>
          <p:cNvPr id="9" name="TextBox 8"/>
          <p:cNvSpPr txBox="1"/>
          <p:nvPr/>
        </p:nvSpPr>
        <p:spPr>
          <a:xfrm>
            <a:off x="4994758" y="3529676"/>
            <a:ext cx="3096344" cy="646331"/>
          </a:xfrm>
          <a:prstGeom prst="rect">
            <a:avLst/>
          </a:prstGeom>
          <a:noFill/>
        </p:spPr>
        <p:txBody>
          <a:bodyPr wrap="square" rtlCol="0">
            <a:spAutoFit/>
          </a:bodyPr>
          <a:lstStyle/>
          <a:p>
            <a:r>
              <a:rPr lang="zh-CN" altLang="en-US" sz="3600" b="1" dirty="0" smtClean="0"/>
              <a:t>充</a:t>
            </a:r>
            <a:r>
              <a:rPr lang="zh-CN" altLang="en-US" sz="3600" b="1" dirty="0" smtClean="0">
                <a:solidFill>
                  <a:srgbClr val="FF0000"/>
                </a:solidFill>
              </a:rPr>
              <a:t>塞</a:t>
            </a:r>
            <a:r>
              <a:rPr lang="zh-CN" altLang="en-US" sz="3600" b="1" dirty="0" smtClean="0"/>
              <a:t>四虚（</a:t>
            </a:r>
            <a:r>
              <a:rPr lang="en-US" altLang="zh-CN" sz="3600" b="1" dirty="0" err="1" smtClean="0"/>
              <a:t>sè</a:t>
            </a:r>
            <a:r>
              <a:rPr lang="zh-CN" altLang="en-US" sz="3600" b="1" dirty="0" smtClean="0"/>
              <a:t>）</a:t>
            </a:r>
            <a:endParaRPr lang="zh-CN" altLang="en-US" sz="3600" b="1" dirty="0"/>
          </a:p>
        </p:txBody>
      </p:sp>
      <p:sp>
        <p:nvSpPr>
          <p:cNvPr id="10" name="TextBox 9"/>
          <p:cNvSpPr txBox="1"/>
          <p:nvPr/>
        </p:nvSpPr>
        <p:spPr>
          <a:xfrm>
            <a:off x="5076056" y="4632671"/>
            <a:ext cx="4067944" cy="646331"/>
          </a:xfrm>
          <a:prstGeom prst="rect">
            <a:avLst/>
          </a:prstGeom>
          <a:noFill/>
        </p:spPr>
        <p:txBody>
          <a:bodyPr wrap="square" rtlCol="0">
            <a:spAutoFit/>
          </a:bodyPr>
          <a:lstStyle/>
          <a:p>
            <a:r>
              <a:rPr lang="zh-CN" altLang="en-US" sz="3600" b="1" dirty="0" smtClean="0">
                <a:solidFill>
                  <a:srgbClr val="FF0000"/>
                </a:solidFill>
              </a:rPr>
              <a:t>躇</a:t>
            </a:r>
            <a:r>
              <a:rPr lang="zh-CN" altLang="en-US" sz="3600" b="1" dirty="0" smtClean="0"/>
              <a:t>步</a:t>
            </a:r>
            <a:r>
              <a:rPr lang="zh-CN" altLang="en-US" sz="3600" b="1" dirty="0" smtClean="0">
                <a:solidFill>
                  <a:srgbClr val="FF0000"/>
                </a:solidFill>
              </a:rPr>
              <a:t>跐</a:t>
            </a:r>
            <a:r>
              <a:rPr lang="zh-CN" altLang="en-US" sz="3600" b="1" dirty="0" smtClean="0"/>
              <a:t>蹈（</a:t>
            </a:r>
            <a:r>
              <a:rPr lang="en-US" altLang="zh-CN" sz="3600" b="1" dirty="0" err="1" smtClean="0"/>
              <a:t>chú</a:t>
            </a:r>
            <a:r>
              <a:rPr lang="en-US" altLang="zh-CN" sz="3600" b="1" dirty="0" smtClean="0"/>
              <a:t> </a:t>
            </a:r>
            <a:r>
              <a:rPr lang="en-US" altLang="zh-CN" sz="3600" b="1" dirty="0" err="1" smtClean="0"/>
              <a:t>cǐ</a:t>
            </a:r>
            <a:r>
              <a:rPr lang="zh-CN" altLang="en-US" sz="3600" b="1" dirty="0" smtClean="0"/>
              <a:t>）</a:t>
            </a:r>
            <a:endParaRPr lang="zh-CN" altLang="en-US" sz="3600" b="1" dirty="0"/>
          </a:p>
        </p:txBody>
      </p:sp>
      <p:sp>
        <p:nvSpPr>
          <p:cNvPr id="11" name="TextBox 10"/>
          <p:cNvSpPr txBox="1"/>
          <p:nvPr/>
        </p:nvSpPr>
        <p:spPr>
          <a:xfrm>
            <a:off x="2309517" y="5549416"/>
            <a:ext cx="4067944" cy="646331"/>
          </a:xfrm>
          <a:prstGeom prst="rect">
            <a:avLst/>
          </a:prstGeom>
          <a:noFill/>
        </p:spPr>
        <p:txBody>
          <a:bodyPr wrap="square" rtlCol="0">
            <a:spAutoFit/>
          </a:bodyPr>
          <a:lstStyle/>
          <a:p>
            <a:r>
              <a:rPr lang="zh-CN" altLang="en-US" sz="3600" b="1" dirty="0" smtClean="0">
                <a:solidFill>
                  <a:srgbClr val="FF0000"/>
                </a:solidFill>
              </a:rPr>
              <a:t>舍</a:t>
            </a:r>
            <a:r>
              <a:rPr lang="zh-CN" altLang="en-US" sz="3600" b="1" dirty="0" smtClean="0"/>
              <a:t>然大喜（</a:t>
            </a:r>
            <a:r>
              <a:rPr lang="en-US" altLang="zh-CN" sz="3600" b="1" dirty="0" err="1" smtClean="0"/>
              <a:t>shì</a:t>
            </a:r>
            <a:r>
              <a:rPr lang="zh-CN" altLang="en-US" sz="3600" b="1" dirty="0" smtClean="0"/>
              <a:t>）</a:t>
            </a:r>
            <a:endParaRPr lang="zh-CN" altLang="en-US" sz="3600" b="1" dirty="0"/>
          </a:p>
        </p:txBody>
      </p:sp>
    </p:spTree>
    <p:extLst>
      <p:ext uri="{BB962C8B-B14F-4D97-AF65-F5344CB8AC3E}">
        <p14:creationId xmlns:p14="http://schemas.microsoft.com/office/powerpoint/2010/main" val="23912750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43796" y="519063"/>
            <a:ext cx="3031600" cy="923330"/>
          </a:xfrm>
          <a:prstGeom prst="rect">
            <a:avLst/>
          </a:prstGeom>
          <a:noFill/>
        </p:spPr>
        <p:txBody>
          <a:bodyPr wrap="none" rtlCol="0">
            <a:spAutoFit/>
          </a:bodyPr>
          <a:lstStyle/>
          <a:p>
            <a:pPr algn="ctr"/>
            <a:r>
              <a:rPr lang="zh-CN" altLang="en-US" sz="5400" b="1" dirty="0" smtClean="0">
                <a:latin typeface="Adobe 楷体 Std R" pitchFamily="18" charset="-122"/>
                <a:ea typeface="Adobe 楷体 Std R" pitchFamily="18" charset="-122"/>
              </a:rPr>
              <a:t>理解词义</a:t>
            </a:r>
            <a:endParaRPr lang="zh-CN" altLang="en-US" sz="5400" b="1" dirty="0">
              <a:latin typeface="Adobe 楷体 Std R" pitchFamily="18" charset="-122"/>
              <a:ea typeface="Adobe 楷体 Std R" pitchFamily="18" charset="-122"/>
            </a:endParaRPr>
          </a:p>
        </p:txBody>
      </p:sp>
      <p:sp>
        <p:nvSpPr>
          <p:cNvPr id="3" name="TextBox 2"/>
          <p:cNvSpPr txBox="1"/>
          <p:nvPr/>
        </p:nvSpPr>
        <p:spPr>
          <a:xfrm>
            <a:off x="539552" y="1804174"/>
            <a:ext cx="4815742" cy="707886"/>
          </a:xfrm>
          <a:prstGeom prst="rect">
            <a:avLst/>
          </a:prstGeom>
          <a:noFill/>
        </p:spPr>
        <p:txBody>
          <a:bodyPr wrap="none" rtlCol="0">
            <a:spAutoFit/>
          </a:bodyPr>
          <a:lstStyle/>
          <a:p>
            <a:r>
              <a:rPr lang="zh-CN" altLang="en-US" sz="4000" b="1" dirty="0" smtClean="0"/>
              <a:t>身</a:t>
            </a:r>
            <a:r>
              <a:rPr lang="zh-CN" altLang="en-US" sz="4000" b="1" dirty="0" smtClean="0">
                <a:solidFill>
                  <a:srgbClr val="FF0000"/>
                </a:solidFill>
              </a:rPr>
              <a:t>亡</a:t>
            </a:r>
            <a:r>
              <a:rPr lang="zh-CN" altLang="en-US" sz="4000" b="1" dirty="0" smtClean="0"/>
              <a:t>所寄：无，没有</a:t>
            </a:r>
            <a:endParaRPr lang="zh-CN" altLang="en-US" sz="4000" b="1" dirty="0"/>
          </a:p>
        </p:txBody>
      </p:sp>
      <p:sp>
        <p:nvSpPr>
          <p:cNvPr id="4" name="TextBox 3"/>
          <p:cNvSpPr txBox="1"/>
          <p:nvPr/>
        </p:nvSpPr>
        <p:spPr>
          <a:xfrm>
            <a:off x="539552" y="3008890"/>
            <a:ext cx="5330305" cy="707886"/>
          </a:xfrm>
          <a:prstGeom prst="rect">
            <a:avLst/>
          </a:prstGeom>
          <a:noFill/>
        </p:spPr>
        <p:txBody>
          <a:bodyPr wrap="none" rtlCol="0">
            <a:spAutoFit/>
          </a:bodyPr>
          <a:lstStyle/>
          <a:p>
            <a:r>
              <a:rPr lang="zh-CN" altLang="en-US" sz="4000" b="1" dirty="0"/>
              <a:t>天</a:t>
            </a:r>
            <a:r>
              <a:rPr lang="zh-CN" altLang="en-US" sz="4000" b="1" dirty="0">
                <a:solidFill>
                  <a:srgbClr val="FF0000"/>
                </a:solidFill>
              </a:rPr>
              <a:t>果</a:t>
            </a:r>
            <a:r>
              <a:rPr lang="zh-CN" altLang="en-US" sz="4000" b="1" dirty="0"/>
              <a:t>积气：如果，果真</a:t>
            </a:r>
            <a:endParaRPr lang="zh-CN" altLang="en-US" sz="4000" b="1" dirty="0"/>
          </a:p>
        </p:txBody>
      </p:sp>
      <p:sp>
        <p:nvSpPr>
          <p:cNvPr id="5" name="TextBox 4"/>
          <p:cNvSpPr txBox="1"/>
          <p:nvPr/>
        </p:nvSpPr>
        <p:spPr>
          <a:xfrm>
            <a:off x="643621" y="4007104"/>
            <a:ext cx="4301177" cy="707886"/>
          </a:xfrm>
          <a:prstGeom prst="rect">
            <a:avLst/>
          </a:prstGeom>
          <a:noFill/>
        </p:spPr>
        <p:txBody>
          <a:bodyPr wrap="none" rtlCol="0">
            <a:spAutoFit/>
          </a:bodyPr>
          <a:lstStyle/>
          <a:p>
            <a:r>
              <a:rPr lang="zh-CN" altLang="en-US" sz="4000" b="1" dirty="0"/>
              <a:t>地，积块</a:t>
            </a:r>
            <a:r>
              <a:rPr lang="zh-CN" altLang="en-US" sz="4000" b="1" dirty="0">
                <a:solidFill>
                  <a:srgbClr val="FF0000"/>
                </a:solidFill>
              </a:rPr>
              <a:t>耳</a:t>
            </a:r>
            <a:r>
              <a:rPr lang="zh-CN" altLang="en-US" sz="4000" b="1" dirty="0"/>
              <a:t>：罢了</a:t>
            </a:r>
            <a:endParaRPr lang="zh-CN" altLang="en-US" sz="4000" b="1" dirty="0"/>
          </a:p>
        </p:txBody>
      </p:sp>
      <p:sp>
        <p:nvSpPr>
          <p:cNvPr id="6" name="TextBox 5"/>
          <p:cNvSpPr txBox="1"/>
          <p:nvPr/>
        </p:nvSpPr>
        <p:spPr>
          <a:xfrm>
            <a:off x="643621" y="4932549"/>
            <a:ext cx="7858370" cy="707886"/>
          </a:xfrm>
          <a:prstGeom prst="rect">
            <a:avLst/>
          </a:prstGeom>
          <a:noFill/>
        </p:spPr>
        <p:txBody>
          <a:bodyPr wrap="square" rtlCol="0">
            <a:spAutoFit/>
          </a:bodyPr>
          <a:lstStyle/>
          <a:p>
            <a:r>
              <a:rPr lang="zh-CN" altLang="en-US" sz="4000" b="1" dirty="0">
                <a:solidFill>
                  <a:srgbClr val="FF0000"/>
                </a:solidFill>
              </a:rPr>
              <a:t>舍</a:t>
            </a:r>
            <a:r>
              <a:rPr lang="zh-CN" altLang="en-US" sz="4000" b="1" dirty="0"/>
              <a:t>然大喜：同“释”，解除、消除</a:t>
            </a:r>
            <a:endParaRPr lang="zh-CN" altLang="en-US" sz="4000" b="1" dirty="0"/>
          </a:p>
        </p:txBody>
      </p:sp>
    </p:spTree>
    <p:extLst>
      <p:ext uri="{BB962C8B-B14F-4D97-AF65-F5344CB8AC3E}">
        <p14:creationId xmlns:p14="http://schemas.microsoft.com/office/powerpoint/2010/main" val="27153888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ext Box 5"/>
          <p:cNvSpPr txBox="1">
            <a:spLocks noChangeArrowheads="1"/>
          </p:cNvSpPr>
          <p:nvPr/>
        </p:nvSpPr>
        <p:spPr bwMode="auto">
          <a:xfrm>
            <a:off x="1050925" y="454025"/>
            <a:ext cx="76358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200">
                <a:solidFill>
                  <a:schemeClr val="tx1"/>
                </a:solidFill>
                <a:latin typeface="Times New Roman" pitchFamily="18" charset="0"/>
                <a:ea typeface="宋体" charset="-122"/>
              </a:defRPr>
            </a:lvl1pPr>
            <a:lvl2pPr>
              <a:defRPr kumimoji="1" sz="2800">
                <a:solidFill>
                  <a:schemeClr val="tx1"/>
                </a:solidFill>
                <a:latin typeface="Times New Roman" pitchFamily="18" charset="0"/>
                <a:ea typeface="宋体" charset="-122"/>
              </a:defRPr>
            </a:lvl2pPr>
            <a:lvl3pPr>
              <a:defRPr kumimoji="1" sz="2400">
                <a:solidFill>
                  <a:schemeClr val="tx1"/>
                </a:solidFill>
                <a:latin typeface="Times New Roman" pitchFamily="18" charset="0"/>
                <a:ea typeface="宋体" charset="-122"/>
              </a:defRPr>
            </a:lvl3pPr>
            <a:lvl4pPr>
              <a:defRPr kumimoji="1" sz="2000">
                <a:solidFill>
                  <a:schemeClr val="tx1"/>
                </a:solidFill>
                <a:latin typeface="Times New Roman" pitchFamily="18" charset="0"/>
                <a:ea typeface="宋体" charset="-122"/>
              </a:defRPr>
            </a:lvl4pPr>
            <a:lvl5pPr>
              <a:defRPr kumimoji="1" sz="2000">
                <a:solidFill>
                  <a:schemeClr val="tx1"/>
                </a:solidFill>
                <a:latin typeface="Times New Roman" pitchFamily="18" charset="0"/>
                <a:ea typeface="宋体" charset="-122"/>
              </a:defRPr>
            </a:lvl5pPr>
            <a:lvl6pPr eaLnBrk="0" hangingPunct="0">
              <a:defRPr kumimoji="1" sz="2000">
                <a:solidFill>
                  <a:schemeClr val="tx1"/>
                </a:solidFill>
                <a:latin typeface="Times New Roman" pitchFamily="18" charset="0"/>
                <a:ea typeface="宋体" charset="-122"/>
              </a:defRPr>
            </a:lvl6pPr>
            <a:lvl7pPr eaLnBrk="0" hangingPunct="0">
              <a:defRPr kumimoji="1" sz="2000">
                <a:solidFill>
                  <a:schemeClr val="tx1"/>
                </a:solidFill>
                <a:latin typeface="Times New Roman" pitchFamily="18" charset="0"/>
                <a:ea typeface="宋体" charset="-122"/>
              </a:defRPr>
            </a:lvl7pPr>
            <a:lvl8pPr eaLnBrk="0" hangingPunct="0">
              <a:defRPr kumimoji="1" sz="2000">
                <a:solidFill>
                  <a:schemeClr val="tx1"/>
                </a:solidFill>
                <a:latin typeface="Times New Roman" pitchFamily="18" charset="0"/>
                <a:ea typeface="宋体" charset="-122"/>
              </a:defRPr>
            </a:lvl8pPr>
            <a:lvl9pPr eaLnBrk="0" hangingPunct="0">
              <a:defRPr kumimoji="1" sz="2000">
                <a:solidFill>
                  <a:schemeClr val="tx1"/>
                </a:solidFill>
                <a:latin typeface="Times New Roman" pitchFamily="18" charset="0"/>
                <a:ea typeface="宋体" charset="-122"/>
              </a:defRPr>
            </a:lvl9pPr>
          </a:lstStyle>
          <a:p>
            <a:pPr fontAlgn="base">
              <a:spcBef>
                <a:spcPct val="0"/>
              </a:spcBef>
              <a:spcAft>
                <a:spcPct val="0"/>
              </a:spcAft>
            </a:pPr>
            <a:r>
              <a:rPr lang="zh-CN" altLang="en-US" sz="2000" b="1" dirty="0" smtClean="0">
                <a:solidFill>
                  <a:srgbClr val="000000"/>
                </a:solidFill>
              </a:rPr>
              <a:t>　　</a:t>
            </a:r>
            <a:r>
              <a:rPr lang="zh-CN" altLang="en-US" b="1" dirty="0" smtClean="0">
                <a:solidFill>
                  <a:srgbClr val="000000"/>
                </a:solidFill>
              </a:rPr>
              <a:t>杞国有人忧天地崩坠，身</a:t>
            </a:r>
            <a:r>
              <a:rPr lang="zh-CN" altLang="en-US" b="1" dirty="0" smtClean="0">
                <a:solidFill>
                  <a:srgbClr val="FF0000"/>
                </a:solidFill>
              </a:rPr>
              <a:t>亡</a:t>
            </a:r>
            <a:r>
              <a:rPr lang="zh-CN" altLang="en-US" b="1" dirty="0" smtClean="0">
                <a:solidFill>
                  <a:srgbClr val="000000"/>
                </a:solidFill>
              </a:rPr>
              <a:t>所</a:t>
            </a:r>
            <a:r>
              <a:rPr lang="zh-CN" altLang="en-US" b="1" dirty="0" smtClean="0">
                <a:solidFill>
                  <a:srgbClr val="6600CC"/>
                </a:solidFill>
              </a:rPr>
              <a:t>寄</a:t>
            </a:r>
            <a:r>
              <a:rPr lang="zh-CN" altLang="en-US" b="1" dirty="0" smtClean="0">
                <a:solidFill>
                  <a:srgbClr val="000000"/>
                </a:solidFill>
              </a:rPr>
              <a:t>，</a:t>
            </a:r>
            <a:r>
              <a:rPr lang="zh-CN" altLang="en-US" b="1" dirty="0" smtClean="0">
                <a:solidFill>
                  <a:srgbClr val="FF0000"/>
                </a:solidFill>
              </a:rPr>
              <a:t>废</a:t>
            </a:r>
          </a:p>
        </p:txBody>
      </p:sp>
      <p:sp>
        <p:nvSpPr>
          <p:cNvPr id="98307" name="Text Box 9"/>
          <p:cNvSpPr txBox="1">
            <a:spLocks noChangeArrowheads="1"/>
          </p:cNvSpPr>
          <p:nvPr/>
        </p:nvSpPr>
        <p:spPr bwMode="auto">
          <a:xfrm>
            <a:off x="261938" y="1484313"/>
            <a:ext cx="842486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3200">
                <a:solidFill>
                  <a:schemeClr val="tx1"/>
                </a:solidFill>
                <a:latin typeface="Times New Roman" pitchFamily="18" charset="0"/>
                <a:ea typeface="宋体" charset="-122"/>
              </a:defRPr>
            </a:lvl1pPr>
            <a:lvl2pPr>
              <a:defRPr kumimoji="1" sz="2800">
                <a:solidFill>
                  <a:schemeClr val="tx1"/>
                </a:solidFill>
                <a:latin typeface="Times New Roman" pitchFamily="18" charset="0"/>
                <a:ea typeface="宋体" charset="-122"/>
              </a:defRPr>
            </a:lvl2pPr>
            <a:lvl3pPr>
              <a:defRPr kumimoji="1" sz="2400">
                <a:solidFill>
                  <a:schemeClr val="tx1"/>
                </a:solidFill>
                <a:latin typeface="Times New Roman" pitchFamily="18" charset="0"/>
                <a:ea typeface="宋体" charset="-122"/>
              </a:defRPr>
            </a:lvl3pPr>
            <a:lvl4pPr>
              <a:defRPr kumimoji="1" sz="2000">
                <a:solidFill>
                  <a:schemeClr val="tx1"/>
                </a:solidFill>
                <a:latin typeface="Times New Roman" pitchFamily="18" charset="0"/>
                <a:ea typeface="宋体" charset="-122"/>
              </a:defRPr>
            </a:lvl4pPr>
            <a:lvl5pPr>
              <a:defRPr kumimoji="1" sz="2000">
                <a:solidFill>
                  <a:schemeClr val="tx1"/>
                </a:solidFill>
                <a:latin typeface="Times New Roman" pitchFamily="18" charset="0"/>
                <a:ea typeface="宋体" charset="-122"/>
              </a:defRPr>
            </a:lvl5pPr>
            <a:lvl6pPr eaLnBrk="0" hangingPunct="0">
              <a:defRPr kumimoji="1" sz="2000">
                <a:solidFill>
                  <a:schemeClr val="tx1"/>
                </a:solidFill>
                <a:latin typeface="Times New Roman" pitchFamily="18" charset="0"/>
                <a:ea typeface="宋体" charset="-122"/>
              </a:defRPr>
            </a:lvl6pPr>
            <a:lvl7pPr eaLnBrk="0" hangingPunct="0">
              <a:defRPr kumimoji="1" sz="2000">
                <a:solidFill>
                  <a:schemeClr val="tx1"/>
                </a:solidFill>
                <a:latin typeface="Times New Roman" pitchFamily="18" charset="0"/>
                <a:ea typeface="宋体" charset="-122"/>
              </a:defRPr>
            </a:lvl7pPr>
            <a:lvl8pPr eaLnBrk="0" hangingPunct="0">
              <a:defRPr kumimoji="1" sz="2000">
                <a:solidFill>
                  <a:schemeClr val="tx1"/>
                </a:solidFill>
                <a:latin typeface="Times New Roman" pitchFamily="18" charset="0"/>
                <a:ea typeface="宋体" charset="-122"/>
              </a:defRPr>
            </a:lvl8pPr>
            <a:lvl9pPr eaLnBrk="0" hangingPunct="0">
              <a:defRPr kumimoji="1" sz="2000">
                <a:solidFill>
                  <a:schemeClr val="tx1"/>
                </a:solidFill>
                <a:latin typeface="Times New Roman" pitchFamily="18" charset="0"/>
                <a:ea typeface="宋体" charset="-122"/>
              </a:defRPr>
            </a:lvl9pPr>
          </a:lstStyle>
          <a:p>
            <a:pPr fontAlgn="base">
              <a:spcBef>
                <a:spcPct val="0"/>
              </a:spcBef>
              <a:spcAft>
                <a:spcPct val="0"/>
              </a:spcAft>
            </a:pPr>
            <a:r>
              <a:rPr lang="zh-CN" altLang="en-US" b="1" smtClean="0">
                <a:solidFill>
                  <a:srgbClr val="000000"/>
                </a:solidFill>
              </a:rPr>
              <a:t>寝食者。又有忧彼之所忧者，因往</a:t>
            </a:r>
            <a:r>
              <a:rPr lang="zh-CN" altLang="en-US" b="1" smtClean="0">
                <a:solidFill>
                  <a:srgbClr val="3366FF"/>
                </a:solidFill>
              </a:rPr>
              <a:t>晓</a:t>
            </a:r>
            <a:r>
              <a:rPr lang="zh-CN" altLang="en-US" b="1" smtClean="0">
                <a:solidFill>
                  <a:srgbClr val="000000"/>
                </a:solidFill>
              </a:rPr>
              <a:t>之，曰：</a:t>
            </a:r>
          </a:p>
        </p:txBody>
      </p:sp>
      <p:sp>
        <p:nvSpPr>
          <p:cNvPr id="98308" name="矩形 1"/>
          <p:cNvSpPr>
            <a:spLocks noChangeArrowheads="1"/>
          </p:cNvSpPr>
          <p:nvPr/>
        </p:nvSpPr>
        <p:spPr bwMode="auto">
          <a:xfrm>
            <a:off x="161925" y="2459038"/>
            <a:ext cx="911225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kumimoji="1" lang="zh-CN" altLang="en-US" sz="3200" b="1" smtClean="0">
                <a:solidFill>
                  <a:srgbClr val="000000"/>
                </a:solidFill>
              </a:rPr>
              <a:t>“天，</a:t>
            </a:r>
            <a:r>
              <a:rPr kumimoji="1" lang="zh-CN" altLang="en-US" sz="3200" b="1" smtClean="0">
                <a:solidFill>
                  <a:srgbClr val="FF0000"/>
                </a:solidFill>
              </a:rPr>
              <a:t>积气</a:t>
            </a:r>
            <a:r>
              <a:rPr kumimoji="1" lang="zh-CN" altLang="en-US" sz="3200" b="1" smtClean="0">
                <a:solidFill>
                  <a:srgbClr val="3366FF"/>
                </a:solidFill>
              </a:rPr>
              <a:t>耳</a:t>
            </a:r>
            <a:r>
              <a:rPr kumimoji="1" lang="zh-CN" altLang="en-US" sz="3200" b="1" smtClean="0">
                <a:solidFill>
                  <a:srgbClr val="000000"/>
                </a:solidFill>
              </a:rPr>
              <a:t>，无处无气，</a:t>
            </a:r>
            <a:r>
              <a:rPr kumimoji="1" lang="zh-CN" altLang="en-US" sz="3200" b="1" smtClean="0">
                <a:solidFill>
                  <a:srgbClr val="C00000"/>
                </a:solidFill>
              </a:rPr>
              <a:t>若</a:t>
            </a:r>
            <a:r>
              <a:rPr kumimoji="1" lang="zh-CN" altLang="en-US" sz="3200" b="1" smtClean="0">
                <a:solidFill>
                  <a:srgbClr val="000000"/>
                </a:solidFill>
              </a:rPr>
              <a:t>屈伸呼吸，终日</a:t>
            </a:r>
          </a:p>
        </p:txBody>
      </p:sp>
      <p:sp>
        <p:nvSpPr>
          <p:cNvPr id="3" name="矩形标注 2"/>
          <p:cNvSpPr/>
          <p:nvPr/>
        </p:nvSpPr>
        <p:spPr>
          <a:xfrm>
            <a:off x="6084888" y="3302000"/>
            <a:ext cx="1020762" cy="515938"/>
          </a:xfrm>
          <a:prstGeom prst="wedgeRectCallout">
            <a:avLst>
              <a:gd name="adj1" fmla="val -114157"/>
              <a:gd name="adj2" fmla="val -122023"/>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zh-CN" altLang="en-US" sz="2800" b="1" dirty="0">
                <a:solidFill>
                  <a:srgbClr val="FF0000"/>
                </a:solidFill>
              </a:rPr>
              <a:t>你</a:t>
            </a:r>
          </a:p>
        </p:txBody>
      </p:sp>
      <p:sp>
        <p:nvSpPr>
          <p:cNvPr id="4" name="TextBox 3"/>
          <p:cNvSpPr txBox="1">
            <a:spLocks noChangeArrowheads="1"/>
          </p:cNvSpPr>
          <p:nvPr/>
        </p:nvSpPr>
        <p:spPr bwMode="auto">
          <a:xfrm>
            <a:off x="161925" y="4038600"/>
            <a:ext cx="9371013"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200">
                <a:solidFill>
                  <a:schemeClr val="tx1"/>
                </a:solidFill>
                <a:latin typeface="Times New Roman" pitchFamily="18" charset="0"/>
                <a:ea typeface="宋体" charset="-122"/>
              </a:defRPr>
            </a:lvl1pPr>
            <a:lvl2pPr>
              <a:defRPr kumimoji="1" sz="2800">
                <a:solidFill>
                  <a:schemeClr val="tx1"/>
                </a:solidFill>
                <a:latin typeface="Times New Roman" pitchFamily="18" charset="0"/>
                <a:ea typeface="宋体" charset="-122"/>
              </a:defRPr>
            </a:lvl2pPr>
            <a:lvl3pPr>
              <a:defRPr kumimoji="1" sz="2400">
                <a:solidFill>
                  <a:schemeClr val="tx1"/>
                </a:solidFill>
                <a:latin typeface="Times New Roman" pitchFamily="18" charset="0"/>
                <a:ea typeface="宋体" charset="-122"/>
              </a:defRPr>
            </a:lvl3pPr>
            <a:lvl4pPr>
              <a:defRPr kumimoji="1" sz="2000">
                <a:solidFill>
                  <a:schemeClr val="tx1"/>
                </a:solidFill>
                <a:latin typeface="Times New Roman" pitchFamily="18" charset="0"/>
                <a:ea typeface="宋体" charset="-122"/>
              </a:defRPr>
            </a:lvl4pPr>
            <a:lvl5pPr>
              <a:defRPr kumimoji="1" sz="2000">
                <a:solidFill>
                  <a:schemeClr val="tx1"/>
                </a:solidFill>
                <a:latin typeface="Times New Roman" pitchFamily="18" charset="0"/>
                <a:ea typeface="宋体" charset="-122"/>
              </a:defRPr>
            </a:lvl5pPr>
            <a:lvl6pPr eaLnBrk="0" hangingPunct="0">
              <a:defRPr kumimoji="1" sz="2000">
                <a:solidFill>
                  <a:schemeClr val="tx1"/>
                </a:solidFill>
                <a:latin typeface="Times New Roman" pitchFamily="18" charset="0"/>
                <a:ea typeface="宋体" charset="-122"/>
              </a:defRPr>
            </a:lvl6pPr>
            <a:lvl7pPr eaLnBrk="0" hangingPunct="0">
              <a:defRPr kumimoji="1" sz="2000">
                <a:solidFill>
                  <a:schemeClr val="tx1"/>
                </a:solidFill>
                <a:latin typeface="Times New Roman" pitchFamily="18" charset="0"/>
                <a:ea typeface="宋体" charset="-122"/>
              </a:defRPr>
            </a:lvl7pPr>
            <a:lvl8pPr eaLnBrk="0" hangingPunct="0">
              <a:defRPr kumimoji="1" sz="2000">
                <a:solidFill>
                  <a:schemeClr val="tx1"/>
                </a:solidFill>
                <a:latin typeface="Times New Roman" pitchFamily="18" charset="0"/>
                <a:ea typeface="宋体" charset="-122"/>
              </a:defRPr>
            </a:lvl8pPr>
            <a:lvl9pPr eaLnBrk="0" hangingPunct="0">
              <a:defRPr kumimoji="1" sz="2000">
                <a:solidFill>
                  <a:schemeClr val="tx1"/>
                </a:solidFill>
                <a:latin typeface="Times New Roman" pitchFamily="18" charset="0"/>
                <a:ea typeface="宋体" charset="-122"/>
              </a:defRPr>
            </a:lvl9pPr>
          </a:lstStyle>
          <a:p>
            <a:pPr fontAlgn="base">
              <a:spcBef>
                <a:spcPct val="0"/>
              </a:spcBef>
              <a:spcAft>
                <a:spcPct val="0"/>
              </a:spcAft>
            </a:pPr>
            <a:r>
              <a:rPr lang="zh-CN" altLang="en-US" b="1" smtClean="0">
                <a:solidFill>
                  <a:srgbClr val="000000"/>
                </a:solidFill>
              </a:rPr>
              <a:t>       杞国有个人担忧天会崩塌地会陷落，自己无</a:t>
            </a:r>
            <a:endParaRPr lang="en-US" altLang="zh-CN" b="1" smtClean="0">
              <a:solidFill>
                <a:srgbClr val="000000"/>
              </a:solidFill>
            </a:endParaRPr>
          </a:p>
          <a:p>
            <a:pPr fontAlgn="base">
              <a:spcBef>
                <a:spcPct val="0"/>
              </a:spcBef>
              <a:spcAft>
                <a:spcPct val="0"/>
              </a:spcAft>
            </a:pPr>
            <a:r>
              <a:rPr lang="zh-CN" altLang="en-US" b="1" smtClean="0">
                <a:solidFill>
                  <a:srgbClr val="000000"/>
                </a:solidFill>
              </a:rPr>
              <a:t>处容身，以至于整天 睡不好觉，吃不下饭。</a:t>
            </a:r>
          </a:p>
        </p:txBody>
      </p:sp>
      <p:sp>
        <p:nvSpPr>
          <p:cNvPr id="24" name="TextBox 23"/>
          <p:cNvSpPr txBox="1">
            <a:spLocks noChangeArrowheads="1"/>
          </p:cNvSpPr>
          <p:nvPr/>
        </p:nvSpPr>
        <p:spPr bwMode="auto">
          <a:xfrm>
            <a:off x="-73025" y="5116513"/>
            <a:ext cx="96789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200">
                <a:solidFill>
                  <a:schemeClr val="tx1"/>
                </a:solidFill>
                <a:latin typeface="Times New Roman" pitchFamily="18" charset="0"/>
                <a:ea typeface="宋体" charset="-122"/>
              </a:defRPr>
            </a:lvl1pPr>
            <a:lvl2pPr>
              <a:defRPr kumimoji="1" sz="2800">
                <a:solidFill>
                  <a:schemeClr val="tx1"/>
                </a:solidFill>
                <a:latin typeface="Times New Roman" pitchFamily="18" charset="0"/>
                <a:ea typeface="宋体" charset="-122"/>
              </a:defRPr>
            </a:lvl2pPr>
            <a:lvl3pPr>
              <a:defRPr kumimoji="1" sz="2400">
                <a:solidFill>
                  <a:schemeClr val="tx1"/>
                </a:solidFill>
                <a:latin typeface="Times New Roman" pitchFamily="18" charset="0"/>
                <a:ea typeface="宋体" charset="-122"/>
              </a:defRPr>
            </a:lvl3pPr>
            <a:lvl4pPr>
              <a:defRPr kumimoji="1" sz="2000">
                <a:solidFill>
                  <a:schemeClr val="tx1"/>
                </a:solidFill>
                <a:latin typeface="Times New Roman" pitchFamily="18" charset="0"/>
                <a:ea typeface="宋体" charset="-122"/>
              </a:defRPr>
            </a:lvl4pPr>
            <a:lvl5pPr>
              <a:defRPr kumimoji="1" sz="2000">
                <a:solidFill>
                  <a:schemeClr val="tx1"/>
                </a:solidFill>
                <a:latin typeface="Times New Roman" pitchFamily="18" charset="0"/>
                <a:ea typeface="宋体" charset="-122"/>
              </a:defRPr>
            </a:lvl5pPr>
            <a:lvl6pPr eaLnBrk="0" hangingPunct="0">
              <a:defRPr kumimoji="1" sz="2000">
                <a:solidFill>
                  <a:schemeClr val="tx1"/>
                </a:solidFill>
                <a:latin typeface="Times New Roman" pitchFamily="18" charset="0"/>
                <a:ea typeface="宋体" charset="-122"/>
              </a:defRPr>
            </a:lvl6pPr>
            <a:lvl7pPr eaLnBrk="0" hangingPunct="0">
              <a:defRPr kumimoji="1" sz="2000">
                <a:solidFill>
                  <a:schemeClr val="tx1"/>
                </a:solidFill>
                <a:latin typeface="Times New Roman" pitchFamily="18" charset="0"/>
                <a:ea typeface="宋体" charset="-122"/>
              </a:defRPr>
            </a:lvl7pPr>
            <a:lvl8pPr eaLnBrk="0" hangingPunct="0">
              <a:defRPr kumimoji="1" sz="2000">
                <a:solidFill>
                  <a:schemeClr val="tx1"/>
                </a:solidFill>
                <a:latin typeface="Times New Roman" pitchFamily="18" charset="0"/>
                <a:ea typeface="宋体" charset="-122"/>
              </a:defRPr>
            </a:lvl8pPr>
            <a:lvl9pPr eaLnBrk="0" hangingPunct="0">
              <a:defRPr kumimoji="1" sz="2000">
                <a:solidFill>
                  <a:schemeClr val="tx1"/>
                </a:solidFill>
                <a:latin typeface="Times New Roman" pitchFamily="18" charset="0"/>
                <a:ea typeface="宋体" charset="-122"/>
              </a:defRPr>
            </a:lvl9pPr>
          </a:lstStyle>
          <a:p>
            <a:pPr fontAlgn="base">
              <a:spcBef>
                <a:spcPct val="0"/>
              </a:spcBef>
              <a:spcAft>
                <a:spcPct val="0"/>
              </a:spcAft>
            </a:pPr>
            <a:r>
              <a:rPr lang="zh-CN" altLang="en-US" b="1" smtClean="0">
                <a:solidFill>
                  <a:srgbClr val="000000"/>
                </a:solidFill>
              </a:rPr>
              <a:t>另外又有个人为他所担心的事而担心，就去开导他</a:t>
            </a:r>
            <a:endParaRPr lang="en-US" altLang="zh-CN" b="1" smtClean="0">
              <a:solidFill>
                <a:srgbClr val="000000"/>
              </a:solidFill>
            </a:endParaRPr>
          </a:p>
        </p:txBody>
      </p:sp>
      <p:sp>
        <p:nvSpPr>
          <p:cNvPr id="12" name="矩形标注 11"/>
          <p:cNvSpPr/>
          <p:nvPr/>
        </p:nvSpPr>
        <p:spPr>
          <a:xfrm>
            <a:off x="3949700" y="3295650"/>
            <a:ext cx="1223963" cy="515938"/>
          </a:xfrm>
          <a:prstGeom prst="wedgeRectCallout">
            <a:avLst>
              <a:gd name="adj1" fmla="val -162899"/>
              <a:gd name="adj2" fmla="val -109779"/>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zh-CN" altLang="en-US" sz="3200" b="1" dirty="0">
                <a:solidFill>
                  <a:srgbClr val="FFFFFF"/>
                </a:solidFill>
              </a:rPr>
              <a:t>罢 了</a:t>
            </a:r>
          </a:p>
        </p:txBody>
      </p:sp>
      <p:sp>
        <p:nvSpPr>
          <p:cNvPr id="13" name="矩形标注 12"/>
          <p:cNvSpPr/>
          <p:nvPr/>
        </p:nvSpPr>
        <p:spPr>
          <a:xfrm>
            <a:off x="1258888" y="3319463"/>
            <a:ext cx="2008187" cy="514350"/>
          </a:xfrm>
          <a:prstGeom prst="wedgeRectCallout">
            <a:avLst>
              <a:gd name="adj1" fmla="val -13475"/>
              <a:gd name="adj2" fmla="val -150933"/>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zh-CN" altLang="en-US" sz="2800" b="1" dirty="0">
                <a:solidFill>
                  <a:srgbClr val="FF0000"/>
                </a:solidFill>
              </a:rPr>
              <a:t>聚积的气体</a:t>
            </a:r>
          </a:p>
        </p:txBody>
      </p:sp>
      <p:sp>
        <p:nvSpPr>
          <p:cNvPr id="14" name="矩形标注 13"/>
          <p:cNvSpPr/>
          <p:nvPr/>
        </p:nvSpPr>
        <p:spPr>
          <a:xfrm>
            <a:off x="2538413" y="1046163"/>
            <a:ext cx="2349500" cy="515937"/>
          </a:xfrm>
          <a:prstGeom prst="wedgeRectCallout">
            <a:avLst>
              <a:gd name="adj1" fmla="val 114776"/>
              <a:gd name="adj2" fmla="val -7304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base">
              <a:spcBef>
                <a:spcPct val="0"/>
              </a:spcBef>
              <a:spcAft>
                <a:spcPct val="0"/>
              </a:spcAft>
              <a:defRPr/>
            </a:pPr>
            <a:r>
              <a:rPr lang="zh-CN" altLang="en-US" sz="2800" b="1" dirty="0">
                <a:solidFill>
                  <a:srgbClr val="FF0000"/>
                </a:solidFill>
              </a:rPr>
              <a:t>亡，无，没有</a:t>
            </a:r>
          </a:p>
        </p:txBody>
      </p:sp>
      <p:sp>
        <p:nvSpPr>
          <p:cNvPr id="15" name="矩形标注 14"/>
          <p:cNvSpPr/>
          <p:nvPr/>
        </p:nvSpPr>
        <p:spPr>
          <a:xfrm>
            <a:off x="6440488" y="2066925"/>
            <a:ext cx="2351087" cy="392113"/>
          </a:xfrm>
          <a:prstGeom prst="wedgeRectCallout">
            <a:avLst>
              <a:gd name="adj1" fmla="val -36134"/>
              <a:gd name="adj2" fmla="val -7821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zh-CN" altLang="en-US" sz="2800" b="1" dirty="0">
                <a:solidFill>
                  <a:srgbClr val="FF0000"/>
                </a:solidFill>
              </a:rPr>
              <a:t>告知、开导</a:t>
            </a:r>
          </a:p>
        </p:txBody>
      </p:sp>
      <p:sp>
        <p:nvSpPr>
          <p:cNvPr id="2" name="矩形标注 1"/>
          <p:cNvSpPr/>
          <p:nvPr/>
        </p:nvSpPr>
        <p:spPr>
          <a:xfrm>
            <a:off x="5705475" y="1046163"/>
            <a:ext cx="3330575" cy="515937"/>
          </a:xfrm>
          <a:prstGeom prst="wedgeRectCallout">
            <a:avLst>
              <a:gd name="adj1" fmla="val 21684"/>
              <a:gd name="adj2" fmla="val -66168"/>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zh-CN" altLang="en-US" sz="3200" b="1" dirty="0">
                <a:solidFill>
                  <a:srgbClr val="FFFFFF"/>
                </a:solidFill>
              </a:rPr>
              <a:t>停止、不再继续</a:t>
            </a:r>
          </a:p>
        </p:txBody>
      </p:sp>
      <p:sp>
        <p:nvSpPr>
          <p:cNvPr id="17" name="矩形标注 16"/>
          <p:cNvSpPr/>
          <p:nvPr/>
        </p:nvSpPr>
        <p:spPr>
          <a:xfrm>
            <a:off x="395288" y="2070100"/>
            <a:ext cx="1120775" cy="392113"/>
          </a:xfrm>
          <a:prstGeom prst="wedgeRectCallout">
            <a:avLst>
              <a:gd name="adj1" fmla="val 14657"/>
              <a:gd name="adj2" fmla="val -6359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zh-CN" altLang="en-US" sz="3200" b="1" dirty="0">
                <a:solidFill>
                  <a:srgbClr val="FFFFFF"/>
                </a:solidFill>
              </a:rPr>
              <a:t>吃</a:t>
            </a:r>
          </a:p>
        </p:txBody>
      </p:sp>
      <p:sp>
        <p:nvSpPr>
          <p:cNvPr id="18" name="矩形标注 17"/>
          <p:cNvSpPr/>
          <p:nvPr/>
        </p:nvSpPr>
        <p:spPr>
          <a:xfrm>
            <a:off x="2592388" y="2103438"/>
            <a:ext cx="1120775" cy="392112"/>
          </a:xfrm>
          <a:prstGeom prst="wedgeRectCallout">
            <a:avLst>
              <a:gd name="adj1" fmla="val 27320"/>
              <a:gd name="adj2" fmla="val -79653"/>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zh-CN" altLang="en-US" sz="3200" b="1" dirty="0">
                <a:solidFill>
                  <a:srgbClr val="FFFFFF"/>
                </a:solidFill>
              </a:rPr>
              <a:t>他</a:t>
            </a:r>
          </a:p>
        </p:txBody>
      </p:sp>
      <p:sp>
        <p:nvSpPr>
          <p:cNvPr id="20" name="矩形标注 19"/>
          <p:cNvSpPr/>
          <p:nvPr/>
        </p:nvSpPr>
        <p:spPr>
          <a:xfrm>
            <a:off x="280988" y="0"/>
            <a:ext cx="3570932" cy="454025"/>
          </a:xfrm>
          <a:prstGeom prst="wedgeRectCallout">
            <a:avLst>
              <a:gd name="adj1" fmla="val 144588"/>
              <a:gd name="adj2" fmla="val 68958"/>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zh-CN" altLang="en-US" sz="3200" b="1" dirty="0">
                <a:solidFill>
                  <a:srgbClr val="FFFFFF"/>
                </a:solidFill>
              </a:rPr>
              <a:t>依托</a:t>
            </a:r>
            <a:r>
              <a:rPr lang="zh-CN" altLang="en-US" sz="3200" b="1" dirty="0" smtClean="0">
                <a:solidFill>
                  <a:srgbClr val="FFFFFF"/>
                </a:solidFill>
              </a:rPr>
              <a:t>、依附，寄托</a:t>
            </a:r>
            <a:endParaRPr lang="zh-CN" altLang="en-US" sz="3200" b="1" dirty="0">
              <a:solidFill>
                <a:srgbClr val="FFFFFF"/>
              </a:solidFill>
            </a:endParaRPr>
          </a:p>
        </p:txBody>
      </p:sp>
      <p:sp>
        <p:nvSpPr>
          <p:cNvPr id="21" name="矩形标注 20"/>
          <p:cNvSpPr/>
          <p:nvPr/>
        </p:nvSpPr>
        <p:spPr>
          <a:xfrm>
            <a:off x="5006975" y="2028825"/>
            <a:ext cx="698500" cy="542925"/>
          </a:xfrm>
          <a:prstGeom prst="wedgeRectCallout">
            <a:avLst>
              <a:gd name="adj1" fmla="val 89553"/>
              <a:gd name="adj2" fmla="val -62782"/>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zh-CN" altLang="en-US" sz="3200" b="1" dirty="0">
                <a:solidFill>
                  <a:srgbClr val="FFFFFF"/>
                </a:solidFill>
              </a:rPr>
              <a:t>就</a:t>
            </a:r>
          </a:p>
        </p:txBody>
      </p:sp>
      <p:sp>
        <p:nvSpPr>
          <p:cNvPr id="5" name="矩形 4"/>
          <p:cNvSpPr>
            <a:spLocks noChangeArrowheads="1"/>
          </p:cNvSpPr>
          <p:nvPr/>
        </p:nvSpPr>
        <p:spPr bwMode="auto">
          <a:xfrm>
            <a:off x="223838" y="5754688"/>
            <a:ext cx="930910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kumimoji="1" lang="zh-CN" altLang="en-US" sz="2800" b="1" smtClean="0">
                <a:solidFill>
                  <a:srgbClr val="000000"/>
                </a:solidFill>
              </a:rPr>
              <a:t>，说：“天不过是积聚的气体罢了，没有一个地方没有</a:t>
            </a:r>
            <a:endParaRPr kumimoji="1" lang="en-US" altLang="zh-CN" sz="2800" b="1" smtClean="0">
              <a:solidFill>
                <a:srgbClr val="000000"/>
              </a:solidFill>
            </a:endParaRPr>
          </a:p>
          <a:p>
            <a:pPr fontAlgn="base">
              <a:spcBef>
                <a:spcPct val="0"/>
              </a:spcBef>
              <a:spcAft>
                <a:spcPct val="0"/>
              </a:spcAft>
            </a:pPr>
            <a:r>
              <a:rPr kumimoji="1" lang="zh-CN" altLang="en-US" sz="2800" b="1" smtClean="0">
                <a:solidFill>
                  <a:srgbClr val="000000"/>
                </a:solidFill>
              </a:rPr>
              <a:t>气的。你一屈一伸（一举一动），一呼 一吸，整天 </a:t>
            </a:r>
            <a:r>
              <a:rPr kumimoji="1" lang="en-US" altLang="zh-CN" sz="2800" b="1" smtClean="0">
                <a:solidFill>
                  <a:srgbClr val="000000"/>
                </a:solidFill>
              </a:rPr>
              <a:t>……</a:t>
            </a:r>
            <a:r>
              <a:rPr kumimoji="1" lang="zh-CN" altLang="en-US" sz="2800" b="1" smtClean="0">
                <a:solidFill>
                  <a:srgbClr val="000000"/>
                </a:solidFill>
              </a:rPr>
              <a:t> ”</a:t>
            </a:r>
          </a:p>
        </p:txBody>
      </p:sp>
    </p:spTree>
    <p:extLst>
      <p:ext uri="{BB962C8B-B14F-4D97-AF65-F5344CB8AC3E}">
        <p14:creationId xmlns:p14="http://schemas.microsoft.com/office/powerpoint/2010/main" val="316475148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ppt_x"/>
                                          </p:val>
                                        </p:tav>
                                        <p:tav tm="100000">
                                          <p:val>
                                            <p:strVal val="#ppt_x"/>
                                          </p:val>
                                        </p:tav>
                                      </p:tavLst>
                                    </p:anim>
                                    <p:anim calcmode="lin" valueType="num">
                                      <p:cBhvr additive="base">
                                        <p:cTn id="1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ppt_x"/>
                                          </p:val>
                                        </p:tav>
                                        <p:tav tm="100000">
                                          <p:val>
                                            <p:strVal val="#ppt_x"/>
                                          </p:val>
                                        </p:tav>
                                      </p:tavLst>
                                    </p:anim>
                                    <p:anim calcmode="lin" valueType="num">
                                      <p:cBhvr additive="base">
                                        <p:cTn id="3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ppt_x"/>
                                          </p:val>
                                        </p:tav>
                                        <p:tav tm="100000">
                                          <p:val>
                                            <p:strVal val="#ppt_x"/>
                                          </p:val>
                                        </p:tav>
                                      </p:tavLst>
                                    </p:anim>
                                    <p:anim calcmode="lin" valueType="num">
                                      <p:cBhvr additive="base">
                                        <p:cTn id="4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ppt_x"/>
                                          </p:val>
                                        </p:tav>
                                        <p:tav tm="100000">
                                          <p:val>
                                            <p:strVal val="#ppt_x"/>
                                          </p:val>
                                        </p:tav>
                                      </p:tavLst>
                                    </p:anim>
                                    <p:anim calcmode="lin" valueType="num">
                                      <p:cBhvr additive="base">
                                        <p:cTn id="5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cBhvr additive="base">
                                        <p:cTn id="55" dur="500" fill="hold"/>
                                        <p:tgtEl>
                                          <p:spTgt spid="24"/>
                                        </p:tgtEl>
                                        <p:attrNameLst>
                                          <p:attrName>ppt_x</p:attrName>
                                        </p:attrNameLst>
                                      </p:cBhvr>
                                      <p:tavLst>
                                        <p:tav tm="0">
                                          <p:val>
                                            <p:strVal val="#ppt_x"/>
                                          </p:val>
                                        </p:tav>
                                        <p:tav tm="100000">
                                          <p:val>
                                            <p:strVal val="#ppt_x"/>
                                          </p:val>
                                        </p:tav>
                                      </p:tavLst>
                                    </p:anim>
                                    <p:anim calcmode="lin" valueType="num">
                                      <p:cBhvr additive="base">
                                        <p:cTn id="5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500" fill="hold"/>
                                        <p:tgtEl>
                                          <p:spTgt spid="13"/>
                                        </p:tgtEl>
                                        <p:attrNameLst>
                                          <p:attrName>ppt_x</p:attrName>
                                        </p:attrNameLst>
                                      </p:cBhvr>
                                      <p:tavLst>
                                        <p:tav tm="0">
                                          <p:val>
                                            <p:strVal val="#ppt_x"/>
                                          </p:val>
                                        </p:tav>
                                        <p:tav tm="100000">
                                          <p:val>
                                            <p:strVal val="#ppt_x"/>
                                          </p:val>
                                        </p:tav>
                                      </p:tavLst>
                                    </p:anim>
                                    <p:anim calcmode="lin" valueType="num">
                                      <p:cBhvr additive="base">
                                        <p:cTn id="6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additive="base">
                                        <p:cTn id="67" dur="500" fill="hold"/>
                                        <p:tgtEl>
                                          <p:spTgt spid="12"/>
                                        </p:tgtEl>
                                        <p:attrNameLst>
                                          <p:attrName>ppt_x</p:attrName>
                                        </p:attrNameLst>
                                      </p:cBhvr>
                                      <p:tavLst>
                                        <p:tav tm="0">
                                          <p:val>
                                            <p:strVal val="#ppt_x"/>
                                          </p:val>
                                        </p:tav>
                                        <p:tav tm="100000">
                                          <p:val>
                                            <p:strVal val="#ppt_x"/>
                                          </p:val>
                                        </p:tav>
                                      </p:tavLst>
                                    </p:anim>
                                    <p:anim calcmode="lin" valueType="num">
                                      <p:cBhvr additive="base">
                                        <p:cTn id="6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with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
                                        </p:tgtEl>
                                        <p:attrNameLst>
                                          <p:attrName>style.visibility</p:attrName>
                                        </p:attrNameLst>
                                      </p:cBhvr>
                                      <p:to>
                                        <p:strVal val="visible"/>
                                      </p:to>
                                    </p:set>
                                    <p:anim calcmode="lin" valueType="num">
                                      <p:cBhvr additive="base">
                                        <p:cTn id="73" dur="500" fill="hold"/>
                                        <p:tgtEl>
                                          <p:spTgt spid="3"/>
                                        </p:tgtEl>
                                        <p:attrNameLst>
                                          <p:attrName>ppt_x</p:attrName>
                                        </p:attrNameLst>
                                      </p:cBhvr>
                                      <p:tavLst>
                                        <p:tav tm="0">
                                          <p:val>
                                            <p:strVal val="#ppt_x"/>
                                          </p:val>
                                        </p:tav>
                                        <p:tav tm="100000">
                                          <p:val>
                                            <p:strVal val="#ppt_x"/>
                                          </p:val>
                                        </p:tav>
                                      </p:tavLst>
                                    </p:anim>
                                    <p:anim calcmode="lin" valueType="num">
                                      <p:cBhvr additive="base">
                                        <p:cTn id="7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with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5"/>
                                        </p:tgtEl>
                                        <p:attrNameLst>
                                          <p:attrName>style.visibility</p:attrName>
                                        </p:attrNameLst>
                                      </p:cBhvr>
                                      <p:to>
                                        <p:strVal val="visible"/>
                                      </p:to>
                                    </p:set>
                                    <p:anim calcmode="lin" valueType="num">
                                      <p:cBhvr additive="base">
                                        <p:cTn id="79" dur="500" fill="hold"/>
                                        <p:tgtEl>
                                          <p:spTgt spid="5"/>
                                        </p:tgtEl>
                                        <p:attrNameLst>
                                          <p:attrName>ppt_x</p:attrName>
                                        </p:attrNameLst>
                                      </p:cBhvr>
                                      <p:tavLst>
                                        <p:tav tm="0">
                                          <p:val>
                                            <p:strVal val="#ppt_x"/>
                                          </p:val>
                                        </p:tav>
                                        <p:tav tm="100000">
                                          <p:val>
                                            <p:strVal val="#ppt_x"/>
                                          </p:val>
                                        </p:tav>
                                      </p:tavLst>
                                    </p:anim>
                                    <p:anim calcmode="lin" valueType="num">
                                      <p:cBhvr additive="base">
                                        <p:cTn id="8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24" grpId="0"/>
      <p:bldP spid="12" grpId="0" animBg="1"/>
      <p:bldP spid="13" grpId="0" animBg="1"/>
      <p:bldP spid="14" grpId="0" animBg="1"/>
      <p:bldP spid="15" grpId="0" animBg="1"/>
      <p:bldP spid="2" grpId="0" animBg="1"/>
      <p:bldP spid="17" grpId="0" animBg="1"/>
      <p:bldP spid="18" grpId="0" animBg="1"/>
      <p:bldP spid="20" grpId="0" animBg="1"/>
      <p:bldP spid="21" grpId="0" animBg="1"/>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ext Box 12"/>
          <p:cNvSpPr txBox="1">
            <a:spLocks noChangeArrowheads="1"/>
          </p:cNvSpPr>
          <p:nvPr/>
        </p:nvSpPr>
        <p:spPr bwMode="auto">
          <a:xfrm>
            <a:off x="107950" y="188913"/>
            <a:ext cx="82169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3200">
                <a:solidFill>
                  <a:schemeClr val="tx1"/>
                </a:solidFill>
                <a:latin typeface="Times New Roman" pitchFamily="18" charset="0"/>
                <a:ea typeface="宋体" charset="-122"/>
              </a:defRPr>
            </a:lvl1pPr>
            <a:lvl2pPr>
              <a:defRPr kumimoji="1" sz="2800">
                <a:solidFill>
                  <a:schemeClr val="tx1"/>
                </a:solidFill>
                <a:latin typeface="Times New Roman" pitchFamily="18" charset="0"/>
                <a:ea typeface="宋体" charset="-122"/>
              </a:defRPr>
            </a:lvl2pPr>
            <a:lvl3pPr>
              <a:defRPr kumimoji="1" sz="2400">
                <a:solidFill>
                  <a:schemeClr val="tx1"/>
                </a:solidFill>
                <a:latin typeface="Times New Roman" pitchFamily="18" charset="0"/>
                <a:ea typeface="宋体" charset="-122"/>
              </a:defRPr>
            </a:lvl3pPr>
            <a:lvl4pPr>
              <a:defRPr kumimoji="1" sz="2000">
                <a:solidFill>
                  <a:schemeClr val="tx1"/>
                </a:solidFill>
                <a:latin typeface="Times New Roman" pitchFamily="18" charset="0"/>
                <a:ea typeface="宋体" charset="-122"/>
              </a:defRPr>
            </a:lvl4pPr>
            <a:lvl5pPr>
              <a:defRPr kumimoji="1" sz="2000">
                <a:solidFill>
                  <a:schemeClr val="tx1"/>
                </a:solidFill>
                <a:latin typeface="Times New Roman" pitchFamily="18" charset="0"/>
                <a:ea typeface="宋体" charset="-122"/>
              </a:defRPr>
            </a:lvl5pPr>
            <a:lvl6pPr eaLnBrk="0" hangingPunct="0">
              <a:defRPr kumimoji="1" sz="2000">
                <a:solidFill>
                  <a:schemeClr val="tx1"/>
                </a:solidFill>
                <a:latin typeface="Times New Roman" pitchFamily="18" charset="0"/>
                <a:ea typeface="宋体" charset="-122"/>
              </a:defRPr>
            </a:lvl6pPr>
            <a:lvl7pPr eaLnBrk="0" hangingPunct="0">
              <a:defRPr kumimoji="1" sz="2000">
                <a:solidFill>
                  <a:schemeClr val="tx1"/>
                </a:solidFill>
                <a:latin typeface="Times New Roman" pitchFamily="18" charset="0"/>
                <a:ea typeface="宋体" charset="-122"/>
              </a:defRPr>
            </a:lvl7pPr>
            <a:lvl8pPr eaLnBrk="0" hangingPunct="0">
              <a:defRPr kumimoji="1" sz="2000">
                <a:solidFill>
                  <a:schemeClr val="tx1"/>
                </a:solidFill>
                <a:latin typeface="Times New Roman" pitchFamily="18" charset="0"/>
                <a:ea typeface="宋体" charset="-122"/>
              </a:defRPr>
            </a:lvl8pPr>
            <a:lvl9pPr eaLnBrk="0" hangingPunct="0">
              <a:defRPr kumimoji="1" sz="2000">
                <a:solidFill>
                  <a:schemeClr val="tx1"/>
                </a:solidFill>
                <a:latin typeface="Times New Roman" pitchFamily="18" charset="0"/>
                <a:ea typeface="宋体" charset="-122"/>
              </a:defRPr>
            </a:lvl9pPr>
          </a:lstStyle>
          <a:p>
            <a:pPr fontAlgn="base">
              <a:spcBef>
                <a:spcPct val="0"/>
              </a:spcBef>
              <a:spcAft>
                <a:spcPct val="0"/>
              </a:spcAft>
            </a:pPr>
            <a:r>
              <a:rPr lang="zh-CN" altLang="en-US" b="1" smtClean="0">
                <a:solidFill>
                  <a:srgbClr val="000000"/>
                </a:solidFill>
              </a:rPr>
              <a:t>终日在天中</a:t>
            </a:r>
            <a:r>
              <a:rPr lang="zh-CN" altLang="en-US" b="1" smtClean="0">
                <a:solidFill>
                  <a:srgbClr val="FF0000"/>
                </a:solidFill>
              </a:rPr>
              <a:t>行止</a:t>
            </a:r>
            <a:r>
              <a:rPr lang="zh-CN" altLang="en-US" b="1" smtClean="0">
                <a:solidFill>
                  <a:srgbClr val="000000"/>
                </a:solidFill>
              </a:rPr>
              <a:t>，</a:t>
            </a:r>
            <a:r>
              <a:rPr lang="zh-CN" altLang="en-US" b="1" smtClean="0">
                <a:solidFill>
                  <a:srgbClr val="FF0000"/>
                </a:solidFill>
              </a:rPr>
              <a:t>奈何</a:t>
            </a:r>
            <a:r>
              <a:rPr lang="zh-CN" altLang="en-US" b="1" smtClean="0">
                <a:solidFill>
                  <a:srgbClr val="000000"/>
                </a:solidFill>
              </a:rPr>
              <a:t>忧崩坠乎?”其人曰：</a:t>
            </a:r>
          </a:p>
        </p:txBody>
      </p:sp>
      <p:sp>
        <p:nvSpPr>
          <p:cNvPr id="99331" name="Text Box 15"/>
          <p:cNvSpPr txBox="1">
            <a:spLocks noChangeArrowheads="1"/>
          </p:cNvSpPr>
          <p:nvPr/>
        </p:nvSpPr>
        <p:spPr bwMode="auto">
          <a:xfrm>
            <a:off x="107950" y="1557338"/>
            <a:ext cx="90408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3200">
                <a:solidFill>
                  <a:schemeClr val="tx1"/>
                </a:solidFill>
                <a:latin typeface="Times New Roman" pitchFamily="18" charset="0"/>
                <a:ea typeface="宋体" charset="-122"/>
              </a:defRPr>
            </a:lvl1pPr>
            <a:lvl2pPr>
              <a:defRPr kumimoji="1" sz="2800">
                <a:solidFill>
                  <a:schemeClr val="tx1"/>
                </a:solidFill>
                <a:latin typeface="Times New Roman" pitchFamily="18" charset="0"/>
                <a:ea typeface="宋体" charset="-122"/>
              </a:defRPr>
            </a:lvl2pPr>
            <a:lvl3pPr>
              <a:defRPr kumimoji="1" sz="2400">
                <a:solidFill>
                  <a:schemeClr val="tx1"/>
                </a:solidFill>
                <a:latin typeface="Times New Roman" pitchFamily="18" charset="0"/>
                <a:ea typeface="宋体" charset="-122"/>
              </a:defRPr>
            </a:lvl3pPr>
            <a:lvl4pPr>
              <a:defRPr kumimoji="1" sz="2000">
                <a:solidFill>
                  <a:schemeClr val="tx1"/>
                </a:solidFill>
                <a:latin typeface="Times New Roman" pitchFamily="18" charset="0"/>
                <a:ea typeface="宋体" charset="-122"/>
              </a:defRPr>
            </a:lvl4pPr>
            <a:lvl5pPr>
              <a:defRPr kumimoji="1" sz="2000">
                <a:solidFill>
                  <a:schemeClr val="tx1"/>
                </a:solidFill>
                <a:latin typeface="Times New Roman" pitchFamily="18" charset="0"/>
                <a:ea typeface="宋体" charset="-122"/>
              </a:defRPr>
            </a:lvl5pPr>
            <a:lvl6pPr eaLnBrk="0" hangingPunct="0">
              <a:defRPr kumimoji="1" sz="2000">
                <a:solidFill>
                  <a:schemeClr val="tx1"/>
                </a:solidFill>
                <a:latin typeface="Times New Roman" pitchFamily="18" charset="0"/>
                <a:ea typeface="宋体" charset="-122"/>
              </a:defRPr>
            </a:lvl6pPr>
            <a:lvl7pPr eaLnBrk="0" hangingPunct="0">
              <a:defRPr kumimoji="1" sz="2000">
                <a:solidFill>
                  <a:schemeClr val="tx1"/>
                </a:solidFill>
                <a:latin typeface="Times New Roman" pitchFamily="18" charset="0"/>
                <a:ea typeface="宋体" charset="-122"/>
              </a:defRPr>
            </a:lvl7pPr>
            <a:lvl8pPr eaLnBrk="0" hangingPunct="0">
              <a:defRPr kumimoji="1" sz="2000">
                <a:solidFill>
                  <a:schemeClr val="tx1"/>
                </a:solidFill>
                <a:latin typeface="Times New Roman" pitchFamily="18" charset="0"/>
                <a:ea typeface="宋体" charset="-122"/>
              </a:defRPr>
            </a:lvl8pPr>
            <a:lvl9pPr eaLnBrk="0" hangingPunct="0">
              <a:defRPr kumimoji="1" sz="2000">
                <a:solidFill>
                  <a:schemeClr val="tx1"/>
                </a:solidFill>
                <a:latin typeface="Times New Roman" pitchFamily="18" charset="0"/>
                <a:ea typeface="宋体" charset="-122"/>
              </a:defRPr>
            </a:lvl9pPr>
          </a:lstStyle>
          <a:p>
            <a:pPr fontAlgn="base">
              <a:spcBef>
                <a:spcPct val="0"/>
              </a:spcBef>
              <a:spcAft>
                <a:spcPct val="0"/>
              </a:spcAft>
            </a:pPr>
            <a:r>
              <a:rPr lang="zh-CN" altLang="en-US" b="1" smtClean="0">
                <a:solidFill>
                  <a:srgbClr val="000000"/>
                </a:solidFill>
              </a:rPr>
              <a:t>“天</a:t>
            </a:r>
            <a:r>
              <a:rPr lang="zh-CN" altLang="en-US" b="1" smtClean="0">
                <a:solidFill>
                  <a:srgbClr val="FF0000"/>
                </a:solidFill>
              </a:rPr>
              <a:t>果</a:t>
            </a:r>
            <a:r>
              <a:rPr lang="zh-CN" altLang="en-US" b="1" smtClean="0">
                <a:solidFill>
                  <a:srgbClr val="000000"/>
                </a:solidFill>
              </a:rPr>
              <a:t>积气，日月星宿，不当坠</a:t>
            </a:r>
            <a:r>
              <a:rPr lang="zh-CN" altLang="en-US" b="1" smtClean="0">
                <a:solidFill>
                  <a:srgbClr val="3366FF"/>
                </a:solidFill>
              </a:rPr>
              <a:t>耶</a:t>
            </a:r>
            <a:r>
              <a:rPr lang="zh-CN" altLang="en-US" b="1" smtClean="0">
                <a:solidFill>
                  <a:srgbClr val="000000"/>
                </a:solidFill>
              </a:rPr>
              <a:t>?”晓之者曰：</a:t>
            </a:r>
            <a:endParaRPr lang="en-US" altLang="zh-CN" b="1" smtClean="0">
              <a:solidFill>
                <a:srgbClr val="000000"/>
              </a:solidFill>
            </a:endParaRPr>
          </a:p>
        </p:txBody>
      </p:sp>
      <p:sp>
        <p:nvSpPr>
          <p:cNvPr id="2" name="矩形标注 1"/>
          <p:cNvSpPr/>
          <p:nvPr/>
        </p:nvSpPr>
        <p:spPr>
          <a:xfrm>
            <a:off x="541338" y="930275"/>
            <a:ext cx="2879725" cy="612775"/>
          </a:xfrm>
          <a:prstGeom prst="wedgeRectCallout">
            <a:avLst>
              <a:gd name="adj1" fmla="val 22964"/>
              <a:gd name="adj2" fmla="val -8675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zh-CN" altLang="en-US" sz="4000" b="1" dirty="0">
                <a:solidFill>
                  <a:srgbClr val="FFFFFF"/>
                </a:solidFill>
              </a:rPr>
              <a:t>行动，活动</a:t>
            </a:r>
          </a:p>
        </p:txBody>
      </p:sp>
      <p:sp>
        <p:nvSpPr>
          <p:cNvPr id="11" name="矩形标注 10"/>
          <p:cNvSpPr/>
          <p:nvPr/>
        </p:nvSpPr>
        <p:spPr>
          <a:xfrm>
            <a:off x="3952875" y="930275"/>
            <a:ext cx="3733800" cy="612775"/>
          </a:xfrm>
          <a:prstGeom prst="wedgeRectCallout">
            <a:avLst>
              <a:gd name="adj1" fmla="val -49230"/>
              <a:gd name="adj2" fmla="val -89328"/>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zh-CN" altLang="en-US" sz="4000" b="1" dirty="0">
                <a:solidFill>
                  <a:srgbClr val="FFFFFF"/>
                </a:solidFill>
              </a:rPr>
              <a:t>为何，为什么</a:t>
            </a:r>
          </a:p>
        </p:txBody>
      </p:sp>
      <p:sp>
        <p:nvSpPr>
          <p:cNvPr id="3" name="矩形 2"/>
          <p:cNvSpPr>
            <a:spLocks noChangeArrowheads="1"/>
          </p:cNvSpPr>
          <p:nvPr/>
        </p:nvSpPr>
        <p:spPr bwMode="auto">
          <a:xfrm>
            <a:off x="250825" y="4313238"/>
            <a:ext cx="8569325"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kumimoji="1" lang="zh-CN" altLang="en-US" sz="3200" b="1" smtClean="0">
                <a:solidFill>
                  <a:srgbClr val="000000"/>
                </a:solidFill>
              </a:rPr>
              <a:t>整天都在天空里活动，怎么还担心天会塌下来呢？”</a:t>
            </a:r>
          </a:p>
          <a:p>
            <a:pPr fontAlgn="base">
              <a:spcBef>
                <a:spcPct val="0"/>
              </a:spcBef>
              <a:spcAft>
                <a:spcPct val="0"/>
              </a:spcAft>
            </a:pPr>
            <a:r>
              <a:rPr kumimoji="1" lang="zh-CN" altLang="en-US" sz="3200" b="1" smtClean="0">
                <a:solidFill>
                  <a:srgbClr val="000000"/>
                </a:solidFill>
              </a:rPr>
              <a:t>         </a:t>
            </a:r>
          </a:p>
        </p:txBody>
      </p:sp>
      <p:sp>
        <p:nvSpPr>
          <p:cNvPr id="13" name="矩形标注 12"/>
          <p:cNvSpPr/>
          <p:nvPr/>
        </p:nvSpPr>
        <p:spPr>
          <a:xfrm>
            <a:off x="107950" y="2708275"/>
            <a:ext cx="1804988" cy="1368797"/>
          </a:xfrm>
          <a:prstGeom prst="wedgeRectCallout">
            <a:avLst>
              <a:gd name="adj1" fmla="val 14697"/>
              <a:gd name="adj2" fmla="val -151088"/>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zh-CN" altLang="en-US" sz="4000" b="1" dirty="0" smtClean="0">
                <a:solidFill>
                  <a:srgbClr val="FFFFFF"/>
                </a:solidFill>
              </a:rPr>
              <a:t>如果</a:t>
            </a:r>
            <a:endParaRPr lang="en-US" altLang="zh-CN" sz="4000" b="1" dirty="0" smtClean="0">
              <a:solidFill>
                <a:srgbClr val="FFFFFF"/>
              </a:solidFill>
            </a:endParaRPr>
          </a:p>
          <a:p>
            <a:pPr algn="ctr" fontAlgn="base">
              <a:spcBef>
                <a:spcPct val="0"/>
              </a:spcBef>
              <a:spcAft>
                <a:spcPct val="0"/>
              </a:spcAft>
              <a:defRPr/>
            </a:pPr>
            <a:r>
              <a:rPr lang="zh-CN" altLang="en-US" sz="4000" b="1" dirty="0" smtClean="0">
                <a:solidFill>
                  <a:srgbClr val="FFFFFF"/>
                </a:solidFill>
              </a:rPr>
              <a:t>果真</a:t>
            </a:r>
            <a:endParaRPr lang="zh-CN" altLang="en-US" sz="4000" b="1" dirty="0">
              <a:solidFill>
                <a:srgbClr val="FFFFFF"/>
              </a:solidFill>
            </a:endParaRPr>
          </a:p>
        </p:txBody>
      </p:sp>
      <p:sp>
        <p:nvSpPr>
          <p:cNvPr id="14" name="矩形标注 13"/>
          <p:cNvSpPr/>
          <p:nvPr/>
        </p:nvSpPr>
        <p:spPr>
          <a:xfrm>
            <a:off x="4627563" y="2687638"/>
            <a:ext cx="4121150" cy="1073150"/>
          </a:xfrm>
          <a:prstGeom prst="wedgeRectCallout">
            <a:avLst>
              <a:gd name="adj1" fmla="val -12588"/>
              <a:gd name="adj2" fmla="val -108782"/>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zh-CN" altLang="en-US" sz="4000" b="1" dirty="0">
                <a:solidFill>
                  <a:srgbClr val="FFFFFF"/>
                </a:solidFill>
              </a:rPr>
              <a:t>助词，表疑问语气，相当于“吗”</a:t>
            </a:r>
          </a:p>
        </p:txBody>
      </p:sp>
      <p:sp>
        <p:nvSpPr>
          <p:cNvPr id="15" name="矩形标注 14"/>
          <p:cNvSpPr/>
          <p:nvPr/>
        </p:nvSpPr>
        <p:spPr>
          <a:xfrm>
            <a:off x="2368550" y="2708275"/>
            <a:ext cx="1806575" cy="612775"/>
          </a:xfrm>
          <a:prstGeom prst="wedgeRectCallout">
            <a:avLst>
              <a:gd name="adj1" fmla="val 38270"/>
              <a:gd name="adj2" fmla="val -151088"/>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zh-CN" altLang="en-US" sz="4000" b="1" dirty="0">
                <a:solidFill>
                  <a:srgbClr val="FFFFFF"/>
                </a:solidFill>
              </a:rPr>
              <a:t>星星</a:t>
            </a:r>
          </a:p>
        </p:txBody>
      </p:sp>
      <p:sp>
        <p:nvSpPr>
          <p:cNvPr id="16" name="矩形标注 15"/>
          <p:cNvSpPr/>
          <p:nvPr/>
        </p:nvSpPr>
        <p:spPr>
          <a:xfrm>
            <a:off x="7799388" y="773113"/>
            <a:ext cx="1349375" cy="612775"/>
          </a:xfrm>
          <a:prstGeom prst="wedgeRectCallout">
            <a:avLst>
              <a:gd name="adj1" fmla="val -124213"/>
              <a:gd name="adj2" fmla="val -61021"/>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zh-CN" altLang="en-US" sz="4000" b="1" dirty="0">
                <a:solidFill>
                  <a:srgbClr val="FFFFFF"/>
                </a:solidFill>
              </a:rPr>
              <a:t>那</a:t>
            </a:r>
          </a:p>
        </p:txBody>
      </p:sp>
      <p:sp>
        <p:nvSpPr>
          <p:cNvPr id="4" name="矩形 3"/>
          <p:cNvSpPr>
            <a:spLocks noChangeArrowheads="1"/>
          </p:cNvSpPr>
          <p:nvPr/>
        </p:nvSpPr>
        <p:spPr bwMode="auto">
          <a:xfrm>
            <a:off x="268288" y="5345113"/>
            <a:ext cx="9148762"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kumimoji="1" lang="zh-CN" altLang="en-US" sz="3200" b="1" smtClean="0">
                <a:solidFill>
                  <a:srgbClr val="000000"/>
                </a:solidFill>
              </a:rPr>
              <a:t>那个人说：“天果真是积聚的气体，那日月星辰不就会掉下来吗？”开导他的人说：</a:t>
            </a:r>
          </a:p>
        </p:txBody>
      </p:sp>
    </p:spTree>
    <p:extLst>
      <p:ext uri="{BB962C8B-B14F-4D97-AF65-F5344CB8AC3E}">
        <p14:creationId xmlns:p14="http://schemas.microsoft.com/office/powerpoint/2010/main" val="311071045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ppt_x"/>
                                          </p:val>
                                        </p:tav>
                                        <p:tav tm="100000">
                                          <p:val>
                                            <p:strVal val="#ppt_x"/>
                                          </p:val>
                                        </p:tav>
                                      </p:tavLst>
                                    </p:anim>
                                    <p:anim calcmode="lin" valueType="num">
                                      <p:cBhvr additive="base">
                                        <p:cTn id="4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additive="base">
                                        <p:cTn id="49" dur="500" fill="hold"/>
                                        <p:tgtEl>
                                          <p:spTgt spid="4"/>
                                        </p:tgtEl>
                                        <p:attrNameLst>
                                          <p:attrName>ppt_x</p:attrName>
                                        </p:attrNameLst>
                                      </p:cBhvr>
                                      <p:tavLst>
                                        <p:tav tm="0">
                                          <p:val>
                                            <p:strVal val="#ppt_x"/>
                                          </p:val>
                                        </p:tav>
                                        <p:tav tm="100000">
                                          <p:val>
                                            <p:strVal val="#ppt_x"/>
                                          </p:val>
                                        </p:tav>
                                      </p:tavLst>
                                    </p:anim>
                                    <p:anim calcmode="lin" valueType="num">
                                      <p:cBhvr additive="base">
                                        <p:cTn id="5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animBg="1"/>
      <p:bldP spid="3" grpId="0"/>
      <p:bldP spid="13" grpId="0" animBg="1"/>
      <p:bldP spid="14" grpId="0" animBg="1"/>
      <p:bldP spid="15" grpId="0" animBg="1"/>
      <p:bldP spid="16" grpId="0" animBg="1"/>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ext Box 12"/>
          <p:cNvSpPr txBox="1">
            <a:spLocks noChangeArrowheads="1"/>
          </p:cNvSpPr>
          <p:nvPr/>
        </p:nvSpPr>
        <p:spPr bwMode="auto">
          <a:xfrm>
            <a:off x="250825" y="3324225"/>
            <a:ext cx="38925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3200">
                <a:solidFill>
                  <a:schemeClr val="tx1"/>
                </a:solidFill>
                <a:latin typeface="Times New Roman" pitchFamily="18" charset="0"/>
                <a:ea typeface="宋体" charset="-122"/>
              </a:defRPr>
            </a:lvl1pPr>
            <a:lvl2pPr>
              <a:defRPr kumimoji="1" sz="2800">
                <a:solidFill>
                  <a:schemeClr val="tx1"/>
                </a:solidFill>
                <a:latin typeface="Times New Roman" pitchFamily="18" charset="0"/>
                <a:ea typeface="宋体" charset="-122"/>
              </a:defRPr>
            </a:lvl2pPr>
            <a:lvl3pPr>
              <a:defRPr kumimoji="1" sz="2400">
                <a:solidFill>
                  <a:schemeClr val="tx1"/>
                </a:solidFill>
                <a:latin typeface="Times New Roman" pitchFamily="18" charset="0"/>
                <a:ea typeface="宋体" charset="-122"/>
              </a:defRPr>
            </a:lvl3pPr>
            <a:lvl4pPr>
              <a:defRPr kumimoji="1" sz="2000">
                <a:solidFill>
                  <a:schemeClr val="tx1"/>
                </a:solidFill>
                <a:latin typeface="Times New Roman" pitchFamily="18" charset="0"/>
                <a:ea typeface="宋体" charset="-122"/>
              </a:defRPr>
            </a:lvl4pPr>
            <a:lvl5pPr>
              <a:defRPr kumimoji="1" sz="2000">
                <a:solidFill>
                  <a:schemeClr val="tx1"/>
                </a:solidFill>
                <a:latin typeface="Times New Roman" pitchFamily="18" charset="0"/>
                <a:ea typeface="宋体" charset="-122"/>
              </a:defRPr>
            </a:lvl5pPr>
            <a:lvl6pPr eaLnBrk="0" hangingPunct="0">
              <a:defRPr kumimoji="1" sz="2000">
                <a:solidFill>
                  <a:schemeClr val="tx1"/>
                </a:solidFill>
                <a:latin typeface="Times New Roman" pitchFamily="18" charset="0"/>
                <a:ea typeface="宋体" charset="-122"/>
              </a:defRPr>
            </a:lvl6pPr>
            <a:lvl7pPr eaLnBrk="0" hangingPunct="0">
              <a:defRPr kumimoji="1" sz="2000">
                <a:solidFill>
                  <a:schemeClr val="tx1"/>
                </a:solidFill>
                <a:latin typeface="Times New Roman" pitchFamily="18" charset="0"/>
                <a:ea typeface="宋体" charset="-122"/>
              </a:defRPr>
            </a:lvl7pPr>
            <a:lvl8pPr eaLnBrk="0" hangingPunct="0">
              <a:defRPr kumimoji="1" sz="2000">
                <a:solidFill>
                  <a:schemeClr val="tx1"/>
                </a:solidFill>
                <a:latin typeface="Times New Roman" pitchFamily="18" charset="0"/>
                <a:ea typeface="宋体" charset="-122"/>
              </a:defRPr>
            </a:lvl8pPr>
            <a:lvl9pPr eaLnBrk="0" hangingPunct="0">
              <a:defRPr kumimoji="1" sz="2000">
                <a:solidFill>
                  <a:schemeClr val="tx1"/>
                </a:solidFill>
                <a:latin typeface="Times New Roman" pitchFamily="18" charset="0"/>
                <a:ea typeface="宋体" charset="-122"/>
              </a:defRPr>
            </a:lvl9pPr>
          </a:lstStyle>
          <a:p>
            <a:pPr fontAlgn="base">
              <a:spcBef>
                <a:spcPct val="0"/>
              </a:spcBef>
              <a:spcAft>
                <a:spcPct val="0"/>
              </a:spcAft>
            </a:pPr>
            <a:r>
              <a:rPr lang="zh-CN" altLang="en-US" b="1" smtClean="0">
                <a:solidFill>
                  <a:srgbClr val="000000"/>
                </a:solidFill>
              </a:rPr>
              <a:t>晓者曰：“地</a:t>
            </a:r>
            <a:r>
              <a:rPr lang="zh-CN" altLang="en-US" b="1" smtClean="0">
                <a:solidFill>
                  <a:srgbClr val="FF0000"/>
                </a:solidFill>
              </a:rPr>
              <a:t>积块</a:t>
            </a:r>
            <a:r>
              <a:rPr lang="zh-CN" altLang="en-US" b="1" smtClean="0">
                <a:solidFill>
                  <a:srgbClr val="000000"/>
                </a:solidFill>
              </a:rPr>
              <a:t>耳</a:t>
            </a:r>
          </a:p>
        </p:txBody>
      </p:sp>
      <p:sp>
        <p:nvSpPr>
          <p:cNvPr id="31747" name="Text Box 15"/>
          <p:cNvSpPr txBox="1">
            <a:spLocks noChangeArrowheads="1"/>
          </p:cNvSpPr>
          <p:nvPr/>
        </p:nvSpPr>
        <p:spPr bwMode="auto">
          <a:xfrm>
            <a:off x="-41275" y="4100513"/>
            <a:ext cx="677703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3200">
                <a:solidFill>
                  <a:schemeClr val="tx1"/>
                </a:solidFill>
                <a:latin typeface="Times New Roman" pitchFamily="18" charset="0"/>
                <a:ea typeface="宋体" charset="-122"/>
              </a:defRPr>
            </a:lvl1pPr>
            <a:lvl2pPr>
              <a:defRPr kumimoji="1" sz="2800">
                <a:solidFill>
                  <a:schemeClr val="tx1"/>
                </a:solidFill>
                <a:latin typeface="Times New Roman" pitchFamily="18" charset="0"/>
                <a:ea typeface="宋体" charset="-122"/>
              </a:defRPr>
            </a:lvl2pPr>
            <a:lvl3pPr>
              <a:defRPr kumimoji="1" sz="2400">
                <a:solidFill>
                  <a:schemeClr val="tx1"/>
                </a:solidFill>
                <a:latin typeface="Times New Roman" pitchFamily="18" charset="0"/>
                <a:ea typeface="宋体" charset="-122"/>
              </a:defRPr>
            </a:lvl3pPr>
            <a:lvl4pPr>
              <a:defRPr kumimoji="1" sz="2000">
                <a:solidFill>
                  <a:schemeClr val="tx1"/>
                </a:solidFill>
                <a:latin typeface="Times New Roman" pitchFamily="18" charset="0"/>
                <a:ea typeface="宋体" charset="-122"/>
              </a:defRPr>
            </a:lvl4pPr>
            <a:lvl5pPr>
              <a:defRPr kumimoji="1" sz="2000">
                <a:solidFill>
                  <a:schemeClr val="tx1"/>
                </a:solidFill>
                <a:latin typeface="Times New Roman" pitchFamily="18" charset="0"/>
                <a:ea typeface="宋体" charset="-122"/>
              </a:defRPr>
            </a:lvl5pPr>
            <a:lvl6pPr eaLnBrk="0" hangingPunct="0">
              <a:defRPr kumimoji="1" sz="2000">
                <a:solidFill>
                  <a:schemeClr val="tx1"/>
                </a:solidFill>
                <a:latin typeface="Times New Roman" pitchFamily="18" charset="0"/>
                <a:ea typeface="宋体" charset="-122"/>
              </a:defRPr>
            </a:lvl6pPr>
            <a:lvl7pPr eaLnBrk="0" hangingPunct="0">
              <a:defRPr kumimoji="1" sz="2000">
                <a:solidFill>
                  <a:schemeClr val="tx1"/>
                </a:solidFill>
                <a:latin typeface="Times New Roman" pitchFamily="18" charset="0"/>
                <a:ea typeface="宋体" charset="-122"/>
              </a:defRPr>
            </a:lvl7pPr>
            <a:lvl8pPr eaLnBrk="0" hangingPunct="0">
              <a:defRPr kumimoji="1" sz="2000">
                <a:solidFill>
                  <a:schemeClr val="tx1"/>
                </a:solidFill>
                <a:latin typeface="Times New Roman" pitchFamily="18" charset="0"/>
                <a:ea typeface="宋体" charset="-122"/>
              </a:defRPr>
            </a:lvl8pPr>
            <a:lvl9pPr eaLnBrk="0" hangingPunct="0">
              <a:defRPr kumimoji="1" sz="2000">
                <a:solidFill>
                  <a:schemeClr val="tx1"/>
                </a:solidFill>
                <a:latin typeface="Times New Roman" pitchFamily="18" charset="0"/>
                <a:ea typeface="宋体" charset="-122"/>
              </a:defRPr>
            </a:lvl9pPr>
          </a:lstStyle>
          <a:p>
            <a:pPr fontAlgn="base">
              <a:spcBef>
                <a:spcPct val="0"/>
              </a:spcBef>
              <a:spcAft>
                <a:spcPct val="0"/>
              </a:spcAft>
            </a:pPr>
            <a:r>
              <a:rPr lang="zh-CN" altLang="en-US" b="1" smtClean="0">
                <a:solidFill>
                  <a:srgbClr val="000000"/>
                </a:solidFill>
              </a:rPr>
              <a:t>“日月星辰也是空气中发光的东西，</a:t>
            </a:r>
            <a:endParaRPr lang="en-US" altLang="zh-CN" b="1" smtClean="0">
              <a:solidFill>
                <a:srgbClr val="000000"/>
              </a:solidFill>
            </a:endParaRPr>
          </a:p>
        </p:txBody>
      </p:sp>
      <p:sp>
        <p:nvSpPr>
          <p:cNvPr id="31749" name="Text Box 17"/>
          <p:cNvSpPr txBox="1">
            <a:spLocks noChangeArrowheads="1"/>
          </p:cNvSpPr>
          <p:nvPr/>
        </p:nvSpPr>
        <p:spPr bwMode="auto">
          <a:xfrm>
            <a:off x="166688" y="5451475"/>
            <a:ext cx="9774237"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200">
                <a:solidFill>
                  <a:schemeClr val="tx1"/>
                </a:solidFill>
                <a:latin typeface="Times New Roman" pitchFamily="18" charset="0"/>
                <a:ea typeface="宋体" charset="-122"/>
              </a:defRPr>
            </a:lvl1pPr>
            <a:lvl2pPr>
              <a:defRPr kumimoji="1" sz="2800">
                <a:solidFill>
                  <a:schemeClr val="tx1"/>
                </a:solidFill>
                <a:latin typeface="Times New Roman" pitchFamily="18" charset="0"/>
                <a:ea typeface="宋体" charset="-122"/>
              </a:defRPr>
            </a:lvl2pPr>
            <a:lvl3pPr>
              <a:defRPr kumimoji="1" sz="2400">
                <a:solidFill>
                  <a:schemeClr val="tx1"/>
                </a:solidFill>
                <a:latin typeface="Times New Roman" pitchFamily="18" charset="0"/>
                <a:ea typeface="宋体" charset="-122"/>
              </a:defRPr>
            </a:lvl3pPr>
            <a:lvl4pPr>
              <a:defRPr kumimoji="1" sz="2000">
                <a:solidFill>
                  <a:schemeClr val="tx1"/>
                </a:solidFill>
                <a:latin typeface="Times New Roman" pitchFamily="18" charset="0"/>
                <a:ea typeface="宋体" charset="-122"/>
              </a:defRPr>
            </a:lvl4pPr>
            <a:lvl5pPr>
              <a:defRPr kumimoji="1" sz="2000">
                <a:solidFill>
                  <a:schemeClr val="tx1"/>
                </a:solidFill>
                <a:latin typeface="Times New Roman" pitchFamily="18" charset="0"/>
                <a:ea typeface="宋体" charset="-122"/>
              </a:defRPr>
            </a:lvl5pPr>
            <a:lvl6pPr eaLnBrk="0" hangingPunct="0">
              <a:defRPr kumimoji="1" sz="2000">
                <a:solidFill>
                  <a:schemeClr val="tx1"/>
                </a:solidFill>
                <a:latin typeface="Times New Roman" pitchFamily="18" charset="0"/>
                <a:ea typeface="宋体" charset="-122"/>
              </a:defRPr>
            </a:lvl6pPr>
            <a:lvl7pPr eaLnBrk="0" hangingPunct="0">
              <a:defRPr kumimoji="1" sz="2000">
                <a:solidFill>
                  <a:schemeClr val="tx1"/>
                </a:solidFill>
                <a:latin typeface="Times New Roman" pitchFamily="18" charset="0"/>
                <a:ea typeface="宋体" charset="-122"/>
              </a:defRPr>
            </a:lvl7pPr>
            <a:lvl8pPr eaLnBrk="0" hangingPunct="0">
              <a:defRPr kumimoji="1" sz="2000">
                <a:solidFill>
                  <a:schemeClr val="tx1"/>
                </a:solidFill>
                <a:latin typeface="Times New Roman" pitchFamily="18" charset="0"/>
                <a:ea typeface="宋体" charset="-122"/>
              </a:defRPr>
            </a:lvl8pPr>
            <a:lvl9pPr eaLnBrk="0" hangingPunct="0">
              <a:defRPr kumimoji="1" sz="2000">
                <a:solidFill>
                  <a:schemeClr val="tx1"/>
                </a:solidFill>
                <a:latin typeface="Times New Roman" pitchFamily="18" charset="0"/>
                <a:ea typeface="宋体" charset="-122"/>
              </a:defRPr>
            </a:lvl9pPr>
          </a:lstStyle>
          <a:p>
            <a:pPr fontAlgn="base">
              <a:spcBef>
                <a:spcPct val="0"/>
              </a:spcBef>
              <a:spcAft>
                <a:spcPct val="0"/>
              </a:spcAft>
            </a:pPr>
            <a:r>
              <a:rPr lang="zh-CN" altLang="en-US" b="1" smtClean="0">
                <a:solidFill>
                  <a:srgbClr val="000000"/>
                </a:solidFill>
              </a:rPr>
              <a:t>那个人又说：“如果地陷下去怎么办？” </a:t>
            </a:r>
          </a:p>
        </p:txBody>
      </p:sp>
      <p:sp>
        <p:nvSpPr>
          <p:cNvPr id="100357" name="矩形 1"/>
          <p:cNvSpPr>
            <a:spLocks noChangeArrowheads="1"/>
          </p:cNvSpPr>
          <p:nvPr/>
        </p:nvSpPr>
        <p:spPr bwMode="auto">
          <a:xfrm>
            <a:off x="66675" y="476250"/>
            <a:ext cx="95043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kumimoji="1" lang="zh-CN" altLang="en-US" sz="3200" b="1" smtClean="0">
                <a:solidFill>
                  <a:srgbClr val="000000"/>
                </a:solidFill>
              </a:rPr>
              <a:t>“日月星宿，亦积气中之有</a:t>
            </a:r>
            <a:r>
              <a:rPr kumimoji="1" lang="zh-CN" altLang="en-US" sz="3200" b="1" smtClean="0">
                <a:solidFill>
                  <a:srgbClr val="FF0000"/>
                </a:solidFill>
              </a:rPr>
              <a:t>光耀者</a:t>
            </a:r>
            <a:r>
              <a:rPr kumimoji="1" lang="zh-CN" altLang="en-US" sz="3200" b="1" smtClean="0">
                <a:solidFill>
                  <a:srgbClr val="000000"/>
                </a:solidFill>
              </a:rPr>
              <a:t>，</a:t>
            </a:r>
            <a:r>
              <a:rPr kumimoji="1" lang="zh-CN" altLang="en-US" sz="3200" b="1" u="sng" smtClean="0">
                <a:solidFill>
                  <a:srgbClr val="FF0000"/>
                </a:solidFill>
              </a:rPr>
              <a:t>只使</a:t>
            </a:r>
            <a:r>
              <a:rPr kumimoji="1" lang="zh-CN" altLang="en-US" sz="3200" b="1" smtClean="0">
                <a:solidFill>
                  <a:srgbClr val="3366FF"/>
                </a:solidFill>
              </a:rPr>
              <a:t>坠</a:t>
            </a:r>
            <a:r>
              <a:rPr kumimoji="1" lang="zh-CN" altLang="en-US" sz="3200" b="1" smtClean="0">
                <a:solidFill>
                  <a:srgbClr val="000000"/>
                </a:solidFill>
              </a:rPr>
              <a:t>，</a:t>
            </a:r>
          </a:p>
        </p:txBody>
      </p:sp>
      <p:sp>
        <p:nvSpPr>
          <p:cNvPr id="2" name="矩形标注 1"/>
          <p:cNvSpPr/>
          <p:nvPr/>
        </p:nvSpPr>
        <p:spPr>
          <a:xfrm>
            <a:off x="7308850" y="1341438"/>
            <a:ext cx="1606550" cy="611187"/>
          </a:xfrm>
          <a:prstGeom prst="wedgeRectCallout">
            <a:avLst>
              <a:gd name="adj1" fmla="val -24759"/>
              <a:gd name="adj2" fmla="val -11248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zh-CN" altLang="en-US" sz="3200" b="1" dirty="0">
                <a:solidFill>
                  <a:srgbClr val="FFFFFF"/>
                </a:solidFill>
              </a:rPr>
              <a:t>坠落</a:t>
            </a:r>
            <a:r>
              <a:rPr lang="zh-CN" altLang="en-US" sz="4000" b="1" dirty="0">
                <a:solidFill>
                  <a:srgbClr val="FFFFFF"/>
                </a:solidFill>
              </a:rPr>
              <a:t> </a:t>
            </a:r>
          </a:p>
        </p:txBody>
      </p:sp>
      <p:sp>
        <p:nvSpPr>
          <p:cNvPr id="11" name="矩形标注 10"/>
          <p:cNvSpPr/>
          <p:nvPr/>
        </p:nvSpPr>
        <p:spPr>
          <a:xfrm>
            <a:off x="1690688" y="2774950"/>
            <a:ext cx="1606550" cy="612775"/>
          </a:xfrm>
          <a:prstGeom prst="wedgeRectCallout">
            <a:avLst>
              <a:gd name="adj1" fmla="val 31285"/>
              <a:gd name="adj2" fmla="val -74172"/>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zh-CN" altLang="en-US" sz="3200" b="1" dirty="0">
                <a:solidFill>
                  <a:srgbClr val="FFFFFF"/>
                </a:solidFill>
              </a:rPr>
              <a:t>伤害</a:t>
            </a:r>
            <a:r>
              <a:rPr lang="zh-CN" altLang="en-US" sz="4000" b="1" dirty="0">
                <a:solidFill>
                  <a:srgbClr val="FFFFFF"/>
                </a:solidFill>
              </a:rPr>
              <a:t> </a:t>
            </a:r>
          </a:p>
        </p:txBody>
      </p:sp>
      <p:sp>
        <p:nvSpPr>
          <p:cNvPr id="12" name="矩形标注 11"/>
          <p:cNvSpPr/>
          <p:nvPr/>
        </p:nvSpPr>
        <p:spPr>
          <a:xfrm>
            <a:off x="1187450" y="1087438"/>
            <a:ext cx="3879850" cy="611187"/>
          </a:xfrm>
          <a:prstGeom prst="wedgeRectCallout">
            <a:avLst>
              <a:gd name="adj1" fmla="val 65980"/>
              <a:gd name="adj2" fmla="val -63593"/>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zh-CN" altLang="en-US" sz="3200" b="1" dirty="0">
                <a:solidFill>
                  <a:srgbClr val="FFFFFF"/>
                </a:solidFill>
              </a:rPr>
              <a:t>指有光亮的物体 </a:t>
            </a:r>
          </a:p>
        </p:txBody>
      </p:sp>
      <p:sp>
        <p:nvSpPr>
          <p:cNvPr id="100361" name="Text Box 17"/>
          <p:cNvSpPr txBox="1">
            <a:spLocks noChangeArrowheads="1"/>
          </p:cNvSpPr>
          <p:nvPr/>
        </p:nvSpPr>
        <p:spPr bwMode="auto">
          <a:xfrm>
            <a:off x="474663" y="2132013"/>
            <a:ext cx="82169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3200">
                <a:solidFill>
                  <a:schemeClr val="tx1"/>
                </a:solidFill>
                <a:latin typeface="Times New Roman" pitchFamily="18" charset="0"/>
                <a:ea typeface="宋体" charset="-122"/>
              </a:defRPr>
            </a:lvl1pPr>
            <a:lvl2pPr>
              <a:defRPr kumimoji="1" sz="2800">
                <a:solidFill>
                  <a:schemeClr val="tx1"/>
                </a:solidFill>
                <a:latin typeface="Times New Roman" pitchFamily="18" charset="0"/>
                <a:ea typeface="宋体" charset="-122"/>
              </a:defRPr>
            </a:lvl2pPr>
            <a:lvl3pPr>
              <a:defRPr kumimoji="1" sz="2400">
                <a:solidFill>
                  <a:schemeClr val="tx1"/>
                </a:solidFill>
                <a:latin typeface="Times New Roman" pitchFamily="18" charset="0"/>
                <a:ea typeface="宋体" charset="-122"/>
              </a:defRPr>
            </a:lvl3pPr>
            <a:lvl4pPr>
              <a:defRPr kumimoji="1" sz="2000">
                <a:solidFill>
                  <a:schemeClr val="tx1"/>
                </a:solidFill>
                <a:latin typeface="Times New Roman" pitchFamily="18" charset="0"/>
                <a:ea typeface="宋体" charset="-122"/>
              </a:defRPr>
            </a:lvl4pPr>
            <a:lvl5pPr>
              <a:defRPr kumimoji="1" sz="2000">
                <a:solidFill>
                  <a:schemeClr val="tx1"/>
                </a:solidFill>
                <a:latin typeface="Times New Roman" pitchFamily="18" charset="0"/>
                <a:ea typeface="宋体" charset="-122"/>
              </a:defRPr>
            </a:lvl5pPr>
            <a:lvl6pPr eaLnBrk="0" hangingPunct="0">
              <a:defRPr kumimoji="1" sz="2000">
                <a:solidFill>
                  <a:schemeClr val="tx1"/>
                </a:solidFill>
                <a:latin typeface="Times New Roman" pitchFamily="18" charset="0"/>
                <a:ea typeface="宋体" charset="-122"/>
              </a:defRPr>
            </a:lvl6pPr>
            <a:lvl7pPr eaLnBrk="0" hangingPunct="0">
              <a:defRPr kumimoji="1" sz="2000">
                <a:solidFill>
                  <a:schemeClr val="tx1"/>
                </a:solidFill>
                <a:latin typeface="Times New Roman" pitchFamily="18" charset="0"/>
                <a:ea typeface="宋体" charset="-122"/>
              </a:defRPr>
            </a:lvl7pPr>
            <a:lvl8pPr eaLnBrk="0" hangingPunct="0">
              <a:defRPr kumimoji="1" sz="2000">
                <a:solidFill>
                  <a:schemeClr val="tx1"/>
                </a:solidFill>
                <a:latin typeface="Times New Roman" pitchFamily="18" charset="0"/>
                <a:ea typeface="宋体" charset="-122"/>
              </a:defRPr>
            </a:lvl8pPr>
            <a:lvl9pPr eaLnBrk="0" hangingPunct="0">
              <a:defRPr kumimoji="1" sz="2000">
                <a:solidFill>
                  <a:schemeClr val="tx1"/>
                </a:solidFill>
                <a:latin typeface="Times New Roman" pitchFamily="18" charset="0"/>
                <a:ea typeface="宋体" charset="-122"/>
              </a:defRPr>
            </a:lvl9pPr>
          </a:lstStyle>
          <a:p>
            <a:pPr fontAlgn="base">
              <a:spcBef>
                <a:spcPct val="0"/>
              </a:spcBef>
              <a:spcAft>
                <a:spcPct val="0"/>
              </a:spcAft>
            </a:pPr>
            <a:r>
              <a:rPr lang="zh-CN" altLang="en-US" b="1" smtClean="0">
                <a:solidFill>
                  <a:srgbClr val="000000"/>
                </a:solidFill>
              </a:rPr>
              <a:t>亦不能有所</a:t>
            </a:r>
            <a:r>
              <a:rPr lang="zh-CN" altLang="en-US" b="1" smtClean="0">
                <a:solidFill>
                  <a:srgbClr val="FF0000"/>
                </a:solidFill>
              </a:rPr>
              <a:t>中伤</a:t>
            </a:r>
            <a:r>
              <a:rPr lang="zh-CN" altLang="en-US" b="1" smtClean="0">
                <a:solidFill>
                  <a:srgbClr val="000000"/>
                </a:solidFill>
              </a:rPr>
              <a:t>。”其人曰：“</a:t>
            </a:r>
            <a:r>
              <a:rPr lang="zh-CN" altLang="en-US" b="1" smtClean="0">
                <a:solidFill>
                  <a:srgbClr val="3366FF"/>
                </a:solidFill>
              </a:rPr>
              <a:t>奈</a:t>
            </a:r>
            <a:r>
              <a:rPr lang="zh-CN" altLang="en-US" b="1" smtClean="0">
                <a:solidFill>
                  <a:srgbClr val="000000"/>
                </a:solidFill>
              </a:rPr>
              <a:t>地坏</a:t>
            </a:r>
            <a:r>
              <a:rPr lang="zh-CN" altLang="en-US" b="1" smtClean="0">
                <a:solidFill>
                  <a:srgbClr val="3366FF"/>
                </a:solidFill>
              </a:rPr>
              <a:t>何</a:t>
            </a:r>
            <a:r>
              <a:rPr lang="zh-CN" altLang="en-US" b="1" smtClean="0">
                <a:solidFill>
                  <a:srgbClr val="000000"/>
                </a:solidFill>
              </a:rPr>
              <a:t>?”</a:t>
            </a:r>
            <a:endParaRPr lang="en-US" altLang="zh-CN" b="1" smtClean="0">
              <a:solidFill>
                <a:srgbClr val="000000"/>
              </a:solidFill>
            </a:endParaRPr>
          </a:p>
        </p:txBody>
      </p:sp>
      <p:sp>
        <p:nvSpPr>
          <p:cNvPr id="14" name="矩形标注 13"/>
          <p:cNvSpPr/>
          <p:nvPr/>
        </p:nvSpPr>
        <p:spPr>
          <a:xfrm>
            <a:off x="5641975" y="1512888"/>
            <a:ext cx="1606550" cy="612775"/>
          </a:xfrm>
          <a:prstGeom prst="wedgeRectCallout">
            <a:avLst>
              <a:gd name="adj1" fmla="val 40771"/>
              <a:gd name="adj2" fmla="val -137744"/>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zh-CN" altLang="en-US" sz="3200" b="1" dirty="0">
                <a:solidFill>
                  <a:srgbClr val="FFFFFF"/>
                </a:solidFill>
              </a:rPr>
              <a:t>即使</a:t>
            </a:r>
            <a:r>
              <a:rPr lang="zh-CN" altLang="en-US" sz="4000" b="1" dirty="0">
                <a:solidFill>
                  <a:srgbClr val="FFFFFF"/>
                </a:solidFill>
              </a:rPr>
              <a:t> </a:t>
            </a:r>
          </a:p>
        </p:txBody>
      </p:sp>
      <p:sp>
        <p:nvSpPr>
          <p:cNvPr id="15" name="矩形标注 14"/>
          <p:cNvSpPr/>
          <p:nvPr/>
        </p:nvSpPr>
        <p:spPr>
          <a:xfrm>
            <a:off x="4868863" y="3003550"/>
            <a:ext cx="927100" cy="612775"/>
          </a:xfrm>
          <a:prstGeom prst="wedgeRectCallout">
            <a:avLst>
              <a:gd name="adj1" fmla="val -96194"/>
              <a:gd name="adj2" fmla="val -10444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ltLang="zh-CN" sz="4000" b="1" dirty="0">
              <a:solidFill>
                <a:srgbClr val="FFFFFF"/>
              </a:solidFill>
            </a:endParaRPr>
          </a:p>
          <a:p>
            <a:pPr algn="ctr" fontAlgn="base">
              <a:spcBef>
                <a:spcPct val="0"/>
              </a:spcBef>
              <a:spcAft>
                <a:spcPct val="0"/>
              </a:spcAft>
              <a:defRPr/>
            </a:pPr>
            <a:r>
              <a:rPr lang="zh-CN" altLang="en-US" sz="3200" b="1" dirty="0">
                <a:solidFill>
                  <a:srgbClr val="FFFFFF"/>
                </a:solidFill>
              </a:rPr>
              <a:t>那</a:t>
            </a:r>
          </a:p>
          <a:p>
            <a:pPr algn="ctr" fontAlgn="base">
              <a:spcBef>
                <a:spcPct val="0"/>
              </a:spcBef>
              <a:spcAft>
                <a:spcPct val="0"/>
              </a:spcAft>
              <a:defRPr/>
            </a:pPr>
            <a:endParaRPr lang="zh-CN" altLang="en-US" sz="4000" b="1" dirty="0">
              <a:solidFill>
                <a:srgbClr val="FFFFFF"/>
              </a:solidFill>
            </a:endParaRPr>
          </a:p>
        </p:txBody>
      </p:sp>
      <p:sp>
        <p:nvSpPr>
          <p:cNvPr id="16" name="矩形标注 15"/>
          <p:cNvSpPr/>
          <p:nvPr/>
        </p:nvSpPr>
        <p:spPr>
          <a:xfrm>
            <a:off x="7019925" y="2717800"/>
            <a:ext cx="1671638" cy="1503288"/>
          </a:xfrm>
          <a:prstGeom prst="wedgeRectCallout">
            <a:avLst>
              <a:gd name="adj1" fmla="val -75748"/>
              <a:gd name="adj2" fmla="val -60171"/>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zh-CN" altLang="en-US" sz="3200" b="1" dirty="0">
                <a:solidFill>
                  <a:srgbClr val="FFFFFF"/>
                </a:solidFill>
              </a:rPr>
              <a:t>奈</a:t>
            </a:r>
            <a:r>
              <a:rPr lang="en-US" altLang="zh-CN" sz="3200" b="1" dirty="0">
                <a:solidFill>
                  <a:srgbClr val="FFFFFF"/>
                </a:solidFill>
              </a:rPr>
              <a:t>……</a:t>
            </a:r>
            <a:r>
              <a:rPr lang="zh-CN" altLang="en-US" sz="3200" b="1" dirty="0">
                <a:solidFill>
                  <a:srgbClr val="FFFFFF"/>
                </a:solidFill>
              </a:rPr>
              <a:t>何</a:t>
            </a:r>
            <a:endParaRPr lang="en-US" altLang="zh-CN" sz="3200" b="1" dirty="0">
              <a:solidFill>
                <a:srgbClr val="FFFFFF"/>
              </a:solidFill>
            </a:endParaRPr>
          </a:p>
          <a:p>
            <a:pPr algn="ctr" fontAlgn="base">
              <a:spcBef>
                <a:spcPct val="0"/>
              </a:spcBef>
              <a:spcAft>
                <a:spcPct val="0"/>
              </a:spcAft>
              <a:defRPr/>
            </a:pPr>
            <a:r>
              <a:rPr lang="zh-CN" altLang="en-US" sz="3200" b="1" dirty="0">
                <a:solidFill>
                  <a:srgbClr val="FFFFFF"/>
                </a:solidFill>
              </a:rPr>
              <a:t>怎么</a:t>
            </a:r>
          </a:p>
        </p:txBody>
      </p:sp>
      <p:sp>
        <p:nvSpPr>
          <p:cNvPr id="3" name="矩形 2"/>
          <p:cNvSpPr>
            <a:spLocks noChangeArrowheads="1"/>
          </p:cNvSpPr>
          <p:nvPr/>
        </p:nvSpPr>
        <p:spPr bwMode="auto">
          <a:xfrm>
            <a:off x="317500" y="6232525"/>
            <a:ext cx="85979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kumimoji="1" lang="zh-CN" altLang="en-US" sz="3200" b="1" smtClean="0">
                <a:solidFill>
                  <a:srgbClr val="000000"/>
                </a:solidFill>
              </a:rPr>
              <a:t>开导他的人说：“地不过是堆积的土块罢了，</a:t>
            </a:r>
          </a:p>
        </p:txBody>
      </p:sp>
      <p:sp>
        <p:nvSpPr>
          <p:cNvPr id="4" name="矩形 3"/>
          <p:cNvSpPr>
            <a:spLocks noChangeArrowheads="1"/>
          </p:cNvSpPr>
          <p:nvPr/>
        </p:nvSpPr>
        <p:spPr bwMode="auto">
          <a:xfrm>
            <a:off x="296863" y="4686300"/>
            <a:ext cx="7469187"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kumimoji="1" lang="zh-CN" altLang="en-US" sz="3200" b="1" smtClean="0">
                <a:solidFill>
                  <a:srgbClr val="000000"/>
                </a:solidFill>
              </a:rPr>
              <a:t>即使掉下来，也不会伤害什么。</a:t>
            </a:r>
            <a:r>
              <a:rPr kumimoji="1" lang="zh-CN" altLang="en-US" sz="4000" b="1" smtClean="0">
                <a:solidFill>
                  <a:srgbClr val="000000"/>
                </a:solidFill>
              </a:rPr>
              <a:t>”</a:t>
            </a:r>
          </a:p>
        </p:txBody>
      </p:sp>
      <p:sp>
        <p:nvSpPr>
          <p:cNvPr id="19" name="矩形标注 18"/>
          <p:cNvSpPr/>
          <p:nvPr/>
        </p:nvSpPr>
        <p:spPr>
          <a:xfrm>
            <a:off x="6223000" y="4581525"/>
            <a:ext cx="2921000" cy="811213"/>
          </a:xfrm>
          <a:prstGeom prst="wedgeRectCallout">
            <a:avLst>
              <a:gd name="adj1" fmla="val -152317"/>
              <a:gd name="adj2" fmla="val -139716"/>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zh-CN" altLang="en-US" sz="3200" b="1" dirty="0">
                <a:solidFill>
                  <a:srgbClr val="FFFFFF"/>
                </a:solidFill>
              </a:rPr>
              <a:t>聚积的土块</a:t>
            </a:r>
          </a:p>
        </p:txBody>
      </p:sp>
      <p:sp>
        <p:nvSpPr>
          <p:cNvPr id="17" name="矩形标注 16"/>
          <p:cNvSpPr/>
          <p:nvPr/>
        </p:nvSpPr>
        <p:spPr>
          <a:xfrm>
            <a:off x="4818856" y="3780631"/>
            <a:ext cx="1404144" cy="440457"/>
          </a:xfrm>
          <a:prstGeom prst="wedgeRectCallout">
            <a:avLst>
              <a:gd name="adj1" fmla="val -147857"/>
              <a:gd name="adj2" fmla="val -499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ltLang="zh-CN" sz="4000" b="1" dirty="0">
              <a:solidFill>
                <a:srgbClr val="FFFFFF"/>
              </a:solidFill>
            </a:endParaRPr>
          </a:p>
          <a:p>
            <a:pPr algn="ctr" fontAlgn="base">
              <a:spcBef>
                <a:spcPct val="0"/>
              </a:spcBef>
              <a:spcAft>
                <a:spcPct val="0"/>
              </a:spcAft>
              <a:defRPr/>
            </a:pPr>
            <a:r>
              <a:rPr lang="zh-CN" altLang="en-US" sz="3200" b="1" dirty="0" smtClean="0">
                <a:solidFill>
                  <a:srgbClr val="FFFFFF"/>
                </a:solidFill>
              </a:rPr>
              <a:t>罢了</a:t>
            </a:r>
            <a:endParaRPr lang="zh-CN" altLang="en-US" sz="3200" b="1" dirty="0">
              <a:solidFill>
                <a:srgbClr val="FFFFFF"/>
              </a:solidFill>
            </a:endParaRPr>
          </a:p>
          <a:p>
            <a:pPr algn="ctr" fontAlgn="base">
              <a:spcBef>
                <a:spcPct val="0"/>
              </a:spcBef>
              <a:spcAft>
                <a:spcPct val="0"/>
              </a:spcAft>
              <a:defRPr/>
            </a:pPr>
            <a:endParaRPr lang="zh-CN" altLang="en-US" sz="4000" b="1" dirty="0">
              <a:solidFill>
                <a:srgbClr val="FFFFFF"/>
              </a:solidFill>
            </a:endParaRPr>
          </a:p>
        </p:txBody>
      </p:sp>
    </p:spTree>
    <p:extLst>
      <p:ext uri="{BB962C8B-B14F-4D97-AF65-F5344CB8AC3E}">
        <p14:creationId xmlns:p14="http://schemas.microsoft.com/office/powerpoint/2010/main" val="307076916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1747"/>
                                        </p:tgtEl>
                                        <p:attrNameLst>
                                          <p:attrName>style.visibility</p:attrName>
                                        </p:attrNameLst>
                                      </p:cBhvr>
                                      <p:to>
                                        <p:strVal val="visible"/>
                                      </p:to>
                                    </p:set>
                                    <p:anim calcmode="lin" valueType="num">
                                      <p:cBhvr additive="base">
                                        <p:cTn id="13" dur="500" fill="hold"/>
                                        <p:tgtEl>
                                          <p:spTgt spid="31747"/>
                                        </p:tgtEl>
                                        <p:attrNameLst>
                                          <p:attrName>ppt_x</p:attrName>
                                        </p:attrNameLst>
                                      </p:cBhvr>
                                      <p:tavLst>
                                        <p:tav tm="0">
                                          <p:val>
                                            <p:strVal val="#ppt_x"/>
                                          </p:val>
                                        </p:tav>
                                        <p:tav tm="100000">
                                          <p:val>
                                            <p:strVal val="#ppt_x"/>
                                          </p:val>
                                        </p:tav>
                                      </p:tavLst>
                                    </p:anim>
                                    <p:anim calcmode="lin" valueType="num">
                                      <p:cBhvr additive="base">
                                        <p:cTn id="14" dur="500" fill="hold"/>
                                        <p:tgtEl>
                                          <p:spTgt spid="3174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fill="hold"/>
                                        <p:tgtEl>
                                          <p:spTgt spid="16"/>
                                        </p:tgtEl>
                                        <p:attrNameLst>
                                          <p:attrName>ppt_x</p:attrName>
                                        </p:attrNameLst>
                                      </p:cBhvr>
                                      <p:tavLst>
                                        <p:tav tm="0">
                                          <p:val>
                                            <p:strVal val="#ppt_x"/>
                                          </p:val>
                                        </p:tav>
                                        <p:tav tm="100000">
                                          <p:val>
                                            <p:strVal val="#ppt_x"/>
                                          </p:val>
                                        </p:tav>
                                      </p:tavLst>
                                    </p:anim>
                                    <p:anim calcmode="lin" valueType="num">
                                      <p:cBhvr additive="base">
                                        <p:cTn id="5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1749"/>
                                        </p:tgtEl>
                                        <p:attrNameLst>
                                          <p:attrName>style.visibility</p:attrName>
                                        </p:attrNameLst>
                                      </p:cBhvr>
                                      <p:to>
                                        <p:strVal val="visible"/>
                                      </p:to>
                                    </p:set>
                                    <p:anim calcmode="lin" valueType="num">
                                      <p:cBhvr additive="base">
                                        <p:cTn id="55" dur="500" fill="hold"/>
                                        <p:tgtEl>
                                          <p:spTgt spid="31749"/>
                                        </p:tgtEl>
                                        <p:attrNameLst>
                                          <p:attrName>ppt_x</p:attrName>
                                        </p:attrNameLst>
                                      </p:cBhvr>
                                      <p:tavLst>
                                        <p:tav tm="0">
                                          <p:val>
                                            <p:strVal val="#ppt_x"/>
                                          </p:val>
                                        </p:tav>
                                        <p:tav tm="100000">
                                          <p:val>
                                            <p:strVal val="#ppt_x"/>
                                          </p:val>
                                        </p:tav>
                                      </p:tavLst>
                                    </p:anim>
                                    <p:anim calcmode="lin" valueType="num">
                                      <p:cBhvr additive="base">
                                        <p:cTn id="56" dur="500" fill="hold"/>
                                        <p:tgtEl>
                                          <p:spTgt spid="31749"/>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additive="base">
                                        <p:cTn id="61" dur="500" fill="hold"/>
                                        <p:tgtEl>
                                          <p:spTgt spid="19"/>
                                        </p:tgtEl>
                                        <p:attrNameLst>
                                          <p:attrName>ppt_x</p:attrName>
                                        </p:attrNameLst>
                                      </p:cBhvr>
                                      <p:tavLst>
                                        <p:tav tm="0">
                                          <p:val>
                                            <p:strVal val="#ppt_x"/>
                                          </p:val>
                                        </p:tav>
                                        <p:tav tm="100000">
                                          <p:val>
                                            <p:strVal val="#ppt_x"/>
                                          </p:val>
                                        </p:tav>
                                      </p:tavLst>
                                    </p:anim>
                                    <p:anim calcmode="lin" valueType="num">
                                      <p:cBhvr additive="base">
                                        <p:cTn id="6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gtEl>
                                        <p:attrNameLst>
                                          <p:attrName>style.visibility</p:attrName>
                                        </p:attrNameLst>
                                      </p:cBhvr>
                                      <p:to>
                                        <p:strVal val="visible"/>
                                      </p:to>
                                    </p:set>
                                    <p:anim calcmode="lin" valueType="num">
                                      <p:cBhvr additive="base">
                                        <p:cTn id="67" dur="500" fill="hold"/>
                                        <p:tgtEl>
                                          <p:spTgt spid="3"/>
                                        </p:tgtEl>
                                        <p:attrNameLst>
                                          <p:attrName>ppt_x</p:attrName>
                                        </p:attrNameLst>
                                      </p:cBhvr>
                                      <p:tavLst>
                                        <p:tav tm="0">
                                          <p:val>
                                            <p:strVal val="#ppt_x"/>
                                          </p:val>
                                        </p:tav>
                                        <p:tav tm="100000">
                                          <p:val>
                                            <p:strVal val="#ppt_x"/>
                                          </p:val>
                                        </p:tav>
                                      </p:tavLst>
                                    </p:anim>
                                    <p:anim calcmode="lin" valueType="num">
                                      <p:cBhvr additive="base">
                                        <p:cTn id="6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7"/>
                                        </p:tgtEl>
                                        <p:attrNameLst>
                                          <p:attrName>style.visibility</p:attrName>
                                        </p:attrNameLst>
                                      </p:cBhvr>
                                      <p:to>
                                        <p:strVal val="visible"/>
                                      </p:to>
                                    </p:set>
                                    <p:anim calcmode="lin" valueType="num">
                                      <p:cBhvr additive="base">
                                        <p:cTn id="73" dur="500" fill="hold"/>
                                        <p:tgtEl>
                                          <p:spTgt spid="17"/>
                                        </p:tgtEl>
                                        <p:attrNameLst>
                                          <p:attrName>ppt_x</p:attrName>
                                        </p:attrNameLst>
                                      </p:cBhvr>
                                      <p:tavLst>
                                        <p:tav tm="0">
                                          <p:val>
                                            <p:strVal val="#ppt_x"/>
                                          </p:val>
                                        </p:tav>
                                        <p:tav tm="100000">
                                          <p:val>
                                            <p:strVal val="#ppt_x"/>
                                          </p:val>
                                        </p:tav>
                                      </p:tavLst>
                                    </p:anim>
                                    <p:anim calcmode="lin" valueType="num">
                                      <p:cBhvr additive="base">
                                        <p:cTn id="7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p:bldP spid="31749" grpId="0"/>
      <p:bldP spid="2" grpId="0" animBg="1"/>
      <p:bldP spid="11" grpId="0" animBg="1"/>
      <p:bldP spid="12" grpId="0" animBg="1"/>
      <p:bldP spid="14" grpId="0" animBg="1"/>
      <p:bldP spid="15" grpId="0" animBg="1"/>
      <p:bldP spid="16" grpId="0" animBg="1"/>
      <p:bldP spid="3" grpId="0"/>
      <p:bldP spid="4" grpId="0"/>
      <p:bldP spid="19" grpId="0" animBg="1"/>
      <p:bldP spid="17"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默认设计模板">
  <a:themeElements>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CN" altLang="en-US" sz="24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CN" altLang="en-US" sz="24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144</TotalTime>
  <Words>1569</Words>
  <Application>Microsoft Office PowerPoint</Application>
  <PresentationFormat>全屏显示(4:3)</PresentationFormat>
  <Paragraphs>158</Paragraphs>
  <Slides>21</Slides>
  <Notes>0</Notes>
  <HiddenSlides>0</HiddenSlides>
  <MMClips>0</MMClips>
  <ScaleCrop>false</ScaleCrop>
  <HeadingPairs>
    <vt:vector size="4" baseType="variant">
      <vt:variant>
        <vt:lpstr>主题</vt:lpstr>
      </vt:variant>
      <vt:variant>
        <vt:i4>2</vt:i4>
      </vt:variant>
      <vt:variant>
        <vt:lpstr>幻灯片标题</vt:lpstr>
      </vt:variant>
      <vt:variant>
        <vt:i4>21</vt:i4>
      </vt:variant>
    </vt:vector>
  </HeadingPairs>
  <TitlesOfParts>
    <vt:vector size="23" baseType="lpstr">
      <vt:lpstr>Office 主题</vt:lpstr>
      <vt:lpstr>默认设计模板</vt:lpstr>
      <vt:lpstr>杞人忧天</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4.“杞人忧天”的故事对你有什么启发</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杞人忧天</dc:title>
  <dc:creator>Administrator</dc:creator>
  <cp:lastModifiedBy>BZD</cp:lastModifiedBy>
  <cp:revision>21</cp:revision>
  <dcterms:created xsi:type="dcterms:W3CDTF">2016-12-14T02:52:37Z</dcterms:created>
  <dcterms:modified xsi:type="dcterms:W3CDTF">2016-12-14T08:53:54Z</dcterms:modified>
</cp:coreProperties>
</file>