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60" r:id="rId1"/>
    <p:sldMasterId id="2147483662" r:id="rId2"/>
    <p:sldMasterId id="2147483685" r:id="rId3"/>
  </p:sldMasterIdLst>
  <p:notesMasterIdLst>
    <p:notesMasterId r:id="rId4"/>
  </p:notesMasterIdLst>
  <p:sldIdLst>
    <p:sldId id="259" r:id="rId5"/>
    <p:sldId id="1145" r:id="rId6"/>
    <p:sldId id="312" r:id="rId7"/>
    <p:sldId id="1141" r:id="rId8"/>
    <p:sldId id="335" r:id="rId9"/>
    <p:sldId id="336" r:id="rId10"/>
    <p:sldId id="340" r:id="rId11"/>
    <p:sldId id="337" r:id="rId12"/>
    <p:sldId id="338" r:id="rId13"/>
    <p:sldId id="1158" r:id="rId14"/>
    <p:sldId id="339" r:id="rId15"/>
    <p:sldId id="268" r:id="rId16"/>
    <p:sldId id="269" r:id="rId17"/>
    <p:sldId id="270" r:id="rId18"/>
    <p:sldId id="271" r:id="rId19"/>
    <p:sldId id="272" r:id="rId20"/>
    <p:sldId id="273" r:id="rId21"/>
    <p:sldId id="1147" r:id="rId22"/>
    <p:sldId id="1151" r:id="rId23"/>
    <p:sldId id="1149" r:id="rId24"/>
    <p:sldId id="1157" r:id="rId25"/>
  </p:sldIdLst>
  <p:sldSz cx="12190413" cy="6859588"/>
  <p:notesSz cx="6858000" cy="9144000"/>
  <p:custDataLst>
    <p:tags r:id="rId26"/>
  </p:custDataLst>
  <p:defaultTextStyle>
    <a:defPPr>
      <a:defRPr lang="zh-CN"/>
    </a:defPPr>
    <a:lvl1pPr marL="0" indent="0" algn="l" defTabSz="912812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1pPr>
    <a:lvl2pPr marL="455612" indent="1588" algn="l" defTabSz="912812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2pPr>
    <a:lvl3pPr marL="912812" indent="1588" algn="l" defTabSz="912812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3pPr>
    <a:lvl4pPr marL="1370012" indent="1588" algn="l" defTabSz="912812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4pPr>
    <a:lvl5pPr marL="1827212" indent="1588" algn="l" defTabSz="912812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800" b="1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71" autoAdjust="0"/>
    <p:restoredTop sz="68394" autoAdjust="0"/>
  </p:normalViewPr>
  <p:slideViewPr>
    <p:cSldViewPr>
      <p:cViewPr varScale="1">
        <p:scale>
          <a:sx n="78" d="100"/>
          <a:sy n="78" d="100"/>
        </p:scale>
        <p:origin x="774" y="6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245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3.xml" /><Relationship Id="rId30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 idx="4294967295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 b="0">
              <a:latin typeface="Calibri" pitchFamily="34" charset="0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0C293C6-5FF1-4A88-A1E9-3B115BECFC17}" type="datetime1">
              <a:rPr lang="zh-CN" altLang="en-US" sz="1200" b="0">
                <a:latin typeface="Calibri" pitchFamily="34" charset="0"/>
              </a:rPr>
              <a:t>2021/3/27</a:t>
            </a:fld>
            <a:endParaRPr lang="en-US" altLang="zh-CN" sz="1200" b="0">
              <a:latin typeface="Calibri" pitchFamily="34" charset="0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1217612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defRPr>
            </a:lvl1pPr>
            <a:lvl2pPr marL="608012" indent="0" algn="l" defTabSz="1217612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defRPr>
            </a:lvl2pPr>
            <a:lvl3pPr marL="1217612" indent="0" algn="l" defTabSz="1217612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defRPr>
            </a:lvl3pPr>
            <a:lvl4pPr marL="1827212" indent="0" algn="l" defTabSz="1217612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defRPr>
            </a:lvl4pPr>
            <a:lvl5pPr marL="2436812" indent="0" algn="l" defTabSz="1217612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200" b="0">
              <a:latin typeface="Calibri" pitchFamily="34" charset="0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402B804-8833-4029-B88E-2A8271A644B4}" type="slidenum">
              <a:rPr lang="zh-CN" altLang="en-US" sz="1200" b="0">
                <a:latin typeface="Calibri" pitchFamily="34" charset="0"/>
              </a:rPr>
              <a:t>‹#›</a:t>
            </a:fld>
            <a:endParaRPr lang="en-US" altLang="zh-CN" sz="1200" b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129160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slideMaster" Target="../slideMasters/slideMaster3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slideMaster" Target="../slideMasters/slideMaster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10" Type="http://schemas.openxmlformats.org/officeDocument/2006/relationships/tags" Target="../tags/tag1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6.xml" /><Relationship Id="rId4" Type="http://schemas.openxmlformats.org/officeDocument/2006/relationships/image" Target="../media/image2.png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tags" Target="../tags/tag1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slideMaster" Target="../slideMasters/slideMaster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3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slideMaster" Target="../slideMasters/slideMaster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slideMaster" Target="../slideMasters/slideMaster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Blank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5035550" y="6113463"/>
            <a:ext cx="3046413" cy="365125"/>
          </a:xfrm>
          <a:prstGeom prst="rect">
            <a:avLst/>
          </a:prstGeom>
        </p:spPr>
        <p:txBody>
          <a:bodyPr/>
          <a:lstStyle/>
          <a:p>
            <a:pPr lvl="0" algn="r">
              <a:buFont typeface="Arial"/>
            </a:pPr>
            <a:endParaRPr lang="zh-CN" altLang="en-US" sz="1200">
              <a:solidFill>
                <a:srgbClr val="A7A399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8081963" y="6113463"/>
            <a:ext cx="3048000" cy="365125"/>
          </a:xfrm>
          <a:prstGeom prst="rect">
            <a:avLst/>
          </a:prstGeom>
        </p:spPr>
        <p:txBody>
          <a:bodyPr/>
          <a:lstStyle/>
          <a:p>
            <a:pPr lvl="0">
              <a:buFont typeface="Arial"/>
            </a:pPr>
            <a:endParaRPr lang="zh-CN" altLang="en-US" sz="1200">
              <a:solidFill>
                <a:srgbClr val="A7A399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1129963" y="6113463"/>
            <a:ext cx="609600" cy="365125"/>
          </a:xfrm>
          <a:prstGeom prst="rect">
            <a:avLst/>
          </a:prstGeom>
        </p:spPr>
        <p:txBody>
          <a:bodyPr/>
          <a:lstStyle/>
          <a:p>
            <a:pPr lvl="0" algn="r">
              <a:buFont typeface="Arial"/>
            </a:pPr>
            <a:fld id="{93AE1883-0942-4AA3-9DB2-9C7C3A0314B1}" type="slidenum">
              <a:rPr lang="zh-CN" altLang="en-US" sz="1200">
                <a:solidFill>
                  <a:srgbClr val="A7A399"/>
                </a:solidFill>
                <a:latin typeface="Times New Roman" pitchFamily="18" charset="0"/>
                <a:ea typeface="隶书" pitchFamily="49" charset="-122"/>
              </a:r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3637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621" y="1778850"/>
            <a:ext cx="4872940" cy="824103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69" indent="0">
              <a:buNone/>
              <a:defRPr sz="1800"/>
            </a:lvl2pPr>
            <a:lvl3pPr marL="685937" indent="0">
              <a:buNone/>
              <a:defRPr sz="1500"/>
            </a:lvl3pPr>
            <a:lvl4pPr marL="1028906" indent="0">
              <a:buNone/>
              <a:defRPr sz="1350"/>
            </a:lvl4pPr>
            <a:lvl5pPr marL="1371874" indent="0">
              <a:buNone/>
              <a:defRPr sz="1350"/>
            </a:lvl5pPr>
            <a:lvl6pPr marL="1714843" indent="0">
              <a:buNone/>
              <a:defRPr sz="1350"/>
            </a:lvl6pPr>
            <a:lvl7pPr marL="2057811" indent="0">
              <a:buNone/>
              <a:defRPr sz="1350"/>
            </a:lvl7pPr>
            <a:lvl8pPr marL="2400780" indent="0">
              <a:buNone/>
              <a:defRPr sz="1350"/>
            </a:lvl8pPr>
            <a:lvl9pPr marL="2743749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621" y="2665996"/>
            <a:ext cx="4872940" cy="3525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124" y="1778850"/>
            <a:ext cx="4896938" cy="824103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69" indent="0">
              <a:buNone/>
              <a:defRPr sz="1800"/>
            </a:lvl2pPr>
            <a:lvl3pPr marL="685937" indent="0">
              <a:buNone/>
              <a:defRPr sz="1500"/>
            </a:lvl3pPr>
            <a:lvl4pPr marL="1028906" indent="0">
              <a:buNone/>
              <a:defRPr sz="1350"/>
            </a:lvl4pPr>
            <a:lvl5pPr marL="1371874" indent="0">
              <a:buNone/>
              <a:defRPr sz="1350"/>
            </a:lvl5pPr>
            <a:lvl6pPr marL="1714843" indent="0">
              <a:buNone/>
              <a:defRPr sz="1350"/>
            </a:lvl6pPr>
            <a:lvl7pPr marL="2057811" indent="0">
              <a:buNone/>
              <a:defRPr sz="1350"/>
            </a:lvl7pPr>
            <a:lvl8pPr marL="2400780" indent="0">
              <a:buNone/>
              <a:defRPr sz="1350"/>
            </a:lvl8pPr>
            <a:lvl9pPr marL="2743749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124" y="2665996"/>
            <a:ext cx="4896938" cy="3525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23555">
            <a:extLst>
              <a:ext uri="{FF2B5EF4-FFF2-40B4-BE49-F238E27FC236}">
                <a16:creationId xmlns:a16="http://schemas.microsoft.com/office/drawing/2014/main" xmlns="" id="{F5CF0FC1-E4B4-46B7-8F22-210F8BDED51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3556">
            <a:extLst>
              <a:ext uri="{FF2B5EF4-FFF2-40B4-BE49-F238E27FC236}">
                <a16:creationId xmlns:a16="http://schemas.microsoft.com/office/drawing/2014/main" xmlns="" id="{99A2E1C2-CE83-4BBC-A715-929C7E14308E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23557">
            <a:extLst>
              <a:ext uri="{FF2B5EF4-FFF2-40B4-BE49-F238E27FC236}">
                <a16:creationId xmlns:a16="http://schemas.microsoft.com/office/drawing/2014/main" xmlns="" id="{097634D1-3AFE-4103-8CAB-9087A5E2DB2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808E367-BA1D-4369-9623-20379367CA0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8121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3555">
            <a:extLst>
              <a:ext uri="{FF2B5EF4-FFF2-40B4-BE49-F238E27FC236}">
                <a16:creationId xmlns:a16="http://schemas.microsoft.com/office/drawing/2014/main" xmlns="" id="{7831FE52-6199-45AE-AA27-42594791544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3556">
            <a:extLst>
              <a:ext uri="{FF2B5EF4-FFF2-40B4-BE49-F238E27FC236}">
                <a16:creationId xmlns:a16="http://schemas.microsoft.com/office/drawing/2014/main" xmlns="" id="{8EDDA9CC-A892-4F13-A4A2-5B9670C1E12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23557">
            <a:extLst>
              <a:ext uri="{FF2B5EF4-FFF2-40B4-BE49-F238E27FC236}">
                <a16:creationId xmlns:a16="http://schemas.microsoft.com/office/drawing/2014/main" xmlns="" id="{1E10FE8D-070A-4272-89E5-7A56A443AE0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F24C89C-AC60-41DD-B427-7889DA5E211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98821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23555">
            <a:extLst>
              <a:ext uri="{FF2B5EF4-FFF2-40B4-BE49-F238E27FC236}">
                <a16:creationId xmlns:a16="http://schemas.microsoft.com/office/drawing/2014/main" xmlns="" id="{022197C8-C34C-4DBA-901D-36C7D6BE7E3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3556">
            <a:extLst>
              <a:ext uri="{FF2B5EF4-FFF2-40B4-BE49-F238E27FC236}">
                <a16:creationId xmlns:a16="http://schemas.microsoft.com/office/drawing/2014/main" xmlns="" id="{A43799AF-F231-4A20-93F2-EDD4431856B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3557">
            <a:extLst>
              <a:ext uri="{FF2B5EF4-FFF2-40B4-BE49-F238E27FC236}">
                <a16:creationId xmlns:a16="http://schemas.microsoft.com/office/drawing/2014/main" xmlns="" id="{DDCD6C29-63C4-4E2B-B039-C2BFD07B970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7E01CF1-EE7A-47EB-BEA9-4A5D2895AFC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56350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200"/>
            </a:lvl1pPr>
            <a:lvl2pPr marL="342969" indent="0">
              <a:buNone/>
              <a:defRPr sz="1050"/>
            </a:lvl2pPr>
            <a:lvl3pPr marL="685937" indent="0">
              <a:buNone/>
              <a:defRPr sz="900"/>
            </a:lvl3pPr>
            <a:lvl4pPr marL="1028906" indent="0">
              <a:buNone/>
              <a:defRPr sz="750"/>
            </a:lvl4pPr>
            <a:lvl5pPr marL="1371874" indent="0">
              <a:buNone/>
              <a:defRPr sz="750"/>
            </a:lvl5pPr>
            <a:lvl6pPr marL="1714843" indent="0">
              <a:buNone/>
              <a:defRPr sz="750"/>
            </a:lvl6pPr>
            <a:lvl7pPr marL="2057811" indent="0">
              <a:buNone/>
              <a:defRPr sz="750"/>
            </a:lvl7pPr>
            <a:lvl8pPr marL="2400780" indent="0">
              <a:buNone/>
              <a:defRPr sz="750"/>
            </a:lvl8pPr>
            <a:lvl9pPr marL="2743749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3555">
            <a:extLst>
              <a:ext uri="{FF2B5EF4-FFF2-40B4-BE49-F238E27FC236}">
                <a16:creationId xmlns:a16="http://schemas.microsoft.com/office/drawing/2014/main" xmlns="" id="{0005FD94-B231-4508-8B9C-FB4E4805E5E2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3556">
            <a:extLst>
              <a:ext uri="{FF2B5EF4-FFF2-40B4-BE49-F238E27FC236}">
                <a16:creationId xmlns:a16="http://schemas.microsoft.com/office/drawing/2014/main" xmlns="" id="{4FC76040-4F54-4C59-9A77-C0016AB7FF7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3557">
            <a:extLst>
              <a:ext uri="{FF2B5EF4-FFF2-40B4-BE49-F238E27FC236}">
                <a16:creationId xmlns:a16="http://schemas.microsoft.com/office/drawing/2014/main" xmlns="" id="{8FA9D823-A175-4BA1-A66F-50256923D17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9DF0F3E-945D-4D36-8AF0-7648E7A61DC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8343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4164807" cy="16005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2513" y="457307"/>
            <a:ext cx="6171397" cy="5405101"/>
          </a:xfrm>
        </p:spPr>
        <p:txBody>
          <a:bodyPr/>
          <a:lstStyle>
            <a:lvl1pPr marL="0" indent="0">
              <a:buNone/>
              <a:defRPr sz="2400"/>
            </a:lvl1pPr>
            <a:lvl2pPr marL="342969" indent="0">
              <a:buNone/>
              <a:defRPr sz="2100"/>
            </a:lvl2pPr>
            <a:lvl3pPr marL="685937" indent="0">
              <a:buNone/>
              <a:defRPr sz="1800"/>
            </a:lvl3pPr>
            <a:lvl4pPr marL="1028906" indent="0">
              <a:buNone/>
              <a:defRPr sz="1500"/>
            </a:lvl4pPr>
            <a:lvl5pPr marL="1371874" indent="0">
              <a:buNone/>
              <a:defRPr sz="1500"/>
            </a:lvl5pPr>
            <a:lvl6pPr marL="1714843" indent="0">
              <a:buNone/>
              <a:defRPr sz="1500"/>
            </a:lvl6pPr>
            <a:lvl7pPr marL="2057811" indent="0">
              <a:buNone/>
              <a:defRPr sz="1500"/>
            </a:lvl7pPr>
            <a:lvl8pPr marL="2400780" indent="0">
              <a:buNone/>
              <a:defRPr sz="1500"/>
            </a:lvl8pPr>
            <a:lvl9pPr marL="2743749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4164807" cy="3812471"/>
          </a:xfrm>
        </p:spPr>
        <p:txBody>
          <a:bodyPr/>
          <a:lstStyle>
            <a:lvl1pPr marL="0" indent="0">
              <a:buNone/>
              <a:defRPr sz="1500"/>
            </a:lvl1pPr>
            <a:lvl2pPr marL="342969" indent="0">
              <a:buNone/>
              <a:defRPr sz="1350"/>
            </a:lvl2pPr>
            <a:lvl3pPr marL="685937" indent="0">
              <a:buNone/>
              <a:defRPr sz="1200"/>
            </a:lvl3pPr>
            <a:lvl4pPr marL="1028906" indent="0">
              <a:buNone/>
              <a:defRPr sz="1050"/>
            </a:lvl4pPr>
            <a:lvl5pPr marL="1371874" indent="0">
              <a:buNone/>
              <a:defRPr sz="1050"/>
            </a:lvl5pPr>
            <a:lvl6pPr marL="1714843" indent="0">
              <a:buNone/>
              <a:defRPr sz="1050"/>
            </a:lvl6pPr>
            <a:lvl7pPr marL="2057811" indent="0">
              <a:buNone/>
              <a:defRPr sz="1050"/>
            </a:lvl7pPr>
            <a:lvl8pPr marL="2400780" indent="0">
              <a:buNone/>
              <a:defRPr sz="1050"/>
            </a:lvl8pPr>
            <a:lvl9pPr marL="2743749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3555">
            <a:extLst>
              <a:ext uri="{FF2B5EF4-FFF2-40B4-BE49-F238E27FC236}">
                <a16:creationId xmlns:a16="http://schemas.microsoft.com/office/drawing/2014/main" xmlns="" id="{734D5CCE-B2F4-44FB-94D4-0E2F6E2DA73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3556">
            <a:extLst>
              <a:ext uri="{FF2B5EF4-FFF2-40B4-BE49-F238E27FC236}">
                <a16:creationId xmlns:a16="http://schemas.microsoft.com/office/drawing/2014/main" xmlns="" id="{CB0D0776-E624-4965-A694-0657CD7D886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3557">
            <a:extLst>
              <a:ext uri="{FF2B5EF4-FFF2-40B4-BE49-F238E27FC236}">
                <a16:creationId xmlns:a16="http://schemas.microsoft.com/office/drawing/2014/main" xmlns="" id="{1251E46A-6A7E-443F-8C9A-815D3F9BB16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60E3F44-A804-41FA-A5EB-CB21E69591C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212848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3555">
            <a:extLst>
              <a:ext uri="{FF2B5EF4-FFF2-40B4-BE49-F238E27FC236}">
                <a16:creationId xmlns:a16="http://schemas.microsoft.com/office/drawing/2014/main" xmlns="" id="{7E1EB9B9-9316-459F-8E18-88D572A2DDF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3556">
            <a:extLst>
              <a:ext uri="{FF2B5EF4-FFF2-40B4-BE49-F238E27FC236}">
                <a16:creationId xmlns:a16="http://schemas.microsoft.com/office/drawing/2014/main" xmlns="" id="{25ABA82E-90A3-4948-A5E8-988B488AD19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3557">
            <a:extLst>
              <a:ext uri="{FF2B5EF4-FFF2-40B4-BE49-F238E27FC236}">
                <a16:creationId xmlns:a16="http://schemas.microsoft.com/office/drawing/2014/main" xmlns="" id="{E58C8B5E-3877-4131-83FD-50711FFEEA5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24EA968-5CAA-45C4-9899-4DC892CE159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76329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5669" y="609741"/>
            <a:ext cx="2590463" cy="548767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282" y="609741"/>
            <a:ext cx="7621217" cy="548767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3555">
            <a:extLst>
              <a:ext uri="{FF2B5EF4-FFF2-40B4-BE49-F238E27FC236}">
                <a16:creationId xmlns:a16="http://schemas.microsoft.com/office/drawing/2014/main" xmlns="" id="{5D4EE28E-FA85-4614-B1B1-25BF986B568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3556">
            <a:extLst>
              <a:ext uri="{FF2B5EF4-FFF2-40B4-BE49-F238E27FC236}">
                <a16:creationId xmlns:a16="http://schemas.microsoft.com/office/drawing/2014/main" xmlns="" id="{13C26C47-8186-45AE-8400-A9C6FBF4542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3557">
            <a:extLst>
              <a:ext uri="{FF2B5EF4-FFF2-40B4-BE49-F238E27FC236}">
                <a16:creationId xmlns:a16="http://schemas.microsoft.com/office/drawing/2014/main" xmlns="" id="{610464F0-11F0-4BF8-ACE5-9E840F41F9F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B1C4D66-CB12-4CD1-9215-E293C5C86E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2047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7" descr="0_pic_quater_left_up">
            <a:extLst>
              <a:ext uri="{FF2B5EF4-FFF2-40B4-BE49-F238E27FC236}">
                <a16:creationId xmlns:a16="http://schemas.microsoft.com/office/drawing/2014/main" xmlns="" id="{97E87055-FB17-4965-B0E6-C240492224B0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"/>
            <a:ext cx="720631" cy="627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 descr="1_pic_quater_right_up">
            <a:extLst>
              <a:ext uri="{FF2B5EF4-FFF2-40B4-BE49-F238E27FC236}">
                <a16:creationId xmlns:a16="http://schemas.microsoft.com/office/drawing/2014/main" xmlns="" id="{79A90DBA-A377-4F6C-9625-D862079B1526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69782" y="6237144"/>
            <a:ext cx="720631" cy="62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795" y="443337"/>
            <a:ext cx="10850824" cy="442066"/>
          </a:xfrm>
        </p:spPr>
        <p:txBody>
          <a:bodyPr rtlCol="0">
            <a:noAutofit/>
          </a:bodyPr>
          <a:lstStyle>
            <a:lvl1pPr marL="0" marR="0" algn="l" defTabSz="914309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795" y="952729"/>
            <a:ext cx="10850824" cy="5390155"/>
          </a:xfrm>
        </p:spPr>
        <p:txBody>
          <a:bodyPr rtlCol="0">
            <a:normAutofit/>
          </a:bodyPr>
          <a:lstStyle>
            <a:lvl1pPr marL="228577" marR="0" lvl="0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n-cs"/>
                <a:sym typeface="+mn-ea"/>
              </a:defRPr>
            </a:lvl1pPr>
            <a:lvl2pPr marL="685731" marR="0" lvl="1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564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n-cs"/>
                <a:sym typeface="+mn-ea"/>
              </a:defRPr>
            </a:lvl2pPr>
            <a:lvl3pPr marL="1142886" marR="0" lvl="2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n-cs"/>
                <a:sym typeface="+mn-ea"/>
              </a:defRPr>
            </a:lvl3pPr>
            <a:lvl4pPr marL="1600040" marR="0" lvl="3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n-cs"/>
                <a:sym typeface="+mn-ea"/>
              </a:defRPr>
            </a:lvl4pPr>
            <a:lvl5pPr marL="2057194" marR="0" lvl="4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47CA9C-B50D-48F0-A1CB-13E63DFE7661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7DED35-49C5-4651-BC88-18681C87A3A6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EEF99092-65DD-433D-A88E-F606F4055900}"/>
              </a:ext>
            </a:extLst>
          </p:cNvPr>
          <p:cNvSpPr>
            <a:spLocks noGrp="1"/>
          </p:cNvSpPr>
          <p:nvPr>
            <p:ph type="dt" sz="half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t>2021/3/27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DBC965DA-CAE6-4318-811A-74DA58441B73}"/>
              </a:ext>
            </a:extLst>
          </p:cNvPr>
          <p:cNvSpPr>
            <a:spLocks noGrp="1"/>
          </p:cNvSpPr>
          <p:nvPr>
            <p:ph type="ftr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63027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12693" y="609741"/>
            <a:ext cx="8462517" cy="1321106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zh-CN" altLang="en-US" noProof="0"/>
              <a:t>单击此处编辑母版标题样式</a:t>
            </a:r>
            <a:endParaRPr lang="en-US" altLang="en-US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206312" y="6043424"/>
            <a:ext cx="912164" cy="365210"/>
          </a:xfrm>
          <a:prstGeom prst="rect">
            <a:avLst/>
          </a:prstGeom>
        </p:spPr>
        <p:txBody>
          <a:bodyPr lIns="108850" tIns="54425" rIns="108850" bIns="54425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812694" y="6043424"/>
            <a:ext cx="6162931" cy="365210"/>
          </a:xfrm>
          <a:prstGeom prst="rect">
            <a:avLst/>
          </a:prstGeom>
        </p:spPr>
        <p:txBody>
          <a:bodyPr lIns="108850" tIns="54425" rIns="108850" bIns="54425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592549" y="6043424"/>
            <a:ext cx="683595" cy="365210"/>
          </a:xfrm>
          <a:prstGeom prst="rect">
            <a:avLst/>
          </a:prstGeom>
        </p:spPr>
        <p:txBody>
          <a:bodyPr lIns="108850" tIns="54425" rIns="108850" bIns="54425"/>
          <a:lstStyle>
            <a:lvl1pPr>
              <a:defRPr/>
            </a:lvl1pPr>
          </a:lstStyle>
          <a:p>
            <a:fld id="{621B7F6F-854B-4F08-AE84-47D3B568CE0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139871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795" y="432100"/>
            <a:ext cx="10850824" cy="6481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marR="0" algn="l" defTabSz="914309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795" y="1296301"/>
            <a:ext cx="10850824" cy="504252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577" marR="0" lvl="0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731" marR="0" lvl="1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564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2886" marR="0" lvl="2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040" marR="0" lvl="3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194" marR="0" lvl="4" indent="-228577" algn="l" defTabSz="914309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360" y="6351471"/>
            <a:ext cx="2699987" cy="315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t>2021/3/27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5852" y="6351471"/>
            <a:ext cx="3958710" cy="315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09479" y="6351471"/>
            <a:ext cx="2699987" cy="315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ADC3BC8-0B62-4A74-865A-16390C1FA2D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5815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69" indent="0" algn="ctr">
              <a:buNone/>
              <a:defRPr sz="1500"/>
            </a:lvl2pPr>
            <a:lvl3pPr marL="685937" indent="0" algn="ctr">
              <a:buNone/>
              <a:defRPr sz="1350"/>
            </a:lvl3pPr>
            <a:lvl4pPr marL="1028906" indent="0" algn="ctr">
              <a:buNone/>
              <a:defRPr sz="1200"/>
            </a:lvl4pPr>
            <a:lvl5pPr marL="1371874" indent="0" algn="ctr">
              <a:buNone/>
              <a:defRPr sz="1200"/>
            </a:lvl5pPr>
            <a:lvl6pPr marL="1714843" indent="0" algn="ctr">
              <a:buNone/>
              <a:defRPr sz="1200"/>
            </a:lvl6pPr>
            <a:lvl7pPr marL="2057811" indent="0" algn="ctr">
              <a:buNone/>
              <a:defRPr sz="1200"/>
            </a:lvl7pPr>
            <a:lvl8pPr marL="2400780" indent="0" algn="ctr">
              <a:buNone/>
              <a:defRPr sz="1200"/>
            </a:lvl8pPr>
            <a:lvl9pPr marL="2743749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3555">
            <a:extLst>
              <a:ext uri="{FF2B5EF4-FFF2-40B4-BE49-F238E27FC236}">
                <a16:creationId xmlns:a16="http://schemas.microsoft.com/office/drawing/2014/main" xmlns="" id="{75FFE594-8332-4730-A96D-C411867C524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3556">
            <a:extLst>
              <a:ext uri="{FF2B5EF4-FFF2-40B4-BE49-F238E27FC236}">
                <a16:creationId xmlns:a16="http://schemas.microsoft.com/office/drawing/2014/main" xmlns="" id="{14C2DC07-C9F4-4726-8866-E06B34D4697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3557">
            <a:extLst>
              <a:ext uri="{FF2B5EF4-FFF2-40B4-BE49-F238E27FC236}">
                <a16:creationId xmlns:a16="http://schemas.microsoft.com/office/drawing/2014/main" xmlns="" id="{E9763B96-59A4-4254-AAE8-0E9FD314A1E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079F0B1-C538-4DC9-8982-F531FC24C9C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2218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3555">
            <a:extLst>
              <a:ext uri="{FF2B5EF4-FFF2-40B4-BE49-F238E27FC236}">
                <a16:creationId xmlns:a16="http://schemas.microsoft.com/office/drawing/2014/main" xmlns="" id="{609BA7DE-1D95-4893-AB46-9F6AF4AA24C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3556">
            <a:extLst>
              <a:ext uri="{FF2B5EF4-FFF2-40B4-BE49-F238E27FC236}">
                <a16:creationId xmlns:a16="http://schemas.microsoft.com/office/drawing/2014/main" xmlns="" id="{5D390DF6-5506-4A38-83DD-906DE768F4F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3557">
            <a:extLst>
              <a:ext uri="{FF2B5EF4-FFF2-40B4-BE49-F238E27FC236}">
                <a16:creationId xmlns:a16="http://schemas.microsoft.com/office/drawing/2014/main" xmlns="" id="{CCE5DF4E-F8A9-4867-A40C-0542BB885CD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0459B2-1095-44AC-9070-EF9FBC5CB32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8313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450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93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90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8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8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8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7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7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23555">
            <a:extLst>
              <a:ext uri="{FF2B5EF4-FFF2-40B4-BE49-F238E27FC236}">
                <a16:creationId xmlns:a16="http://schemas.microsoft.com/office/drawing/2014/main" xmlns="" id="{BC21E748-1E00-4066-AEDE-A91648E3D22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3556">
            <a:extLst>
              <a:ext uri="{FF2B5EF4-FFF2-40B4-BE49-F238E27FC236}">
                <a16:creationId xmlns:a16="http://schemas.microsoft.com/office/drawing/2014/main" xmlns="" id="{9797F8A5-3BBD-4CE8-B8A0-BFDFFB0E8EF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3557">
            <a:extLst>
              <a:ext uri="{FF2B5EF4-FFF2-40B4-BE49-F238E27FC236}">
                <a16:creationId xmlns:a16="http://schemas.microsoft.com/office/drawing/2014/main" xmlns="" id="{2B128FA8-BB9F-442D-87F2-D6942AA543C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AA9446-E3BB-483D-AFB2-D2D3293D977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3496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281" y="1981659"/>
            <a:ext cx="5077307" cy="411575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8825" y="1981659"/>
            <a:ext cx="5077307" cy="411575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3555">
            <a:extLst>
              <a:ext uri="{FF2B5EF4-FFF2-40B4-BE49-F238E27FC236}">
                <a16:creationId xmlns:a16="http://schemas.microsoft.com/office/drawing/2014/main" xmlns="" id="{52E150C3-341E-44CF-A013-D53CB83CD9F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3556">
            <a:extLst>
              <a:ext uri="{FF2B5EF4-FFF2-40B4-BE49-F238E27FC236}">
                <a16:creationId xmlns:a16="http://schemas.microsoft.com/office/drawing/2014/main" xmlns="" id="{20511AB3-1606-4E28-9DC2-A93CA303E6F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3557">
            <a:extLst>
              <a:ext uri="{FF2B5EF4-FFF2-40B4-BE49-F238E27FC236}">
                <a16:creationId xmlns:a16="http://schemas.microsoft.com/office/drawing/2014/main" xmlns="" id="{DED49CB3-A87B-475F-987A-483D92576C3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3F09521-EA6C-4B8D-A3EA-57529D4870E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33149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ags" Target="../tags/tag13.xml" /><Relationship Id="rId4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slideLayout" Target="../slideLayouts/slideLayout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image" Target="../media/image3.jpeg" /><Relationship Id="rId7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slideLayout" Target="../slideLayouts/slideLayout15.xml" /><Relationship Id="rId11" Type="http://schemas.openxmlformats.org/officeDocument/2006/relationships/slideLayout" Target="../slideLayouts/slideLayout1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14" Type="http://schemas.openxmlformats.org/officeDocument/2006/relationships/tags" Target="../tags/tag99.xml" /><Relationship Id="rId15" Type="http://schemas.openxmlformats.org/officeDocument/2006/relationships/tags" Target="../tags/tag100.xml" /><Relationship Id="rId16" Type="http://schemas.openxmlformats.org/officeDocument/2006/relationships/tags" Target="../tags/tag101.xml" /><Relationship Id="rId17" Type="http://schemas.openxmlformats.org/officeDocument/2006/relationships/tags" Target="../tags/tag102.xml" /><Relationship Id="rId18" Type="http://schemas.openxmlformats.org/officeDocument/2006/relationships/theme" Target="../theme/theme3.xml" /><Relationship Id="rId2" Type="http://schemas.openxmlformats.org/officeDocument/2006/relationships/slideLayout" Target="../slideLayouts/slideLayout7.xml" /><Relationship Id="rId3" Type="http://schemas.openxmlformats.org/officeDocument/2006/relationships/slideLayout" Target="../slideLayouts/slideLayout8.xml" /><Relationship Id="rId4" Type="http://schemas.openxmlformats.org/officeDocument/2006/relationships/slideLayout" Target="../slideLayouts/slideLayout9.xml" /><Relationship Id="rId5" Type="http://schemas.openxmlformats.org/officeDocument/2006/relationships/slideLayout" Target="../slideLayouts/slideLayout10.xml" /><Relationship Id="rId6" Type="http://schemas.openxmlformats.org/officeDocument/2006/relationships/slideLayout" Target="../slideLayouts/slideLayout11.xml" /><Relationship Id="rId7" Type="http://schemas.openxmlformats.org/officeDocument/2006/relationships/slideLayout" Target="../slideLayouts/slideLayout12.xml" /><Relationship Id="rId8" Type="http://schemas.openxmlformats.org/officeDocument/2006/relationships/slideLayout" Target="../slideLayouts/slideLayout13.xml" /><Relationship Id="rId9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7" r:id="rId2"/>
  </p:sldLayoutIdLst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119810" name="矩形 6"/>
          <p:cNvSpPr/>
          <p:nvPr>
            <p:custDataLst>
              <p:tags r:id="rId5"/>
            </p:custDataLst>
          </p:nvPr>
        </p:nvSpPr>
        <p:spPr>
          <a:xfrm>
            <a:off x="373063" y="582613"/>
            <a:ext cx="11447462" cy="56451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482600" dist="228600" sx="100999" sy="100999" algn="ctr">
              <a:srgbClr val="000000">
                <a:alpha val="20999"/>
              </a:srgbClr>
            </a:outerShdw>
          </a:effectLst>
        </p:spPr>
        <p:txBody>
          <a:bodyPr lIns="114117" tIns="57059" rIns="114117" bIns="57059" anchor="ctr" anchorCtr="0">
            <a:noAutofit/>
          </a:bodyPr>
          <a:lstStyle>
            <a:defPPr>
              <a:defRPr lang="zh-CN"/>
            </a:defPPr>
            <a:lvl1pPr marL="0" indent="0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1141412"/>
            <a:endParaRPr lang="zh-CN" altLang="en-US" sz="2200" b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84" r:id="rId3"/>
  </p:sldLayoutIdLst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  <p:txStyles>
    <p:titleStyle>
      <a:lvl1pPr marL="0" indent="0" algn="l" defTabSz="1141412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5500" b="0" i="0" u="none" baseline="0">
          <a:solidFill>
            <a:schemeClr val="tx1"/>
          </a:solidFill>
          <a:effectLst/>
          <a:latin typeface="Calibri Light" pitchFamily="34" charset="0"/>
          <a:ea typeface="宋体" pitchFamily="2" charset="-122"/>
        </a:defRPr>
      </a:lvl1pPr>
    </p:titleStyle>
    <p:bodyStyle>
      <a:lvl1pPr marL="285750" indent="-285750" algn="l" defTabSz="1141412" rtl="0" eaLnBrk="1" fontAlgn="base" hangingPunct="1">
        <a:lnSpc>
          <a:spcPct val="90000"/>
        </a:lnSpc>
        <a:spcBef>
          <a:spcPts val="1250"/>
        </a:spcBef>
        <a:spcAft>
          <a:spcPct val="0"/>
        </a:spcAft>
        <a:buClrTx/>
        <a:buSzTx/>
        <a:buFont typeface="Arial" pitchFamily="34" charset="0"/>
        <a:buChar char="•"/>
        <a:defRPr kumimoji="0" sz="3500" b="0" i="0" u="none" baseline="0">
          <a:solidFill>
            <a:schemeClr val="tx1"/>
          </a:solidFill>
          <a:effectLst/>
          <a:latin typeface="Calibri" pitchFamily="34" charset="0"/>
          <a:ea typeface="宋体" pitchFamily="2" charset="-122"/>
        </a:defRPr>
      </a:lvl1pPr>
      <a:lvl2pPr marL="855662" indent="-285750" algn="l" defTabSz="1141412" rtl="0" eaLnBrk="1" fontAlgn="base" hangingPunct="1">
        <a:lnSpc>
          <a:spcPct val="90000"/>
        </a:lnSpc>
        <a:spcBef>
          <a:spcPts val="625"/>
        </a:spcBef>
        <a:spcAft>
          <a:spcPct val="0"/>
        </a:spcAft>
        <a:buClrTx/>
        <a:buSzTx/>
        <a:buFont typeface="Arial" pitchFamily="34" charset="0"/>
        <a:buChar char="•"/>
        <a:defRPr kumimoji="0" sz="3000" b="0" i="0" u="none" baseline="0">
          <a:solidFill>
            <a:schemeClr val="tx1"/>
          </a:solidFill>
          <a:effectLst/>
          <a:latin typeface="Calibri" pitchFamily="34" charset="0"/>
          <a:ea typeface="宋体" pitchFamily="2" charset="-122"/>
        </a:defRPr>
      </a:lvl2pPr>
      <a:lvl3pPr marL="1427162" indent="-285750" algn="l" defTabSz="1141412" rtl="0" eaLnBrk="1" fontAlgn="base" hangingPunct="1">
        <a:lnSpc>
          <a:spcPct val="90000"/>
        </a:lnSpc>
        <a:spcBef>
          <a:spcPts val="625"/>
        </a:spcBef>
        <a:spcAft>
          <a:spcPct val="0"/>
        </a:spcAft>
        <a:buClrTx/>
        <a:buSzTx/>
        <a:buFont typeface="Arial" pitchFamily="34" charset="0"/>
        <a:buChar char="•"/>
        <a:defRPr kumimoji="0" sz="2500" b="0" i="0" u="none" baseline="0">
          <a:solidFill>
            <a:schemeClr val="tx1"/>
          </a:solidFill>
          <a:effectLst/>
          <a:latin typeface="Calibri" pitchFamily="34" charset="0"/>
          <a:ea typeface="宋体" pitchFamily="2" charset="-122"/>
        </a:defRPr>
      </a:lvl3pPr>
      <a:lvl4pPr marL="1997075" indent="-285750" algn="l" defTabSz="1141412" rtl="0" eaLnBrk="1" fontAlgn="base" hangingPunct="1">
        <a:lnSpc>
          <a:spcPct val="90000"/>
        </a:lnSpc>
        <a:spcBef>
          <a:spcPts val="625"/>
        </a:spcBef>
        <a:spcAft>
          <a:spcPct val="0"/>
        </a:spcAft>
        <a:buClrTx/>
        <a:buSzTx/>
        <a:buFont typeface="Arial" pitchFamily="34" charset="0"/>
        <a:buChar char="•"/>
        <a:defRPr kumimoji="0" sz="2200" b="0" i="0" u="none" baseline="0">
          <a:solidFill>
            <a:schemeClr val="tx1"/>
          </a:solidFill>
          <a:effectLst/>
          <a:latin typeface="Calibri" pitchFamily="34" charset="0"/>
          <a:ea typeface="宋体" pitchFamily="2" charset="-122"/>
        </a:defRPr>
      </a:lvl4pPr>
      <a:lvl5pPr marL="2566988" indent="-284162" algn="l" defTabSz="1141412" rtl="0" eaLnBrk="1" fontAlgn="base" hangingPunct="1">
        <a:lnSpc>
          <a:spcPct val="90000"/>
        </a:lnSpc>
        <a:spcBef>
          <a:spcPts val="625"/>
        </a:spcBef>
        <a:spcAft>
          <a:spcPct val="0"/>
        </a:spcAft>
        <a:buClrTx/>
        <a:buSzTx/>
        <a:buFont typeface="Arial" pitchFamily="34" charset="0"/>
        <a:buChar char="•"/>
        <a:defRPr kumimoji="0" sz="2200" b="0" i="0" u="none" baseline="0">
          <a:solidFill>
            <a:schemeClr val="tx1"/>
          </a:solidFill>
          <a:effectLst/>
          <a:latin typeface="Calibri" pitchFamily="34" charset="0"/>
          <a:ea typeface="宋体" pitchFamily="2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标题 23553">
            <a:extLst>
              <a:ext uri="{FF2B5EF4-FFF2-40B4-BE49-F238E27FC236}">
                <a16:creationId xmlns:a16="http://schemas.microsoft.com/office/drawing/2014/main" xmlns="" id="{731FFFDE-022C-463D-8AE0-3B06DBF90C0F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914281" y="609741"/>
            <a:ext cx="10361851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3554">
            <a:extLst>
              <a:ext uri="{FF2B5EF4-FFF2-40B4-BE49-F238E27FC236}">
                <a16:creationId xmlns:a16="http://schemas.microsoft.com/office/drawing/2014/main" xmlns="" id="{AAB29E2D-84D0-4435-827A-094B3B17222A}"/>
              </a:ext>
            </a:extLst>
          </p:cNvPr>
          <p:cNvSpPr>
            <a:spLocks noGrp="1" noChangeArrowheads="1"/>
          </p:cNvSpPr>
          <p:nvPr>
            <p:ph type="body" idx="5"/>
            <p:custDataLst>
              <p:tags r:id="rId14"/>
            </p:custDataLst>
          </p:nvPr>
        </p:nvSpPr>
        <p:spPr bwMode="auto">
          <a:xfrm>
            <a:off x="914281" y="1981659"/>
            <a:ext cx="10361851" cy="411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3556" name="日期占位符 23555">
            <a:extLst>
              <a:ext uri="{FF2B5EF4-FFF2-40B4-BE49-F238E27FC236}">
                <a16:creationId xmlns:a16="http://schemas.microsoft.com/office/drawing/2014/main" xmlns="" id="{A1BF8C8B-9568-4053-B970-A0E96EA761E7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914281" y="6249847"/>
            <a:ext cx="2539669" cy="457306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23557" name="页脚占位符 23556">
            <a:extLst>
              <a:ext uri="{FF2B5EF4-FFF2-40B4-BE49-F238E27FC236}">
                <a16:creationId xmlns:a16="http://schemas.microsoft.com/office/drawing/2014/main" xmlns="" id="{569B92DD-BAA1-4BEB-A519-D2C4D8A8EC4B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058" y="6249847"/>
            <a:ext cx="3860297" cy="457306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23558" name="灯片编号占位符 23557">
            <a:extLst>
              <a:ext uri="{FF2B5EF4-FFF2-40B4-BE49-F238E27FC236}">
                <a16:creationId xmlns:a16="http://schemas.microsoft.com/office/drawing/2014/main" xmlns="" id="{744C3432-AD5E-40F1-A916-6BF1C9F0CC7F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6463" y="6249847"/>
            <a:ext cx="2539669" cy="45730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EB6ECE-D0CF-410E-B64E-AF86E26C8A4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46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91"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583"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874"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9166" algn="ctr" rtl="0" fontAlgn="base">
        <a:spcBef>
          <a:spcPct val="0"/>
        </a:spcBef>
        <a:spcAft>
          <a:spcPct val="0"/>
        </a:spcAft>
        <a:buFont typeface="Arial" pitchFamily="34" charset="0"/>
        <a:defRPr sz="440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69" indent="-342969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lvl="1" indent="-285807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lvl="2" indent="-228646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lvl="3" indent="-228646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lvl="4" indent="-228646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lvl="5" indent="-228646" algn="l" defTabSz="91458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394" lvl="6" indent="-228646" algn="l" defTabSz="91458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86" lvl="7" indent="-228646" algn="l" defTabSz="91458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977" lvl="8" indent="-228646" algn="l" defTabSz="914583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91" lvl="1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2pPr>
      <a:lvl3pPr marL="914583" lvl="2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3pPr>
      <a:lvl4pPr marL="1371874" lvl="3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4pPr>
      <a:lvl5pPr marL="1829166" lvl="4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5pPr>
      <a:lvl6pPr marL="2286457" lvl="5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6pPr>
      <a:lvl7pPr marL="2743749" lvl="6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7pPr>
      <a:lvl8pPr marL="3201040" lvl="7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8pPr>
      <a:lvl9pPr marL="3658332" lvl="8" indent="0" algn="l" defTabSz="914583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image" Target="../media/image4.png" /><Relationship Id="rId6" Type="http://schemas.openxmlformats.org/officeDocument/2006/relationships/tags" Target="../tags/tag113.xml" /><Relationship Id="rId7" Type="http://schemas.openxmlformats.org/officeDocument/2006/relationships/tags" Target="../tags/tag11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7.xml" /><Relationship Id="rId3" Type="http://schemas.openxmlformats.org/officeDocument/2006/relationships/image" Target="../media/image9.jpeg" /><Relationship Id="rId4" Type="http://schemas.openxmlformats.org/officeDocument/2006/relationships/tags" Target="../tags/tag228.xml" /><Relationship Id="rId5" Type="http://schemas.openxmlformats.org/officeDocument/2006/relationships/tags" Target="../tags/tag22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0.xml" /><Relationship Id="rId3" Type="http://schemas.openxmlformats.org/officeDocument/2006/relationships/image" Target="../media/image10.jpe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5.xml" /><Relationship Id="rId3" Type="http://schemas.openxmlformats.org/officeDocument/2006/relationships/image" Target="../media/image5.png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image" Target="../media/image6.png" /><Relationship Id="rId7" Type="http://schemas.openxmlformats.org/officeDocument/2006/relationships/tags" Target="../tags/tag118.xml" /><Relationship Id="rId8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5.xml" /><Relationship Id="rId3" Type="http://schemas.openxmlformats.org/officeDocument/2006/relationships/image" Target="../media/image11.jpeg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image" Target="../media/image12.png" /><Relationship Id="rId7" Type="http://schemas.openxmlformats.org/officeDocument/2006/relationships/tags" Target="../tags/tag238.xml" /><Relationship Id="rId8" Type="http://schemas.openxmlformats.org/officeDocument/2006/relationships/tags" Target="../tags/tag23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40.xml" /><Relationship Id="rId3" Type="http://schemas.openxmlformats.org/officeDocument/2006/relationships/image" Target="&#22270;&#29255;2" TargetMode="External" /><Relationship Id="rId4" Type="http://schemas.openxmlformats.org/officeDocument/2006/relationships/image" Target="../media/image13.jpeg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image" Target="../media/image14.png" /><Relationship Id="rId9" Type="http://schemas.openxmlformats.org/officeDocument/2006/relationships/tags" Target="../tags/tag2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0.xml" /><Relationship Id="rId3" Type="http://schemas.openxmlformats.org/officeDocument/2006/relationships/image" Target="../media/image7.jpeg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image" Target="../media/image8.png" /><Relationship Id="rId14" Type="http://schemas.openxmlformats.org/officeDocument/2006/relationships/tags" Target="../tags/tag138.xml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tags" Target="../tags/tag152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7" name="文本框 3">
            <a:extLst>
              <a:ext uri="{FF2B5EF4-FFF2-40B4-BE49-F238E27FC236}">
                <a16:creationId xmlns:a16="http://schemas.microsoft.com/office/drawing/2014/main" xmlns="" id="{D9FF5158-9B72-42C7-A0A6-235BA6B642D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31723" y="2847258"/>
            <a:ext cx="7177740" cy="372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用传奇之法，而以志怪，变幻之状，如在目前。” 它代表了我国</a:t>
            </a:r>
            <a:r>
              <a:rPr lang="zh-CN" altLang="en-US" sz="4000" u="sng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文言短篇小说</a:t>
            </a:r>
            <a:r>
              <a:rPr lang="zh-CN" altLang="en-US" sz="40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的最高成就。              </a:t>
            </a:r>
          </a:p>
          <a:p>
            <a:pPr algn="r">
              <a:spcBef>
                <a:spcPct val="50000"/>
              </a:spcBef>
            </a:pPr>
            <a:r>
              <a:rPr lang="en-US" altLang="zh-CN" sz="40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---</a:t>
            </a:r>
            <a:r>
              <a:rPr lang="zh-CN" altLang="en-US" sz="40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</a:p>
        </p:txBody>
      </p:sp>
      <p:sp>
        <p:nvSpPr>
          <p:cNvPr id="45058" name="文本框 4">
            <a:extLst>
              <a:ext uri="{FF2B5EF4-FFF2-40B4-BE49-F238E27FC236}">
                <a16:creationId xmlns:a16="http://schemas.microsoft.com/office/drawing/2014/main" xmlns="" id="{88EBEE51-6C13-4490-8E65-A38C8DF02E6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0475" y="590127"/>
            <a:ext cx="4725372" cy="305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5000"/>
              </a:lnSpc>
            </a:pPr>
            <a:r>
              <a:rPr lang="zh-CN" altLang="en-US" sz="36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画人画鬼高人一等</a:t>
            </a:r>
          </a:p>
          <a:p>
            <a:pPr>
              <a:lnSpc>
                <a:spcPct val="155000"/>
              </a:lnSpc>
            </a:pPr>
            <a:r>
              <a:rPr lang="zh-CN" altLang="en-US" sz="36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刺贪刺虐入木三分</a:t>
            </a:r>
          </a:p>
          <a:p>
            <a:pPr>
              <a:lnSpc>
                <a:spcPct val="125000"/>
              </a:lnSpc>
            </a:pPr>
            <a:r>
              <a:rPr lang="zh-CN" altLang="en-US" sz="360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36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>
                <a:solidFill>
                  <a:srgbClr val="6F9D6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郭沫若</a:t>
            </a: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7" name="内容占位符 39">
            <a:extLst>
              <a:ext uri="{FF2B5EF4-FFF2-40B4-BE49-F238E27FC236}">
                <a16:creationId xmlns:a16="http://schemas.microsoft.com/office/drawing/2014/main" xmlns="" id="{6F43BF56-2470-41AB-97D8-F945C3E6D12B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9006303" y="-297170"/>
            <a:ext cx="2707922" cy="3307919"/>
          </a:xfr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3D77664-D0C6-471A-9948-7DA92F875CD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8622" y="1269554"/>
            <a:ext cx="381642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自</a:t>
            </a: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名</a:t>
            </a:r>
            <a:r>
              <a:rPr lang="zh-CN" altLang="en-US" sz="3600" b="1">
                <a:latin typeface="宋体" panose="02010600030101010101" pitchFamily="2" charset="-122"/>
              </a:rPr>
              <a:t>“蟹壳青”</a:t>
            </a:r>
          </a:p>
          <a:p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日</a:t>
            </a:r>
            <a:r>
              <a:rPr lang="zh-CN" altLang="en-US" sz="3600" b="1">
                <a:latin typeface="宋体" panose="02010600030101010101" pitchFamily="2" charset="-122"/>
              </a:rPr>
              <a:t>与子弟角</a:t>
            </a:r>
          </a:p>
          <a:p>
            <a:r>
              <a:rPr lang="zh-CN" altLang="en-US" sz="3600" b="1">
                <a:latin typeface="宋体" panose="02010600030101010101" pitchFamily="2" charset="-122"/>
              </a:rPr>
              <a:t>而</a:t>
            </a: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高</a:t>
            </a:r>
            <a:r>
              <a:rPr lang="zh-CN" altLang="en-US" sz="3600" b="1">
                <a:latin typeface="宋体" panose="02010600030101010101" pitchFamily="2" charset="-122"/>
              </a:rPr>
              <a:t>其直</a:t>
            </a:r>
          </a:p>
          <a:p>
            <a:r>
              <a:rPr lang="zh-CN" altLang="en-US" sz="3600" b="1">
                <a:latin typeface="宋体" panose="02010600030101010101" pitchFamily="2" charset="-122"/>
              </a:rPr>
              <a:t>自增</a:t>
            </a: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惭怍</a:t>
            </a:r>
          </a:p>
          <a:p>
            <a:r>
              <a:rPr lang="zh-CN" altLang="en-US" sz="3600" b="1">
                <a:latin typeface="宋体" panose="02010600030101010101" pitchFamily="2" charset="-122"/>
              </a:rPr>
              <a:t>急解令</a:t>
            </a: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休止</a:t>
            </a:r>
            <a:endParaRPr lang="en-US" altLang="zh-CN" sz="36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</a:rPr>
              <a:t>旋：</a:t>
            </a:r>
          </a:p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力</a:t>
            </a:r>
            <a:r>
              <a:rPr lang="zh-CN" altLang="en-US" sz="3600">
                <a:latin typeface="宋体" panose="02010600030101010101" pitchFamily="2" charset="-122"/>
              </a:rPr>
              <a:t>叮不释</a:t>
            </a:r>
          </a:p>
          <a:p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60203FE-8A2A-4C2E-95B2-26D9B6C26EE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3573" y="1291680"/>
            <a:ext cx="35429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名词作动词</a:t>
            </a:r>
            <a:r>
              <a:rPr lang="en-US" altLang="zh-CN" sz="3600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命名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F929E3-AA43-43D8-AE07-F3008385806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35027" y="1868075"/>
            <a:ext cx="35429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名词作状语</a:t>
            </a:r>
            <a:r>
              <a:rPr lang="en-US" altLang="zh-CN" sz="3600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每天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2C961B-CA5F-4659-97AA-904D890959B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92118" y="2490519"/>
            <a:ext cx="29626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使</a:t>
            </a:r>
            <a:r>
              <a:rPr lang="en-US" altLang="zh-CN" sz="3600" kern="1200">
                <a:solidFill>
                  <a:srgbClr val="000099"/>
                </a:solidFill>
                <a:cs typeface="+mn-cs"/>
              </a:rPr>
              <a:t>…</a:t>
            </a:r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高，抬高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3B66782-BF3B-416D-932A-20F1B7BEBE6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19077" y="3092321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惭愧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A86E144-7F17-44BA-8A97-642E59940178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363573" y="3708414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停止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6D8F60B-A55A-4045-BE2C-EDEA6A8AB9B5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72079" y="4201748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随即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2B149B6-E4F3-43AE-98B8-DCEA314D0C9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43844" y="4633789"/>
            <a:ext cx="3171795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名词作状语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用力</a:t>
            </a:r>
          </a:p>
        </p:txBody>
      </p:sp>
      <p:sp>
        <p:nvSpPr>
          <p:cNvPr id="13" name="标题 95233">
            <a:extLst>
              <a:ext uri="{FF2B5EF4-FFF2-40B4-BE49-F238E27FC236}">
                <a16:creationId xmlns:a16="http://schemas.microsoft.com/office/drawing/2014/main" xmlns="" id="{AE7E3299-5CF5-4B5F-953B-48965054D36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1"/>
            </p:custDataLst>
          </p:nvPr>
        </p:nvSpPr>
        <p:spPr>
          <a:xfrm>
            <a:off x="2208106" y="102681"/>
            <a:ext cx="7774199" cy="836807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第七段</a:t>
            </a:r>
          </a:p>
        </p:txBody>
      </p:sp>
    </p:spTree>
    <p:extLst>
      <p:ext uri="{BB962C8B-B14F-4D97-AF65-F5344CB8AC3E}">
        <p14:creationId xmlns:p14="http://schemas.microsoft.com/office/powerpoint/2010/main" val="36990993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文本占位符 95234">
            <a:extLst>
              <a:ext uri="{FF2B5EF4-FFF2-40B4-BE49-F238E27FC236}">
                <a16:creationId xmlns:a16="http://schemas.microsoft.com/office/drawing/2014/main" xmlns="" id="{CB5EBFA8-A7FB-4F61-8D1A-AB6A1E58B717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378857" y="418403"/>
            <a:ext cx="9146117" cy="6022781"/>
          </a:xfrm>
        </p:spPr>
        <p:txBody>
          <a:bodyPr/>
          <a:lstStyle/>
          <a:p>
            <a:endParaRPr lang="zh-CN" altLang="en-US" sz="3601" b="1"/>
          </a:p>
          <a:p>
            <a:pPr algn="ctr"/>
            <a:r>
              <a:rPr lang="zh-CN" altLang="en-US" sz="3601" b="1"/>
              <a:t>第八段</a:t>
            </a:r>
          </a:p>
          <a:p>
            <a:r>
              <a:rPr lang="zh-CN" altLang="en-US" b="1" u="sng">
                <a:solidFill>
                  <a:srgbClr val="000099"/>
                </a:solidFill>
              </a:rPr>
              <a:t>进</a:t>
            </a:r>
            <a:r>
              <a:rPr lang="zh-CN" altLang="en-US" b="1"/>
              <a:t>宰：</a:t>
            </a:r>
          </a:p>
          <a:p>
            <a:r>
              <a:rPr lang="zh-CN" altLang="en-US" b="1"/>
              <a:t>虫尽</a:t>
            </a:r>
            <a:r>
              <a:rPr lang="zh-CN" altLang="en-US" b="1" u="sng">
                <a:solidFill>
                  <a:srgbClr val="000099"/>
                </a:solidFill>
              </a:rPr>
              <a:t>靡</a:t>
            </a:r>
            <a:r>
              <a:rPr lang="zh-CN" altLang="en-US" b="1"/>
              <a:t>：</a:t>
            </a:r>
          </a:p>
          <a:p>
            <a:r>
              <a:rPr lang="zh-CN" altLang="en-US" b="1"/>
              <a:t>赉：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益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奇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之</a:t>
            </a:r>
            <a:r>
              <a:rPr lang="en-US" altLang="zh-CN" b="1">
                <a:latin typeface="隶书" pitchFamily="49" charset="-122"/>
                <a:ea typeface="隶书" pitchFamily="49" charset="-122"/>
              </a:rPr>
              <a:t>: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成述其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异</a:t>
            </a:r>
            <a:r>
              <a:rPr lang="en-US" altLang="zh-CN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细</a:t>
            </a:r>
            <a:r>
              <a:rPr lang="zh-CN" altLang="en-US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疏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其能</a:t>
            </a:r>
          </a:p>
        </p:txBody>
      </p:sp>
      <p:sp>
        <p:nvSpPr>
          <p:cNvPr id="95237" name="矩形 95236">
            <a:extLst>
              <a:ext uri="{FF2B5EF4-FFF2-40B4-BE49-F238E27FC236}">
                <a16:creationId xmlns:a16="http://schemas.microsoft.com/office/drawing/2014/main" xmlns="" id="{BB66A30B-23C7-403C-8C44-97A19659130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86894" y="1701602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进献</a:t>
            </a:r>
          </a:p>
        </p:txBody>
      </p:sp>
      <p:sp>
        <p:nvSpPr>
          <p:cNvPr id="95238" name="矩形 95237">
            <a:extLst>
              <a:ext uri="{FF2B5EF4-FFF2-40B4-BE49-F238E27FC236}">
                <a16:creationId xmlns:a16="http://schemas.microsoft.com/office/drawing/2014/main" xmlns="" id="{67AA11A1-C089-49E9-8BD9-E37D738ACBC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74299" y="2349452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失败</a:t>
            </a:r>
          </a:p>
        </p:txBody>
      </p:sp>
      <p:sp>
        <p:nvSpPr>
          <p:cNvPr id="95239" name="矩形 95238">
            <a:extLst>
              <a:ext uri="{FF2B5EF4-FFF2-40B4-BE49-F238E27FC236}">
                <a16:creationId xmlns:a16="http://schemas.microsoft.com/office/drawing/2014/main" xmlns="" id="{4C341781-B25C-45D8-8394-01A5EB46BDC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02844" y="2997302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赏赐</a:t>
            </a:r>
          </a:p>
        </p:txBody>
      </p:sp>
      <p:sp>
        <p:nvSpPr>
          <p:cNvPr id="95242" name="矩形 95241">
            <a:extLst>
              <a:ext uri="{FF2B5EF4-FFF2-40B4-BE49-F238E27FC236}">
                <a16:creationId xmlns:a16="http://schemas.microsoft.com/office/drawing/2014/main" xmlns="" id="{E49161AC-6A54-4022-8759-737407C45A8E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34744" y="3646740"/>
            <a:ext cx="3170191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意动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认为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…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奇特</a:t>
            </a:r>
          </a:p>
        </p:txBody>
      </p:sp>
      <p:sp>
        <p:nvSpPr>
          <p:cNvPr id="95243" name="矩形 95242">
            <a:extLst>
              <a:ext uri="{FF2B5EF4-FFF2-40B4-BE49-F238E27FC236}">
                <a16:creationId xmlns:a16="http://schemas.microsoft.com/office/drawing/2014/main" xmlns="" id="{81226A66-6C77-4BAD-8DA3-5C985CDB5A3F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63290" y="4150094"/>
            <a:ext cx="3893313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形作名，奇特的本领</a:t>
            </a:r>
          </a:p>
        </p:txBody>
      </p:sp>
      <p:sp>
        <p:nvSpPr>
          <p:cNvPr id="95244" name="矩形 95243">
            <a:extLst>
              <a:ext uri="{FF2B5EF4-FFF2-40B4-BE49-F238E27FC236}">
                <a16:creationId xmlns:a16="http://schemas.microsoft.com/office/drawing/2014/main" xmlns="" id="{97463693-DE89-41C5-AC64-ACBBE6007559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22148" y="4767775"/>
            <a:ext cx="3171795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名词作动词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陈述</a:t>
            </a:r>
            <a:endParaRPr lang="zh-CN" altLang="en-US" sz="3201" kern="1200">
              <a:solidFill>
                <a:srgbClr val="000000"/>
              </a:solidFill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38" grpId="0"/>
      <p:bldP spid="95239" grpId="0"/>
      <p:bldP spid="95242" grpId="0"/>
      <p:bldP spid="95243" grpId="0"/>
      <p:bldP spid="952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4B941B-04A9-44DB-9F2D-9A8D72FFBB8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B33C72-9052-4046-9D4D-35D6D4AA9274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第一部分（第</a:t>
            </a:r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1</a:t>
            </a: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段），故事的起因。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0070C0"/>
                </a:solidFill>
              </a:rPr>
              <a:t>故事的背景：祸患起于宫廷，为满足宫中斗蟋蟀之乐而“岁征民间”，一头促织会带来“辄倾数家之产”的后果。围绕着征集促织，充分地表现了官府的贪鄙，“游侠儿”的居奇，里胥的刁猾。故事背景的简要交代为全文作了铺垫。</a:t>
            </a:r>
          </a:p>
        </p:txBody>
      </p:sp>
    </p:spTree>
    <p:extLst>
      <p:ext uri="{BB962C8B-B14F-4D97-AF65-F5344CB8AC3E}">
        <p14:creationId xmlns:p14="http://schemas.microsoft.com/office/powerpoint/2010/main" val="143445641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5BCBCE-5C78-4E46-945C-B3A5F6F1858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5C4049-C24D-4913-A9DE-A8CB83E0904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62558" y="1269554"/>
            <a:ext cx="11665296" cy="501384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第二部分（第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段），故事的开端：写成名因缴不上促织而遭受的痛苦。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itchFamily="2" charset="-122"/>
              </a:rPr>
              <a:t>本段先点明成名充“里正”是受里胥的陷害，以至家业败落，“薄产累尽”。面对征促织，他既“不敢敛户口”，又“无所赔偿”，形势逼迫下，只好自行捕捉，又无所得，苦受杖刑，只有“转侧床头，惟思自尽”。这部分概写故事发端，点出成名因“征促织”而遭受的苦难，同时表现出他“迂讷”、忠厚的性格。</a:t>
            </a:r>
          </a:p>
        </p:txBody>
      </p:sp>
    </p:spTree>
    <p:extLst>
      <p:ext uri="{BB962C8B-B14F-4D97-AF65-F5344CB8AC3E}">
        <p14:creationId xmlns:p14="http://schemas.microsoft.com/office/powerpoint/2010/main" val="43246740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89689A-110E-409B-B54F-59BAC2789FF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78582" y="117426"/>
            <a:ext cx="10850824" cy="648150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8629B3-FA99-45F5-80E2-CC731E986748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34566" y="1058596"/>
            <a:ext cx="11305256" cy="546754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第三部分（第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3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4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段），故事的发展：写求卜得虫为成名一家带来解脱苦难的希望。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itchFamily="2" charset="-122"/>
              </a:rPr>
              <a:t>“求神问卜”是在无望中寻求生路。“能以神卜”的女巫竟有“道人意中事，无毫发爽”的灵验，引出成妻问卜，由此推动情节的发展。问卜得图为再度捕捉促织提供了线索。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itchFamily="2" charset="-122"/>
              </a:rPr>
              <a:t>成名得画，按图苦搜，终获佳品，“留待期限，以塞官责”，解脱苦难有了希望，至此第一层波澜趋向平息。</a:t>
            </a:r>
          </a:p>
        </p:txBody>
      </p:sp>
    </p:spTree>
    <p:extLst>
      <p:ext uri="{BB962C8B-B14F-4D97-AF65-F5344CB8AC3E}">
        <p14:creationId xmlns:p14="http://schemas.microsoft.com/office/powerpoint/2010/main" val="378665760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A952B2-A5CB-432B-9362-3576AFD05B1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DF245E-15F3-416C-A2E7-34C23D85F549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第四部分</a:t>
            </a:r>
            <a:r>
              <a:rPr lang="en-US" altLang="zh-CN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(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</a:t>
            </a:r>
            <a:r>
              <a:rPr lang="en-US" altLang="zh-CN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5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至第</a:t>
            </a:r>
            <a:r>
              <a:rPr lang="en-US" altLang="zh-CN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7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段</a:t>
            </a:r>
            <a:r>
              <a:rPr lang="en-US" altLang="zh-CN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)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，故事的高潮：写成名失虫和再得异虫（成子化虫）。</a:t>
            </a:r>
            <a:endParaRPr lang="en-US" altLang="zh-CN" sz="4000" b="1">
              <a:solidFill>
                <a:srgbClr val="0070C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rgbClr val="0070C0"/>
                </a:solidFill>
                <a:latin typeface="宋体" panose="02010600030101010101" pitchFamily="2" charset="-122"/>
                <a:ea typeface="宋体" pitchFamily="2" charset="-122"/>
              </a:rPr>
              <a:t>“失虫”是又一新的波澜。获虫的喜悦和对虫的珍爱，为成子的误毙促织作了衬笔。“儿惧”，母亲的惊恐，说明事关身家性命，而“死期至矣”一语，暗扣后文的“得其尸于井”</a:t>
            </a:r>
          </a:p>
        </p:txBody>
      </p:sp>
    </p:spTree>
    <p:extLst>
      <p:ext uri="{BB962C8B-B14F-4D97-AF65-F5344CB8AC3E}">
        <p14:creationId xmlns:p14="http://schemas.microsoft.com/office/powerpoint/2010/main" val="2812758843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87E4E7-CD93-4AD1-A82B-FBBA48C42FD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19BA81D-DC3B-4605-BD33-ACA859B9BBC8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34566" y="1269554"/>
            <a:ext cx="11377263" cy="504252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第五部分（第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8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itchFamily="2" charset="-122"/>
              </a:rPr>
              <a:t>段），故事的结局：成名因祸得福。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itchFamily="2" charset="-122"/>
              </a:rPr>
              <a:t>成名献促织，宫中试斗进一步展示了小虫非凡的才能（不只善斗，且能闻乐起舞），成名因得厚赏而巨富。成子复苏之后“自言身化促织”的交代点明了神异促织的来历，增强了故事的曲折性与神奇色彩，同时也更加深了故事的悲剧性。在官府逼迫之下，成子自杀后还要魂化促织以供玩赏，方能解脱一家的苦难，这就更加表现出所受迫害之深，对荒淫残暴的封建统治者是一个有力的抨击。这一喜剧结尾寄托了作者的美好愿望。</a:t>
            </a:r>
          </a:p>
        </p:txBody>
      </p:sp>
    </p:spTree>
    <p:extLst>
      <p:ext uri="{BB962C8B-B14F-4D97-AF65-F5344CB8AC3E}">
        <p14:creationId xmlns:p14="http://schemas.microsoft.com/office/powerpoint/2010/main" val="2129685348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A2CD98-8685-4328-BAEC-37A0C258D0C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4566" y="117426"/>
            <a:ext cx="10850824" cy="648150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段落分析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699F88E-A0E2-4BBE-97E7-8B8AF4246755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78582" y="981522"/>
            <a:ext cx="10850824" cy="5328592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第六部分（第</a:t>
            </a:r>
            <a:r>
              <a:rPr lang="en-US" altLang="zh-CN" sz="3200" b="1">
                <a:solidFill>
                  <a:srgbClr val="C00000"/>
                </a:solidFill>
              </a:rPr>
              <a:t>9</a:t>
            </a:r>
            <a:r>
              <a:rPr lang="zh-CN" altLang="en-US" sz="3200" b="1">
                <a:solidFill>
                  <a:srgbClr val="C00000"/>
                </a:solidFill>
              </a:rPr>
              <a:t>段），作者的评语。</a:t>
            </a:r>
            <a:endParaRPr lang="en-US" altLang="zh-CN" sz="3200" b="1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70C0"/>
                </a:solidFill>
              </a:rPr>
              <a:t>“异史氏曰”的一段文字是蒲松龄对故事所作的评论，这也是笔记小说常用的一种形式，通过评语直接表达自己的观点。这段评论主要有三点：第一，从官贪吏虐追溯到天子宫廷，指出“天子一跬步，皆关民命，不可忽也”，寄讽谏之旨；第二，就成名的一贫一富说明是“天将酬长厚者”，反映了“善恶有报”的宿命论思想；第三，针对抚臣、令尹蒙受促织“恩荫”，证实“一人飞升，仙及鸡犬”的说法，生动地表明封建官僚的升迁发迹是建立在百姓苦难之上的，在此作者抒发了愤懑不平之感</a:t>
            </a:r>
          </a:p>
        </p:txBody>
      </p:sp>
    </p:spTree>
    <p:extLst>
      <p:ext uri="{BB962C8B-B14F-4D97-AF65-F5344CB8AC3E}">
        <p14:creationId xmlns:p14="http://schemas.microsoft.com/office/powerpoint/2010/main" val="307898082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5" b="12800"/>
          <a:stretch>
            <a:fillRect/>
          </a:stretch>
        </p:blipFill>
        <p:spPr>
          <a:xfrm>
            <a:off x="3502918" y="2390871"/>
            <a:ext cx="8133542" cy="3585997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06574" y="1447540"/>
            <a:ext cx="11089232" cy="769441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itchFamily="49" charset="-122"/>
                <a:ea typeface="黑体" pitchFamily="49" charset="-122"/>
              </a:rPr>
              <a:t>小说到底是喜剧还是悲剧结局</a:t>
            </a:r>
            <a:r>
              <a:rPr lang="en-US" altLang="zh-CN" sz="440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400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7044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7479"/>
          <a:stretch>
            <a:fillRect/>
          </a:stretch>
        </p:blipFill>
        <p:spPr>
          <a:xfrm>
            <a:off x="9119542" y="4214388"/>
            <a:ext cx="2659112" cy="2071947"/>
          </a:xfrm>
          <a:prstGeom prst="rect">
            <a:avLst/>
          </a:prstGeom>
        </p:spPr>
      </p:pic>
      <p:sp>
        <p:nvSpPr>
          <p:cNvPr id="31746" name="Text Box 2"/>
          <p:cNvSpPr/>
          <p:nvPr>
            <p:custDataLst>
              <p:tags r:id="rId5"/>
            </p:custDataLst>
          </p:nvPr>
        </p:nvSpPr>
        <p:spPr>
          <a:xfrm>
            <a:off x="406574" y="1269554"/>
            <a:ext cx="11089232" cy="34778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5pPr>
          </a:lstStyle>
          <a:p>
            <a:pPr>
              <a:lnSpc>
                <a:spcPts val="4400"/>
              </a:lnSpc>
              <a:spcBef>
                <a:spcPct val="0"/>
              </a:spcBef>
            </a:pPr>
            <a:r>
              <a:rPr lang="en-US" altLang="zh-CN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  <a:sym typeface="Wingdings"/>
              </a:rPr>
              <a:t>     ①</a:t>
            </a:r>
            <a:r>
              <a:rPr lang="en-US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</a:rPr>
              <a:t> 作者以乐写哀，一方面，表现了他对劳动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</a:rPr>
              <a:t>人民苦难命运的深切同情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</a:rPr>
              <a:t>和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</a:rPr>
              <a:t>美好祝愿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</a:rPr>
              <a:t>；另一方面，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</a:rPr>
              <a:t>封建统治者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</a:rPr>
              <a:t>对劳动人民的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</a:rPr>
              <a:t>摧残和压迫</a:t>
            </a:r>
            <a:r>
              <a:rPr lang="en-US" altLang="en-US" sz="3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</a:rPr>
              <a:t>暴露无遗。</a:t>
            </a:r>
          </a:p>
          <a:p>
            <a:pPr>
              <a:lnSpc>
                <a:spcPts val="4400"/>
              </a:lnSpc>
              <a:spcBef>
                <a:spcPct val="0"/>
              </a:spcBef>
            </a:pPr>
            <a:r>
              <a:rPr lang="zh-CN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  <a:sym typeface="Wingdings"/>
              </a:rPr>
              <a:t>     ②“喜剧”的结局，实际上是</a:t>
            </a:r>
            <a:r>
              <a:rPr lang="zh-CN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嘲讽了一出丑剧</a:t>
            </a:r>
            <a:r>
              <a:rPr lang="zh-CN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cs typeface="Arial"/>
                <a:sym typeface="Wingdings"/>
              </a:rPr>
              <a:t>，“成名裘马扬扬”，连“抚臣、令尹，并受促织恩泽”，这岂不</a:t>
            </a:r>
            <a:r>
              <a:rPr lang="zh-CN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荒唐可笑。</a:t>
            </a:r>
            <a:endParaRPr lang="en-US" altLang="zh-CN" sz="30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cs typeface="Arial"/>
              <a:sym typeface="Wingdings"/>
            </a:endParaRPr>
          </a:p>
          <a:p>
            <a:pPr>
              <a:lnSpc>
                <a:spcPts val="4400"/>
              </a:lnSpc>
              <a:spcBef>
                <a:spcPct val="0"/>
              </a:spcBef>
            </a:pPr>
            <a:endParaRPr lang="zh-CN" altLang="en-US" sz="3000" b="1"/>
          </a:p>
        </p:txBody>
      </p:sp>
      <p:sp>
        <p:nvSpPr>
          <p:cNvPr id="31747" name="Text Box 3"/>
          <p:cNvSpPr/>
          <p:nvPr>
            <p:custDataLst>
              <p:tags r:id="rId6"/>
            </p:custDataLst>
          </p:nvPr>
        </p:nvSpPr>
        <p:spPr>
          <a:xfrm>
            <a:off x="550590" y="418232"/>
            <a:ext cx="10081120" cy="64645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5pPr>
          </a:lstStyle>
          <a:p>
            <a:pPr>
              <a:spcBef>
                <a:spcPct val="50000"/>
              </a:spcBef>
            </a:pPr>
            <a:r>
              <a:rPr lang="zh-CN" altLang="en-US" sz="3601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为什么作者给</a:t>
            </a:r>
            <a:r>
              <a:rPr lang="en-US" altLang="zh-CN" sz="3601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《</a:t>
            </a:r>
            <a:r>
              <a:rPr lang="zh-CN" altLang="en-US" sz="3601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促织</a:t>
            </a:r>
            <a:r>
              <a:rPr lang="en-US" altLang="zh-CN" sz="3601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》</a:t>
            </a:r>
            <a:r>
              <a:rPr lang="zh-CN" altLang="en-US" sz="3601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安排一个看似喜剧的结局？</a:t>
            </a:r>
            <a:endParaRPr lang="zh-CN" altLang="en-US" sz="3601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550590" y="4209386"/>
            <a:ext cx="10657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70C0"/>
                </a:solidFill>
                <a:cs typeface="Arial"/>
                <a:sym typeface="Wingdings"/>
              </a:rPr>
              <a:t>     </a:t>
            </a:r>
            <a:r>
              <a:rPr lang="en-US" altLang="en-US" sz="360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70C0"/>
                </a:solidFill>
                <a:cs typeface="Arial"/>
              </a:rPr>
              <a:t>小说正是以喜剧结局反衬出更深层的悲剧意义。更有其深层的美学意义。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902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uiExpand="1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894" y="23510"/>
            <a:ext cx="9146117" cy="697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383238" y="3773779"/>
            <a:ext cx="3672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cs typeface="Arial"/>
                <a:sym typeface="Wingdings"/>
              </a:rPr>
              <a:t>（清）蒲松龄</a:t>
            </a:r>
            <a:endParaRPr lang="zh-CN" altLang="en-US" sz="440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43910"/>
            <a:ext cx="6023199" cy="669798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737305" y="3188096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古代文言小说</a:t>
            </a:r>
          </a:p>
        </p:txBody>
      </p:sp>
    </p:spTree>
    <p:extLst>
      <p:ext uri="{BB962C8B-B14F-4D97-AF65-F5344CB8AC3E}">
        <p14:creationId xmlns:p14="http://schemas.microsoft.com/office/powerpoint/2010/main" val="1518152389"/>
      </p:ext>
    </p:extLst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48" b="11698"/>
          <a:stretch>
            <a:fillRect/>
          </a:stretch>
        </p:blipFill>
        <p:spPr>
          <a:xfrm>
            <a:off x="1270670" y="981522"/>
            <a:ext cx="9972307" cy="43629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790950" y="1341562"/>
            <a:ext cx="5688632" cy="1152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4</a:t>
            </a:r>
            <a:r>
              <a:rPr lang="zh-CN" altLang="en-US">
                <a:solidFill>
                  <a:srgbClr val="FF0000"/>
                </a:solidFill>
              </a:rPr>
              <a:t>、小说的主旨？</a:t>
            </a:r>
          </a:p>
        </p:txBody>
      </p:sp>
      <p:pic>
        <p:nvPicPr>
          <p:cNvPr id="4" name="图片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63558" y="116742"/>
            <a:ext cx="2682114" cy="668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9911630" y="1891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</a:p>
        </p:txBody>
      </p:sp>
    </p:spTree>
    <p:extLst>
      <p:ext uri="{BB962C8B-B14F-4D97-AF65-F5344CB8AC3E}">
        <p14:creationId xmlns:p14="http://schemas.microsoft.com/office/powerpoint/2010/main" val="488026485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99682" name="图片 19968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9683" name="矩形 199682"/>
          <p:cNvSpPr/>
          <p:nvPr>
            <p:custDataLst>
              <p:tags r:id="rId6"/>
            </p:custDataLst>
          </p:nvPr>
        </p:nvSpPr>
        <p:spPr>
          <a:xfrm>
            <a:off x="478582" y="469187"/>
            <a:ext cx="4464050" cy="7694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ea typeface="黑体" pitchFamily="49" charset="-122"/>
              </a:rPr>
              <a:t>【</a:t>
            </a:r>
            <a:r>
              <a:rPr lang="zh-CN" altLang="en-US" sz="4400">
                <a:solidFill>
                  <a:srgbClr val="FF0000"/>
                </a:solidFill>
                <a:ea typeface="黑体" pitchFamily="49" charset="-122"/>
              </a:rPr>
              <a:t>作品</a:t>
            </a:r>
            <a:r>
              <a:rPr lang="zh-CN" altLang="zh-CN" sz="4400">
                <a:solidFill>
                  <a:srgbClr val="FF0000"/>
                </a:solidFill>
                <a:ea typeface="黑体" pitchFamily="49" charset="-122"/>
              </a:rPr>
              <a:t>主旨</a:t>
            </a:r>
            <a:r>
              <a:rPr lang="en-US" altLang="zh-CN" sz="4400">
                <a:solidFill>
                  <a:srgbClr val="FF0000"/>
                </a:solidFill>
                <a:ea typeface="黑体" pitchFamily="49" charset="-122"/>
              </a:rPr>
              <a:t>】</a:t>
            </a:r>
          </a:p>
        </p:txBody>
      </p:sp>
      <p:sp>
        <p:nvSpPr>
          <p:cNvPr id="199684" name="矩形 199683"/>
          <p:cNvSpPr/>
          <p:nvPr>
            <p:custDataLst>
              <p:tags r:id="rId7"/>
            </p:custDataLst>
          </p:nvPr>
        </p:nvSpPr>
        <p:spPr>
          <a:xfrm>
            <a:off x="478582" y="1701602"/>
            <a:ext cx="11017250" cy="42165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56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28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00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7212" indent="1588" algn="l" defTabSz="912812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b="0">
                <a:ea typeface="黑体" pitchFamily="49" charset="-122"/>
              </a:rPr>
              <a:t>       </a:t>
            </a:r>
            <a:r>
              <a:rPr lang="zh-CN" altLang="en-US" sz="3200" b="0">
                <a:ea typeface="黑体" pitchFamily="49" charset="-122"/>
              </a:rPr>
              <a:t>通过成名一家不幸遭遇的描写，深刻</a:t>
            </a:r>
            <a:r>
              <a:rPr lang="zh-CN" altLang="en-US" sz="3200" b="0" u="sng">
                <a:solidFill>
                  <a:srgbClr val="111CF3"/>
                </a:solidFill>
                <a:ea typeface="黑体" pitchFamily="49" charset="-122"/>
              </a:rPr>
              <a:t>揭示了</a:t>
            </a:r>
            <a:r>
              <a:rPr lang="zh-CN" altLang="en-US" sz="3200" b="0">
                <a:solidFill>
                  <a:srgbClr val="FF0000"/>
                </a:solidFill>
                <a:ea typeface="黑体" pitchFamily="49" charset="-122"/>
              </a:rPr>
              <a:t>为政者</a:t>
            </a:r>
            <a:r>
              <a:rPr lang="zh-CN" altLang="en-US" sz="3200" b="0">
                <a:ea typeface="黑体" pitchFamily="49" charset="-122"/>
              </a:rPr>
              <a:t>之贪婪、凶残、自私，</a:t>
            </a:r>
            <a:r>
              <a:rPr lang="zh-CN" altLang="en-US" sz="3200" b="0" u="sng">
                <a:solidFill>
                  <a:srgbClr val="111CF3"/>
                </a:solidFill>
                <a:ea typeface="黑体" pitchFamily="49" charset="-122"/>
              </a:rPr>
              <a:t>横征暴敛的罪恶，</a:t>
            </a:r>
            <a:r>
              <a:rPr lang="zh-CN" altLang="en-US" sz="3200" b="0">
                <a:ea typeface="黑体" pitchFamily="49" charset="-122"/>
              </a:rPr>
              <a:t>对劳动人民的摧残与压迫；</a:t>
            </a:r>
            <a:r>
              <a:rPr lang="zh-CN" altLang="en-US" sz="3200" b="0" u="sng">
                <a:solidFill>
                  <a:srgbClr val="111CF3"/>
                </a:solidFill>
                <a:ea typeface="黑体" pitchFamily="49" charset="-122"/>
              </a:rPr>
              <a:t>批判了</a:t>
            </a:r>
            <a:r>
              <a:rPr lang="zh-CN" altLang="en-US" sz="3200" b="0" u="sng">
                <a:solidFill>
                  <a:srgbClr val="FF0000"/>
                </a:solidFill>
                <a:ea typeface="黑体" pitchFamily="49" charset="-122"/>
              </a:rPr>
              <a:t>封建官僚制度</a:t>
            </a:r>
            <a:r>
              <a:rPr lang="zh-CN" altLang="en-US" sz="3200" b="0" u="sng">
                <a:solidFill>
                  <a:srgbClr val="111CF3"/>
                </a:solidFill>
                <a:ea typeface="黑体" pitchFamily="49" charset="-122"/>
              </a:rPr>
              <a:t>的腐朽</a:t>
            </a:r>
            <a:r>
              <a:rPr lang="zh-CN" altLang="en-US" sz="3200" b="0">
                <a:ea typeface="黑体" pitchFamily="49" charset="-122"/>
              </a:rPr>
              <a:t>，表现了老百姓为生计奔波的劳苦、辛酸和艰难；</a:t>
            </a:r>
            <a:r>
              <a:rPr lang="zh-CN" altLang="en-US" sz="3200" b="0" u="sng">
                <a:solidFill>
                  <a:srgbClr val="111CF3"/>
                </a:solidFill>
                <a:ea typeface="黑体" pitchFamily="49" charset="-122"/>
              </a:rPr>
              <a:t>寄托了</a:t>
            </a:r>
            <a:r>
              <a:rPr lang="zh-CN" altLang="en-US" sz="3200" b="0">
                <a:ea typeface="黑体" pitchFamily="49" charset="-122"/>
              </a:rPr>
              <a:t>作者对受尽欺凌和迫害的</a:t>
            </a:r>
            <a:r>
              <a:rPr lang="zh-CN" altLang="en-US" sz="3200" b="0" u="sng">
                <a:solidFill>
                  <a:srgbClr val="FF0000"/>
                </a:solidFill>
                <a:ea typeface="黑体" pitchFamily="49" charset="-122"/>
              </a:rPr>
              <a:t>下层群众</a:t>
            </a:r>
            <a:r>
              <a:rPr lang="zh-CN" altLang="en-US" sz="3200" b="0" u="sng">
                <a:ea typeface="黑体" pitchFamily="49" charset="-122"/>
              </a:rPr>
              <a:t>的</a:t>
            </a:r>
            <a:r>
              <a:rPr lang="zh-CN" altLang="en-US" sz="3200" b="0" u="sng">
                <a:solidFill>
                  <a:srgbClr val="FF0000"/>
                </a:solidFill>
                <a:ea typeface="黑体" pitchFamily="49" charset="-122"/>
              </a:rPr>
              <a:t>深切同情</a:t>
            </a:r>
            <a:r>
              <a:rPr lang="zh-CN" altLang="en-US" sz="3200" b="0">
                <a:ea typeface="黑体" pitchFamily="49" charset="-122"/>
              </a:rPr>
              <a:t>。</a:t>
            </a:r>
          </a:p>
          <a:p>
            <a:pPr lvl="0"/>
            <a:endParaRPr lang="zh-CN" altLang="en-US" b="0">
              <a:ea typeface="黑体" pitchFamily="49" charset="-122"/>
            </a:endParaRPr>
          </a:p>
        </p:txBody>
      </p:sp>
      <p:pic>
        <p:nvPicPr>
          <p:cNvPr id="199685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198100" y="117983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08413179"/>
      </p:ext>
    </p:ext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7" name="图片 64513" descr="psl">
            <a:extLst>
              <a:ext uri="{FF2B5EF4-FFF2-40B4-BE49-F238E27FC236}">
                <a16:creationId xmlns:a16="http://schemas.microsoft.com/office/drawing/2014/main" xmlns="" id="{C4750CA6-A902-4684-82FC-EF3EC728DF3F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262" y="693490"/>
            <a:ext cx="3582229" cy="602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标题 64514">
            <a:extLst>
              <a:ext uri="{FF2B5EF4-FFF2-40B4-BE49-F238E27FC236}">
                <a16:creationId xmlns:a16="http://schemas.microsoft.com/office/drawing/2014/main" xmlns="" id="{FF2A15D1-9508-4C4A-99D6-AFCBCC54DA2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1054646" y="0"/>
            <a:ext cx="3287554" cy="838394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ea typeface="华文行楷" panose="02010800040101010101" pitchFamily="2" charset="-122"/>
              </a:rPr>
              <a:t>作者介绍</a:t>
            </a:r>
          </a:p>
        </p:txBody>
      </p:sp>
      <p:sp>
        <p:nvSpPr>
          <p:cNvPr id="4099" name="文本框 64515">
            <a:extLst>
              <a:ext uri="{FF2B5EF4-FFF2-40B4-BE49-F238E27FC236}">
                <a16:creationId xmlns:a16="http://schemas.microsoft.com/office/drawing/2014/main" xmlns="" id="{815641D9-E1BD-47F9-9FA2-8289A5E1FAA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7098" y="2154737"/>
            <a:ext cx="184193" cy="45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4100" name="矩形 64516">
            <a:extLst>
              <a:ext uri="{FF2B5EF4-FFF2-40B4-BE49-F238E27FC236}">
                <a16:creationId xmlns:a16="http://schemas.microsoft.com/office/drawing/2014/main" xmlns="" id="{5128005C-CC7D-41E7-AE05-3BE20F258A9C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03238" y="269556"/>
            <a:ext cx="5802738" cy="563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Tahoma" panose="020b0604030504040204" pitchFamily="34" charset="0"/>
              </a:rPr>
              <a:t>        </a:t>
            </a:r>
            <a:r>
              <a:rPr lang="zh-CN" altLang="en-US" sz="3601">
                <a:latin typeface="Tahoma" panose="020b0604030504040204" pitchFamily="34" charset="0"/>
                <a:ea typeface="华文行楷" panose="02010800040101010101" pitchFamily="2" charset="-122"/>
              </a:rPr>
              <a:t>蒲松龄，山东淄州（今淄博市）蒲家庄人，</a:t>
            </a:r>
            <a:r>
              <a:rPr lang="zh-CN" altLang="en-US" sz="3601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字留仙，一字剑臣，别号柳泉。</a:t>
            </a:r>
            <a:r>
              <a:rPr lang="zh-CN" altLang="en-US" sz="3601">
                <a:solidFill>
                  <a:srgbClr val="0066FF"/>
                </a:solidFill>
                <a:ea typeface="华文行楷" panose="02010800040101010101" pitchFamily="2" charset="-122"/>
              </a:rPr>
              <a:t>他是一位有多方面艺术才能的作家，一生著述丰富。除</a:t>
            </a:r>
            <a:r>
              <a:rPr lang="en-US" altLang="zh-CN" sz="3601">
                <a:solidFill>
                  <a:srgbClr val="FF00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1">
                <a:solidFill>
                  <a:srgbClr val="FF0000"/>
                </a:solidFill>
                <a:ea typeface="华文行楷" panose="02010800040101010101" pitchFamily="2" charset="-122"/>
              </a:rPr>
              <a:t>聊斋志异</a:t>
            </a:r>
            <a:r>
              <a:rPr lang="en-US" altLang="zh-CN" sz="3601">
                <a:solidFill>
                  <a:srgbClr val="FF0000"/>
                </a:solidFill>
                <a:ea typeface="华文行楷" panose="02010800040101010101" pitchFamily="2" charset="-122"/>
              </a:rPr>
              <a:t>》</a:t>
            </a:r>
            <a:r>
              <a:rPr lang="zh-CN" altLang="en-US" sz="3601">
                <a:solidFill>
                  <a:srgbClr val="0066FF"/>
                </a:solidFill>
                <a:ea typeface="华文行楷" panose="02010800040101010101" pitchFamily="2" charset="-122"/>
              </a:rPr>
              <a:t>外，还有诗一千几百首，词一百首，散文四百多篇，“俚曲”十四篇，戏曲三本，</a:t>
            </a:r>
            <a:r>
              <a:rPr lang="zh-CN" altLang="en-US" sz="3601">
                <a:solidFill>
                  <a:srgbClr val="FF0000"/>
                </a:solidFill>
                <a:ea typeface="华文行楷" panose="02010800040101010101" pitchFamily="2" charset="-122"/>
              </a:rPr>
              <a:t>长篇白话小说</a:t>
            </a:r>
            <a:r>
              <a:rPr lang="en-US" altLang="zh-CN" sz="3601">
                <a:solidFill>
                  <a:srgbClr val="FF0000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3601">
                <a:solidFill>
                  <a:srgbClr val="FF0000"/>
                </a:solidFill>
                <a:ea typeface="华文行楷" panose="02010800040101010101" pitchFamily="2" charset="-122"/>
              </a:rPr>
              <a:t>醒世姻缘传</a:t>
            </a:r>
            <a:r>
              <a:rPr lang="en-US" altLang="zh-CN" sz="3601">
                <a:solidFill>
                  <a:srgbClr val="FF0000"/>
                </a:solidFill>
                <a:ea typeface="华文行楷" panose="02010800040101010101" pitchFamily="2" charset="-122"/>
              </a:rPr>
              <a:t>》</a:t>
            </a:r>
            <a:r>
              <a:rPr lang="zh-CN" altLang="en-US" sz="3601">
                <a:solidFill>
                  <a:srgbClr val="0066FF"/>
                </a:solidFill>
                <a:ea typeface="华文行楷" panose="02010800040101010101" pitchFamily="2" charset="-122"/>
              </a:rPr>
              <a:t>据说也是他作的。</a:t>
            </a:r>
          </a:p>
        </p:txBody>
      </p:sp>
      <p:sp>
        <p:nvSpPr>
          <p:cNvPr id="4101" name="文本框 64517">
            <a:extLst>
              <a:ext uri="{FF2B5EF4-FFF2-40B4-BE49-F238E27FC236}">
                <a16:creationId xmlns:a16="http://schemas.microsoft.com/office/drawing/2014/main" xmlns="" id="{4B97ED6F-2246-4570-8D53-3E51D3FC377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92228" y="2307172"/>
            <a:ext cx="184193" cy="45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64519" name="文本框 64518">
            <a:extLst>
              <a:ext uri="{FF2B5EF4-FFF2-40B4-BE49-F238E27FC236}">
                <a16:creationId xmlns:a16="http://schemas.microsoft.com/office/drawing/2014/main" xmlns="" id="{A700D754-0512-44A5-95D1-A7CE7835C9A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97676" y="5923340"/>
            <a:ext cx="2591400" cy="92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1">
                <a:solidFill>
                  <a:srgbClr val="FF3399"/>
                </a:solidFill>
                <a:ea typeface="华文行楷" panose="02010800040101010101" pitchFamily="2" charset="-122"/>
              </a:rPr>
              <a:t>蒲松 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76731" y="890799"/>
            <a:ext cx="9137488" cy="49112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、字音检测</a:t>
            </a:r>
            <a:endParaRPr lang="en-US" altLang="zh-CN" sz="3600"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迂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讷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                              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裨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益</a:t>
            </a:r>
          </a:p>
          <a:p>
            <a:pPr>
              <a:spcBef>
                <a:spcPct val="50000"/>
              </a:spcBef>
            </a:pP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爇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香                                  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翕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辟</a:t>
            </a:r>
          </a:p>
          <a:p>
            <a:pPr>
              <a:spcBef>
                <a:spcPct val="50000"/>
              </a:spcBef>
            </a:pP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掭</a:t>
            </a:r>
            <a:r>
              <a:rPr lang="zh-CN" altLang="en-US" sz="36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                                不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啻</a:t>
            </a:r>
          </a:p>
          <a:p>
            <a:pPr>
              <a:spcBef>
                <a:spcPct val="50000"/>
              </a:spcBef>
            </a:pP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抢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呼欲绝                          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惙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然</a:t>
            </a:r>
          </a:p>
          <a:p>
            <a:pPr>
              <a:spcBef>
                <a:spcPct val="50000"/>
              </a:spcBef>
            </a:pP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觇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视   </a:t>
            </a:r>
            <a:r>
              <a:rPr lang="zh-CN" altLang="en-US" sz="4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                   以</a:t>
            </a:r>
            <a:r>
              <a:rPr lang="zh-CN" altLang="en-US" sz="3600" u="sng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蠹</a:t>
            </a: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贫</a:t>
            </a:r>
            <a:endParaRPr lang="zh-CN" altLang="en-US" sz="3600" u="sng"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363" name="Text Box 3"/>
          <p:cNvSpPr/>
          <p:nvPr>
            <p:custDataLst>
              <p:tags r:id="rId4"/>
            </p:custDataLst>
          </p:nvPr>
        </p:nvSpPr>
        <p:spPr>
          <a:xfrm>
            <a:off x="3108979" y="1703374"/>
            <a:ext cx="2336496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nè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64" name="Text Box 4"/>
          <p:cNvSpPr/>
          <p:nvPr>
            <p:custDataLst>
              <p:tags r:id="rId5"/>
            </p:custDataLst>
          </p:nvPr>
        </p:nvSpPr>
        <p:spPr>
          <a:xfrm>
            <a:off x="7453540" y="1764931"/>
            <a:ext cx="1631738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bì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15365" name="Text Box 5"/>
          <p:cNvSpPr/>
          <p:nvPr>
            <p:custDataLst>
              <p:tags r:id="rId6"/>
            </p:custDataLst>
          </p:nvPr>
        </p:nvSpPr>
        <p:spPr>
          <a:xfrm>
            <a:off x="2977762" y="2606881"/>
            <a:ext cx="2031736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ruò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66" name="Text Box 6"/>
          <p:cNvSpPr/>
          <p:nvPr>
            <p:custDataLst>
              <p:tags r:id="rId7"/>
            </p:custDataLst>
          </p:nvPr>
        </p:nvSpPr>
        <p:spPr>
          <a:xfrm>
            <a:off x="7453540" y="2551952"/>
            <a:ext cx="2539669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xī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67" name="Text Box 7"/>
          <p:cNvSpPr/>
          <p:nvPr>
            <p:custDataLst>
              <p:tags r:id="rId8"/>
            </p:custDataLst>
          </p:nvPr>
        </p:nvSpPr>
        <p:spPr>
          <a:xfrm>
            <a:off x="3079349" y="3393902"/>
            <a:ext cx="1828562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tiàn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68" name="Text Box 8"/>
          <p:cNvSpPr/>
          <p:nvPr>
            <p:custDataLst>
              <p:tags r:id="rId9"/>
            </p:custDataLst>
          </p:nvPr>
        </p:nvSpPr>
        <p:spPr>
          <a:xfrm>
            <a:off x="7453540" y="3338973"/>
            <a:ext cx="2133322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chì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70" name="Text Box 10"/>
          <p:cNvSpPr/>
          <p:nvPr>
            <p:custDataLst>
              <p:tags r:id="rId10"/>
            </p:custDataLst>
          </p:nvPr>
        </p:nvSpPr>
        <p:spPr>
          <a:xfrm>
            <a:off x="7493971" y="4124488"/>
            <a:ext cx="2031736" cy="787021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chuò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15373" name="Text Box 13"/>
          <p:cNvSpPr/>
          <p:nvPr>
            <p:custDataLst>
              <p:tags r:id="rId11"/>
            </p:custDataLst>
          </p:nvPr>
        </p:nvSpPr>
        <p:spPr>
          <a:xfrm>
            <a:off x="2959522" y="4961818"/>
            <a:ext cx="2438083" cy="84857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err="1">
                <a:solidFill>
                  <a:srgbClr val="FF0000"/>
                </a:solidFill>
              </a:rPr>
              <a:t>chān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-333648" y="121428"/>
            <a:ext cx="99371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itchFamily="49" charset="-122"/>
                <a:ea typeface="黑体" pitchFamily="49" charset="-122"/>
              </a:rPr>
              <a:t>二、基础知识的相关检测与过关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831510" y="647609"/>
            <a:ext cx="2955618" cy="1984598"/>
          </a:xfrm>
          <a:prstGeom prst="rect">
            <a:avLst/>
          </a:prstGeom>
        </p:spPr>
      </p:pic>
      <p:sp>
        <p:nvSpPr>
          <p:cNvPr id="17" name="Text Box 9"/>
          <p:cNvSpPr/>
          <p:nvPr>
            <p:custDataLst>
              <p:tags r:id="rId15"/>
            </p:custDataLst>
          </p:nvPr>
        </p:nvSpPr>
        <p:spPr>
          <a:xfrm>
            <a:off x="3053797" y="4186043"/>
            <a:ext cx="2133322" cy="725466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lIns="108850" tIns="54425" rIns="108850" bIns="54425"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Trebuchet MS" pitchFamily="34" charset="0"/>
              </a:defRPr>
            </a:lvl5pPr>
          </a:lstStyle>
          <a:p>
            <a:pPr>
              <a:spcBef>
                <a:spcPct val="50000"/>
              </a:spcBef>
            </a:pPr>
            <a:r>
              <a:rPr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zh-CN" sz="4000" err="1">
                <a:solidFill>
                  <a:srgbClr val="FF0000"/>
                </a:solidFill>
              </a:rPr>
              <a:t>q</a:t>
            </a:r>
            <a:r>
              <a:rPr altLang="zh-CN" sz="40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cs typeface="Arial"/>
                <a:sym typeface="Wingdings"/>
              </a:rPr>
              <a:t>iāng   </a:t>
            </a:r>
            <a:endParaRPr altLang="zh-CN" sz="40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16"/>
            </p:custDataLst>
          </p:nvPr>
        </p:nvSpPr>
        <p:spPr>
          <a:xfrm>
            <a:off x="7849417" y="5001385"/>
            <a:ext cx="8739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rgbClr val="FF0000"/>
                </a:solidFill>
              </a:rPr>
              <a:t>dù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120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  <p:bldP spid="15368" grpId="0"/>
      <p:bldP spid="15370" grpId="0"/>
      <p:bldP spid="15373" grpId="0"/>
      <p:bldP spid="1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3" name="标题 91137">
            <a:extLst>
              <a:ext uri="{FF2B5EF4-FFF2-40B4-BE49-F238E27FC236}">
                <a16:creationId xmlns:a16="http://schemas.microsoft.com/office/drawing/2014/main" xmlns="" id="{25EB5272-FFBA-427A-B200-8D362380209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206519" y="1"/>
            <a:ext cx="7774199" cy="765352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第一段</a:t>
            </a:r>
          </a:p>
        </p:txBody>
      </p:sp>
      <p:sp>
        <p:nvSpPr>
          <p:cNvPr id="13314" name="文本占位符 91138">
            <a:extLst>
              <a:ext uri="{FF2B5EF4-FFF2-40B4-BE49-F238E27FC236}">
                <a16:creationId xmlns:a16="http://schemas.microsoft.com/office/drawing/2014/main" xmlns="" id="{FAD6E096-1447-44BD-83A8-E07DA316ED69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056864" y="1392766"/>
            <a:ext cx="10078902" cy="504147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/>
              <a:t>岁征民间：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欲</a:t>
            </a:r>
            <a:r>
              <a:rPr lang="zh-CN" altLang="en-US" b="1">
                <a:solidFill>
                  <a:srgbClr val="000099"/>
                </a:solidFill>
              </a:rPr>
              <a:t>媚</a:t>
            </a:r>
            <a:r>
              <a:rPr lang="zh-CN" altLang="en-US" b="1"/>
              <a:t>上官：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000099"/>
                </a:solidFill>
              </a:rPr>
              <a:t>以</a:t>
            </a:r>
            <a:r>
              <a:rPr lang="zh-CN" altLang="en-US" b="1"/>
              <a:t>一头</a:t>
            </a:r>
            <a:r>
              <a:rPr lang="zh-CN" altLang="en-US" b="1">
                <a:solidFill>
                  <a:srgbClr val="000099"/>
                </a:solidFill>
              </a:rPr>
              <a:t>进</a:t>
            </a:r>
            <a:r>
              <a:rPr lang="zh-CN" altLang="en-US" b="1"/>
              <a:t>：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试</a:t>
            </a:r>
            <a:r>
              <a:rPr lang="zh-CN" altLang="en-US" b="1">
                <a:solidFill>
                  <a:srgbClr val="000099"/>
                </a:solidFill>
              </a:rPr>
              <a:t>使</a:t>
            </a:r>
            <a:r>
              <a:rPr lang="zh-CN" altLang="en-US" b="1"/>
              <a:t>斗而才：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000099"/>
                </a:solidFill>
              </a:rPr>
              <a:t>笼</a:t>
            </a:r>
            <a:r>
              <a:rPr lang="zh-CN" altLang="en-US" b="1"/>
              <a:t>养之，</a:t>
            </a:r>
            <a:r>
              <a:rPr lang="zh-CN" altLang="en-US" b="1">
                <a:solidFill>
                  <a:srgbClr val="000099"/>
                </a:solidFill>
              </a:rPr>
              <a:t>昂</a:t>
            </a:r>
            <a:r>
              <a:rPr lang="zh-CN" altLang="en-US" b="1"/>
              <a:t>其</a:t>
            </a:r>
            <a:r>
              <a:rPr lang="zh-CN" altLang="en-US" b="1">
                <a:solidFill>
                  <a:srgbClr val="000099"/>
                </a:solidFill>
              </a:rPr>
              <a:t>直</a:t>
            </a:r>
            <a:r>
              <a:rPr lang="zh-CN" altLang="en-US" b="1"/>
              <a:t>：</a:t>
            </a:r>
          </a:p>
          <a:p>
            <a:pPr>
              <a:lnSpc>
                <a:spcPct val="90000"/>
              </a:lnSpc>
            </a:pPr>
            <a:endParaRPr lang="zh-CN" altLang="en-US" b="1"/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000099"/>
                </a:solidFill>
              </a:rPr>
              <a:t>辄倾</a:t>
            </a:r>
            <a:r>
              <a:rPr lang="zh-CN" altLang="en-US" b="1"/>
              <a:t>数家之产：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latin typeface="隶书" pitchFamily="49" charset="-122"/>
                <a:ea typeface="隶书" pitchFamily="49" charset="-122"/>
              </a:rPr>
              <a:t>里胥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猾黠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latin typeface="隶书" pitchFamily="49" charset="-122"/>
                <a:ea typeface="隶书" pitchFamily="49" charset="-122"/>
              </a:rPr>
              <a:t>旬余，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杖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至百</a:t>
            </a:r>
          </a:p>
        </p:txBody>
      </p:sp>
      <p:sp>
        <p:nvSpPr>
          <p:cNvPr id="91140" name="矩形 91139">
            <a:extLst>
              <a:ext uri="{FF2B5EF4-FFF2-40B4-BE49-F238E27FC236}">
                <a16:creationId xmlns:a16="http://schemas.microsoft.com/office/drawing/2014/main" xmlns="" id="{279F375D-6391-4E93-B3AE-51C772906B4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92326" y="1353806"/>
            <a:ext cx="43043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名词做状语，岁－每年</a:t>
            </a:r>
          </a:p>
        </p:txBody>
      </p:sp>
      <p:sp>
        <p:nvSpPr>
          <p:cNvPr id="91141" name="矩形 91140">
            <a:extLst>
              <a:ext uri="{FF2B5EF4-FFF2-40B4-BE49-F238E27FC236}">
                <a16:creationId xmlns:a16="http://schemas.microsoft.com/office/drawing/2014/main" xmlns="" id="{E269F708-C956-49F0-8803-076C0C86B8F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0973" y="1915432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媚，巴结</a:t>
            </a:r>
          </a:p>
        </p:txBody>
      </p:sp>
      <p:sp>
        <p:nvSpPr>
          <p:cNvPr id="91142" name="矩形 91141">
            <a:extLst>
              <a:ext uri="{FF2B5EF4-FFF2-40B4-BE49-F238E27FC236}">
                <a16:creationId xmlns:a16="http://schemas.microsoft.com/office/drawing/2014/main" xmlns="" id="{552C3929-1B87-4B63-A1DE-CE203BD0C29F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01741" y="2477648"/>
            <a:ext cx="348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以，把；进，进献</a:t>
            </a:r>
          </a:p>
        </p:txBody>
      </p:sp>
      <p:sp>
        <p:nvSpPr>
          <p:cNvPr id="91143" name="矩形 91142">
            <a:extLst>
              <a:ext uri="{FF2B5EF4-FFF2-40B4-BE49-F238E27FC236}">
                <a16:creationId xmlns:a16="http://schemas.microsoft.com/office/drawing/2014/main" xmlns="" id="{4AC45B5D-8BFC-440E-9DAB-18841E115531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22998" y="3062122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使，让</a:t>
            </a:r>
          </a:p>
        </p:txBody>
      </p:sp>
      <p:sp>
        <p:nvSpPr>
          <p:cNvPr id="91144" name="矩形 91143">
            <a:extLst>
              <a:ext uri="{FF2B5EF4-FFF2-40B4-BE49-F238E27FC236}">
                <a16:creationId xmlns:a16="http://schemas.microsoft.com/office/drawing/2014/main" xmlns="" id="{4F80E67A-ABB9-4D42-A609-3EAE058F01F4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00673" y="4055643"/>
            <a:ext cx="92480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笼，名词作状语，用笼子；直，通“值”，价值。</a:t>
            </a:r>
          </a:p>
        </p:txBody>
      </p:sp>
      <p:sp>
        <p:nvSpPr>
          <p:cNvPr id="91145" name="矩形 91144">
            <a:extLst>
              <a:ext uri="{FF2B5EF4-FFF2-40B4-BE49-F238E27FC236}">
                <a16:creationId xmlns:a16="http://schemas.microsoft.com/office/drawing/2014/main" xmlns="" id="{962F04E1-69B2-446C-82F2-7CFC39A235D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52749" y="4601872"/>
            <a:ext cx="63369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辄，就；倾，使</a:t>
            </a:r>
            <a:r>
              <a:rPr lang="en-US" altLang="zh-CN" sz="3200" kern="1200">
                <a:solidFill>
                  <a:srgbClr val="000099"/>
                </a:solidFill>
                <a:cs typeface="+mn-cs"/>
              </a:rPr>
              <a:t>…</a:t>
            </a: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倾尽</a:t>
            </a:r>
            <a:r>
              <a:rPr lang="en-US" altLang="zh-CN" sz="3200" kern="1200">
                <a:solidFill>
                  <a:srgbClr val="000099"/>
                </a:solidFill>
                <a:cs typeface="+mn-cs"/>
              </a:rPr>
              <a:t>/</a:t>
            </a: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竭尽</a:t>
            </a:r>
            <a:r>
              <a:rPr lang="en-US" altLang="zh-CN" sz="3200" kern="1200">
                <a:solidFill>
                  <a:srgbClr val="000099"/>
                </a:solidFill>
                <a:cs typeface="+mn-cs"/>
              </a:rPr>
              <a:t>(</a:t>
            </a: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破产</a:t>
            </a:r>
            <a:r>
              <a:rPr lang="en-US" altLang="zh-CN" sz="3200" kern="1200">
                <a:solidFill>
                  <a:srgbClr val="000099"/>
                </a:solidFill>
                <a:cs typeface="+mn-cs"/>
              </a:rPr>
              <a:t>)</a:t>
            </a:r>
          </a:p>
        </p:txBody>
      </p:sp>
      <p:sp>
        <p:nvSpPr>
          <p:cNvPr id="91146" name="矩形 91145">
            <a:extLst>
              <a:ext uri="{FF2B5EF4-FFF2-40B4-BE49-F238E27FC236}">
                <a16:creationId xmlns:a16="http://schemas.microsoft.com/office/drawing/2014/main" xmlns="" id="{278753AA-7A0E-41A6-95B8-66AFEC092888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62461" y="5060086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狡猾</a:t>
            </a:r>
          </a:p>
        </p:txBody>
      </p:sp>
      <p:sp>
        <p:nvSpPr>
          <p:cNvPr id="91148" name="矩形 91147">
            <a:extLst>
              <a:ext uri="{FF2B5EF4-FFF2-40B4-BE49-F238E27FC236}">
                <a16:creationId xmlns:a16="http://schemas.microsoft.com/office/drawing/2014/main" xmlns="" id="{5202B6C7-7DFC-48CC-BE0A-257B9EB32AD4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97889" y="5644861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用杖打</a:t>
            </a:r>
            <a:endParaRPr lang="zh-CN" altLang="en-US" sz="3200" kern="1200">
              <a:solidFill>
                <a:srgbClr val="000000"/>
              </a:solidFill>
              <a:cs typeface="+mn-cs"/>
            </a:endParaRPr>
          </a:p>
        </p:txBody>
      </p:sp>
      <p:sp>
        <p:nvSpPr>
          <p:cNvPr id="91149" name="矩形 91148">
            <a:extLst>
              <a:ext uri="{FF2B5EF4-FFF2-40B4-BE49-F238E27FC236}">
                <a16:creationId xmlns:a16="http://schemas.microsoft.com/office/drawing/2014/main" xmlns="" id="{25F7EE4C-85E2-4DD1-8281-DD8C9FFB06E2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71070" y="3558883"/>
            <a:ext cx="26548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使</a:t>
            </a:r>
            <a:r>
              <a:rPr lang="en-US" altLang="zh-CN" sz="3200" kern="1200">
                <a:solidFill>
                  <a:srgbClr val="000099"/>
                </a:solidFill>
                <a:cs typeface="+mn-cs"/>
              </a:rPr>
              <a:t>…</a:t>
            </a:r>
            <a:r>
              <a:rPr lang="zh-CN" altLang="en-US" sz="3200" kern="1200">
                <a:solidFill>
                  <a:srgbClr val="000099"/>
                </a:solidFill>
                <a:cs typeface="+mn-cs"/>
              </a:rPr>
              <a:t>高，抬高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  <p:bldP spid="91142" grpId="0"/>
      <p:bldP spid="91143" grpId="0"/>
      <p:bldP spid="91144" grpId="0"/>
      <p:bldP spid="91145" grpId="0"/>
      <p:bldP spid="91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7" name="标题 92161">
            <a:extLst>
              <a:ext uri="{FF2B5EF4-FFF2-40B4-BE49-F238E27FC236}">
                <a16:creationId xmlns:a16="http://schemas.microsoft.com/office/drawing/2014/main" xmlns="" id="{4ED40C60-CC85-466B-818E-7D7D24AD242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277973" y="0"/>
            <a:ext cx="7774199" cy="1143265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第二段</a:t>
            </a:r>
          </a:p>
        </p:txBody>
      </p:sp>
      <p:sp>
        <p:nvSpPr>
          <p:cNvPr id="14338" name="文本占位符 92162">
            <a:extLst>
              <a:ext uri="{FF2B5EF4-FFF2-40B4-BE49-F238E27FC236}">
                <a16:creationId xmlns:a16="http://schemas.microsoft.com/office/drawing/2014/main" xmlns="" id="{7F7DF32F-2128-46E4-A461-73BAEFA0F5B5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22148" y="1052757"/>
            <a:ext cx="9146117" cy="5690917"/>
          </a:xfrm>
        </p:spPr>
        <p:txBody>
          <a:bodyPr/>
          <a:lstStyle/>
          <a:p>
            <a:r>
              <a:rPr lang="zh-CN" altLang="en-US" b="1">
                <a:solidFill>
                  <a:srgbClr val="000099"/>
                </a:solidFill>
              </a:rPr>
              <a:t>靡计</a:t>
            </a:r>
            <a:r>
              <a:rPr lang="zh-CN" altLang="en-US" b="1"/>
              <a:t>不施：</a:t>
            </a:r>
          </a:p>
          <a:p>
            <a:r>
              <a:rPr lang="zh-CN" altLang="en-US" b="1">
                <a:solidFill>
                  <a:srgbClr val="000099"/>
                </a:solidFill>
              </a:rPr>
              <a:t>迄</a:t>
            </a:r>
            <a:r>
              <a:rPr lang="zh-CN" altLang="en-US" b="1"/>
              <a:t>无济：</a:t>
            </a:r>
          </a:p>
          <a:p>
            <a:r>
              <a:rPr lang="zh-CN" altLang="en-US" b="1">
                <a:solidFill>
                  <a:srgbClr val="000099"/>
                </a:solidFill>
              </a:rPr>
              <a:t>早</a:t>
            </a:r>
            <a:r>
              <a:rPr lang="zh-CN" altLang="en-US" b="1"/>
              <a:t>出</a:t>
            </a:r>
            <a:r>
              <a:rPr lang="zh-CN" altLang="en-US" b="1">
                <a:solidFill>
                  <a:srgbClr val="000099"/>
                </a:solidFill>
              </a:rPr>
              <a:t>暮</a:t>
            </a:r>
            <a:r>
              <a:rPr lang="zh-CN" altLang="en-US" b="1"/>
              <a:t>归</a:t>
            </a:r>
            <a:r>
              <a:rPr lang="en-US" altLang="zh-CN" b="1"/>
              <a:t>:</a:t>
            </a:r>
          </a:p>
          <a:p>
            <a:r>
              <a:rPr lang="zh-CN" altLang="en-US" b="1"/>
              <a:t>成</a:t>
            </a:r>
            <a:r>
              <a:rPr lang="zh-CN" altLang="en-US" b="1">
                <a:solidFill>
                  <a:srgbClr val="000099"/>
                </a:solidFill>
              </a:rPr>
              <a:t>然</a:t>
            </a:r>
            <a:r>
              <a:rPr lang="zh-CN" altLang="en-US" b="1"/>
              <a:t>之</a:t>
            </a:r>
            <a:r>
              <a:rPr lang="en-US" altLang="zh-CN" b="1"/>
              <a:t>: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薄产累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尽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死何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裨益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百计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营谋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不得脱</a:t>
            </a:r>
          </a:p>
        </p:txBody>
      </p:sp>
      <p:sp>
        <p:nvSpPr>
          <p:cNvPr id="92164" name="矩形 92163">
            <a:extLst>
              <a:ext uri="{FF2B5EF4-FFF2-40B4-BE49-F238E27FC236}">
                <a16:creationId xmlns:a16="http://schemas.microsoft.com/office/drawing/2014/main" xmlns="" id="{936B1501-DDCD-4B4C-B358-D68EA82BD46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07161" y="1052757"/>
            <a:ext cx="4304383" cy="58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靡，没有；计，办法；</a:t>
            </a:r>
          </a:p>
        </p:txBody>
      </p:sp>
      <p:sp>
        <p:nvSpPr>
          <p:cNvPr id="92165" name="矩形 92164">
            <a:extLst>
              <a:ext uri="{FF2B5EF4-FFF2-40B4-BE49-F238E27FC236}">
                <a16:creationId xmlns:a16="http://schemas.microsoft.com/office/drawing/2014/main" xmlns="" id="{86CDEF3B-4420-4D01-B3D2-F483E0C171E3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169" y="1629152"/>
            <a:ext cx="1968809" cy="58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迄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: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始终。</a:t>
            </a:r>
          </a:p>
        </p:txBody>
      </p:sp>
      <p:sp>
        <p:nvSpPr>
          <p:cNvPr id="92168" name="矩形 92167">
            <a:extLst>
              <a:ext uri="{FF2B5EF4-FFF2-40B4-BE49-F238E27FC236}">
                <a16:creationId xmlns:a16="http://schemas.microsoft.com/office/drawing/2014/main" xmlns="" id="{282B4840-3E0C-4BC6-B3E8-C7317B865972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34119" y="2205549"/>
            <a:ext cx="5011310" cy="57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名词作状语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在早上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;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在晚上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.</a:t>
            </a:r>
          </a:p>
        </p:txBody>
      </p:sp>
      <p:sp>
        <p:nvSpPr>
          <p:cNvPr id="92169" name="矩形 92168">
            <a:extLst>
              <a:ext uri="{FF2B5EF4-FFF2-40B4-BE49-F238E27FC236}">
                <a16:creationId xmlns:a16="http://schemas.microsoft.com/office/drawing/2014/main" xmlns="" id="{6B99BEDE-1A5A-4A9D-BC43-DF81DE187DAC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34119" y="2781944"/>
            <a:ext cx="3142389" cy="57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意动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认为是对的</a:t>
            </a:r>
          </a:p>
        </p:txBody>
      </p:sp>
      <p:sp>
        <p:nvSpPr>
          <p:cNvPr id="92170" name="矩形 92169">
            <a:extLst>
              <a:ext uri="{FF2B5EF4-FFF2-40B4-BE49-F238E27FC236}">
                <a16:creationId xmlns:a16="http://schemas.microsoft.com/office/drawing/2014/main" xmlns="" id="{9D82F9B2-3E7D-4A97-B650-B515EBF29F30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07161" y="3324995"/>
            <a:ext cx="2657111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形作动，赔尽</a:t>
            </a:r>
          </a:p>
        </p:txBody>
      </p:sp>
      <p:sp>
        <p:nvSpPr>
          <p:cNvPr id="92172" name="矩形 92171">
            <a:extLst>
              <a:ext uri="{FF2B5EF4-FFF2-40B4-BE49-F238E27FC236}">
                <a16:creationId xmlns:a16="http://schemas.microsoft.com/office/drawing/2014/main" xmlns="" id="{A0ADC55F-A6AC-43DF-B6F3-3B17A9B0252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94565" y="3934736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益处</a:t>
            </a:r>
          </a:p>
        </p:txBody>
      </p:sp>
      <p:sp>
        <p:nvSpPr>
          <p:cNvPr id="92173" name="矩形 92172">
            <a:extLst>
              <a:ext uri="{FF2B5EF4-FFF2-40B4-BE49-F238E27FC236}">
                <a16:creationId xmlns:a16="http://schemas.microsoft.com/office/drawing/2014/main" xmlns="" id="{22AE72D5-E957-406B-B87D-1BC7AFC8AE6B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807803" y="4477787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谋求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92165" grpId="0"/>
      <p:bldP spid="92168" grpId="0"/>
      <p:bldP spid="92169" grpId="0"/>
      <p:bldP spid="92170" grpId="0"/>
      <p:bldP spid="92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1" name="标题 98305">
            <a:extLst>
              <a:ext uri="{FF2B5EF4-FFF2-40B4-BE49-F238E27FC236}">
                <a16:creationId xmlns:a16="http://schemas.microsoft.com/office/drawing/2014/main" xmlns="" id="{691BF1E3-1B03-4B46-9D9B-B0C69299463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990569" y="1"/>
            <a:ext cx="7774199" cy="981302"/>
          </a:xfrm>
        </p:spPr>
        <p:txBody>
          <a:bodyPr/>
          <a:lstStyle/>
          <a:p>
            <a:r>
              <a:rPr lang="zh-CN" altLang="en-US" b="1"/>
              <a:t>第三段</a:t>
            </a:r>
          </a:p>
        </p:txBody>
      </p:sp>
      <p:sp>
        <p:nvSpPr>
          <p:cNvPr id="15362" name="文本占位符 98306">
            <a:extLst>
              <a:ext uri="{FF2B5EF4-FFF2-40B4-BE49-F238E27FC236}">
                <a16:creationId xmlns:a16="http://schemas.microsoft.com/office/drawing/2014/main" xmlns="" id="{AE55BDDA-12BF-45F3-9C3D-12F6EB757229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22148" y="1052757"/>
            <a:ext cx="9146117" cy="4115753"/>
          </a:xfrm>
        </p:spPr>
        <p:txBody>
          <a:bodyPr/>
          <a:lstStyle/>
          <a:p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填塞</a:t>
            </a:r>
            <a:r>
              <a:rPr lang="zh-CN" altLang="en-US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门户</a:t>
            </a:r>
          </a:p>
          <a:p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唇吻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翕辟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急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逐趁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之</a:t>
            </a:r>
          </a:p>
          <a:p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上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于盆而养之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大喜，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笼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归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蟹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白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栗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黄</a:t>
            </a:r>
          </a:p>
          <a:p>
            <a:r>
              <a:rPr lang="zh-CN" altLang="en-US" sz="3600" b="1"/>
              <a:t>隐</a:t>
            </a:r>
            <a:r>
              <a:rPr lang="zh-CN" altLang="en-US" sz="3600" b="1">
                <a:solidFill>
                  <a:srgbClr val="000099"/>
                </a:solidFill>
              </a:rPr>
              <a:t>中</a:t>
            </a:r>
            <a:r>
              <a:rPr lang="zh-CN" altLang="en-US" sz="3600" b="1"/>
              <a:t>胸怀</a:t>
            </a:r>
            <a:r>
              <a:rPr lang="zh-CN" altLang="en-US" b="1"/>
              <a:t>：</a:t>
            </a:r>
          </a:p>
        </p:txBody>
      </p:sp>
      <p:sp>
        <p:nvSpPr>
          <p:cNvPr id="98308" name="矩形 98307">
            <a:extLst>
              <a:ext uri="{FF2B5EF4-FFF2-40B4-BE49-F238E27FC236}">
                <a16:creationId xmlns:a16="http://schemas.microsoft.com/office/drawing/2014/main" xmlns="" id="{1A79BBB7-7F31-4B71-B696-8CFF7C32763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99506" y="1052757"/>
            <a:ext cx="2140825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充满   门口</a:t>
            </a:r>
          </a:p>
        </p:txBody>
      </p:sp>
      <p:sp>
        <p:nvSpPr>
          <p:cNvPr id="98309" name="矩形 98308">
            <a:extLst>
              <a:ext uri="{FF2B5EF4-FFF2-40B4-BE49-F238E27FC236}">
                <a16:creationId xmlns:a16="http://schemas.microsoft.com/office/drawing/2014/main" xmlns="" id="{6F0130B4-0BEB-4692-B8C2-41F522BED1B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70961" y="1629152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嘴唇</a:t>
            </a:r>
          </a:p>
        </p:txBody>
      </p:sp>
      <p:sp>
        <p:nvSpPr>
          <p:cNvPr id="98310" name="矩形 98309">
            <a:extLst>
              <a:ext uri="{FF2B5EF4-FFF2-40B4-BE49-F238E27FC236}">
                <a16:creationId xmlns:a16="http://schemas.microsoft.com/office/drawing/2014/main" xmlns="" id="{C6480EAE-8442-4FA2-A1B6-1D942208488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42415" y="2172203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追赶</a:t>
            </a:r>
          </a:p>
        </p:txBody>
      </p:sp>
      <p:sp>
        <p:nvSpPr>
          <p:cNvPr id="98311" name="矩形 98310">
            <a:extLst>
              <a:ext uri="{FF2B5EF4-FFF2-40B4-BE49-F238E27FC236}">
                <a16:creationId xmlns:a16="http://schemas.microsoft.com/office/drawing/2014/main" xmlns="" id="{52BF72E5-3C7F-4F7A-9FF6-613B5659138D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15457" y="2708902"/>
            <a:ext cx="1832977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装、放置</a:t>
            </a:r>
          </a:p>
        </p:txBody>
      </p:sp>
      <p:sp>
        <p:nvSpPr>
          <p:cNvPr id="98312" name="矩形 98311">
            <a:extLst>
              <a:ext uri="{FF2B5EF4-FFF2-40B4-BE49-F238E27FC236}">
                <a16:creationId xmlns:a16="http://schemas.microsoft.com/office/drawing/2014/main" xmlns="" id="{037BBF00-ECEB-4863-A540-71F64BC0427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86911" y="3358341"/>
            <a:ext cx="1832977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用笼子装</a:t>
            </a:r>
          </a:p>
        </p:txBody>
      </p:sp>
      <p:sp>
        <p:nvSpPr>
          <p:cNvPr id="98313" name="矩形 98312">
            <a:extLst>
              <a:ext uri="{FF2B5EF4-FFF2-40B4-BE49-F238E27FC236}">
                <a16:creationId xmlns:a16="http://schemas.microsoft.com/office/drawing/2014/main" xmlns="" id="{0E0CDC80-87F2-4022-A9BC-F8679B43BD79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23111" y="4006191"/>
            <a:ext cx="3583861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形作名，白肉 黄粉</a:t>
            </a:r>
            <a:endParaRPr lang="zh-CN" altLang="en-US" sz="3201" kern="1200">
              <a:solidFill>
                <a:srgbClr val="000000"/>
              </a:solidFill>
              <a:cs typeface="+mn-cs"/>
            </a:endParaRPr>
          </a:p>
        </p:txBody>
      </p:sp>
      <p:sp>
        <p:nvSpPr>
          <p:cNvPr id="98314" name="矩形 98313">
            <a:extLst>
              <a:ext uri="{FF2B5EF4-FFF2-40B4-BE49-F238E27FC236}">
                <a16:creationId xmlns:a16="http://schemas.microsoft.com/office/drawing/2014/main" xmlns="" id="{1018C2E6-8A7C-4274-8DA6-59B8880F6D46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50069" y="4555593"/>
            <a:ext cx="4577953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中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: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合乎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;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暗合自己心意。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  <p:bldP spid="98310" grpId="0"/>
      <p:bldP spid="98311" grpId="0"/>
      <p:bldP spid="98312" grpId="0"/>
      <p:bldP spid="98313" grpId="0"/>
      <p:bldP spid="983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标题 93185">
            <a:extLst>
              <a:ext uri="{FF2B5EF4-FFF2-40B4-BE49-F238E27FC236}">
                <a16:creationId xmlns:a16="http://schemas.microsoft.com/office/drawing/2014/main" xmlns="" id="{285BCF29-89F9-4E16-859E-30E91DD24FA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206519" y="260410"/>
            <a:ext cx="7774199" cy="1143265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第四段</a:t>
            </a:r>
          </a:p>
        </p:txBody>
      </p:sp>
      <p:sp>
        <p:nvSpPr>
          <p:cNvPr id="16386" name="文本占位符 93186">
            <a:extLst>
              <a:ext uri="{FF2B5EF4-FFF2-40B4-BE49-F238E27FC236}">
                <a16:creationId xmlns:a16="http://schemas.microsoft.com/office/drawing/2014/main" xmlns="" id="{59D3DD43-F9DF-4D47-AB9B-AD871F77E652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22148" y="1413202"/>
            <a:ext cx="9146117" cy="5330472"/>
          </a:xfrm>
        </p:spPr>
        <p:txBody>
          <a:bodyPr/>
          <a:lstStyle/>
          <a:p>
            <a:r>
              <a:rPr lang="zh-CN" altLang="en-US" b="1" u="sng">
                <a:solidFill>
                  <a:srgbClr val="000099"/>
                </a:solidFill>
              </a:rPr>
              <a:t>得无</a:t>
            </a:r>
            <a:r>
              <a:rPr lang="zh-CN" altLang="en-US" b="1"/>
              <a:t>教我猎虫所</a:t>
            </a:r>
            <a:r>
              <a:rPr lang="zh-CN" altLang="en-US" b="1" u="sng">
                <a:solidFill>
                  <a:srgbClr val="000099"/>
                </a:solidFill>
              </a:rPr>
              <a:t>耶？</a:t>
            </a:r>
            <a:r>
              <a:rPr lang="zh-CN" altLang="en-US" b="1">
                <a:solidFill>
                  <a:srgbClr val="000099"/>
                </a:solidFill>
              </a:rPr>
              <a:t>：</a:t>
            </a:r>
          </a:p>
          <a:p>
            <a:r>
              <a:rPr lang="zh-CN" altLang="en-US" b="1">
                <a:solidFill>
                  <a:srgbClr val="000099"/>
                </a:solidFill>
              </a:rPr>
              <a:t>俨然</a:t>
            </a:r>
            <a:r>
              <a:rPr lang="zh-CN" altLang="en-US" b="1"/>
              <a:t>类画：</a:t>
            </a:r>
          </a:p>
          <a:p>
            <a:r>
              <a:rPr lang="zh-CN" altLang="en-US" b="1" u="sng">
                <a:solidFill>
                  <a:srgbClr val="000099"/>
                </a:solidFill>
              </a:rPr>
              <a:t>遽</a:t>
            </a:r>
            <a:r>
              <a:rPr lang="zh-CN" altLang="en-US" b="1"/>
              <a:t>扑之：</a:t>
            </a:r>
          </a:p>
          <a:p>
            <a:r>
              <a:rPr lang="zh-CN" altLang="en-US" b="1">
                <a:latin typeface="隶书" pitchFamily="49" charset="-122"/>
                <a:ea typeface="隶书" pitchFamily="49" charset="-122"/>
              </a:rPr>
              <a:t>虫</a:t>
            </a:r>
            <a:r>
              <a:rPr lang="zh-CN" altLang="en-US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跃掷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径出</a:t>
            </a:r>
          </a:p>
          <a:p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93188" name="矩形 93187">
            <a:extLst>
              <a:ext uri="{FF2B5EF4-FFF2-40B4-BE49-F238E27FC236}">
                <a16:creationId xmlns:a16="http://schemas.microsoft.com/office/drawing/2014/main" xmlns="" id="{B95709D2-42DB-444D-A6F1-281D9FFC6A3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27254" y="1395033"/>
            <a:ext cx="3065973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莫不是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……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吧？</a:t>
            </a:r>
          </a:p>
        </p:txBody>
      </p:sp>
      <p:sp>
        <p:nvSpPr>
          <p:cNvPr id="93189" name="矩形 93188">
            <a:extLst>
              <a:ext uri="{FF2B5EF4-FFF2-40B4-BE49-F238E27FC236}">
                <a16:creationId xmlns:a16="http://schemas.microsoft.com/office/drawing/2014/main" xmlns="" id="{1ACDF6F6-B7B8-4F8E-867E-BE0B0F8C49E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78615" y="1989599"/>
            <a:ext cx="6328838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宛然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(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非常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,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特别的样子</a:t>
            </a:r>
            <a:r>
              <a:rPr lang="en-US" altLang="zh-CN" sz="3201" kern="1200">
                <a:solidFill>
                  <a:srgbClr val="000099"/>
                </a:solidFill>
                <a:cs typeface="+mn-cs"/>
              </a:rPr>
              <a:t>)</a:t>
            </a:r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类似那张画</a:t>
            </a:r>
          </a:p>
        </p:txBody>
      </p:sp>
      <p:sp>
        <p:nvSpPr>
          <p:cNvPr id="93190" name="矩形 93189">
            <a:extLst>
              <a:ext uri="{FF2B5EF4-FFF2-40B4-BE49-F238E27FC236}">
                <a16:creationId xmlns:a16="http://schemas.microsoft.com/office/drawing/2014/main" xmlns="" id="{95408EFC-7070-4173-A405-CE1AA386A4C1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07161" y="2565994"/>
            <a:ext cx="2245045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突然，赶忙</a:t>
            </a:r>
          </a:p>
        </p:txBody>
      </p:sp>
      <p:sp>
        <p:nvSpPr>
          <p:cNvPr id="93192" name="矩形 93191">
            <a:extLst>
              <a:ext uri="{FF2B5EF4-FFF2-40B4-BE49-F238E27FC236}">
                <a16:creationId xmlns:a16="http://schemas.microsoft.com/office/drawing/2014/main" xmlns="" id="{4D52EF77-4B78-4A1C-967C-EB8BDB6A9E5C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27054" y="3207902"/>
            <a:ext cx="1008842" cy="58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201" kern="1200">
                <a:solidFill>
                  <a:srgbClr val="000099"/>
                </a:solidFill>
                <a:cs typeface="+mn-cs"/>
              </a:rPr>
              <a:t>跳跃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0" grpId="0"/>
      <p:bldP spid="93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标题 94209">
            <a:extLst>
              <a:ext uri="{FF2B5EF4-FFF2-40B4-BE49-F238E27FC236}">
                <a16:creationId xmlns:a16="http://schemas.microsoft.com/office/drawing/2014/main" xmlns="" id="{B1608015-2B70-439C-A3AC-F66DC9DB253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702718" y="59322"/>
            <a:ext cx="7774199" cy="779004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第六段</a:t>
            </a:r>
          </a:p>
        </p:txBody>
      </p:sp>
      <p:sp>
        <p:nvSpPr>
          <p:cNvPr id="18434" name="文本占位符 94210">
            <a:extLst>
              <a:ext uri="{FF2B5EF4-FFF2-40B4-BE49-F238E27FC236}">
                <a16:creationId xmlns:a16="http://schemas.microsoft.com/office/drawing/2014/main" xmlns="" id="{654007F3-2C31-4773-9480-06473D6A6D6C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054646" y="693490"/>
            <a:ext cx="9146117" cy="604867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/>
              <a:t>取儿</a:t>
            </a:r>
            <a:r>
              <a:rPr lang="zh-CN" altLang="en-US" sz="3600" b="1">
                <a:solidFill>
                  <a:srgbClr val="FF0000"/>
                </a:solidFill>
              </a:rPr>
              <a:t>藁</a:t>
            </a:r>
            <a:r>
              <a:rPr lang="zh-CN" altLang="en-US" sz="3600" b="1"/>
              <a:t>葬</a:t>
            </a:r>
          </a:p>
          <a:p>
            <a:pPr marL="0" indent="0">
              <a:buNone/>
            </a:pPr>
            <a:r>
              <a:rPr lang="zh-CN" altLang="en-US" sz="3600" b="1"/>
              <a:t>儿</a:t>
            </a:r>
            <a:r>
              <a:rPr lang="zh-CN" altLang="en-US" sz="3600" b="1">
                <a:solidFill>
                  <a:srgbClr val="FF0000"/>
                </a:solidFill>
              </a:rPr>
              <a:t>涕</a:t>
            </a:r>
            <a:r>
              <a:rPr lang="zh-CN" altLang="en-US" sz="3600" b="1"/>
              <a:t>而去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啼</a:t>
            </a:r>
            <a:r>
              <a:rPr lang="zh-CN" altLang="en-US" sz="3600" b="1"/>
              <a:t>告母</a:t>
            </a:r>
          </a:p>
          <a:p>
            <a:pPr marL="0" indent="0">
              <a:buNone/>
            </a:pPr>
            <a:r>
              <a:rPr lang="zh-CN" altLang="en-US" sz="3600" b="1"/>
              <a:t>不复</a:t>
            </a:r>
            <a:r>
              <a:rPr lang="zh-CN" altLang="en-US" sz="3600" b="1">
                <a:solidFill>
                  <a:srgbClr val="FF0000"/>
                </a:solidFill>
              </a:rPr>
              <a:t>聊赖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近</a:t>
            </a:r>
            <a:r>
              <a:rPr lang="zh-CN" altLang="en-US" sz="3600" b="1"/>
              <a:t>抚之</a:t>
            </a:r>
            <a:endParaRPr lang="en-US" altLang="zh-CN" sz="3600" b="1"/>
          </a:p>
          <a:p>
            <a:pPr marL="0" indent="0">
              <a:buNone/>
            </a:pPr>
            <a:r>
              <a:rPr lang="zh-CN" altLang="en-US" sz="3600" b="1"/>
              <a:t>儿</a:t>
            </a:r>
            <a:r>
              <a:rPr lang="zh-CN" altLang="en-US" sz="3600" b="1">
                <a:solidFill>
                  <a:srgbClr val="000099"/>
                </a:solidFill>
              </a:rPr>
              <a:t>渺然</a:t>
            </a:r>
            <a:r>
              <a:rPr lang="zh-CN" altLang="en-US" sz="3600" b="1"/>
              <a:t>不知所往：</a:t>
            </a:r>
          </a:p>
          <a:p>
            <a:pPr marL="0" indent="0">
              <a:buNone/>
            </a:pPr>
            <a:endParaRPr lang="zh-CN" altLang="en-US" sz="3600" b="1"/>
          </a:p>
          <a:p>
            <a:pPr marL="0" indent="0">
              <a:buNone/>
            </a:pPr>
            <a:r>
              <a:rPr lang="zh-CN" altLang="en-US" sz="3600" b="1">
                <a:solidFill>
                  <a:srgbClr val="000099"/>
                </a:solidFill>
              </a:rPr>
              <a:t>徬徨瞻顾</a:t>
            </a:r>
            <a:r>
              <a:rPr lang="zh-CN" altLang="en-US" sz="3600" b="1"/>
              <a:t>：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99"/>
                </a:solidFill>
              </a:rPr>
              <a:t>劣</a:t>
            </a:r>
            <a:r>
              <a:rPr lang="zh-CN" altLang="en-US" sz="3600" b="1"/>
              <a:t>之：</a:t>
            </a:r>
          </a:p>
          <a:p>
            <a:pPr marL="0" indent="0">
              <a:buNone/>
            </a:pPr>
            <a:endParaRPr lang="zh-CN" altLang="en-US" b="1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4212" name="矩形 94211">
            <a:extLst>
              <a:ext uri="{FF2B5EF4-FFF2-40B4-BE49-F238E27FC236}">
                <a16:creationId xmlns:a16="http://schemas.microsoft.com/office/drawing/2014/main" xmlns="" id="{07D97CD8-D2DF-4477-9847-B375BB74EA1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97436" y="4072136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>
              <a:spcBef>
                <a:spcPct val="20000"/>
              </a:spcBef>
            </a:pPr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渺然，没有踪迹</a:t>
            </a:r>
          </a:p>
        </p:txBody>
      </p:sp>
      <p:sp>
        <p:nvSpPr>
          <p:cNvPr id="94214" name="矩形 94213">
            <a:extLst>
              <a:ext uri="{FF2B5EF4-FFF2-40B4-BE49-F238E27FC236}">
                <a16:creationId xmlns:a16="http://schemas.microsoft.com/office/drawing/2014/main" xmlns="" id="{E5203D35-11B2-4393-A2D6-A3378B39DC0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57721" y="5328578"/>
            <a:ext cx="4354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转来转去，四处张望</a:t>
            </a:r>
          </a:p>
        </p:txBody>
      </p:sp>
      <p:sp>
        <p:nvSpPr>
          <p:cNvPr id="94215" name="矩形 94214">
            <a:extLst>
              <a:ext uri="{FF2B5EF4-FFF2-40B4-BE49-F238E27FC236}">
                <a16:creationId xmlns:a16="http://schemas.microsoft.com/office/drawing/2014/main" xmlns="" id="{F6BC4049-1570-4E8B-AA24-37D642B41AE1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14886" y="6035370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意动，以</a:t>
            </a:r>
            <a:r>
              <a:rPr lang="en-US" altLang="zh-CN" sz="3600" kern="1200">
                <a:solidFill>
                  <a:srgbClr val="000099"/>
                </a:solidFill>
                <a:cs typeface="+mn-cs"/>
              </a:rPr>
              <a:t>…..</a:t>
            </a:r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为劣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FC3A70A-8158-4C93-9FB6-4E0C74FC7D93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71388" y="745927"/>
            <a:ext cx="29642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用草席（裹）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C31D552-1AAD-4A08-BF70-0526A2360849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68441" y="1493088"/>
            <a:ext cx="1574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流着泪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7129741-A064-4F55-91CC-13B03CD3C1A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23945" y="2088537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动词作状语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5E15CB7-35C4-4A5E-A534-07EC743AD66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95399" y="2736387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依赖、寄托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F14582E-F989-41BF-A7B6-F8AECD2BE3E8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32132" y="3352350"/>
            <a:ext cx="29642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4583"/>
            <a:r>
              <a:rPr lang="zh-CN" altLang="en-US" sz="3600" kern="1200">
                <a:solidFill>
                  <a:srgbClr val="000099"/>
                </a:solidFill>
                <a:cs typeface="+mn-cs"/>
              </a:rPr>
              <a:t>形作动，靠近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/>
      <p:bldP spid="94215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AS_UNIQUEID" val="255"/>
</p:tagLst>
</file>

<file path=ppt/tags/tag10.xml><?xml version="1.0" encoding="utf-8"?>
<p:tagLst xmlns:p="http://schemas.openxmlformats.org/presentationml/2006/main">
  <p:tag name="AS_UNIQUEID" val="264"/>
</p:tagLst>
</file>

<file path=ppt/tags/tag100.xml><?xml version="1.0" encoding="utf-8"?>
<p:tagLst xmlns:p="http://schemas.openxmlformats.org/presentationml/2006/main">
  <p:tag name="AS_UNIQUEID" val="354"/>
</p:tagLst>
</file>

<file path=ppt/tags/tag101.xml><?xml version="1.0" encoding="utf-8"?>
<p:tagLst xmlns:p="http://schemas.openxmlformats.org/presentationml/2006/main">
  <p:tag name="AS_UNIQUEID" val="355"/>
</p:tagLst>
</file>

<file path=ppt/tags/tag102.xml><?xml version="1.0" encoding="utf-8"?>
<p:tagLst xmlns:p="http://schemas.openxmlformats.org/presentationml/2006/main">
  <p:tag name="AS_UNIQUEID" val="356"/>
</p:tagLst>
</file>

<file path=ppt/tags/tag103.xml><?xml version="1.0" encoding="utf-8"?>
<p:tagLst xmlns:p="http://schemas.openxmlformats.org/presentationml/2006/main">
  <p:tag name="AS_UNIQUEID" val="357"/>
</p:tagLst>
</file>

<file path=ppt/tags/tag104.xml><?xml version="1.0" encoding="utf-8"?>
<p:tagLst xmlns:p="http://schemas.openxmlformats.org/presentationml/2006/main">
  <p:tag name="AS_UNIQUEID" val="358"/>
</p:tagLst>
</file>

<file path=ppt/tags/tag105.xml><?xml version="1.0" encoding="utf-8"?>
<p:tagLst xmlns:p="http://schemas.openxmlformats.org/presentationml/2006/main">
  <p:tag name="AS_UNIQUEID" val="359"/>
</p:tagLst>
</file>

<file path=ppt/tags/tag106.xml><?xml version="1.0" encoding="utf-8"?>
<p:tagLst xmlns:p="http://schemas.openxmlformats.org/presentationml/2006/main">
  <p:tag name="AS_UNIQUEID" val="360"/>
</p:tagLst>
</file>

<file path=ppt/tags/tag107.xml><?xml version="1.0" encoding="utf-8"?>
<p:tagLst xmlns:p="http://schemas.openxmlformats.org/presentationml/2006/main">
  <p:tag name="AS_UNIQUEID" val="361"/>
</p:tagLst>
</file>

<file path=ppt/tags/tag108.xml><?xml version="1.0" encoding="utf-8"?>
<p:tagLst xmlns:p="http://schemas.openxmlformats.org/presentationml/2006/main">
  <p:tag name="AS_UNIQUEID" val="362"/>
</p:tagLst>
</file>

<file path=ppt/tags/tag109.xml><?xml version="1.0" encoding="utf-8"?>
<p:tagLst xmlns:p="http://schemas.openxmlformats.org/presentationml/2006/main">
  <p:tag name="AS_UNIQUEID" val="363"/>
</p:tagLst>
</file>

<file path=ppt/tags/tag11.xml><?xml version="1.0" encoding="utf-8"?>
<p:tagLst xmlns:p="http://schemas.openxmlformats.org/presentationml/2006/main">
  <p:tag name="AS_UNIQUEID" val="265"/>
</p:tagLst>
</file>

<file path=ppt/tags/tag110.xml><?xml version="1.0" encoding="utf-8"?>
<p:tagLst xmlns:p="http://schemas.openxmlformats.org/presentationml/2006/main">
  <p:tag name="AS_UNIQUEID" val="364"/>
</p:tagLst>
</file>

<file path=ppt/tags/tag111.xml><?xml version="1.0" encoding="utf-8"?>
<p:tagLst xmlns:p="http://schemas.openxmlformats.org/presentationml/2006/main">
  <p:tag name="AS_UNIQUEID" val="365"/>
</p:tagLst>
</file>

<file path=ppt/tags/tag112.xml><?xml version="1.0" encoding="utf-8"?>
<p:tagLst xmlns:p="http://schemas.openxmlformats.org/presentationml/2006/main">
  <p:tag name="AS_UNIQUEID" val="366"/>
</p:tagLst>
</file>

<file path=ppt/tags/tag113.xml><?xml version="1.0" encoding="utf-8"?>
<p:tagLst xmlns:p="http://schemas.openxmlformats.org/presentationml/2006/main">
  <p:tag name="AS_UNIQUEID" val="367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1"/>
</p:tagLst>
</file>

<file path=ppt/tags/tag115.xml><?xml version="1.0" encoding="utf-8"?>
<p:tagLst xmlns:p="http://schemas.openxmlformats.org/presentationml/2006/main">
  <p:tag name="AS_UNIQUEID" val="368"/>
</p:tagLst>
</file>

<file path=ppt/tags/tag116.xml><?xml version="1.0" encoding="utf-8"?>
<p:tagLst xmlns:p="http://schemas.openxmlformats.org/presentationml/2006/main">
  <p:tag name="AS_UNIQUEID" val="91"/>
</p:tagLst>
</file>

<file path=ppt/tags/tag117.xml><?xml version="1.0" encoding="utf-8"?>
<p:tagLst xmlns:p="http://schemas.openxmlformats.org/presentationml/2006/main">
  <p:tag name="AS_UNIQUEID" val="369"/>
</p:tagLst>
</file>

<file path=ppt/tags/tag118.xml><?xml version="1.0" encoding="utf-8"?>
<p:tagLst xmlns:p="http://schemas.openxmlformats.org/presentationml/2006/main">
  <p:tag name="AS_UNIQUEID" val="370"/>
</p:tagLst>
</file>

<file path=ppt/tags/tag119.xml><?xml version="1.0" encoding="utf-8"?>
<p:tagLst xmlns:p="http://schemas.openxmlformats.org/presentationml/2006/main">
  <p:tag name="AS_UNIQUEID" val="371"/>
</p:tagLst>
</file>

<file path=ppt/tags/tag12.xml><?xml version="1.0" encoding="utf-8"?>
<p:tagLst xmlns:p="http://schemas.openxmlformats.org/presentationml/2006/main">
  <p:tag name="AS_UNIQUEID" val="266"/>
</p:tagLst>
</file>

<file path=ppt/tags/tag120.xml><?xml version="1.0" encoding="utf-8"?>
<p:tagLst xmlns:p="http://schemas.openxmlformats.org/presentationml/2006/main">
  <p:tag name="AS_UNIQUEID" val="372"/>
</p:tagLst>
</file>

<file path=ppt/tags/tag121.xml><?xml version="1.0" encoding="utf-8"?>
<p:tagLst xmlns:p="http://schemas.openxmlformats.org/presentationml/2006/main">
  <p:tag name="AS_UNIQUEID" val="373"/>
</p:tagLst>
</file>

<file path=ppt/tags/tag122.xml><?xml version="1.0" encoding="utf-8"?>
<p:tagLst xmlns:p="http://schemas.openxmlformats.org/presentationml/2006/main">
  <p:tag name="AS_UNIQUEID" val="374"/>
</p:tagLst>
</file>

<file path=ppt/tags/tag123.xml><?xml version="1.0" encoding="utf-8"?>
<p:tagLst xmlns:p="http://schemas.openxmlformats.org/presentationml/2006/main">
  <p:tag name="AS_UNIQUEID" val="375"/>
</p:tagLst>
</file>

<file path=ppt/tags/tag124.xml><?xml version="1.0" encoding="utf-8"?>
<p:tagLst xmlns:p="http://schemas.openxmlformats.org/presentationml/2006/main">
  <p:tag name="AS_UNIQUEID" val="376"/>
</p:tagLst>
</file>

<file path=ppt/tags/tag125.xml><?xml version="1.0" encoding="utf-8"?>
<p:tagLst xmlns:p="http://schemas.openxmlformats.org/presentationml/2006/main">
  <p:tag name="AS_UNIQUEID" val="377"/>
</p:tagLst>
</file>

<file path=ppt/tags/tag126.xml><?xml version="1.0" encoding="utf-8"?>
<p:tagLst xmlns:p="http://schemas.openxmlformats.org/presentationml/2006/main">
  <p:tag name="AS_UNIQUEID" val="378"/>
</p:tagLst>
</file>

<file path=ppt/tags/tag127.xml><?xml version="1.0" encoding="utf-8"?>
<p:tagLst xmlns:p="http://schemas.openxmlformats.org/presentationml/2006/main">
  <p:tag name="AS_UNIQUEID" val="379"/>
</p:tagLst>
</file>

<file path=ppt/tags/tag128.xml><?xml version="1.0" encoding="utf-8"?>
<p:tagLst xmlns:p="http://schemas.openxmlformats.org/presentationml/2006/main">
  <p:tag name="AS_UNIQUEID" val="133"/>
</p:tagLst>
</file>

<file path=ppt/tags/tag129.xml><?xml version="1.0" encoding="utf-8"?>
<p:tagLst xmlns:p="http://schemas.openxmlformats.org/presentationml/2006/main">
  <p:tag name="AS_UNIQUEID" val="134"/>
</p:tagLst>
</file>

<file path=ppt/tags/tag13.xml><?xml version="1.0" encoding="utf-8"?>
<p:tagLst xmlns:p="http://schemas.openxmlformats.org/presentationml/2006/main">
  <p:tag name="AS_UNIQUEID" val="267"/>
</p:tagLst>
</file>

<file path=ppt/tags/tag130.xml><?xml version="1.0" encoding="utf-8"?>
<p:tagLst xmlns:p="http://schemas.openxmlformats.org/presentationml/2006/main">
  <p:tag name="AS_UNIQUEID" val="135"/>
</p:tagLst>
</file>

<file path=ppt/tags/tag131.xml><?xml version="1.0" encoding="utf-8"?>
<p:tagLst xmlns:p="http://schemas.openxmlformats.org/presentationml/2006/main">
  <p:tag name="AS_UNIQUEID" val="136"/>
</p:tagLst>
</file>

<file path=ppt/tags/tag132.xml><?xml version="1.0" encoding="utf-8"?>
<p:tagLst xmlns:p="http://schemas.openxmlformats.org/presentationml/2006/main">
  <p:tag name="AS_UNIQUEID" val="137"/>
</p:tagLst>
</file>

<file path=ppt/tags/tag133.xml><?xml version="1.0" encoding="utf-8"?>
<p:tagLst xmlns:p="http://schemas.openxmlformats.org/presentationml/2006/main">
  <p:tag name="AS_UNIQUEID" val="138"/>
</p:tagLst>
</file>

<file path=ppt/tags/tag134.xml><?xml version="1.0" encoding="utf-8"?>
<p:tagLst xmlns:p="http://schemas.openxmlformats.org/presentationml/2006/main">
  <p:tag name="AS_UNIQUEID" val="139"/>
</p:tagLst>
</file>

<file path=ppt/tags/tag135.xml><?xml version="1.0" encoding="utf-8"?>
<p:tagLst xmlns:p="http://schemas.openxmlformats.org/presentationml/2006/main">
  <p:tag name="AS_UNIQUEID" val="141"/>
</p:tagLst>
</file>

<file path=ppt/tags/tag136.xml><?xml version="1.0" encoding="utf-8"?>
<p:tagLst xmlns:p="http://schemas.openxmlformats.org/presentationml/2006/main">
  <p:tag name="AS_UNIQUEID" val="144"/>
</p:tagLst>
</file>

<file path=ppt/tags/tag137.xml><?xml version="1.0" encoding="utf-8"?>
<p:tagLst xmlns:p="http://schemas.openxmlformats.org/presentationml/2006/main">
  <p:tag name="AS_UNIQUEID" val="380"/>
</p:tagLst>
</file>

<file path=ppt/tags/tag138.xml><?xml version="1.0" encoding="utf-8"?>
<p:tagLst xmlns:p="http://schemas.openxmlformats.org/presentationml/2006/main">
  <p:tag name="AS_UNIQUEID" val="381"/>
</p:tagLst>
</file>

<file path=ppt/tags/tag139.xml><?xml version="1.0" encoding="utf-8"?>
<p:tagLst xmlns:p="http://schemas.openxmlformats.org/presentationml/2006/main">
  <p:tag name="AS_UNIQUEID" val="140"/>
</p:tagLst>
</file>

<file path=ppt/tags/tag14.xml><?xml version="1.0" encoding="utf-8"?>
<p:tagLst xmlns:p="http://schemas.openxmlformats.org/presentationml/2006/main">
  <p:tag name="AS_UNIQUEID" val="268"/>
</p:tagLst>
</file>

<file path=ppt/tags/tag140.xml><?xml version="1.0" encoding="utf-8"?>
<p:tagLst xmlns:p="http://schemas.openxmlformats.org/presentationml/2006/main">
  <p:tag name="AS_UNIQUEID" val="382"/>
</p:tagLst>
</file>

<file path=ppt/tags/tag141.xml><?xml version="1.0" encoding="utf-8"?>
<p:tagLst xmlns:p="http://schemas.openxmlformats.org/presentationml/2006/main">
  <p:tag name="AS_UNIQUEID" val="383"/>
</p:tagLst>
</file>

<file path=ppt/tags/tag142.xml><?xml version="1.0" encoding="utf-8"?>
<p:tagLst xmlns:p="http://schemas.openxmlformats.org/presentationml/2006/main">
  <p:tag name="AS_UNIQUEID" val="384"/>
</p:tagLst>
</file>

<file path=ppt/tags/tag143.xml><?xml version="1.0" encoding="utf-8"?>
<p:tagLst xmlns:p="http://schemas.openxmlformats.org/presentationml/2006/main">
  <p:tag name="AS_UNIQUEID" val="385"/>
</p:tagLst>
</file>

<file path=ppt/tags/tag144.xml><?xml version="1.0" encoding="utf-8"?>
<p:tagLst xmlns:p="http://schemas.openxmlformats.org/presentationml/2006/main">
  <p:tag name="AS_UNIQUEID" val="386"/>
</p:tagLst>
</file>

<file path=ppt/tags/tag145.xml><?xml version="1.0" encoding="utf-8"?>
<p:tagLst xmlns:p="http://schemas.openxmlformats.org/presentationml/2006/main">
  <p:tag name="AS_UNIQUEID" val="387"/>
</p:tagLst>
</file>

<file path=ppt/tags/tag146.xml><?xml version="1.0" encoding="utf-8"?>
<p:tagLst xmlns:p="http://schemas.openxmlformats.org/presentationml/2006/main">
  <p:tag name="AS_UNIQUEID" val="388"/>
</p:tagLst>
</file>

<file path=ppt/tags/tag147.xml><?xml version="1.0" encoding="utf-8"?>
<p:tagLst xmlns:p="http://schemas.openxmlformats.org/presentationml/2006/main">
  <p:tag name="AS_UNIQUEID" val="389"/>
</p:tagLst>
</file>

<file path=ppt/tags/tag148.xml><?xml version="1.0" encoding="utf-8"?>
<p:tagLst xmlns:p="http://schemas.openxmlformats.org/presentationml/2006/main">
  <p:tag name="AS_UNIQUEID" val="390"/>
</p:tagLst>
</file>

<file path=ppt/tags/tag149.xml><?xml version="1.0" encoding="utf-8"?>
<p:tagLst xmlns:p="http://schemas.openxmlformats.org/presentationml/2006/main">
  <p:tag name="AS_UNIQUEID" val="391"/>
</p:tagLst>
</file>

<file path=ppt/tags/tag15.xml><?xml version="1.0" encoding="utf-8"?>
<p:tagLst xmlns:p="http://schemas.openxmlformats.org/presentationml/2006/main">
  <p:tag name="AS_UNIQUEID" val="269"/>
</p:tagLst>
</file>

<file path=ppt/tags/tag150.xml><?xml version="1.0" encoding="utf-8"?>
<p:tagLst xmlns:p="http://schemas.openxmlformats.org/presentationml/2006/main">
  <p:tag name="AS_UNIQUEID" val="392"/>
</p:tagLst>
</file>

<file path=ppt/tags/tag151.xml><?xml version="1.0" encoding="utf-8"?>
<p:tagLst xmlns:p="http://schemas.openxmlformats.org/presentationml/2006/main">
  <p:tag name="AS_UNIQUEID" val="393"/>
</p:tagLst>
</file>

<file path=ppt/tags/tag152.xml><?xml version="1.0" encoding="utf-8"?>
<p:tagLst xmlns:p="http://schemas.openxmlformats.org/presentationml/2006/main">
  <p:tag name="AS_UNIQUEID" val="394"/>
</p:tagLst>
</file>

<file path=ppt/tags/tag153.xml><?xml version="1.0" encoding="utf-8"?>
<p:tagLst xmlns:p="http://schemas.openxmlformats.org/presentationml/2006/main">
  <p:tag name="AS_UNIQUEID" val="395"/>
</p:tagLst>
</file>

<file path=ppt/tags/tag154.xml><?xml version="1.0" encoding="utf-8"?>
<p:tagLst xmlns:p="http://schemas.openxmlformats.org/presentationml/2006/main">
  <p:tag name="AS_UNIQUEID" val="396"/>
</p:tagLst>
</file>

<file path=ppt/tags/tag155.xml><?xml version="1.0" encoding="utf-8"?>
<p:tagLst xmlns:p="http://schemas.openxmlformats.org/presentationml/2006/main">
  <p:tag name="AS_UNIQUEID" val="397"/>
</p:tagLst>
</file>

<file path=ppt/tags/tag156.xml><?xml version="1.0" encoding="utf-8"?>
<p:tagLst xmlns:p="http://schemas.openxmlformats.org/presentationml/2006/main">
  <p:tag name="AS_UNIQUEID" val="398"/>
</p:tagLst>
</file>

<file path=ppt/tags/tag157.xml><?xml version="1.0" encoding="utf-8"?>
<p:tagLst xmlns:p="http://schemas.openxmlformats.org/presentationml/2006/main">
  <p:tag name="AS_UNIQUEID" val="399"/>
</p:tagLst>
</file>

<file path=ppt/tags/tag158.xml><?xml version="1.0" encoding="utf-8"?>
<p:tagLst xmlns:p="http://schemas.openxmlformats.org/presentationml/2006/main">
  <p:tag name="AS_UNIQUEID" val="400"/>
</p:tagLst>
</file>

<file path=ppt/tags/tag159.xml><?xml version="1.0" encoding="utf-8"?>
<p:tagLst xmlns:p="http://schemas.openxmlformats.org/presentationml/2006/main">
  <p:tag name="AS_UNIQUEID" val="401"/>
</p:tagLst>
</file>

<file path=ppt/tags/tag16.xml><?xml version="1.0" encoding="utf-8"?>
<p:tagLst xmlns:p="http://schemas.openxmlformats.org/presentationml/2006/main">
  <p:tag name="AS_UNIQUEID" val="270"/>
</p:tagLst>
</file>

<file path=ppt/tags/tag160.xml><?xml version="1.0" encoding="utf-8"?>
<p:tagLst xmlns:p="http://schemas.openxmlformats.org/presentationml/2006/main">
  <p:tag name="AS_UNIQUEID" val="402"/>
</p:tagLst>
</file>

<file path=ppt/tags/tag161.xml><?xml version="1.0" encoding="utf-8"?>
<p:tagLst xmlns:p="http://schemas.openxmlformats.org/presentationml/2006/main">
  <p:tag name="AS_UNIQUEID" val="403"/>
</p:tagLst>
</file>

<file path=ppt/tags/tag162.xml><?xml version="1.0" encoding="utf-8"?>
<p:tagLst xmlns:p="http://schemas.openxmlformats.org/presentationml/2006/main">
  <p:tag name="AS_UNIQUEID" val="404"/>
</p:tagLst>
</file>

<file path=ppt/tags/tag163.xml><?xml version="1.0" encoding="utf-8"?>
<p:tagLst xmlns:p="http://schemas.openxmlformats.org/presentationml/2006/main">
  <p:tag name="AS_UNIQUEID" val="405"/>
</p:tagLst>
</file>

<file path=ppt/tags/tag164.xml><?xml version="1.0" encoding="utf-8"?>
<p:tagLst xmlns:p="http://schemas.openxmlformats.org/presentationml/2006/main">
  <p:tag name="AS_UNIQUEID" val="406"/>
</p:tagLst>
</file>

<file path=ppt/tags/tag165.xml><?xml version="1.0" encoding="utf-8"?>
<p:tagLst xmlns:p="http://schemas.openxmlformats.org/presentationml/2006/main">
  <p:tag name="AS_UNIQUEID" val="407"/>
</p:tagLst>
</file>

<file path=ppt/tags/tag166.xml><?xml version="1.0" encoding="utf-8"?>
<p:tagLst xmlns:p="http://schemas.openxmlformats.org/presentationml/2006/main">
  <p:tag name="AS_UNIQUEID" val="408"/>
</p:tagLst>
</file>

<file path=ppt/tags/tag167.xml><?xml version="1.0" encoding="utf-8"?>
<p:tagLst xmlns:p="http://schemas.openxmlformats.org/presentationml/2006/main">
  <p:tag name="AS_UNIQUEID" val="409"/>
</p:tagLst>
</file>

<file path=ppt/tags/tag168.xml><?xml version="1.0" encoding="utf-8"?>
<p:tagLst xmlns:p="http://schemas.openxmlformats.org/presentationml/2006/main">
  <p:tag name="AS_UNIQUEID" val="410"/>
</p:tagLst>
</file>

<file path=ppt/tags/tag169.xml><?xml version="1.0" encoding="utf-8"?>
<p:tagLst xmlns:p="http://schemas.openxmlformats.org/presentationml/2006/main">
  <p:tag name="AS_UNIQUEID" val="411"/>
</p:tagLst>
</file>

<file path=ppt/tags/tag17.xml><?xml version="1.0" encoding="utf-8"?>
<p:tagLst xmlns:p="http://schemas.openxmlformats.org/presentationml/2006/main">
  <p:tag name="AS_UNIQUEID" val="271"/>
</p:tagLst>
</file>

<file path=ppt/tags/tag170.xml><?xml version="1.0" encoding="utf-8"?>
<p:tagLst xmlns:p="http://schemas.openxmlformats.org/presentationml/2006/main">
  <p:tag name="AS_UNIQUEID" val="412"/>
</p:tagLst>
</file>

<file path=ppt/tags/tag171.xml><?xml version="1.0" encoding="utf-8"?>
<p:tagLst xmlns:p="http://schemas.openxmlformats.org/presentationml/2006/main">
  <p:tag name="AS_UNIQUEID" val="413"/>
</p:tagLst>
</file>

<file path=ppt/tags/tag172.xml><?xml version="1.0" encoding="utf-8"?>
<p:tagLst xmlns:p="http://schemas.openxmlformats.org/presentationml/2006/main">
  <p:tag name="AS_UNIQUEID" val="414"/>
</p:tagLst>
</file>

<file path=ppt/tags/tag173.xml><?xml version="1.0" encoding="utf-8"?>
<p:tagLst xmlns:p="http://schemas.openxmlformats.org/presentationml/2006/main">
  <p:tag name="AS_UNIQUEID" val="415"/>
</p:tagLst>
</file>

<file path=ppt/tags/tag174.xml><?xml version="1.0" encoding="utf-8"?>
<p:tagLst xmlns:p="http://schemas.openxmlformats.org/presentationml/2006/main">
  <p:tag name="AS_UNIQUEID" val="416"/>
</p:tagLst>
</file>

<file path=ppt/tags/tag175.xml><?xml version="1.0" encoding="utf-8"?>
<p:tagLst xmlns:p="http://schemas.openxmlformats.org/presentationml/2006/main">
  <p:tag name="AS_UNIQUEID" val="417"/>
</p:tagLst>
</file>

<file path=ppt/tags/tag176.xml><?xml version="1.0" encoding="utf-8"?>
<p:tagLst xmlns:p="http://schemas.openxmlformats.org/presentationml/2006/main">
  <p:tag name="AS_UNIQUEID" val="418"/>
</p:tagLst>
</file>

<file path=ppt/tags/tag177.xml><?xml version="1.0" encoding="utf-8"?>
<p:tagLst xmlns:p="http://schemas.openxmlformats.org/presentationml/2006/main">
  <p:tag name="AS_UNIQUEID" val="419"/>
</p:tagLst>
</file>

<file path=ppt/tags/tag178.xml><?xml version="1.0" encoding="utf-8"?>
<p:tagLst xmlns:p="http://schemas.openxmlformats.org/presentationml/2006/main">
  <p:tag name="AS_UNIQUEID" val="420"/>
</p:tagLst>
</file>

<file path=ppt/tags/tag179.xml><?xml version="1.0" encoding="utf-8"?>
<p:tagLst xmlns:p="http://schemas.openxmlformats.org/presentationml/2006/main">
  <p:tag name="AS_UNIQUEID" val="421"/>
</p:tagLst>
</file>

<file path=ppt/tags/tag18.xml><?xml version="1.0" encoding="utf-8"?>
<p:tagLst xmlns:p="http://schemas.openxmlformats.org/presentationml/2006/main">
  <p:tag name="AS_UNIQUEID" val="272"/>
</p:tagLst>
</file>

<file path=ppt/tags/tag180.xml><?xml version="1.0" encoding="utf-8"?>
<p:tagLst xmlns:p="http://schemas.openxmlformats.org/presentationml/2006/main">
  <p:tag name="AS_UNIQUEID" val="422"/>
</p:tagLst>
</file>

<file path=ppt/tags/tag181.xml><?xml version="1.0" encoding="utf-8"?>
<p:tagLst xmlns:p="http://schemas.openxmlformats.org/presentationml/2006/main">
  <p:tag name="AS_UNIQUEID" val="423"/>
</p:tagLst>
</file>

<file path=ppt/tags/tag182.xml><?xml version="1.0" encoding="utf-8"?>
<p:tagLst xmlns:p="http://schemas.openxmlformats.org/presentationml/2006/main">
  <p:tag name="AS_UNIQUEID" val="424"/>
</p:tagLst>
</file>

<file path=ppt/tags/tag183.xml><?xml version="1.0" encoding="utf-8"?>
<p:tagLst xmlns:p="http://schemas.openxmlformats.org/presentationml/2006/main">
  <p:tag name="AS_UNIQUEID" val="425"/>
</p:tagLst>
</file>

<file path=ppt/tags/tag184.xml><?xml version="1.0" encoding="utf-8"?>
<p:tagLst xmlns:p="http://schemas.openxmlformats.org/presentationml/2006/main">
  <p:tag name="AS_UNIQUEID" val="426"/>
</p:tagLst>
</file>

<file path=ppt/tags/tag185.xml><?xml version="1.0" encoding="utf-8"?>
<p:tagLst xmlns:p="http://schemas.openxmlformats.org/presentationml/2006/main">
  <p:tag name="AS_UNIQUEID" val="427"/>
</p:tagLst>
</file>

<file path=ppt/tags/tag186.xml><?xml version="1.0" encoding="utf-8"?>
<p:tagLst xmlns:p="http://schemas.openxmlformats.org/presentationml/2006/main">
  <p:tag name="AS_UNIQUEID" val="428"/>
</p:tagLst>
</file>

<file path=ppt/tags/tag187.xml><?xml version="1.0" encoding="utf-8"?>
<p:tagLst xmlns:p="http://schemas.openxmlformats.org/presentationml/2006/main">
  <p:tag name="AS_UNIQUEID" val="429"/>
</p:tagLst>
</file>

<file path=ppt/tags/tag188.xml><?xml version="1.0" encoding="utf-8"?>
<p:tagLst xmlns:p="http://schemas.openxmlformats.org/presentationml/2006/main">
  <p:tag name="AS_UNIQUEID" val="430"/>
</p:tagLst>
</file>

<file path=ppt/tags/tag189.xml><?xml version="1.0" encoding="utf-8"?>
<p:tagLst xmlns:p="http://schemas.openxmlformats.org/presentationml/2006/main">
  <p:tag name="AS_UNIQUEID" val="431"/>
</p:tagLst>
</file>

<file path=ppt/tags/tag19.xml><?xml version="1.0" encoding="utf-8"?>
<p:tagLst xmlns:p="http://schemas.openxmlformats.org/presentationml/2006/main">
  <p:tag name="AS_UNIQUEID" val="273"/>
</p:tagLst>
</file>

<file path=ppt/tags/tag190.xml><?xml version="1.0" encoding="utf-8"?>
<p:tagLst xmlns:p="http://schemas.openxmlformats.org/presentationml/2006/main">
  <p:tag name="AS_UNIQUEID" val="432"/>
</p:tagLst>
</file>

<file path=ppt/tags/tag191.xml><?xml version="1.0" encoding="utf-8"?>
<p:tagLst xmlns:p="http://schemas.openxmlformats.org/presentationml/2006/main">
  <p:tag name="AS_UNIQUEID" val="433"/>
</p:tagLst>
</file>

<file path=ppt/tags/tag192.xml><?xml version="1.0" encoding="utf-8"?>
<p:tagLst xmlns:p="http://schemas.openxmlformats.org/presentationml/2006/main">
  <p:tag name="AS_UNIQUEID" val="434"/>
</p:tagLst>
</file>

<file path=ppt/tags/tag193.xml><?xml version="1.0" encoding="utf-8"?>
<p:tagLst xmlns:p="http://schemas.openxmlformats.org/presentationml/2006/main">
  <p:tag name="AS_UNIQUEID" val="435"/>
</p:tagLst>
</file>

<file path=ppt/tags/tag194.xml><?xml version="1.0" encoding="utf-8"?>
<p:tagLst xmlns:p="http://schemas.openxmlformats.org/presentationml/2006/main">
  <p:tag name="AS_UNIQUEID" val="436"/>
</p:tagLst>
</file>

<file path=ppt/tags/tag195.xml><?xml version="1.0" encoding="utf-8"?>
<p:tagLst xmlns:p="http://schemas.openxmlformats.org/presentationml/2006/main">
  <p:tag name="AS_UNIQUEID" val="437"/>
</p:tagLst>
</file>

<file path=ppt/tags/tag196.xml><?xml version="1.0" encoding="utf-8"?>
<p:tagLst xmlns:p="http://schemas.openxmlformats.org/presentationml/2006/main">
  <p:tag name="AS_UNIQUEID" val="438"/>
</p:tagLst>
</file>

<file path=ppt/tags/tag197.xml><?xml version="1.0" encoding="utf-8"?>
<p:tagLst xmlns:p="http://schemas.openxmlformats.org/presentationml/2006/main">
  <p:tag name="AS_UNIQUEID" val="439"/>
</p:tagLst>
</file>

<file path=ppt/tags/tag198.xml><?xml version="1.0" encoding="utf-8"?>
<p:tagLst xmlns:p="http://schemas.openxmlformats.org/presentationml/2006/main">
  <p:tag name="AS_UNIQUEID" val="440"/>
</p:tagLst>
</file>

<file path=ppt/tags/tag199.xml><?xml version="1.0" encoding="utf-8"?>
<p:tagLst xmlns:p="http://schemas.openxmlformats.org/presentationml/2006/main">
  <p:tag name="AS_UNIQUEID" val="441"/>
</p:tagLst>
</file>

<file path=ppt/tags/tag2.xml><?xml version="1.0" encoding="utf-8"?>
<p:tagLst xmlns:p="http://schemas.openxmlformats.org/presentationml/2006/main">
  <p:tag name="AS_UNIQUEID" val="256"/>
</p:tagLst>
</file>

<file path=ppt/tags/tag20.xml><?xml version="1.0" encoding="utf-8"?>
<p:tagLst xmlns:p="http://schemas.openxmlformats.org/presentationml/2006/main">
  <p:tag name="AS_UNIQUEID" val="274"/>
</p:tagLst>
</file>

<file path=ppt/tags/tag200.xml><?xml version="1.0" encoding="utf-8"?>
<p:tagLst xmlns:p="http://schemas.openxmlformats.org/presentationml/2006/main">
  <p:tag name="AS_UNIQUEID" val="442"/>
</p:tagLst>
</file>

<file path=ppt/tags/tag201.xml><?xml version="1.0" encoding="utf-8"?>
<p:tagLst xmlns:p="http://schemas.openxmlformats.org/presentationml/2006/main">
  <p:tag name="AS_UNIQUEID" val="443"/>
</p:tagLst>
</file>

<file path=ppt/tags/tag202.xml><?xml version="1.0" encoding="utf-8"?>
<p:tagLst xmlns:p="http://schemas.openxmlformats.org/presentationml/2006/main">
  <p:tag name="AS_UNIQUEID" val="444"/>
</p:tagLst>
</file>

<file path=ppt/tags/tag203.xml><?xml version="1.0" encoding="utf-8"?>
<p:tagLst xmlns:p="http://schemas.openxmlformats.org/presentationml/2006/main">
  <p:tag name="AS_UNIQUEID" val="445"/>
</p:tagLst>
</file>

<file path=ppt/tags/tag204.xml><?xml version="1.0" encoding="utf-8"?>
<p:tagLst xmlns:p="http://schemas.openxmlformats.org/presentationml/2006/main">
  <p:tag name="AS_UNIQUEID" val="446"/>
</p:tagLst>
</file>

<file path=ppt/tags/tag205.xml><?xml version="1.0" encoding="utf-8"?>
<p:tagLst xmlns:p="http://schemas.openxmlformats.org/presentationml/2006/main">
  <p:tag name="AS_UNIQUEID" val="447"/>
</p:tagLst>
</file>

<file path=ppt/tags/tag206.xml><?xml version="1.0" encoding="utf-8"?>
<p:tagLst xmlns:p="http://schemas.openxmlformats.org/presentationml/2006/main">
  <p:tag name="AS_UNIQUEID" val="448"/>
</p:tagLst>
</file>

<file path=ppt/tags/tag207.xml><?xml version="1.0" encoding="utf-8"?>
<p:tagLst xmlns:p="http://schemas.openxmlformats.org/presentationml/2006/main">
  <p:tag name="AS_UNIQUEID" val="449"/>
</p:tagLst>
</file>

<file path=ppt/tags/tag208.xml><?xml version="1.0" encoding="utf-8"?>
<p:tagLst xmlns:p="http://schemas.openxmlformats.org/presentationml/2006/main">
  <p:tag name="AS_UNIQUEID" val="450"/>
</p:tagLst>
</file>

<file path=ppt/tags/tag209.xml><?xml version="1.0" encoding="utf-8"?>
<p:tagLst xmlns:p="http://schemas.openxmlformats.org/presentationml/2006/main">
  <p:tag name="AS_UNIQUEID" val="451"/>
</p:tagLst>
</file>

<file path=ppt/tags/tag21.xml><?xml version="1.0" encoding="utf-8"?>
<p:tagLst xmlns:p="http://schemas.openxmlformats.org/presentationml/2006/main">
  <p:tag name="AS_UNIQUEID" val="275"/>
</p:tagLst>
</file>

<file path=ppt/tags/tag210.xml><?xml version="1.0" encoding="utf-8"?>
<p:tagLst xmlns:p="http://schemas.openxmlformats.org/presentationml/2006/main">
  <p:tag name="AS_UNIQUEID" val="452"/>
</p:tagLst>
</file>

<file path=ppt/tags/tag211.xml><?xml version="1.0" encoding="utf-8"?>
<p:tagLst xmlns:p="http://schemas.openxmlformats.org/presentationml/2006/main">
  <p:tag name="AS_UNIQUEID" val="453"/>
</p:tagLst>
</file>

<file path=ppt/tags/tag212.xml><?xml version="1.0" encoding="utf-8"?>
<p:tagLst xmlns:p="http://schemas.openxmlformats.org/presentationml/2006/main">
  <p:tag name="AS_UNIQUEID" val="454"/>
</p:tagLst>
</file>

<file path=ppt/tags/tag213.xml><?xml version="1.0" encoding="utf-8"?>
<p:tagLst xmlns:p="http://schemas.openxmlformats.org/presentationml/2006/main">
  <p:tag name="AS_UNIQUEID" val="455"/>
</p:tagLst>
</file>

<file path=ppt/tags/tag214.xml><?xml version="1.0" encoding="utf-8"?>
<p:tagLst xmlns:p="http://schemas.openxmlformats.org/presentationml/2006/main">
  <p:tag name="AS_UNIQUEID" val="456"/>
</p:tagLst>
</file>

<file path=ppt/tags/tag215.xml><?xml version="1.0" encoding="utf-8"?>
<p:tagLst xmlns:p="http://schemas.openxmlformats.org/presentationml/2006/main">
  <p:tag name="AS_UNIQUEID" val="457"/>
</p:tagLst>
</file>

<file path=ppt/tags/tag216.xml><?xml version="1.0" encoding="utf-8"?>
<p:tagLst xmlns:p="http://schemas.openxmlformats.org/presentationml/2006/main">
  <p:tag name="AS_UNIQUEID" val="458"/>
</p:tagLst>
</file>

<file path=ppt/tags/tag217.xml><?xml version="1.0" encoding="utf-8"?>
<p:tagLst xmlns:p="http://schemas.openxmlformats.org/presentationml/2006/main">
  <p:tag name="AS_UNIQUEID" val="459"/>
</p:tagLst>
</file>

<file path=ppt/tags/tag218.xml><?xml version="1.0" encoding="utf-8"?>
<p:tagLst xmlns:p="http://schemas.openxmlformats.org/presentationml/2006/main">
  <p:tag name="AS_UNIQUEID" val="460"/>
</p:tagLst>
</file>

<file path=ppt/tags/tag219.xml><?xml version="1.0" encoding="utf-8"?>
<p:tagLst xmlns:p="http://schemas.openxmlformats.org/presentationml/2006/main">
  <p:tag name="AS_UNIQUEID" val="461"/>
</p:tagLst>
</file>

<file path=ppt/tags/tag22.xml><?xml version="1.0" encoding="utf-8"?>
<p:tagLst xmlns:p="http://schemas.openxmlformats.org/presentationml/2006/main">
  <p:tag name="AS_UNIQUEID" val="276"/>
</p:tagLst>
</file>

<file path=ppt/tags/tag220.xml><?xml version="1.0" encoding="utf-8"?>
<p:tagLst xmlns:p="http://schemas.openxmlformats.org/presentationml/2006/main">
  <p:tag name="AS_UNIQUEID" val="462"/>
</p:tagLst>
</file>

<file path=ppt/tags/tag221.xml><?xml version="1.0" encoding="utf-8"?>
<p:tagLst xmlns:p="http://schemas.openxmlformats.org/presentationml/2006/main">
  <p:tag name="AS_UNIQUEID" val="463"/>
</p:tagLst>
</file>

<file path=ppt/tags/tag222.xml><?xml version="1.0" encoding="utf-8"?>
<p:tagLst xmlns:p="http://schemas.openxmlformats.org/presentationml/2006/main">
  <p:tag name="AS_UNIQUEID" val="464"/>
</p:tagLst>
</file>

<file path=ppt/tags/tag223.xml><?xml version="1.0" encoding="utf-8"?>
<p:tagLst xmlns:p="http://schemas.openxmlformats.org/presentationml/2006/main">
  <p:tag name="AS_UNIQUEID" val="465"/>
</p:tagLst>
</file>

<file path=ppt/tags/tag224.xml><?xml version="1.0" encoding="utf-8"?>
<p:tagLst xmlns:p="http://schemas.openxmlformats.org/presentationml/2006/main">
  <p:tag name="AS_UNIQUEID" val="466"/>
</p:tagLst>
</file>

<file path=ppt/tags/tag225.xml><?xml version="1.0" encoding="utf-8"?>
<p:tagLst xmlns:p="http://schemas.openxmlformats.org/presentationml/2006/main">
  <p:tag name="AS_UNIQUEID" val="467"/>
</p:tagLst>
</file>

<file path=ppt/tags/tag226.xml><?xml version="1.0" encoding="utf-8"?>
<p:tagLst xmlns:p="http://schemas.openxmlformats.org/presentationml/2006/main">
  <p:tag name="AS_UNIQUEID" val="468"/>
</p:tagLst>
</file>

<file path=ppt/tags/tag227.xml><?xml version="1.0" encoding="utf-8"?>
<p:tagLst xmlns:p="http://schemas.openxmlformats.org/presentationml/2006/main">
  <p:tag name="AS_UNIQUEID" val="469"/>
</p:tagLst>
</file>

<file path=ppt/tags/tag228.xml><?xml version="1.0" encoding="utf-8"?>
<p:tagLst xmlns:p="http://schemas.openxmlformats.org/presentationml/2006/main">
  <p:tag name="AS_UNIQUEID" val="470"/>
</p:tagLst>
</file>

<file path=ppt/tags/tag229.xml><?xml version="1.0" encoding="utf-8"?>
<p:tagLst xmlns:p="http://schemas.openxmlformats.org/presentationml/2006/main">
  <p:tag name="AS_UNIQUEID" val="471"/>
</p:tagLst>
</file>

<file path=ppt/tags/tag23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0.xml><?xml version="1.0" encoding="utf-8"?>
<p:tagLst xmlns:p="http://schemas.openxmlformats.org/presentationml/2006/main">
  <p:tag name="AS_UNIQUEID" val="472"/>
</p:tagLst>
</file>

<file path=ppt/tags/tag231.xml><?xml version="1.0" encoding="utf-8"?>
<p:tagLst xmlns:p="http://schemas.openxmlformats.org/presentationml/2006/main">
  <p:tag name="AS_UNIQUEID" val="473"/>
</p:tagLst>
</file>

<file path=ppt/tags/tag232.xml><?xml version="1.0" encoding="utf-8"?>
<p:tagLst xmlns:p="http://schemas.openxmlformats.org/presentationml/2006/main">
  <p:tag name="AS_UNIQUEID" val="253"/>
</p:tagLst>
</file>

<file path=ppt/tags/tag233.xml><?xml version="1.0" encoding="utf-8"?>
<p:tagLst xmlns:p="http://schemas.openxmlformats.org/presentationml/2006/main">
  <p:tag name="AS_UNIQUEID" val="254"/>
</p:tagLst>
</file>

<file path=ppt/tags/tag234.xml><?xml version="1.0" encoding="utf-8"?>
<p:tagLst xmlns:p="http://schemas.openxmlformats.org/presentationml/2006/main">
  <p:tag name="AS_UNIQUEID" val="474"/>
</p:tagLst>
</file>

<file path=ppt/tags/tag235.xml><?xml version="1.0" encoding="utf-8"?>
<p:tagLst xmlns:p="http://schemas.openxmlformats.org/presentationml/2006/main">
  <p:tag name="AS_UNIQUEID" val="475"/>
</p:tagLst>
</file>

<file path=ppt/tags/tag236.xml><?xml version="1.0" encoding="utf-8"?>
<p:tagLst xmlns:p="http://schemas.openxmlformats.org/presentationml/2006/main">
  <p:tag name="AS_UNIQUEID" val="476"/>
</p:tagLst>
</file>

<file path=ppt/tags/tag237.xml><?xml version="1.0" encoding="utf-8"?>
<p:tagLst xmlns:p="http://schemas.openxmlformats.org/presentationml/2006/main">
  <p:tag name="AS_UNIQUEID" val="477"/>
</p:tagLst>
</file>

<file path=ppt/tags/tag238.xml><?xml version="1.0" encoding="utf-8"?>
<p:tagLst xmlns:p="http://schemas.openxmlformats.org/presentationml/2006/main">
  <p:tag name="AS_UNIQUEID" val="478"/>
</p:tagLst>
</file>

<file path=ppt/tags/tag239.xml><?xml version="1.0" encoding="utf-8"?>
<p:tagLst xmlns:p="http://schemas.openxmlformats.org/presentationml/2006/main">
  <p:tag name="AS_UNIQUEID" val="479"/>
</p:tagLst>
</file>

<file path=ppt/tags/tag24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0.xml><?xml version="1.0" encoding="utf-8"?>
<p:tagLst xmlns:p="http://schemas.openxmlformats.org/presentationml/2006/main">
  <p:tag name="AS_UNIQUEID" val="480"/>
</p:tagLst>
</file>

<file path=ppt/tags/tag241.xml><?xml version="1.0" encoding="utf-8"?>
<p:tagLst xmlns:p="http://schemas.openxmlformats.org/presentationml/2006/main">
  <p:tag name="AS_UNIQUEID" val="481"/>
</p:tagLst>
</file>

<file path=ppt/tags/tag242.xml><?xml version="1.0" encoding="utf-8"?>
<p:tagLst xmlns:p="http://schemas.openxmlformats.org/presentationml/2006/main">
  <p:tag name="AS_UNIQUEID" val="482"/>
</p:tagLst>
</file>

<file path=ppt/tags/tag243.xml><?xml version="1.0" encoding="utf-8"?>
<p:tagLst xmlns:p="http://schemas.openxmlformats.org/presentationml/2006/main">
  <p:tag name="AS_UNIQUEID" val="483"/>
</p:tagLst>
</file>

<file path=ppt/tags/tag244.xml><?xml version="1.0" encoding="utf-8"?>
<p:tagLst xmlns:p="http://schemas.openxmlformats.org/presentationml/2006/main">
  <p:tag name="AS_UNIQUEID" val="484"/>
</p:tagLst>
</file>

<file path=ppt/tags/tag2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AS_UNIQUEID" val="280"/>
</p:tagLst>
</file>

<file path=ppt/tags/tag27.xml><?xml version="1.0" encoding="utf-8"?>
<p:tagLst xmlns:p="http://schemas.openxmlformats.org/presentationml/2006/main">
  <p:tag name="AS_UNIQUEID" val="281"/>
</p:tagLst>
</file>

<file path=ppt/tags/tag28.xml><?xml version="1.0" encoding="utf-8"?>
<p:tagLst xmlns:p="http://schemas.openxmlformats.org/presentationml/2006/main">
  <p:tag name="AS_UNIQUEID" val="282"/>
</p:tagLst>
</file>

<file path=ppt/tags/tag29.xml><?xml version="1.0" encoding="utf-8"?>
<p:tagLst xmlns:p="http://schemas.openxmlformats.org/presentationml/2006/main">
  <p:tag name="AS_UNIQUEID" val="283"/>
</p:tagLst>
</file>

<file path=ppt/tags/tag3.xml><?xml version="1.0" encoding="utf-8"?>
<p:tagLst xmlns:p="http://schemas.openxmlformats.org/presentationml/2006/main">
  <p:tag name="AS_UNIQUEID" val="257"/>
</p:tagLst>
</file>

<file path=ppt/tags/tag30.xml><?xml version="1.0" encoding="utf-8"?>
<p:tagLst xmlns:p="http://schemas.openxmlformats.org/presentationml/2006/main">
  <p:tag name="AS_UNIQUEID" val="284"/>
</p:tagLst>
</file>

<file path=ppt/tags/tag31.xml><?xml version="1.0" encoding="utf-8"?>
<p:tagLst xmlns:p="http://schemas.openxmlformats.org/presentationml/2006/main">
  <p:tag name="AS_UNIQUEID" val="285"/>
</p:tagLst>
</file>

<file path=ppt/tags/tag32.xml><?xml version="1.0" encoding="utf-8"?>
<p:tagLst xmlns:p="http://schemas.openxmlformats.org/presentationml/2006/main">
  <p:tag name="AS_UNIQUEID" val="286"/>
</p:tagLst>
</file>

<file path=ppt/tags/tag33.xml><?xml version="1.0" encoding="utf-8"?>
<p:tagLst xmlns:p="http://schemas.openxmlformats.org/presentationml/2006/main">
  <p:tag name="AS_UNIQUEID" val="287"/>
</p:tagLst>
</file>

<file path=ppt/tags/tag34.xml><?xml version="1.0" encoding="utf-8"?>
<p:tagLst xmlns:p="http://schemas.openxmlformats.org/presentationml/2006/main">
  <p:tag name="AS_UNIQUEID" val="288"/>
</p:tagLst>
</file>

<file path=ppt/tags/tag35.xml><?xml version="1.0" encoding="utf-8"?>
<p:tagLst xmlns:p="http://schemas.openxmlformats.org/presentationml/2006/main">
  <p:tag name="AS_UNIQUEID" val="289"/>
</p:tagLst>
</file>

<file path=ppt/tags/tag36.xml><?xml version="1.0" encoding="utf-8"?>
<p:tagLst xmlns:p="http://schemas.openxmlformats.org/presentationml/2006/main">
  <p:tag name="AS_UNIQUEID" val="290"/>
</p:tagLst>
</file>

<file path=ppt/tags/tag37.xml><?xml version="1.0" encoding="utf-8"?>
<p:tagLst xmlns:p="http://schemas.openxmlformats.org/presentationml/2006/main">
  <p:tag name="AS_UNIQUEID" val="291"/>
</p:tagLst>
</file>

<file path=ppt/tags/tag38.xml><?xml version="1.0" encoding="utf-8"?>
<p:tagLst xmlns:p="http://schemas.openxmlformats.org/presentationml/2006/main">
  <p:tag name="AS_UNIQUEID" val="292"/>
</p:tagLst>
</file>

<file path=ppt/tags/tag39.xml><?xml version="1.0" encoding="utf-8"?>
<p:tagLst xmlns:p="http://schemas.openxmlformats.org/presentationml/2006/main">
  <p:tag name="AS_UNIQUEID" val="293"/>
</p:tagLst>
</file>

<file path=ppt/tags/tag4.xml><?xml version="1.0" encoding="utf-8"?>
<p:tagLst xmlns:p="http://schemas.openxmlformats.org/presentationml/2006/main">
  <p:tag name="AS_UNIQUEID" val="258"/>
</p:tagLst>
</file>

<file path=ppt/tags/tag40.xml><?xml version="1.0" encoding="utf-8"?>
<p:tagLst xmlns:p="http://schemas.openxmlformats.org/presentationml/2006/main">
  <p:tag name="AS_UNIQUEID" val="294"/>
</p:tagLst>
</file>

<file path=ppt/tags/tag41.xml><?xml version="1.0" encoding="utf-8"?>
<p:tagLst xmlns:p="http://schemas.openxmlformats.org/presentationml/2006/main">
  <p:tag name="AS_UNIQUEID" val="295"/>
</p:tagLst>
</file>

<file path=ppt/tags/tag42.xml><?xml version="1.0" encoding="utf-8"?>
<p:tagLst xmlns:p="http://schemas.openxmlformats.org/presentationml/2006/main">
  <p:tag name="AS_UNIQUEID" val="296"/>
</p:tagLst>
</file>

<file path=ppt/tags/tag43.xml><?xml version="1.0" encoding="utf-8"?>
<p:tagLst xmlns:p="http://schemas.openxmlformats.org/presentationml/2006/main">
  <p:tag name="AS_UNIQUEID" val="297"/>
</p:tagLst>
</file>

<file path=ppt/tags/tag44.xml><?xml version="1.0" encoding="utf-8"?>
<p:tagLst xmlns:p="http://schemas.openxmlformats.org/presentationml/2006/main">
  <p:tag name="AS_UNIQUEID" val="298"/>
</p:tagLst>
</file>

<file path=ppt/tags/tag45.xml><?xml version="1.0" encoding="utf-8"?>
<p:tagLst xmlns:p="http://schemas.openxmlformats.org/presentationml/2006/main">
  <p:tag name="AS_UNIQUEID" val="299"/>
</p:tagLst>
</file>

<file path=ppt/tags/tag46.xml><?xml version="1.0" encoding="utf-8"?>
<p:tagLst xmlns:p="http://schemas.openxmlformats.org/presentationml/2006/main">
  <p:tag name="AS_UNIQUEID" val="300"/>
</p:tagLst>
</file>

<file path=ppt/tags/tag47.xml><?xml version="1.0" encoding="utf-8"?>
<p:tagLst xmlns:p="http://schemas.openxmlformats.org/presentationml/2006/main">
  <p:tag name="AS_UNIQUEID" val="301"/>
</p:tagLst>
</file>

<file path=ppt/tags/tag48.xml><?xml version="1.0" encoding="utf-8"?>
<p:tagLst xmlns:p="http://schemas.openxmlformats.org/presentationml/2006/main">
  <p:tag name="AS_UNIQUEID" val="302"/>
</p:tagLst>
</file>

<file path=ppt/tags/tag49.xml><?xml version="1.0" encoding="utf-8"?>
<p:tagLst xmlns:p="http://schemas.openxmlformats.org/presentationml/2006/main">
  <p:tag name="AS_UNIQUEID" val="303"/>
</p:tagLst>
</file>

<file path=ppt/tags/tag5.xml><?xml version="1.0" encoding="utf-8"?>
<p:tagLst xmlns:p="http://schemas.openxmlformats.org/presentationml/2006/main">
  <p:tag name="AS_UNIQUEID" val="259"/>
</p:tagLst>
</file>

<file path=ppt/tags/tag50.xml><?xml version="1.0" encoding="utf-8"?>
<p:tagLst xmlns:p="http://schemas.openxmlformats.org/presentationml/2006/main">
  <p:tag name="AS_UNIQUEID" val="304"/>
</p:tagLst>
</file>

<file path=ppt/tags/tag51.xml><?xml version="1.0" encoding="utf-8"?>
<p:tagLst xmlns:p="http://schemas.openxmlformats.org/presentationml/2006/main">
  <p:tag name="AS_UNIQUEID" val="305"/>
</p:tagLst>
</file>

<file path=ppt/tags/tag52.xml><?xml version="1.0" encoding="utf-8"?>
<p:tagLst xmlns:p="http://schemas.openxmlformats.org/presentationml/2006/main">
  <p:tag name="AS_UNIQUEID" val="306"/>
</p:tagLst>
</file>

<file path=ppt/tags/tag53.xml><?xml version="1.0" encoding="utf-8"?>
<p:tagLst xmlns:p="http://schemas.openxmlformats.org/presentationml/2006/main">
  <p:tag name="AS_UNIQUEID" val="307"/>
</p:tagLst>
</file>

<file path=ppt/tags/tag54.xml><?xml version="1.0" encoding="utf-8"?>
<p:tagLst xmlns:p="http://schemas.openxmlformats.org/presentationml/2006/main">
  <p:tag name="AS_UNIQUEID" val="308"/>
</p:tagLst>
</file>

<file path=ppt/tags/tag55.xml><?xml version="1.0" encoding="utf-8"?>
<p:tagLst xmlns:p="http://schemas.openxmlformats.org/presentationml/2006/main">
  <p:tag name="AS_UNIQUEID" val="309"/>
</p:tagLst>
</file>

<file path=ppt/tags/tag56.xml><?xml version="1.0" encoding="utf-8"?>
<p:tagLst xmlns:p="http://schemas.openxmlformats.org/presentationml/2006/main">
  <p:tag name="AS_UNIQUEID" val="310"/>
</p:tagLst>
</file>

<file path=ppt/tags/tag57.xml><?xml version="1.0" encoding="utf-8"?>
<p:tagLst xmlns:p="http://schemas.openxmlformats.org/presentationml/2006/main">
  <p:tag name="AS_UNIQUEID" val="311"/>
</p:tagLst>
</file>

<file path=ppt/tags/tag58.xml><?xml version="1.0" encoding="utf-8"?>
<p:tagLst xmlns:p="http://schemas.openxmlformats.org/presentationml/2006/main">
  <p:tag name="AS_UNIQUEID" val="312"/>
</p:tagLst>
</file>

<file path=ppt/tags/tag59.xml><?xml version="1.0" encoding="utf-8"?>
<p:tagLst xmlns:p="http://schemas.openxmlformats.org/presentationml/2006/main">
  <p:tag name="AS_UNIQUEID" val="313"/>
</p:tagLst>
</file>

<file path=ppt/tags/tag6.xml><?xml version="1.0" encoding="utf-8"?>
<p:tagLst xmlns:p="http://schemas.openxmlformats.org/presentationml/2006/main">
  <p:tag name="AS_UNIQUEID" val="260"/>
</p:tagLst>
</file>

<file path=ppt/tags/tag60.xml><?xml version="1.0" encoding="utf-8"?>
<p:tagLst xmlns:p="http://schemas.openxmlformats.org/presentationml/2006/main">
  <p:tag name="AS_UNIQUEID" val="314"/>
</p:tagLst>
</file>

<file path=ppt/tags/tag61.xml><?xml version="1.0" encoding="utf-8"?>
<p:tagLst xmlns:p="http://schemas.openxmlformats.org/presentationml/2006/main">
  <p:tag name="AS_UNIQUEID" val="315"/>
</p:tagLst>
</file>

<file path=ppt/tags/tag62.xml><?xml version="1.0" encoding="utf-8"?>
<p:tagLst xmlns:p="http://schemas.openxmlformats.org/presentationml/2006/main">
  <p:tag name="AS_UNIQUEID" val="316"/>
</p:tagLst>
</file>

<file path=ppt/tags/tag63.xml><?xml version="1.0" encoding="utf-8"?>
<p:tagLst xmlns:p="http://schemas.openxmlformats.org/presentationml/2006/main">
  <p:tag name="AS_UNIQUEID" val="317"/>
</p:tagLst>
</file>

<file path=ppt/tags/tag64.xml><?xml version="1.0" encoding="utf-8"?>
<p:tagLst xmlns:p="http://schemas.openxmlformats.org/presentationml/2006/main">
  <p:tag name="AS_UNIQUEID" val="318"/>
</p:tagLst>
</file>

<file path=ppt/tags/tag65.xml><?xml version="1.0" encoding="utf-8"?>
<p:tagLst xmlns:p="http://schemas.openxmlformats.org/presentationml/2006/main">
  <p:tag name="AS_UNIQUEID" val="319"/>
</p:tagLst>
</file>

<file path=ppt/tags/tag66.xml><?xml version="1.0" encoding="utf-8"?>
<p:tagLst xmlns:p="http://schemas.openxmlformats.org/presentationml/2006/main">
  <p:tag name="AS_UNIQUEID" val="320"/>
</p:tagLst>
</file>

<file path=ppt/tags/tag67.xml><?xml version="1.0" encoding="utf-8"?>
<p:tagLst xmlns:p="http://schemas.openxmlformats.org/presentationml/2006/main">
  <p:tag name="AS_UNIQUEID" val="321"/>
</p:tagLst>
</file>

<file path=ppt/tags/tag68.xml><?xml version="1.0" encoding="utf-8"?>
<p:tagLst xmlns:p="http://schemas.openxmlformats.org/presentationml/2006/main">
  <p:tag name="AS_UNIQUEID" val="322"/>
</p:tagLst>
</file>

<file path=ppt/tags/tag69.xml><?xml version="1.0" encoding="utf-8"?>
<p:tagLst xmlns:p="http://schemas.openxmlformats.org/presentationml/2006/main">
  <p:tag name="AS_UNIQUEID" val="323"/>
</p:tagLst>
</file>

<file path=ppt/tags/tag7.xml><?xml version="1.0" encoding="utf-8"?>
<p:tagLst xmlns:p="http://schemas.openxmlformats.org/presentationml/2006/main">
  <p:tag name="AS_UNIQUEID" val="261"/>
</p:tagLst>
</file>

<file path=ppt/tags/tag70.xml><?xml version="1.0" encoding="utf-8"?>
<p:tagLst xmlns:p="http://schemas.openxmlformats.org/presentationml/2006/main">
  <p:tag name="AS_UNIQUEID" val="324"/>
</p:tagLst>
</file>

<file path=ppt/tags/tag71.xml><?xml version="1.0" encoding="utf-8"?>
<p:tagLst xmlns:p="http://schemas.openxmlformats.org/presentationml/2006/main">
  <p:tag name="AS_UNIQUEID" val="325"/>
</p:tagLst>
</file>

<file path=ppt/tags/tag72.xml><?xml version="1.0" encoding="utf-8"?>
<p:tagLst xmlns:p="http://schemas.openxmlformats.org/presentationml/2006/main">
  <p:tag name="AS_UNIQUEID" val="326"/>
</p:tagLst>
</file>

<file path=ppt/tags/tag73.xml><?xml version="1.0" encoding="utf-8"?>
<p:tagLst xmlns:p="http://schemas.openxmlformats.org/presentationml/2006/main">
  <p:tag name="AS_UNIQUEID" val="327"/>
</p:tagLst>
</file>

<file path=ppt/tags/tag74.xml><?xml version="1.0" encoding="utf-8"?>
<p:tagLst xmlns:p="http://schemas.openxmlformats.org/presentationml/2006/main">
  <p:tag name="AS_UNIQUEID" val="328"/>
</p:tagLst>
</file>

<file path=ppt/tags/tag75.xml><?xml version="1.0" encoding="utf-8"?>
<p:tagLst xmlns:p="http://schemas.openxmlformats.org/presentationml/2006/main">
  <p:tag name="AS_UNIQUEID" val="329"/>
</p:tagLst>
</file>

<file path=ppt/tags/tag76.xml><?xml version="1.0" encoding="utf-8"?>
<p:tagLst xmlns:p="http://schemas.openxmlformats.org/presentationml/2006/main">
  <p:tag name="AS_UNIQUEID" val="330"/>
</p:tagLst>
</file>

<file path=ppt/tags/tag77.xml><?xml version="1.0" encoding="utf-8"?>
<p:tagLst xmlns:p="http://schemas.openxmlformats.org/presentationml/2006/main">
  <p:tag name="AS_UNIQUEID" val="331"/>
</p:tagLst>
</file>

<file path=ppt/tags/tag78.xml><?xml version="1.0" encoding="utf-8"?>
<p:tagLst xmlns:p="http://schemas.openxmlformats.org/presentationml/2006/main">
  <p:tag name="AS_UNIQUEID" val="332"/>
</p:tagLst>
</file>

<file path=ppt/tags/tag79.xml><?xml version="1.0" encoding="utf-8"?>
<p:tagLst xmlns:p="http://schemas.openxmlformats.org/presentationml/2006/main">
  <p:tag name="AS_UNIQUEID" val="333"/>
</p:tagLst>
</file>

<file path=ppt/tags/tag8.xml><?xml version="1.0" encoding="utf-8"?>
<p:tagLst xmlns:p="http://schemas.openxmlformats.org/presentationml/2006/main">
  <p:tag name="AS_UNIQUEID" val="262"/>
</p:tagLst>
</file>

<file path=ppt/tags/tag80.xml><?xml version="1.0" encoding="utf-8"?>
<p:tagLst xmlns:p="http://schemas.openxmlformats.org/presentationml/2006/main">
  <p:tag name="AS_UNIQUEID" val="334"/>
</p:tagLst>
</file>

<file path=ppt/tags/tag81.xml><?xml version="1.0" encoding="utf-8"?>
<p:tagLst xmlns:p="http://schemas.openxmlformats.org/presentationml/2006/main">
  <p:tag name="AS_UNIQUEID" val="335"/>
</p:tagLst>
</file>

<file path=ppt/tags/tag82.xml><?xml version="1.0" encoding="utf-8"?>
<p:tagLst xmlns:p="http://schemas.openxmlformats.org/presentationml/2006/main">
  <p:tag name="AS_UNIQUEID" val="336"/>
</p:tagLst>
</file>

<file path=ppt/tags/tag83.xml><?xml version="1.0" encoding="utf-8"?>
<p:tagLst xmlns:p="http://schemas.openxmlformats.org/presentationml/2006/main">
  <p:tag name="AS_UNIQUEID" val="337"/>
</p:tagLst>
</file>

<file path=ppt/tags/tag84.xml><?xml version="1.0" encoding="utf-8"?>
<p:tagLst xmlns:p="http://schemas.openxmlformats.org/presentationml/2006/main">
  <p:tag name="AS_UNIQUEID" val="338"/>
</p:tagLst>
</file>

<file path=ppt/tags/tag85.xml><?xml version="1.0" encoding="utf-8"?>
<p:tagLst xmlns:p="http://schemas.openxmlformats.org/presentationml/2006/main">
  <p:tag name="AS_UNIQUEID" val="339"/>
</p:tagLst>
</file>

<file path=ppt/tags/tag86.xml><?xml version="1.0" encoding="utf-8"?>
<p:tagLst xmlns:p="http://schemas.openxmlformats.org/presentationml/2006/main">
  <p:tag name="AS_UNIQUEID" val="340"/>
</p:tagLst>
</file>

<file path=ppt/tags/tag87.xml><?xml version="1.0" encoding="utf-8"?>
<p:tagLst xmlns:p="http://schemas.openxmlformats.org/presentationml/2006/main">
  <p:tag name="AS_UNIQUEID" val="341"/>
</p:tagLst>
</file>

<file path=ppt/tags/tag88.xml><?xml version="1.0" encoding="utf-8"?>
<p:tagLst xmlns:p="http://schemas.openxmlformats.org/presentationml/2006/main">
  <p:tag name="AS_UNIQUEID" val="342"/>
</p:tagLst>
</file>

<file path=ppt/tags/tag89.xml><?xml version="1.0" encoding="utf-8"?>
<p:tagLst xmlns:p="http://schemas.openxmlformats.org/presentationml/2006/main">
  <p:tag name="AS_UNIQUEID" val="343"/>
</p:tagLst>
</file>

<file path=ppt/tags/tag9.xml><?xml version="1.0" encoding="utf-8"?>
<p:tagLst xmlns:p="http://schemas.openxmlformats.org/presentationml/2006/main">
  <p:tag name="AS_UNIQUEID" val="263"/>
</p:tagLst>
</file>

<file path=ppt/tags/tag90.xml><?xml version="1.0" encoding="utf-8"?>
<p:tagLst xmlns:p="http://schemas.openxmlformats.org/presentationml/2006/main">
  <p:tag name="AS_UNIQUEID" val="344"/>
</p:tagLst>
</file>

<file path=ppt/tags/tag91.xml><?xml version="1.0" encoding="utf-8"?>
<p:tagLst xmlns:p="http://schemas.openxmlformats.org/presentationml/2006/main">
  <p:tag name="AS_UNIQUEID" val="345"/>
</p:tagLst>
</file>

<file path=ppt/tags/tag92.xml><?xml version="1.0" encoding="utf-8"?>
<p:tagLst xmlns:p="http://schemas.openxmlformats.org/presentationml/2006/main">
  <p:tag name="AS_UNIQUEID" val="346"/>
</p:tagLst>
</file>

<file path=ppt/tags/tag93.xml><?xml version="1.0" encoding="utf-8"?>
<p:tagLst xmlns:p="http://schemas.openxmlformats.org/presentationml/2006/main">
  <p:tag name="AS_UNIQUEID" val="347"/>
</p:tagLst>
</file>

<file path=ppt/tags/tag94.xml><?xml version="1.0" encoding="utf-8"?>
<p:tagLst xmlns:p="http://schemas.openxmlformats.org/presentationml/2006/main">
  <p:tag name="AS_UNIQUEID" val="348"/>
</p:tagLst>
</file>

<file path=ppt/tags/tag95.xml><?xml version="1.0" encoding="utf-8"?>
<p:tagLst xmlns:p="http://schemas.openxmlformats.org/presentationml/2006/main">
  <p:tag name="AS_UNIQUEID" val="349"/>
</p:tagLst>
</file>

<file path=ppt/tags/tag96.xml><?xml version="1.0" encoding="utf-8"?>
<p:tagLst xmlns:p="http://schemas.openxmlformats.org/presentationml/2006/main">
  <p:tag name="AS_UNIQUEID" val="350"/>
</p:tagLst>
</file>

<file path=ppt/tags/tag97.xml><?xml version="1.0" encoding="utf-8"?>
<p:tagLst xmlns:p="http://schemas.openxmlformats.org/presentationml/2006/main">
  <p:tag name="AS_UNIQUEID" val="351"/>
</p:tagLst>
</file>

<file path=ppt/tags/tag98.xml><?xml version="1.0" encoding="utf-8"?>
<p:tagLst xmlns:p="http://schemas.openxmlformats.org/presentationml/2006/main">
  <p:tag name="AS_UNIQUEID" val="352"/>
</p:tagLst>
</file>

<file path=ppt/tags/tag99.xml><?xml version="1.0" encoding="utf-8"?>
<p:tagLst xmlns:p="http://schemas.openxmlformats.org/presentationml/2006/main">
  <p:tag name="AS_UNIQUEID" val="35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954F72"/>
      </a:folHlink>
    </a:clrScheme>
    <a:fontScheme name="11_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20.jpg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0.jpg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.jpg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.jp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.jpg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.jpg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.jpg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.jpg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157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8">
      <vt:lpstr>Arial</vt:lpstr>
      <vt:lpstr>Times New Roman</vt:lpstr>
      <vt:lpstr>隶书</vt:lpstr>
      <vt:lpstr>宋体</vt:lpstr>
      <vt:lpstr>Calibri</vt:lpstr>
      <vt:lpstr>Calibri Light</vt:lpstr>
      <vt:lpstr>楷体</vt:lpstr>
      <vt:lpstr>华文仿宋</vt:lpstr>
      <vt:lpstr>Wingdings</vt:lpstr>
      <vt:lpstr>华文行楷</vt:lpstr>
      <vt:lpstr>Tahoma</vt:lpstr>
      <vt:lpstr>方正姚体</vt:lpstr>
      <vt:lpstr>黑体</vt:lpstr>
      <vt:lpstr>Trebuchet MS</vt:lpstr>
      <vt:lpstr>华文隶书</vt:lpstr>
      <vt:lpstr>微软雅黑</vt:lpstr>
      <vt:lpstr>Office 主题</vt:lpstr>
      <vt:lpstr>PowerPoint Presentation</vt:lpstr>
      <vt:lpstr>PowerPoint Presentation</vt:lpstr>
      <vt:lpstr>作者介绍</vt:lpstr>
      <vt:lpstr>PowerPoint Presentation</vt:lpstr>
      <vt:lpstr>第一段</vt:lpstr>
      <vt:lpstr>第二段</vt:lpstr>
      <vt:lpstr>第三段</vt:lpstr>
      <vt:lpstr>第四段</vt:lpstr>
      <vt:lpstr>第六段</vt:lpstr>
      <vt:lpstr>第七段</vt:lpstr>
      <vt:lpstr>PowerPoint Presentation</vt:lpstr>
      <vt:lpstr>段落分析</vt:lpstr>
      <vt:lpstr>段落分析</vt:lpstr>
      <vt:lpstr>段落分析</vt:lpstr>
      <vt:lpstr>段落分析</vt:lpstr>
      <vt:lpstr>段落分析</vt:lpstr>
      <vt:lpstr>段落分析</vt:lpstr>
      <vt:lpstr>PowerPoint Presentation</vt:lpstr>
      <vt:lpstr>PowerPoint Presentation</vt:lpstr>
      <vt:lpstr>4、小说的主旨？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2021-03-27T10:03:12.053</cp:lastPrinted>
  <dcterms:created xsi:type="dcterms:W3CDTF">2021-03-27T10:03:12Z</dcterms:created>
  <dcterms:modified xsi:type="dcterms:W3CDTF">2021-03-27T02:03:14Z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