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embedTrueTypeFonts="1" saveSubsetFonts="1">
  <p:sldMasterIdLst>
    <p:sldMasterId id="2147483648" r:id="rId2"/>
  </p:sldMasterIdLst>
  <p:notesMasterIdLst>
    <p:notesMasterId r:id="rId3"/>
  </p:notesMasterIdLst>
  <p:handoutMasterIdLst>
    <p:handoutMasterId r:id="rId4"/>
  </p:handoutMasterIdLst>
  <p:sldIdLst>
    <p:sldId id="257" r:id="rId5"/>
    <p:sldId id="400" r:id="rId6"/>
    <p:sldId id="401" r:id="rId7"/>
    <p:sldId id="402" r:id="rId8"/>
    <p:sldId id="403" r:id="rId9"/>
    <p:sldId id="404" r:id="rId10"/>
    <p:sldId id="333" r:id="rId11"/>
    <p:sldId id="466" r:id="rId12"/>
    <p:sldId id="335" r:id="rId13"/>
    <p:sldId id="419" r:id="rId14"/>
    <p:sldId id="513" r:id="rId15"/>
    <p:sldId id="467" r:id="rId16"/>
    <p:sldId id="414" r:id="rId17"/>
    <p:sldId id="422" r:id="rId18"/>
    <p:sldId id="345" r:id="rId19"/>
    <p:sldId id="425" r:id="rId20"/>
    <p:sldId id="423" r:id="rId21"/>
    <p:sldId id="427" r:id="rId22"/>
    <p:sldId id="346" r:id="rId23"/>
    <p:sldId id="493" r:id="rId24"/>
    <p:sldId id="428" r:id="rId25"/>
    <p:sldId id="454" r:id="rId26"/>
    <p:sldId id="439" r:id="rId27"/>
    <p:sldId id="347" r:id="rId28"/>
    <p:sldId id="509" r:id="rId29"/>
    <p:sldId id="510" r:id="rId30"/>
    <p:sldId id="348" r:id="rId31"/>
    <p:sldId id="349" r:id="rId32"/>
    <p:sldId id="511" r:id="rId33"/>
    <p:sldId id="512" r:id="rId34"/>
    <p:sldId id="492" r:id="rId35"/>
    <p:sldId id="405" r:id="rId36"/>
    <p:sldId id="447" r:id="rId37"/>
    <p:sldId id="514" r:id="rId38"/>
    <p:sldId id="515" r:id="rId39"/>
    <p:sldId id="262" r:id="rId40"/>
    <p:sldId id="540" r:id="rId41"/>
    <p:sldId id="541" r:id="rId42"/>
    <p:sldId id="546" r:id="rId43"/>
    <p:sldId id="542" r:id="rId44"/>
    <p:sldId id="543" r:id="rId45"/>
    <p:sldId id="544" r:id="rId46"/>
    <p:sldId id="452" r:id="rId47"/>
    <p:sldId id="453" r:id="rId48"/>
  </p:sldIdLst>
  <p:sldSz cx="12192000" cy="6858000"/>
  <p:notesSz cx="6858000" cy="9144000"/>
  <p:embeddedFontLst>
    <p:embeddedFont>
      <p:font typeface="隶书" panose="02010509060101010101" pitchFamily="49" charset="-122"/>
      <p:regular r:id="rId50"/>
    </p:embeddedFont>
    <p:embeddedFont>
      <p:font typeface="汉仪尚巍手书W" panose="00020600040101010101" pitchFamily="18" charset="-122"/>
      <p:regular r:id="rId51"/>
    </p:embeddedFont>
    <p:embeddedFont>
      <p:font typeface="微软雅黑" panose="020B0503020204020204" charset="-122"/>
      <p:regular r:id="rId52"/>
    </p:embeddedFont>
    <p:embeddedFont>
      <p:font typeface="黑体" panose="02010609060101010101" pitchFamily="2" charset="-122"/>
      <p:regular r:id="rId53"/>
    </p:embeddedFont>
    <p:embeddedFont>
      <p:font typeface="华文楷体" panose="02010600040101010101" charset="-122"/>
      <p:regular r:id="rId54"/>
    </p:embeddedFont>
    <p:embeddedFont>
      <p:font typeface="Calibri" panose="020F0502020204030204" charset="0"/>
      <p:regular r:id="rId55"/>
      <p:bold r:id="rId56"/>
      <p:italic r:id="rId57"/>
      <p:boldItalic r:id="rId58"/>
    </p:embeddedFont>
    <p:embeddedFont>
      <p:font typeface="华文琥珀" panose="02010800040101010101" pitchFamily="2" charset="-122"/>
      <p:regular r:id="rId59"/>
    </p:embeddedFont>
    <p:embeddedFont>
      <p:font typeface="楷体" panose="02010609060101010101" charset="-122"/>
      <p:regular r:id="rId60"/>
    </p:embeddedFont>
  </p:embeddedFontLst>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75" userDrawn="1">
          <p15:clr>
            <a:srgbClr val="A4A3A4"/>
          </p15:clr>
        </p15:guide>
        <p15:guide id="2" orient="horz" pos="203" userDrawn="1">
          <p15:clr>
            <a:srgbClr val="A4A3A4"/>
          </p15:clr>
        </p15:guide>
        <p15:guide id="3" orient="horz" pos="4007" userDrawn="1">
          <p15:clr>
            <a:srgbClr val="A4A3A4"/>
          </p15:clr>
        </p15:guide>
        <p15:guide id="4" pos="7411" userDrawn="1">
          <p15:clr>
            <a:srgbClr val="A4A3A4"/>
          </p15:clr>
        </p15:guide>
        <p15:guide id="5" pos="269" userDrawn="1">
          <p15:clr>
            <a:srgbClr val="A4A3A4"/>
          </p15:clr>
        </p15:guide>
      </p15:sldGuideLst>
    </p:ext>
  </p:extLst>
</p:presentation>
</file>

<file path=ppt/commentAuthors.xml><?xml version="1.0" encoding="utf-8"?>
<p:cmAuthorLst xmlns:p="http://schemas.openxmlformats.org/presentationml/2006/main">
  <p:cmAuthor id="0" name="杜B格小生" initials="杜B格小生" lastIdx="0" clrIdx="0"/>
  <p:cmAuthor id="1" name="MC SYSTEM" initials="M" lastIdx="0" clrIdx="0"/>
  <p:cmAuthor id="2" name="Administrator" initials="A" lastIdx="0" clrIdx="1"/>
  <p:cmAuthor id="3" name="Author" initials="A" lastIdx="0" clrIdx="2"/>
  <p:cmAuthor id="5" name="作者" initials="A" lastIdx="0" clrIdx="2"/>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8" d="100"/>
          <a:sy n="78" d="100"/>
        </p:scale>
        <p:origin x="850" y="72"/>
      </p:cViewPr>
      <p:guideLst>
        <p:guide pos="3875"/>
        <p:guide orient="horz" pos="203"/>
        <p:guide orient="horz" pos="4007"/>
        <p:guide pos="7411"/>
        <p:guide pos="269"/>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tags" Target="tags/tag473.xml" /><Relationship Id="rId5" Type="http://schemas.openxmlformats.org/officeDocument/2006/relationships/slide" Target="slides/slide1.xml" /><Relationship Id="rId50" Type="http://schemas.openxmlformats.org/officeDocument/2006/relationships/font" Target="fonts/font1.fntdata" /><Relationship Id="rId51" Type="http://schemas.openxmlformats.org/officeDocument/2006/relationships/font" Target="fonts/font2.fntdata" /><Relationship Id="rId52" Type="http://schemas.openxmlformats.org/officeDocument/2006/relationships/font" Target="fonts/font3.fntdata" /><Relationship Id="rId53" Type="http://schemas.openxmlformats.org/officeDocument/2006/relationships/font" Target="fonts/font4.fntdata" /><Relationship Id="rId54" Type="http://schemas.openxmlformats.org/officeDocument/2006/relationships/font" Target="fonts/font5.fntdata" /><Relationship Id="rId55" Type="http://schemas.openxmlformats.org/officeDocument/2006/relationships/font" Target="fonts/font6.fntdata" /><Relationship Id="rId56" Type="http://schemas.openxmlformats.org/officeDocument/2006/relationships/font" Target="fonts/font7.fntdata" /><Relationship Id="rId57" Type="http://schemas.openxmlformats.org/officeDocument/2006/relationships/font" Target="fonts/font8.fntdata" /><Relationship Id="rId58" Type="http://schemas.openxmlformats.org/officeDocument/2006/relationships/font" Target="fonts/font9.fntdata" /><Relationship Id="rId59" Type="http://schemas.openxmlformats.org/officeDocument/2006/relationships/font" Target="fonts/font10.fntdata" /><Relationship Id="rId6" Type="http://schemas.openxmlformats.org/officeDocument/2006/relationships/slide" Target="slides/slide2.xml" /><Relationship Id="rId60" Type="http://schemas.openxmlformats.org/officeDocument/2006/relationships/font" Target="fonts/font11.fntdata" /><Relationship Id="rId61" Type="http://schemas.openxmlformats.org/officeDocument/2006/relationships/presProps" Target="presProps.xml" /><Relationship Id="rId62" Type="http://schemas.openxmlformats.org/officeDocument/2006/relationships/viewProps" Target="viewProps.xml" /><Relationship Id="rId63" Type="http://schemas.openxmlformats.org/officeDocument/2006/relationships/theme" Target="theme/theme1.xml" /><Relationship Id="rId64" Type="http://schemas.openxmlformats.org/officeDocument/2006/relationships/font" Target="fonts/font12.fntdata" /><Relationship Id="rId65" Type="http://schemas.openxmlformats.org/officeDocument/2006/relationships/font" Target="fonts/font13.fntdata" /><Relationship Id="rId66" Type="http://schemas.openxmlformats.org/officeDocument/2006/relationships/font" Target="fonts/font14.fntdata" /><Relationship Id="rId67" Type="http://schemas.openxmlformats.org/officeDocument/2006/relationships/font" Target="fonts/font15.fntdata" /><Relationship Id="rId68" Type="http://schemas.openxmlformats.org/officeDocument/2006/relationships/tableStyles" Target="tableStyles.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139.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132.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tags" Target="../tags/tag138.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394.xml" /><Relationship Id="rId4" Type="http://schemas.openxmlformats.org/officeDocument/2006/relationships/tags" Target="../tags/tag395.xml" /><Relationship Id="rId5" Type="http://schemas.openxmlformats.org/officeDocument/2006/relationships/tags" Target="../tags/tag396.xml" /><Relationship Id="rId6" Type="http://schemas.openxmlformats.org/officeDocument/2006/relationships/tags" Target="../tags/tag397.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A6837353-30EB-4A48-80EB-173D804AEFBD}"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txBox="1"/>
          <p:nvPr>
            <p:ph type="body" idx="3"/>
            <p:custDataLst>
              <p:tags r:id="rId5"/>
            </p:custDataLst>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B1E80F5E-4CD7-493A-AE47-5B1DF17B415D}" type="slidenum">
              <a:rPr lang="zh-CN" altLang="en-US" smtClean="0"/>
              <a:t>36</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6.xml" /><Relationship Id="rId11" Type="http://schemas.openxmlformats.org/officeDocument/2006/relationships/tags" Target="../tags/tag7.xml" /><Relationship Id="rId12" Type="http://schemas.openxmlformats.org/officeDocument/2006/relationships/tags" Target="../tags/tag8.xml" /><Relationship Id="rId13" Type="http://schemas.openxmlformats.org/officeDocument/2006/relationships/tags" Target="../tags/tag9.xml" /><Relationship Id="rId14" Type="http://schemas.openxmlformats.org/officeDocument/2006/relationships/slideMaster" Target="../slideMasters/slideMaster1.xml" /><Relationship Id="rId2" Type="http://schemas.openxmlformats.org/officeDocument/2006/relationships/image" Target="../media/image1.png" /><Relationship Id="rId3" Type="http://schemas.openxmlformats.org/officeDocument/2006/relationships/tags" Target="../tags/tag2.xml" /><Relationship Id="rId4" Type="http://schemas.openxmlformats.org/officeDocument/2006/relationships/image" Target="../media/image2.jpeg" /><Relationship Id="rId5" Type="http://schemas.openxmlformats.org/officeDocument/2006/relationships/image" Target="../media/image3.jpeg" /><Relationship Id="rId6" Type="http://schemas.openxmlformats.org/officeDocument/2006/relationships/tags" Target="../tags/tag3.xml" /><Relationship Id="rId7" Type="http://schemas.openxmlformats.org/officeDocument/2006/relationships/image" Target="../media/image4.png" /><Relationship Id="rId8" Type="http://schemas.openxmlformats.org/officeDocument/2006/relationships/tags" Target="../tags/tag4.xml" /><Relationship Id="rId9" Type="http://schemas.openxmlformats.org/officeDocument/2006/relationships/tags" Target="../tags/tag5.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slideMaster" Target="../slideMasters/slideMaster1.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image" Target="../media/image8.png" /><Relationship Id="rId9" Type="http://schemas.openxmlformats.org/officeDocument/2006/relationships/image" Target="../media/image1.png"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94.xml" /><Relationship Id="rId10" Type="http://schemas.openxmlformats.org/officeDocument/2006/relationships/tags" Target="../tags/tag103.xml" /><Relationship Id="rId11" Type="http://schemas.openxmlformats.org/officeDocument/2006/relationships/tags" Target="../tags/tag104.xml" /><Relationship Id="rId12" Type="http://schemas.openxmlformats.org/officeDocument/2006/relationships/image" Target="../media/image8.png" /><Relationship Id="rId13" Type="http://schemas.openxmlformats.org/officeDocument/2006/relationships/tags" Target="../tags/tag105.xml" /><Relationship Id="rId14" Type="http://schemas.openxmlformats.org/officeDocument/2006/relationships/tags" Target="../tags/tag106.xml" /><Relationship Id="rId15" Type="http://schemas.openxmlformats.org/officeDocument/2006/relationships/tags" Target="../tags/tag107.xml" /><Relationship Id="rId16" Type="http://schemas.openxmlformats.org/officeDocument/2006/relationships/tags" Target="../tags/tag108.xml" /><Relationship Id="rId17" Type="http://schemas.openxmlformats.org/officeDocument/2006/relationships/image" Target="../media/image1.png" /><Relationship Id="rId18" Type="http://schemas.openxmlformats.org/officeDocument/2006/relationships/slideMaster" Target="../slideMasters/slideMaster1.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tags" Target="../tags/tag101.xml" /><Relationship Id="rId9" Type="http://schemas.openxmlformats.org/officeDocument/2006/relationships/tags" Target="../tags/tag102.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09.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image" Target="../media/image1.png" /><Relationship Id="rId9"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16.xml" /><Relationship Id="rId10" Type="http://schemas.openxmlformats.org/officeDocument/2006/relationships/tags" Target="../tags/tag121.xml" /><Relationship Id="rId11" Type="http://schemas.openxmlformats.org/officeDocument/2006/relationships/image" Target="../media/image15.png" /><Relationship Id="rId12" Type="http://schemas.openxmlformats.org/officeDocument/2006/relationships/tags" Target="../tags/tag122.xml" /><Relationship Id="rId13" Type="http://schemas.openxmlformats.org/officeDocument/2006/relationships/image" Target="../media/image16.png" /><Relationship Id="rId14" Type="http://schemas.openxmlformats.org/officeDocument/2006/relationships/slideMaster" Target="../slideMasters/slideMaster1.xml" /><Relationship Id="rId2" Type="http://schemas.openxmlformats.org/officeDocument/2006/relationships/image" Target="../media/image11.png" /><Relationship Id="rId3" Type="http://schemas.openxmlformats.org/officeDocument/2006/relationships/tags" Target="../tags/tag117.xml" /><Relationship Id="rId4" Type="http://schemas.openxmlformats.org/officeDocument/2006/relationships/image" Target="../media/image12.png" /><Relationship Id="rId5" Type="http://schemas.openxmlformats.org/officeDocument/2006/relationships/tags" Target="../tags/tag118.xml" /><Relationship Id="rId6" Type="http://schemas.openxmlformats.org/officeDocument/2006/relationships/image" Target="../media/image13.png" /><Relationship Id="rId7" Type="http://schemas.openxmlformats.org/officeDocument/2006/relationships/tags" Target="../tags/tag119.xml" /><Relationship Id="rId8" Type="http://schemas.openxmlformats.org/officeDocument/2006/relationships/image" Target="../media/image14.png"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0.xml" /><Relationship Id="rId10" Type="http://schemas.openxmlformats.org/officeDocument/2006/relationships/tags" Target="../tags/tag17.xml" /><Relationship Id="rId11" Type="http://schemas.openxmlformats.org/officeDocument/2006/relationships/slideMaster" Target="../slideMasters/slideMaster1.xml" /><Relationship Id="rId2" Type="http://schemas.openxmlformats.org/officeDocument/2006/relationships/image" Target="../media/image1.png" /><Relationship Id="rId3" Type="http://schemas.openxmlformats.org/officeDocument/2006/relationships/tags" Target="../tags/tag11.xml" /><Relationship Id="rId4" Type="http://schemas.openxmlformats.org/officeDocument/2006/relationships/image" Target="../media/image5.png" /><Relationship Id="rId5" Type="http://schemas.openxmlformats.org/officeDocument/2006/relationships/tags" Target="../tags/tag12.xml" /><Relationship Id="rId6" Type="http://schemas.openxmlformats.org/officeDocument/2006/relationships/tags" Target="../tags/tag13.xml" /><Relationship Id="rId7" Type="http://schemas.openxmlformats.org/officeDocument/2006/relationships/tags" Target="../tags/tag14.xml" /><Relationship Id="rId8" Type="http://schemas.openxmlformats.org/officeDocument/2006/relationships/tags" Target="../tags/tag15.xml" /><Relationship Id="rId9" Type="http://schemas.openxmlformats.org/officeDocument/2006/relationships/tags" Target="../tags/tag16.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8.xml" /><Relationship Id="rId10" Type="http://schemas.openxmlformats.org/officeDocument/2006/relationships/tags" Target="../tags/tag25.xml" /><Relationship Id="rId11" Type="http://schemas.openxmlformats.org/officeDocument/2006/relationships/tags" Target="../tags/tag26.xml" /><Relationship Id="rId12" Type="http://schemas.openxmlformats.org/officeDocument/2006/relationships/slideMaster" Target="../slideMasters/slideMaster1.xml" /><Relationship Id="rId2" Type="http://schemas.openxmlformats.org/officeDocument/2006/relationships/image" Target="../media/image1.png" /><Relationship Id="rId3" Type="http://schemas.openxmlformats.org/officeDocument/2006/relationships/tags" Target="../tags/tag19.xml" /><Relationship Id="rId4" Type="http://schemas.openxmlformats.org/officeDocument/2006/relationships/image" Target="../media/image5.png"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tags" Target="../tags/tag22.xml" /><Relationship Id="rId8" Type="http://schemas.openxmlformats.org/officeDocument/2006/relationships/tags" Target="../tags/tag23.xml" /><Relationship Id="rId9" Type="http://schemas.openxmlformats.org/officeDocument/2006/relationships/tags" Target="../tags/tag24.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7.xml" /><Relationship Id="rId10" Type="http://schemas.openxmlformats.org/officeDocument/2006/relationships/tags" Target="../tags/tag33.xml" /><Relationship Id="rId11" Type="http://schemas.openxmlformats.org/officeDocument/2006/relationships/tags" Target="../tags/tag34.xml" /><Relationship Id="rId12" Type="http://schemas.openxmlformats.org/officeDocument/2006/relationships/slideMaster" Target="../slideMasters/slideMaster1.xml" /><Relationship Id="rId2" Type="http://schemas.openxmlformats.org/officeDocument/2006/relationships/image" Target="../media/image1.png" /><Relationship Id="rId3" Type="http://schemas.openxmlformats.org/officeDocument/2006/relationships/tags" Target="../tags/tag28.xml" /><Relationship Id="rId4" Type="http://schemas.openxmlformats.org/officeDocument/2006/relationships/image" Target="../media/image6.png" /><Relationship Id="rId5" Type="http://schemas.openxmlformats.org/officeDocument/2006/relationships/tags" Target="../tags/tag29.xml" /><Relationship Id="rId6" Type="http://schemas.openxmlformats.org/officeDocument/2006/relationships/image" Target="../media/image7.jpeg"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tags" Target="../tags/tag32.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35.xml" /><Relationship Id="rId10" Type="http://schemas.openxmlformats.org/officeDocument/2006/relationships/tags" Target="../tags/tag43.xml" /><Relationship Id="rId11" Type="http://schemas.openxmlformats.org/officeDocument/2006/relationships/image" Target="../media/image1.png" /><Relationship Id="rId12" Type="http://schemas.openxmlformats.org/officeDocument/2006/relationships/slideMaster" Target="../slideMasters/slideMaster1.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image" Target="../media/image8.png" /><Relationship Id="rId7" Type="http://schemas.openxmlformats.org/officeDocument/2006/relationships/tags" Target="../tags/tag40.xml" /><Relationship Id="rId8" Type="http://schemas.openxmlformats.org/officeDocument/2006/relationships/tags" Target="../tags/tag41.xml" /><Relationship Id="rId9" Type="http://schemas.openxmlformats.org/officeDocument/2006/relationships/tags" Target="../tags/tag42.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44.xml" /><Relationship Id="rId10" Type="http://schemas.openxmlformats.org/officeDocument/2006/relationships/tags" Target="../tags/tag51.xml" /><Relationship Id="rId11" Type="http://schemas.openxmlformats.org/officeDocument/2006/relationships/tags" Target="../tags/tag52.xml" /><Relationship Id="rId12" Type="http://schemas.openxmlformats.org/officeDocument/2006/relationships/slideMaster" Target="../slideMasters/slideMaster1.xml" /><Relationship Id="rId2" Type="http://schemas.openxmlformats.org/officeDocument/2006/relationships/image" Target="../media/image1.png" /><Relationship Id="rId3" Type="http://schemas.openxmlformats.org/officeDocument/2006/relationships/tags" Target="../tags/tag45.xml" /><Relationship Id="rId4" Type="http://schemas.openxmlformats.org/officeDocument/2006/relationships/image" Target="../media/image5.png" /><Relationship Id="rId5" Type="http://schemas.openxmlformats.org/officeDocument/2006/relationships/tags" Target="../tags/tag46.xml" /><Relationship Id="rId6" Type="http://schemas.openxmlformats.org/officeDocument/2006/relationships/tags" Target="../tags/tag47.xml" /><Relationship Id="rId7" Type="http://schemas.openxmlformats.org/officeDocument/2006/relationships/tags" Target="../tags/tag48.xml" /><Relationship Id="rId8" Type="http://schemas.openxmlformats.org/officeDocument/2006/relationships/tags" Target="../tags/tag49.xml" /><Relationship Id="rId9" Type="http://schemas.openxmlformats.org/officeDocument/2006/relationships/tags" Target="../tags/tag50.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53.xml" /><Relationship Id="rId10" Type="http://schemas.openxmlformats.org/officeDocument/2006/relationships/tags" Target="../tags/tag61.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image" Target="../media/image9.jpeg" /><Relationship Id="rId15" Type="http://schemas.openxmlformats.org/officeDocument/2006/relationships/slideMaster" Target="../slideMasters/slideMaster1.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image" Target="../media/image8.png"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65.xml" /><Relationship Id="rId10" Type="http://schemas.openxmlformats.org/officeDocument/2006/relationships/image" Target="../media/image8.png" /><Relationship Id="rId11" Type="http://schemas.openxmlformats.org/officeDocument/2006/relationships/tags" Target="../tags/tag74.xml" /><Relationship Id="rId12" Type="http://schemas.openxmlformats.org/officeDocument/2006/relationships/tags" Target="../tags/tag75.xml" /><Relationship Id="rId13" Type="http://schemas.openxmlformats.org/officeDocument/2006/relationships/tags" Target="../tags/tag76.xml" /><Relationship Id="rId14" Type="http://schemas.openxmlformats.org/officeDocument/2006/relationships/tags" Target="../tags/tag77.xml" /><Relationship Id="rId15" Type="http://schemas.openxmlformats.org/officeDocument/2006/relationships/image" Target="../media/image1.png" /><Relationship Id="rId16" Type="http://schemas.openxmlformats.org/officeDocument/2006/relationships/slideMaster" Target="../slideMasters/slideMaster1.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tags" Target="../tags/tag72.xml" /><Relationship Id="rId9" Type="http://schemas.openxmlformats.org/officeDocument/2006/relationships/tags" Target="../tags/tag73.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78.xml" /><Relationship Id="rId10" Type="http://schemas.openxmlformats.org/officeDocument/2006/relationships/tags" Target="../tags/tag86.xml" /><Relationship Id="rId11" Type="http://schemas.openxmlformats.org/officeDocument/2006/relationships/image" Target="../media/image9.jpeg" /><Relationship Id="rId12" Type="http://schemas.openxmlformats.org/officeDocument/2006/relationships/slideMaster" Target="../slideMasters/slideMaster1.xml" /><Relationship Id="rId2" Type="http://schemas.openxmlformats.org/officeDocument/2006/relationships/tags" Target="../tags/tag79.xml" /><Relationship Id="rId3" Type="http://schemas.openxmlformats.org/officeDocument/2006/relationships/image" Target="../media/image10.png"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tags" Target="../tags/tag83.xml" /><Relationship Id="rId8" Type="http://schemas.openxmlformats.org/officeDocument/2006/relationships/tags" Target="../tags/tag84.xml" /><Relationship Id="rId9" Type="http://schemas.openxmlformats.org/officeDocument/2006/relationships/tags" Target="../tags/tag85.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pic>
        <p:nvPicPr>
          <p:cNvPr id="12" name="图片 11" descr="C:\Users\Administrator\Desktop\图片1.png图片1"/>
          <p:cNvPicPr>
            <a:picLocks noChangeAspect="1"/>
          </p:cNvPicPr>
          <p:nvPr userDrawn="1">
            <p:custDataLst>
              <p:tags r:id="rId3"/>
            </p:custDataLst>
          </p:nvPr>
        </p:nvPicPr>
        <p:blipFill>
          <a:blip r:embed="rId2"/>
          <a:stretch>
            <a:fillRect/>
          </a:stretch>
        </p:blipFill>
        <p:spPr>
          <a:xfrm>
            <a:off x="51118" y="0"/>
            <a:ext cx="12089765" cy="6858000"/>
          </a:xfrm>
          <a:prstGeom prst="rect">
            <a:avLst/>
          </a:prstGeom>
        </p:spPr>
      </p:pic>
      <p:pic>
        <p:nvPicPr>
          <p:cNvPr id="7" name="图片 6"/>
          <p:cNvPicPr>
            <a:picLocks noChangeAspect="1"/>
          </p:cNvPicPr>
          <p:nvPr>
            <p:custDataLst>
              <p:tags r:id="rId6"/>
            </p:custDataLst>
          </p:nvPr>
        </p:nvPicPr>
        <p:blipFill>
          <a:blip r:embed="rId5"/>
          <a:stretch>
            <a:fillRect/>
          </a:stretch>
        </p:blipFill>
        <p:spPr>
          <a:xfrm>
            <a:off x="3680927" y="1013926"/>
            <a:ext cx="4830147" cy="4830147"/>
          </a:xfrm>
          <a:custGeom>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blipFill>
            <a:blip r:embed="rId4">
              <a:alphaModFix amt="83000"/>
            </a:blip>
            <a:stretch>
              <a:fillRect/>
            </a:stretch>
          </a:blipFill>
          <a:effectLst/>
        </p:spPr>
      </p:pic>
      <p:pic>
        <p:nvPicPr>
          <p:cNvPr id="9" name="图片 8"/>
          <p:cNvPicPr>
            <a:picLocks noChangeAspect="1"/>
          </p:cNvPicPr>
          <p:nvPr>
            <p:custDataLst>
              <p:tags r:id="rId8"/>
            </p:custDataLst>
          </p:nvPr>
        </p:nvPicPr>
        <p:blipFill>
          <a:blip r:embed="rId7"/>
          <a:stretch>
            <a:fillRect/>
          </a:stretch>
        </p:blipFill>
        <p:spPr>
          <a:xfrm rot="21398652">
            <a:off x="3889197" y="1428407"/>
            <a:ext cx="1063283" cy="1329654"/>
          </a:xfrm>
          <a:prstGeom prst="rect">
            <a:avLst/>
          </a:prstGeom>
        </p:spPr>
      </p:pic>
      <p:sp>
        <p:nvSpPr>
          <p:cNvPr id="2" name="标题 1"/>
          <p:cNvSpPr>
            <a:spLocks noGrp="1"/>
          </p:cNvSpPr>
          <p:nvPr>
            <p:ph type="ctrTitle" hasCustomPrompt="1"/>
            <p:custDataLst>
              <p:tags r:id="rId9"/>
            </p:custDataLst>
          </p:nvPr>
        </p:nvSpPr>
        <p:spPr>
          <a:xfrm>
            <a:off x="5714203" y="1182370"/>
            <a:ext cx="1223104" cy="4492800"/>
          </a:xfrm>
        </p:spPr>
        <p:txBody>
          <a:bodyPr vert="eaVert" lIns="90000" tIns="46800" rIns="90000" bIns="46800" anchor="ctr" anchorCtr="0">
            <a:normAutofit/>
          </a:bodyPr>
          <a:lstStyle>
            <a:lvl1pPr algn="ctr">
              <a:defRPr sz="60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0"/>
            </p:custDataLst>
          </p:nvPr>
        </p:nvSpPr>
        <p:spPr>
          <a:xfrm>
            <a:off x="5050570" y="2344950"/>
            <a:ext cx="603548" cy="2772000"/>
          </a:xfrm>
        </p:spPr>
        <p:txBody>
          <a:bodyPr vert="eaVert" lIns="90000" tIns="46800" rIns="90000" bIns="46800">
            <a:normAutofit/>
          </a:bodyPr>
          <a:lstStyle>
            <a:lvl1pPr marL="0" indent="0" algn="ctr" eaLnBrk="1" fontAlgn="auto" latinLnBrk="0" hangingPunct="1">
              <a:lnSpc>
                <a:spcPct val="100000"/>
              </a:lnSpc>
              <a:buNone/>
              <a:defRPr sz="2000" u="none" strike="noStrike" kern="1200" cap="none" spc="200" normalizeH="0" baseline="0">
                <a:solidFill>
                  <a:schemeClr val="accent1">
                    <a:lumMod val="50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11"/>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2"/>
            </p:custDataLst>
          </p:nvPr>
        </p:nvSpPr>
        <p:spPr/>
        <p:txBody>
          <a:bodyPr/>
          <a:lstStyle/>
          <a:p>
            <a:endParaRPr lang="zh-CN" altLang="en-US"/>
          </a:p>
        </p:txBody>
      </p:sp>
      <p:sp>
        <p:nvSpPr>
          <p:cNvPr id="18" name="灯片编号占位符 17"/>
          <p:cNvSpPr>
            <a:spLocks noGrp="1"/>
          </p:cNvSpPr>
          <p:nvPr>
            <p:ph type="sldNum" sz="quarter" idx="12"/>
            <p:custDataLst>
              <p:tags r:id="rId13"/>
            </p:custDataLst>
          </p:nvPr>
        </p:nvSpPr>
        <p:spPr/>
        <p:txBody>
          <a:bodyPr/>
          <a:lstStyle/>
          <a:p>
            <a:fld id="{49AE70B2-8BF9-45C0-BB95-33D1B9D3A854}" type="slidenum">
              <a:rPr lang="zh-CN" altLang="en-US" smtClean="0"/>
              <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rotWithShape="1">
          <a:blip r:embed="rId9"/>
          <a:stretch>
            <a:fillRect/>
          </a:stretch>
        </a:blip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lvl1pPr>
              <a:defRPr>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6" name="矩形 5"/>
          <p:cNvSpPr/>
          <p:nvPr userDrawn="1">
            <p:custDataLst>
              <p:tags r:id="rId7"/>
            </p:custDataLst>
          </p:nvPr>
        </p:nvSpPr>
        <p:spPr>
          <a:xfrm rot="5400000">
            <a:off x="370069" y="-370068"/>
            <a:ext cx="1817334" cy="2557469"/>
          </a:xfrm>
          <a:prstGeom prst="rect">
            <a:avLst/>
          </a:prstGeom>
          <a:blipFill dpi="0" rotWithShape="1">
            <a:blip r:embed="rId8">
              <a:alphaModFix amt="50000"/>
            </a:blip>
            <a:stretch>
              <a:fillRect l="-30922" t="21229" b="-212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rotWithShape="1">
          <a:blip r:embed="rId17"/>
          <a:stretch>
            <a:fillRect/>
          </a:stretch>
        </a:blip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lvl1pPr>
              <a:defRPr>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6" name="矩形 5"/>
          <p:cNvSpPr/>
          <p:nvPr userDrawn="1">
            <p:custDataLst>
              <p:tags r:id="rId11"/>
            </p:custDataLst>
          </p:nvPr>
        </p:nvSpPr>
        <p:spPr>
          <a:xfrm rot="5400000">
            <a:off x="370069" y="-370068"/>
            <a:ext cx="1817334" cy="2557469"/>
          </a:xfrm>
          <a:prstGeom prst="rect">
            <a:avLst/>
          </a:prstGeom>
          <a:blipFill dpi="0" rotWithShape="1">
            <a:blip r:embed="rId12">
              <a:alphaModFix amt="50000"/>
            </a:blip>
            <a:stretch>
              <a:fillRect l="-30922" t="21229" b="-212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pitchFamily="49" charset="-122"/>
              <a:ea typeface="隶书" panose="02010509060101010101" pitchFamily="49" charset="-122"/>
              <a:cs typeface="隶书" panose="02010509060101010101" pitchFamily="49" charset="-122"/>
            </a:endParaRPr>
          </a:p>
        </p:txBody>
      </p:sp>
      <p:grpSp>
        <p:nvGrpSpPr>
          <p:cNvPr id="20" name="组合 19"/>
          <p:cNvGrpSpPr/>
          <p:nvPr userDrawn="1">
            <p:custDataLst>
              <p:tags r:id="rId13"/>
            </p:custDataLst>
          </p:nvPr>
        </p:nvGrpSpPr>
        <p:grpSpPr>
          <a:xfrm>
            <a:off x="-273459" y="249833"/>
            <a:ext cx="1996050" cy="1172906"/>
            <a:chOff x="-107268" y="-163737"/>
            <a:chExt cx="3140443" cy="1845368"/>
          </a:xfrm>
        </p:grpSpPr>
        <p:sp>
          <p:nvSpPr>
            <p:cNvPr id="21" name="Freeform 202"/>
            <p:cNvSpPr>
              <a:spLocks noEditPoints="1"/>
            </p:cNvSpPr>
            <p:nvPr>
              <p:custDataLst>
                <p:tags r:id="rId14"/>
              </p:custDataLst>
            </p:nvPr>
          </p:nvSpPr>
          <p:spPr bwMode="auto">
            <a:xfrm flipH="1">
              <a:off x="122287" y="-163737"/>
              <a:ext cx="1967798" cy="1509325"/>
            </a:xfrm>
            <a:custGeom>
              <a:gdLst>
                <a:gd name="T0" fmla="*/ 1088 w 1300"/>
                <a:gd name="T1" fmla="*/ 228 h 996"/>
                <a:gd name="T2" fmla="*/ 1174 w 1300"/>
                <a:gd name="T3" fmla="*/ 110 h 996"/>
                <a:gd name="T4" fmla="*/ 1034 w 1300"/>
                <a:gd name="T5" fmla="*/ 183 h 996"/>
                <a:gd name="T6" fmla="*/ 955 w 1300"/>
                <a:gd name="T7" fmla="*/ 247 h 996"/>
                <a:gd name="T8" fmla="*/ 899 w 1300"/>
                <a:gd name="T9" fmla="*/ 318 h 996"/>
                <a:gd name="T10" fmla="*/ 1174 w 1300"/>
                <a:gd name="T11" fmla="*/ 110 h 996"/>
                <a:gd name="T12" fmla="*/ 819 w 1300"/>
                <a:gd name="T13" fmla="*/ 582 h 996"/>
                <a:gd name="T14" fmla="*/ 876 w 1300"/>
                <a:gd name="T15" fmla="*/ 335 h 996"/>
                <a:gd name="T16" fmla="*/ 932 w 1300"/>
                <a:gd name="T17" fmla="*/ 261 h 996"/>
                <a:gd name="T18" fmla="*/ 967 w 1300"/>
                <a:gd name="T19" fmla="*/ 216 h 996"/>
                <a:gd name="T20" fmla="*/ 623 w 1300"/>
                <a:gd name="T21" fmla="*/ 339 h 996"/>
                <a:gd name="T22" fmla="*/ 523 w 1300"/>
                <a:gd name="T23" fmla="*/ 394 h 996"/>
                <a:gd name="T24" fmla="*/ 493 w 1300"/>
                <a:gd name="T25" fmla="*/ 402 h 996"/>
                <a:gd name="T26" fmla="*/ 381 w 1300"/>
                <a:gd name="T27" fmla="*/ 457 h 996"/>
                <a:gd name="T28" fmla="*/ 258 w 1300"/>
                <a:gd name="T29" fmla="*/ 517 h 996"/>
                <a:gd name="T30" fmla="*/ 311 w 1300"/>
                <a:gd name="T31" fmla="*/ 513 h 996"/>
                <a:gd name="T32" fmla="*/ 264 w 1300"/>
                <a:gd name="T33" fmla="*/ 604 h 996"/>
                <a:gd name="T34" fmla="*/ 365 w 1300"/>
                <a:gd name="T35" fmla="*/ 530 h 996"/>
                <a:gd name="T36" fmla="*/ 345 w 1300"/>
                <a:gd name="T37" fmla="*/ 564 h 996"/>
                <a:gd name="T38" fmla="*/ 444 w 1300"/>
                <a:gd name="T39" fmla="*/ 479 h 996"/>
                <a:gd name="T40" fmla="*/ 542 w 1300"/>
                <a:gd name="T41" fmla="*/ 429 h 996"/>
                <a:gd name="T42" fmla="*/ 494 w 1300"/>
                <a:gd name="T43" fmla="*/ 493 h 996"/>
                <a:gd name="T44" fmla="*/ 448 w 1300"/>
                <a:gd name="T45" fmla="*/ 593 h 996"/>
                <a:gd name="T46" fmla="*/ 371 w 1300"/>
                <a:gd name="T47" fmla="*/ 713 h 996"/>
                <a:gd name="T48" fmla="*/ 379 w 1300"/>
                <a:gd name="T49" fmla="*/ 671 h 996"/>
                <a:gd name="T50" fmla="*/ 218 w 1300"/>
                <a:gd name="T51" fmla="*/ 784 h 996"/>
                <a:gd name="T52" fmla="*/ 291 w 1300"/>
                <a:gd name="T53" fmla="*/ 781 h 996"/>
                <a:gd name="T54" fmla="*/ 237 w 1300"/>
                <a:gd name="T55" fmla="*/ 910 h 996"/>
                <a:gd name="T56" fmla="*/ 227 w 1300"/>
                <a:gd name="T57" fmla="*/ 952 h 996"/>
                <a:gd name="T58" fmla="*/ 266 w 1300"/>
                <a:gd name="T59" fmla="*/ 888 h 996"/>
                <a:gd name="T60" fmla="*/ 358 w 1300"/>
                <a:gd name="T61" fmla="*/ 820 h 996"/>
                <a:gd name="T62" fmla="*/ 461 w 1300"/>
                <a:gd name="T63" fmla="*/ 744 h 996"/>
                <a:gd name="T64" fmla="*/ 428 w 1300"/>
                <a:gd name="T65" fmla="*/ 712 h 996"/>
                <a:gd name="T66" fmla="*/ 755 w 1300"/>
                <a:gd name="T67" fmla="*/ 323 h 996"/>
                <a:gd name="T68" fmla="*/ 663 w 1300"/>
                <a:gd name="T69" fmla="*/ 441 h 996"/>
                <a:gd name="T70" fmla="*/ 394 w 1300"/>
                <a:gd name="T71" fmla="*/ 795 h 996"/>
                <a:gd name="T72" fmla="*/ 367 w 1300"/>
                <a:gd name="T73" fmla="*/ 906 h 996"/>
                <a:gd name="T74" fmla="*/ 218 w 1300"/>
                <a:gd name="T75" fmla="*/ 784 h 996"/>
                <a:gd name="T76" fmla="*/ 451 w 1300"/>
                <a:gd name="T77" fmla="*/ 548 h 996"/>
                <a:gd name="T78" fmla="*/ 283 w 1300"/>
                <a:gd name="T79" fmla="*/ 672 h 996"/>
                <a:gd name="T80" fmla="*/ 365 w 1300"/>
                <a:gd name="T81" fmla="*/ 530 h 996"/>
                <a:gd name="T82" fmla="*/ 0 w 1300"/>
                <a:gd name="T83" fmla="*/ 624 h 996"/>
                <a:gd name="T84" fmla="*/ 193 w 1300"/>
                <a:gd name="T85" fmla="*/ 555 h 996"/>
                <a:gd name="T86" fmla="*/ 463 w 1300"/>
                <a:gd name="T87" fmla="*/ 407 h 996"/>
                <a:gd name="T88" fmla="*/ 425 w 1300"/>
                <a:gd name="T89" fmla="*/ 411 h 996"/>
                <a:gd name="T90" fmla="*/ 523 w 1300"/>
                <a:gd name="T91" fmla="*/ 362 h 996"/>
                <a:gd name="T92" fmla="*/ 541 w 1300"/>
                <a:gd name="T93" fmla="*/ 369 h 996"/>
                <a:gd name="T94" fmla="*/ 736 w 1300"/>
                <a:gd name="T95" fmla="*/ 255 h 996"/>
                <a:gd name="T96" fmla="*/ 1034 w 1300"/>
                <a:gd name="T97" fmla="*/ 183 h 996"/>
                <a:gd name="T98" fmla="*/ 577 w 1300"/>
                <a:gd name="T99" fmla="*/ 372 h 996"/>
                <a:gd name="T100" fmla="*/ 604 w 1300"/>
                <a:gd name="T101" fmla="*/ 736 h 996"/>
                <a:gd name="T102" fmla="*/ 604 w 1300"/>
                <a:gd name="T103" fmla="*/ 736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6">
                  <a:moveTo>
                    <a:pt x="1088" y="228"/>
                  </a:moveTo>
                  <a:cubicBezTo>
                    <a:pt x="921" y="352"/>
                    <a:pt x="921" y="352"/>
                    <a:pt x="921" y="352"/>
                  </a:cubicBezTo>
                  <a:cubicBezTo>
                    <a:pt x="952" y="340"/>
                    <a:pt x="982" y="325"/>
                    <a:pt x="1010" y="306"/>
                  </a:cubicBezTo>
                  <a:cubicBezTo>
                    <a:pt x="1037" y="282"/>
                    <a:pt x="1063" y="255"/>
                    <a:pt x="1088" y="228"/>
                  </a:cubicBezTo>
                  <a:close/>
                  <a:moveTo>
                    <a:pt x="1297" y="33"/>
                  </a:moveTo>
                  <a:cubicBezTo>
                    <a:pt x="1298" y="22"/>
                    <a:pt x="1299" y="11"/>
                    <a:pt x="1300" y="0"/>
                  </a:cubicBezTo>
                  <a:cubicBezTo>
                    <a:pt x="1239" y="38"/>
                    <a:pt x="1174" y="78"/>
                    <a:pt x="1111" y="119"/>
                  </a:cubicBezTo>
                  <a:cubicBezTo>
                    <a:pt x="1131" y="115"/>
                    <a:pt x="1152" y="112"/>
                    <a:pt x="1174" y="110"/>
                  </a:cubicBezTo>
                  <a:cubicBezTo>
                    <a:pt x="1297" y="33"/>
                    <a:pt x="1297" y="33"/>
                    <a:pt x="1297" y="33"/>
                  </a:cubicBezTo>
                  <a:close/>
                  <a:moveTo>
                    <a:pt x="1174" y="110"/>
                  </a:moveTo>
                  <a:cubicBezTo>
                    <a:pt x="1170" y="112"/>
                    <a:pt x="1170" y="112"/>
                    <a:pt x="1170" y="112"/>
                  </a:cubicBezTo>
                  <a:cubicBezTo>
                    <a:pt x="1120" y="126"/>
                    <a:pt x="1075" y="151"/>
                    <a:pt x="1034" y="183"/>
                  </a:cubicBezTo>
                  <a:cubicBezTo>
                    <a:pt x="1153" y="123"/>
                    <a:pt x="1153" y="123"/>
                    <a:pt x="1153" y="123"/>
                  </a:cubicBezTo>
                  <a:cubicBezTo>
                    <a:pt x="972" y="236"/>
                    <a:pt x="972" y="236"/>
                    <a:pt x="972" y="236"/>
                  </a:cubicBezTo>
                  <a:cubicBezTo>
                    <a:pt x="965" y="243"/>
                    <a:pt x="958" y="250"/>
                    <a:pt x="951" y="257"/>
                  </a:cubicBezTo>
                  <a:cubicBezTo>
                    <a:pt x="955" y="247"/>
                    <a:pt x="955" y="247"/>
                    <a:pt x="955" y="247"/>
                  </a:cubicBezTo>
                  <a:cubicBezTo>
                    <a:pt x="932" y="261"/>
                    <a:pt x="932" y="261"/>
                    <a:pt x="932" y="261"/>
                  </a:cubicBezTo>
                  <a:cubicBezTo>
                    <a:pt x="923" y="274"/>
                    <a:pt x="914" y="288"/>
                    <a:pt x="907" y="302"/>
                  </a:cubicBezTo>
                  <a:cubicBezTo>
                    <a:pt x="896" y="313"/>
                    <a:pt x="886" y="324"/>
                    <a:pt x="876" y="335"/>
                  </a:cubicBezTo>
                  <a:cubicBezTo>
                    <a:pt x="899" y="318"/>
                    <a:pt x="899" y="318"/>
                    <a:pt x="899" y="318"/>
                  </a:cubicBezTo>
                  <a:cubicBezTo>
                    <a:pt x="859" y="399"/>
                    <a:pt x="840" y="491"/>
                    <a:pt x="819" y="582"/>
                  </a:cubicBezTo>
                  <a:cubicBezTo>
                    <a:pt x="938" y="289"/>
                    <a:pt x="938" y="289"/>
                    <a:pt x="938" y="289"/>
                  </a:cubicBezTo>
                  <a:cubicBezTo>
                    <a:pt x="1179" y="110"/>
                    <a:pt x="1179" y="110"/>
                    <a:pt x="1179" y="110"/>
                  </a:cubicBezTo>
                  <a:cubicBezTo>
                    <a:pt x="1177" y="110"/>
                    <a:pt x="1175" y="110"/>
                    <a:pt x="1174" y="110"/>
                  </a:cubicBezTo>
                  <a:close/>
                  <a:moveTo>
                    <a:pt x="819" y="582"/>
                  </a:moveTo>
                  <a:cubicBezTo>
                    <a:pt x="738" y="783"/>
                    <a:pt x="738" y="783"/>
                    <a:pt x="738" y="783"/>
                  </a:cubicBezTo>
                  <a:cubicBezTo>
                    <a:pt x="759" y="755"/>
                    <a:pt x="777" y="725"/>
                    <a:pt x="792" y="693"/>
                  </a:cubicBezTo>
                  <a:cubicBezTo>
                    <a:pt x="802" y="657"/>
                    <a:pt x="811" y="619"/>
                    <a:pt x="819" y="582"/>
                  </a:cubicBezTo>
                  <a:close/>
                  <a:moveTo>
                    <a:pt x="876" y="335"/>
                  </a:moveTo>
                  <a:cubicBezTo>
                    <a:pt x="708" y="459"/>
                    <a:pt x="708" y="459"/>
                    <a:pt x="708" y="459"/>
                  </a:cubicBezTo>
                  <a:cubicBezTo>
                    <a:pt x="739" y="447"/>
                    <a:pt x="770" y="432"/>
                    <a:pt x="798" y="413"/>
                  </a:cubicBezTo>
                  <a:cubicBezTo>
                    <a:pt x="825" y="388"/>
                    <a:pt x="850" y="362"/>
                    <a:pt x="876" y="335"/>
                  </a:cubicBezTo>
                  <a:close/>
                  <a:moveTo>
                    <a:pt x="932" y="261"/>
                  </a:moveTo>
                  <a:cubicBezTo>
                    <a:pt x="942" y="245"/>
                    <a:pt x="954" y="230"/>
                    <a:pt x="967" y="216"/>
                  </a:cubicBezTo>
                  <a:cubicBezTo>
                    <a:pt x="773" y="360"/>
                    <a:pt x="773" y="360"/>
                    <a:pt x="773" y="360"/>
                  </a:cubicBezTo>
                  <a:cubicBezTo>
                    <a:pt x="932" y="261"/>
                    <a:pt x="932" y="261"/>
                    <a:pt x="932" y="261"/>
                  </a:cubicBezTo>
                  <a:close/>
                  <a:moveTo>
                    <a:pt x="773" y="360"/>
                  </a:moveTo>
                  <a:cubicBezTo>
                    <a:pt x="745" y="378"/>
                    <a:pt x="745" y="378"/>
                    <a:pt x="745" y="378"/>
                  </a:cubicBezTo>
                  <a:cubicBezTo>
                    <a:pt x="769" y="351"/>
                    <a:pt x="850" y="293"/>
                    <a:pt x="951" y="224"/>
                  </a:cubicBezTo>
                  <a:cubicBezTo>
                    <a:pt x="967" y="216"/>
                    <a:pt x="967" y="216"/>
                    <a:pt x="967" y="216"/>
                  </a:cubicBezTo>
                  <a:cubicBezTo>
                    <a:pt x="966" y="216"/>
                    <a:pt x="964" y="216"/>
                    <a:pt x="963" y="216"/>
                  </a:cubicBezTo>
                  <a:cubicBezTo>
                    <a:pt x="1009" y="185"/>
                    <a:pt x="1059" y="152"/>
                    <a:pt x="1111" y="119"/>
                  </a:cubicBezTo>
                  <a:cubicBezTo>
                    <a:pt x="1040" y="135"/>
                    <a:pt x="973" y="169"/>
                    <a:pt x="917" y="217"/>
                  </a:cubicBezTo>
                  <a:cubicBezTo>
                    <a:pt x="811" y="227"/>
                    <a:pt x="716" y="284"/>
                    <a:pt x="623" y="339"/>
                  </a:cubicBezTo>
                  <a:cubicBezTo>
                    <a:pt x="736" y="255"/>
                    <a:pt x="736" y="255"/>
                    <a:pt x="736" y="255"/>
                  </a:cubicBezTo>
                  <a:cubicBezTo>
                    <a:pt x="660" y="274"/>
                    <a:pt x="598" y="317"/>
                    <a:pt x="541" y="369"/>
                  </a:cubicBezTo>
                  <a:cubicBezTo>
                    <a:pt x="618" y="342"/>
                    <a:pt x="618" y="342"/>
                    <a:pt x="618" y="342"/>
                  </a:cubicBezTo>
                  <a:cubicBezTo>
                    <a:pt x="586" y="360"/>
                    <a:pt x="555" y="378"/>
                    <a:pt x="523" y="394"/>
                  </a:cubicBezTo>
                  <a:cubicBezTo>
                    <a:pt x="520" y="395"/>
                    <a:pt x="516" y="396"/>
                    <a:pt x="512" y="397"/>
                  </a:cubicBezTo>
                  <a:cubicBezTo>
                    <a:pt x="501" y="408"/>
                    <a:pt x="489" y="420"/>
                    <a:pt x="478" y="432"/>
                  </a:cubicBezTo>
                  <a:cubicBezTo>
                    <a:pt x="475" y="432"/>
                    <a:pt x="472" y="433"/>
                    <a:pt x="469" y="433"/>
                  </a:cubicBezTo>
                  <a:cubicBezTo>
                    <a:pt x="493" y="402"/>
                    <a:pt x="493" y="402"/>
                    <a:pt x="493" y="402"/>
                  </a:cubicBezTo>
                  <a:cubicBezTo>
                    <a:pt x="483" y="404"/>
                    <a:pt x="473" y="405"/>
                    <a:pt x="463" y="407"/>
                  </a:cubicBezTo>
                  <a:cubicBezTo>
                    <a:pt x="451" y="418"/>
                    <a:pt x="440" y="429"/>
                    <a:pt x="429" y="441"/>
                  </a:cubicBezTo>
                  <a:cubicBezTo>
                    <a:pt x="427" y="442"/>
                    <a:pt x="425" y="443"/>
                    <a:pt x="423" y="443"/>
                  </a:cubicBezTo>
                  <a:cubicBezTo>
                    <a:pt x="409" y="447"/>
                    <a:pt x="395" y="452"/>
                    <a:pt x="381" y="457"/>
                  </a:cubicBezTo>
                  <a:cubicBezTo>
                    <a:pt x="376" y="459"/>
                    <a:pt x="371" y="461"/>
                    <a:pt x="367" y="463"/>
                  </a:cubicBezTo>
                  <a:cubicBezTo>
                    <a:pt x="362" y="465"/>
                    <a:pt x="357" y="467"/>
                    <a:pt x="353" y="469"/>
                  </a:cubicBezTo>
                  <a:cubicBezTo>
                    <a:pt x="330" y="479"/>
                    <a:pt x="307" y="490"/>
                    <a:pt x="285" y="502"/>
                  </a:cubicBezTo>
                  <a:cubicBezTo>
                    <a:pt x="276" y="507"/>
                    <a:pt x="267" y="512"/>
                    <a:pt x="258" y="517"/>
                  </a:cubicBezTo>
                  <a:cubicBezTo>
                    <a:pt x="249" y="522"/>
                    <a:pt x="240" y="528"/>
                    <a:pt x="231" y="533"/>
                  </a:cubicBezTo>
                  <a:cubicBezTo>
                    <a:pt x="222" y="538"/>
                    <a:pt x="213" y="543"/>
                    <a:pt x="205" y="548"/>
                  </a:cubicBezTo>
                  <a:cubicBezTo>
                    <a:pt x="201" y="550"/>
                    <a:pt x="197" y="553"/>
                    <a:pt x="193" y="555"/>
                  </a:cubicBezTo>
                  <a:cubicBezTo>
                    <a:pt x="311" y="513"/>
                    <a:pt x="311" y="513"/>
                    <a:pt x="311" y="513"/>
                  </a:cubicBezTo>
                  <a:cubicBezTo>
                    <a:pt x="282" y="533"/>
                    <a:pt x="255" y="558"/>
                    <a:pt x="232" y="585"/>
                  </a:cubicBezTo>
                  <a:cubicBezTo>
                    <a:pt x="261" y="570"/>
                    <a:pt x="261" y="570"/>
                    <a:pt x="261" y="570"/>
                  </a:cubicBezTo>
                  <a:cubicBezTo>
                    <a:pt x="188" y="618"/>
                    <a:pt x="126" y="688"/>
                    <a:pt x="87" y="770"/>
                  </a:cubicBezTo>
                  <a:cubicBezTo>
                    <a:pt x="264" y="604"/>
                    <a:pt x="264" y="604"/>
                    <a:pt x="264" y="604"/>
                  </a:cubicBezTo>
                  <a:cubicBezTo>
                    <a:pt x="265" y="604"/>
                    <a:pt x="265" y="604"/>
                    <a:pt x="265" y="604"/>
                  </a:cubicBezTo>
                  <a:cubicBezTo>
                    <a:pt x="346" y="528"/>
                    <a:pt x="346" y="528"/>
                    <a:pt x="346" y="528"/>
                  </a:cubicBezTo>
                  <a:cubicBezTo>
                    <a:pt x="376" y="513"/>
                    <a:pt x="376" y="513"/>
                    <a:pt x="376" y="513"/>
                  </a:cubicBezTo>
                  <a:cubicBezTo>
                    <a:pt x="373" y="518"/>
                    <a:pt x="369" y="524"/>
                    <a:pt x="365" y="530"/>
                  </a:cubicBezTo>
                  <a:cubicBezTo>
                    <a:pt x="413" y="494"/>
                    <a:pt x="413" y="494"/>
                    <a:pt x="413" y="494"/>
                  </a:cubicBezTo>
                  <a:cubicBezTo>
                    <a:pt x="424" y="489"/>
                    <a:pt x="424" y="489"/>
                    <a:pt x="424" y="489"/>
                  </a:cubicBezTo>
                  <a:cubicBezTo>
                    <a:pt x="401" y="513"/>
                    <a:pt x="378" y="536"/>
                    <a:pt x="354" y="558"/>
                  </a:cubicBezTo>
                  <a:cubicBezTo>
                    <a:pt x="351" y="560"/>
                    <a:pt x="348" y="562"/>
                    <a:pt x="345" y="564"/>
                  </a:cubicBezTo>
                  <a:cubicBezTo>
                    <a:pt x="325" y="598"/>
                    <a:pt x="307" y="633"/>
                    <a:pt x="289" y="668"/>
                  </a:cubicBezTo>
                  <a:cubicBezTo>
                    <a:pt x="290" y="667"/>
                    <a:pt x="290" y="667"/>
                    <a:pt x="290" y="667"/>
                  </a:cubicBezTo>
                  <a:cubicBezTo>
                    <a:pt x="428" y="487"/>
                    <a:pt x="428" y="487"/>
                    <a:pt x="428" y="487"/>
                  </a:cubicBezTo>
                  <a:cubicBezTo>
                    <a:pt x="444" y="479"/>
                    <a:pt x="444" y="479"/>
                    <a:pt x="444" y="479"/>
                  </a:cubicBezTo>
                  <a:cubicBezTo>
                    <a:pt x="542" y="429"/>
                    <a:pt x="542" y="429"/>
                    <a:pt x="542" y="429"/>
                  </a:cubicBezTo>
                  <a:cubicBezTo>
                    <a:pt x="609" y="396"/>
                    <a:pt x="609" y="396"/>
                    <a:pt x="609" y="396"/>
                  </a:cubicBezTo>
                  <a:cubicBezTo>
                    <a:pt x="580" y="418"/>
                    <a:pt x="552" y="443"/>
                    <a:pt x="526" y="470"/>
                  </a:cubicBezTo>
                  <a:cubicBezTo>
                    <a:pt x="542" y="429"/>
                    <a:pt x="542" y="429"/>
                    <a:pt x="542" y="429"/>
                  </a:cubicBezTo>
                  <a:cubicBezTo>
                    <a:pt x="535" y="437"/>
                    <a:pt x="528" y="446"/>
                    <a:pt x="521" y="454"/>
                  </a:cubicBezTo>
                  <a:cubicBezTo>
                    <a:pt x="518" y="458"/>
                    <a:pt x="515" y="462"/>
                    <a:pt x="512" y="467"/>
                  </a:cubicBezTo>
                  <a:cubicBezTo>
                    <a:pt x="509" y="471"/>
                    <a:pt x="506" y="475"/>
                    <a:pt x="503" y="480"/>
                  </a:cubicBezTo>
                  <a:cubicBezTo>
                    <a:pt x="500" y="484"/>
                    <a:pt x="497" y="489"/>
                    <a:pt x="494" y="493"/>
                  </a:cubicBezTo>
                  <a:cubicBezTo>
                    <a:pt x="490" y="500"/>
                    <a:pt x="486" y="508"/>
                    <a:pt x="482" y="515"/>
                  </a:cubicBezTo>
                  <a:cubicBezTo>
                    <a:pt x="472" y="526"/>
                    <a:pt x="461" y="537"/>
                    <a:pt x="451" y="548"/>
                  </a:cubicBezTo>
                  <a:cubicBezTo>
                    <a:pt x="474" y="531"/>
                    <a:pt x="474" y="531"/>
                    <a:pt x="474" y="531"/>
                  </a:cubicBezTo>
                  <a:cubicBezTo>
                    <a:pt x="464" y="551"/>
                    <a:pt x="455" y="572"/>
                    <a:pt x="448" y="593"/>
                  </a:cubicBezTo>
                  <a:cubicBezTo>
                    <a:pt x="446" y="598"/>
                    <a:pt x="444" y="603"/>
                    <a:pt x="442" y="608"/>
                  </a:cubicBezTo>
                  <a:cubicBezTo>
                    <a:pt x="437" y="623"/>
                    <a:pt x="432" y="639"/>
                    <a:pt x="428" y="654"/>
                  </a:cubicBezTo>
                  <a:cubicBezTo>
                    <a:pt x="423" y="671"/>
                    <a:pt x="419" y="688"/>
                    <a:pt x="415" y="704"/>
                  </a:cubicBezTo>
                  <a:cubicBezTo>
                    <a:pt x="400" y="706"/>
                    <a:pt x="386" y="709"/>
                    <a:pt x="371" y="713"/>
                  </a:cubicBezTo>
                  <a:cubicBezTo>
                    <a:pt x="414" y="642"/>
                    <a:pt x="414" y="642"/>
                    <a:pt x="414" y="642"/>
                  </a:cubicBezTo>
                  <a:cubicBezTo>
                    <a:pt x="408" y="646"/>
                    <a:pt x="402" y="651"/>
                    <a:pt x="396" y="656"/>
                  </a:cubicBezTo>
                  <a:cubicBezTo>
                    <a:pt x="393" y="658"/>
                    <a:pt x="391" y="661"/>
                    <a:pt x="388" y="663"/>
                  </a:cubicBezTo>
                  <a:cubicBezTo>
                    <a:pt x="385" y="666"/>
                    <a:pt x="382" y="668"/>
                    <a:pt x="379" y="671"/>
                  </a:cubicBezTo>
                  <a:cubicBezTo>
                    <a:pt x="377" y="673"/>
                    <a:pt x="374" y="676"/>
                    <a:pt x="371" y="679"/>
                  </a:cubicBezTo>
                  <a:cubicBezTo>
                    <a:pt x="366" y="684"/>
                    <a:pt x="360" y="689"/>
                    <a:pt x="355" y="695"/>
                  </a:cubicBezTo>
                  <a:cubicBezTo>
                    <a:pt x="346" y="705"/>
                    <a:pt x="337" y="715"/>
                    <a:pt x="328" y="726"/>
                  </a:cubicBezTo>
                  <a:cubicBezTo>
                    <a:pt x="290" y="740"/>
                    <a:pt x="252" y="760"/>
                    <a:pt x="218" y="784"/>
                  </a:cubicBezTo>
                  <a:cubicBezTo>
                    <a:pt x="200" y="804"/>
                    <a:pt x="180" y="822"/>
                    <a:pt x="159" y="838"/>
                  </a:cubicBezTo>
                  <a:cubicBezTo>
                    <a:pt x="168" y="826"/>
                    <a:pt x="168" y="826"/>
                    <a:pt x="168" y="826"/>
                  </a:cubicBezTo>
                  <a:cubicBezTo>
                    <a:pt x="158" y="836"/>
                    <a:pt x="148" y="846"/>
                    <a:pt x="139" y="857"/>
                  </a:cubicBezTo>
                  <a:cubicBezTo>
                    <a:pt x="291" y="781"/>
                    <a:pt x="291" y="781"/>
                    <a:pt x="291" y="781"/>
                  </a:cubicBezTo>
                  <a:cubicBezTo>
                    <a:pt x="282" y="796"/>
                    <a:pt x="273" y="812"/>
                    <a:pt x="266" y="829"/>
                  </a:cubicBezTo>
                  <a:cubicBezTo>
                    <a:pt x="264" y="833"/>
                    <a:pt x="262" y="836"/>
                    <a:pt x="261" y="840"/>
                  </a:cubicBezTo>
                  <a:cubicBezTo>
                    <a:pt x="253" y="858"/>
                    <a:pt x="246" y="876"/>
                    <a:pt x="241" y="895"/>
                  </a:cubicBezTo>
                  <a:cubicBezTo>
                    <a:pt x="239" y="900"/>
                    <a:pt x="238" y="905"/>
                    <a:pt x="237" y="910"/>
                  </a:cubicBezTo>
                  <a:cubicBezTo>
                    <a:pt x="191" y="944"/>
                    <a:pt x="191" y="944"/>
                    <a:pt x="191" y="944"/>
                  </a:cubicBezTo>
                  <a:cubicBezTo>
                    <a:pt x="205" y="938"/>
                    <a:pt x="219" y="932"/>
                    <a:pt x="232" y="925"/>
                  </a:cubicBezTo>
                  <a:cubicBezTo>
                    <a:pt x="232" y="926"/>
                    <a:pt x="232" y="928"/>
                    <a:pt x="232" y="929"/>
                  </a:cubicBezTo>
                  <a:cubicBezTo>
                    <a:pt x="230" y="937"/>
                    <a:pt x="228" y="944"/>
                    <a:pt x="227" y="952"/>
                  </a:cubicBezTo>
                  <a:cubicBezTo>
                    <a:pt x="248" y="917"/>
                    <a:pt x="248" y="917"/>
                    <a:pt x="248" y="917"/>
                  </a:cubicBezTo>
                  <a:cubicBezTo>
                    <a:pt x="259" y="911"/>
                    <a:pt x="270" y="905"/>
                    <a:pt x="280" y="898"/>
                  </a:cubicBezTo>
                  <a:cubicBezTo>
                    <a:pt x="307" y="873"/>
                    <a:pt x="332" y="847"/>
                    <a:pt x="358" y="820"/>
                  </a:cubicBezTo>
                  <a:cubicBezTo>
                    <a:pt x="266" y="888"/>
                    <a:pt x="266" y="888"/>
                    <a:pt x="266" y="888"/>
                  </a:cubicBezTo>
                  <a:cubicBezTo>
                    <a:pt x="347" y="752"/>
                    <a:pt x="347" y="752"/>
                    <a:pt x="347" y="752"/>
                  </a:cubicBezTo>
                  <a:cubicBezTo>
                    <a:pt x="411" y="720"/>
                    <a:pt x="411" y="720"/>
                    <a:pt x="411" y="720"/>
                  </a:cubicBezTo>
                  <a:cubicBezTo>
                    <a:pt x="407" y="739"/>
                    <a:pt x="403" y="758"/>
                    <a:pt x="398" y="777"/>
                  </a:cubicBezTo>
                  <a:cubicBezTo>
                    <a:pt x="385" y="791"/>
                    <a:pt x="371" y="805"/>
                    <a:pt x="358" y="820"/>
                  </a:cubicBezTo>
                  <a:cubicBezTo>
                    <a:pt x="395" y="792"/>
                    <a:pt x="395" y="792"/>
                    <a:pt x="395" y="792"/>
                  </a:cubicBezTo>
                  <a:cubicBezTo>
                    <a:pt x="395" y="793"/>
                    <a:pt x="394" y="794"/>
                    <a:pt x="394" y="795"/>
                  </a:cubicBezTo>
                  <a:cubicBezTo>
                    <a:pt x="396" y="792"/>
                    <a:pt x="396" y="792"/>
                    <a:pt x="396" y="792"/>
                  </a:cubicBezTo>
                  <a:cubicBezTo>
                    <a:pt x="461" y="744"/>
                    <a:pt x="461" y="744"/>
                    <a:pt x="461" y="744"/>
                  </a:cubicBezTo>
                  <a:cubicBezTo>
                    <a:pt x="438" y="772"/>
                    <a:pt x="419" y="804"/>
                    <a:pt x="403" y="837"/>
                  </a:cubicBezTo>
                  <a:cubicBezTo>
                    <a:pt x="662" y="595"/>
                    <a:pt x="662" y="595"/>
                    <a:pt x="662" y="595"/>
                  </a:cubicBezTo>
                  <a:cubicBezTo>
                    <a:pt x="558" y="620"/>
                    <a:pt x="479" y="693"/>
                    <a:pt x="404" y="771"/>
                  </a:cubicBezTo>
                  <a:cubicBezTo>
                    <a:pt x="428" y="712"/>
                    <a:pt x="428" y="712"/>
                    <a:pt x="428" y="712"/>
                  </a:cubicBezTo>
                  <a:cubicBezTo>
                    <a:pt x="449" y="701"/>
                    <a:pt x="449" y="701"/>
                    <a:pt x="449" y="701"/>
                  </a:cubicBezTo>
                  <a:cubicBezTo>
                    <a:pt x="443" y="702"/>
                    <a:pt x="438" y="702"/>
                    <a:pt x="432" y="702"/>
                  </a:cubicBezTo>
                  <a:cubicBezTo>
                    <a:pt x="513" y="502"/>
                    <a:pt x="513" y="502"/>
                    <a:pt x="513" y="502"/>
                  </a:cubicBezTo>
                  <a:cubicBezTo>
                    <a:pt x="755" y="323"/>
                    <a:pt x="755" y="323"/>
                    <a:pt x="755" y="323"/>
                  </a:cubicBezTo>
                  <a:cubicBezTo>
                    <a:pt x="822" y="289"/>
                    <a:pt x="822" y="289"/>
                    <a:pt x="822" y="289"/>
                  </a:cubicBezTo>
                  <a:cubicBezTo>
                    <a:pt x="765" y="333"/>
                    <a:pt x="714" y="388"/>
                    <a:pt x="663" y="441"/>
                  </a:cubicBezTo>
                  <a:cubicBezTo>
                    <a:pt x="773" y="360"/>
                    <a:pt x="773" y="360"/>
                    <a:pt x="773" y="360"/>
                  </a:cubicBezTo>
                  <a:close/>
                  <a:moveTo>
                    <a:pt x="663" y="441"/>
                  </a:moveTo>
                  <a:cubicBezTo>
                    <a:pt x="496" y="565"/>
                    <a:pt x="496" y="565"/>
                    <a:pt x="496" y="565"/>
                  </a:cubicBezTo>
                  <a:cubicBezTo>
                    <a:pt x="527" y="553"/>
                    <a:pt x="557" y="538"/>
                    <a:pt x="586" y="519"/>
                  </a:cubicBezTo>
                  <a:cubicBezTo>
                    <a:pt x="612" y="495"/>
                    <a:pt x="638" y="468"/>
                    <a:pt x="663" y="441"/>
                  </a:cubicBezTo>
                  <a:close/>
                  <a:moveTo>
                    <a:pt x="394" y="795"/>
                  </a:moveTo>
                  <a:cubicBezTo>
                    <a:pt x="313" y="996"/>
                    <a:pt x="313" y="996"/>
                    <a:pt x="313" y="996"/>
                  </a:cubicBezTo>
                  <a:cubicBezTo>
                    <a:pt x="316" y="993"/>
                    <a:pt x="318" y="989"/>
                    <a:pt x="321" y="985"/>
                  </a:cubicBezTo>
                  <a:cubicBezTo>
                    <a:pt x="323" y="982"/>
                    <a:pt x="326" y="978"/>
                    <a:pt x="328" y="975"/>
                  </a:cubicBezTo>
                  <a:cubicBezTo>
                    <a:pt x="343" y="953"/>
                    <a:pt x="356" y="930"/>
                    <a:pt x="367" y="906"/>
                  </a:cubicBezTo>
                  <a:cubicBezTo>
                    <a:pt x="376" y="875"/>
                    <a:pt x="383" y="844"/>
                    <a:pt x="390" y="812"/>
                  </a:cubicBezTo>
                  <a:cubicBezTo>
                    <a:pt x="392" y="807"/>
                    <a:pt x="393" y="801"/>
                    <a:pt x="394" y="795"/>
                  </a:cubicBezTo>
                  <a:close/>
                  <a:moveTo>
                    <a:pt x="168" y="826"/>
                  </a:moveTo>
                  <a:cubicBezTo>
                    <a:pt x="184" y="811"/>
                    <a:pt x="201" y="797"/>
                    <a:pt x="218" y="784"/>
                  </a:cubicBezTo>
                  <a:cubicBezTo>
                    <a:pt x="223" y="779"/>
                    <a:pt x="229" y="773"/>
                    <a:pt x="234" y="767"/>
                  </a:cubicBezTo>
                  <a:cubicBezTo>
                    <a:pt x="253" y="736"/>
                    <a:pt x="270" y="703"/>
                    <a:pt x="288" y="670"/>
                  </a:cubicBezTo>
                  <a:cubicBezTo>
                    <a:pt x="317" y="658"/>
                    <a:pt x="346" y="644"/>
                    <a:pt x="373" y="626"/>
                  </a:cubicBezTo>
                  <a:cubicBezTo>
                    <a:pt x="400" y="602"/>
                    <a:pt x="425" y="575"/>
                    <a:pt x="451" y="548"/>
                  </a:cubicBezTo>
                  <a:cubicBezTo>
                    <a:pt x="290" y="667"/>
                    <a:pt x="290" y="667"/>
                    <a:pt x="290" y="667"/>
                  </a:cubicBezTo>
                  <a:cubicBezTo>
                    <a:pt x="288" y="669"/>
                    <a:pt x="288" y="669"/>
                    <a:pt x="288" y="669"/>
                  </a:cubicBezTo>
                  <a:cubicBezTo>
                    <a:pt x="288" y="669"/>
                    <a:pt x="289" y="668"/>
                    <a:pt x="289" y="668"/>
                  </a:cubicBezTo>
                  <a:cubicBezTo>
                    <a:pt x="283" y="672"/>
                    <a:pt x="283" y="672"/>
                    <a:pt x="283" y="672"/>
                  </a:cubicBezTo>
                  <a:cubicBezTo>
                    <a:pt x="285" y="671"/>
                    <a:pt x="286" y="671"/>
                    <a:pt x="287" y="670"/>
                  </a:cubicBezTo>
                  <a:cubicBezTo>
                    <a:pt x="168" y="826"/>
                    <a:pt x="168" y="826"/>
                    <a:pt x="168" y="826"/>
                  </a:cubicBezTo>
                  <a:close/>
                  <a:moveTo>
                    <a:pt x="345" y="564"/>
                  </a:moveTo>
                  <a:cubicBezTo>
                    <a:pt x="351" y="553"/>
                    <a:pt x="358" y="541"/>
                    <a:pt x="365" y="530"/>
                  </a:cubicBezTo>
                  <a:cubicBezTo>
                    <a:pt x="265" y="604"/>
                    <a:pt x="265" y="604"/>
                    <a:pt x="265" y="604"/>
                  </a:cubicBezTo>
                  <a:cubicBezTo>
                    <a:pt x="292" y="594"/>
                    <a:pt x="319" y="580"/>
                    <a:pt x="345" y="564"/>
                  </a:cubicBezTo>
                  <a:close/>
                  <a:moveTo>
                    <a:pt x="193" y="555"/>
                  </a:moveTo>
                  <a:cubicBezTo>
                    <a:pt x="0" y="624"/>
                    <a:pt x="0" y="624"/>
                    <a:pt x="0" y="624"/>
                  </a:cubicBezTo>
                  <a:cubicBezTo>
                    <a:pt x="17" y="623"/>
                    <a:pt x="33" y="621"/>
                    <a:pt x="50" y="618"/>
                  </a:cubicBezTo>
                  <a:cubicBezTo>
                    <a:pt x="58" y="617"/>
                    <a:pt x="66" y="615"/>
                    <a:pt x="74" y="613"/>
                  </a:cubicBezTo>
                  <a:cubicBezTo>
                    <a:pt x="82" y="611"/>
                    <a:pt x="90" y="609"/>
                    <a:pt x="98" y="607"/>
                  </a:cubicBezTo>
                  <a:cubicBezTo>
                    <a:pt x="130" y="591"/>
                    <a:pt x="161" y="573"/>
                    <a:pt x="193" y="555"/>
                  </a:cubicBezTo>
                  <a:close/>
                  <a:moveTo>
                    <a:pt x="463" y="407"/>
                  </a:moveTo>
                  <a:cubicBezTo>
                    <a:pt x="469" y="401"/>
                    <a:pt x="476" y="396"/>
                    <a:pt x="482" y="391"/>
                  </a:cubicBezTo>
                  <a:cubicBezTo>
                    <a:pt x="425" y="411"/>
                    <a:pt x="425" y="411"/>
                    <a:pt x="425" y="411"/>
                  </a:cubicBezTo>
                  <a:cubicBezTo>
                    <a:pt x="438" y="410"/>
                    <a:pt x="451" y="409"/>
                    <a:pt x="463" y="407"/>
                  </a:cubicBezTo>
                  <a:close/>
                  <a:moveTo>
                    <a:pt x="425" y="411"/>
                  </a:moveTo>
                  <a:cubicBezTo>
                    <a:pt x="523" y="362"/>
                    <a:pt x="523" y="362"/>
                    <a:pt x="523" y="362"/>
                  </a:cubicBezTo>
                  <a:cubicBezTo>
                    <a:pt x="406" y="368"/>
                    <a:pt x="293" y="425"/>
                    <a:pt x="213" y="518"/>
                  </a:cubicBezTo>
                  <a:cubicBezTo>
                    <a:pt x="425" y="411"/>
                    <a:pt x="425" y="411"/>
                    <a:pt x="425" y="411"/>
                  </a:cubicBezTo>
                  <a:close/>
                  <a:moveTo>
                    <a:pt x="523" y="362"/>
                  </a:moveTo>
                  <a:cubicBezTo>
                    <a:pt x="509" y="371"/>
                    <a:pt x="495" y="380"/>
                    <a:pt x="482" y="391"/>
                  </a:cubicBezTo>
                  <a:cubicBezTo>
                    <a:pt x="509" y="381"/>
                    <a:pt x="509" y="381"/>
                    <a:pt x="509" y="381"/>
                  </a:cubicBezTo>
                  <a:cubicBezTo>
                    <a:pt x="523" y="362"/>
                    <a:pt x="523" y="362"/>
                    <a:pt x="523" y="362"/>
                  </a:cubicBezTo>
                  <a:close/>
                  <a:moveTo>
                    <a:pt x="509" y="381"/>
                  </a:moveTo>
                  <a:cubicBezTo>
                    <a:pt x="493" y="402"/>
                    <a:pt x="493" y="402"/>
                    <a:pt x="493" y="402"/>
                  </a:cubicBezTo>
                  <a:cubicBezTo>
                    <a:pt x="499" y="400"/>
                    <a:pt x="506" y="398"/>
                    <a:pt x="512" y="397"/>
                  </a:cubicBezTo>
                  <a:cubicBezTo>
                    <a:pt x="522" y="387"/>
                    <a:pt x="531" y="378"/>
                    <a:pt x="541" y="369"/>
                  </a:cubicBezTo>
                  <a:cubicBezTo>
                    <a:pt x="509" y="381"/>
                    <a:pt x="509" y="381"/>
                    <a:pt x="509" y="381"/>
                  </a:cubicBezTo>
                  <a:close/>
                  <a:moveTo>
                    <a:pt x="736" y="255"/>
                  </a:moveTo>
                  <a:cubicBezTo>
                    <a:pt x="622" y="226"/>
                    <a:pt x="498" y="247"/>
                    <a:pt x="398" y="312"/>
                  </a:cubicBezTo>
                  <a:cubicBezTo>
                    <a:pt x="736" y="255"/>
                    <a:pt x="736" y="255"/>
                    <a:pt x="736" y="255"/>
                  </a:cubicBezTo>
                  <a:close/>
                  <a:moveTo>
                    <a:pt x="967" y="216"/>
                  </a:moveTo>
                  <a:cubicBezTo>
                    <a:pt x="955" y="247"/>
                    <a:pt x="955" y="247"/>
                    <a:pt x="955" y="247"/>
                  </a:cubicBezTo>
                  <a:cubicBezTo>
                    <a:pt x="972" y="236"/>
                    <a:pt x="972" y="236"/>
                    <a:pt x="972" y="236"/>
                  </a:cubicBezTo>
                  <a:cubicBezTo>
                    <a:pt x="992" y="217"/>
                    <a:pt x="1013" y="199"/>
                    <a:pt x="1034" y="183"/>
                  </a:cubicBezTo>
                  <a:cubicBezTo>
                    <a:pt x="967" y="216"/>
                    <a:pt x="967" y="216"/>
                    <a:pt x="967" y="216"/>
                  </a:cubicBezTo>
                  <a:close/>
                  <a:moveTo>
                    <a:pt x="736" y="299"/>
                  </a:moveTo>
                  <a:cubicBezTo>
                    <a:pt x="723" y="309"/>
                    <a:pt x="710" y="319"/>
                    <a:pt x="698" y="330"/>
                  </a:cubicBezTo>
                  <a:cubicBezTo>
                    <a:pt x="656" y="338"/>
                    <a:pt x="616" y="352"/>
                    <a:pt x="577" y="372"/>
                  </a:cubicBezTo>
                  <a:cubicBezTo>
                    <a:pt x="620" y="341"/>
                    <a:pt x="620" y="341"/>
                    <a:pt x="620" y="341"/>
                  </a:cubicBezTo>
                  <a:cubicBezTo>
                    <a:pt x="736" y="299"/>
                    <a:pt x="736" y="299"/>
                    <a:pt x="736" y="299"/>
                  </a:cubicBezTo>
                  <a:close/>
                  <a:moveTo>
                    <a:pt x="839" y="429"/>
                  </a:moveTo>
                  <a:cubicBezTo>
                    <a:pt x="726" y="496"/>
                    <a:pt x="666" y="618"/>
                    <a:pt x="604" y="736"/>
                  </a:cubicBezTo>
                  <a:cubicBezTo>
                    <a:pt x="683" y="632"/>
                    <a:pt x="683" y="632"/>
                    <a:pt x="683" y="632"/>
                  </a:cubicBezTo>
                  <a:cubicBezTo>
                    <a:pt x="669" y="666"/>
                    <a:pt x="658" y="702"/>
                    <a:pt x="652" y="739"/>
                  </a:cubicBezTo>
                  <a:cubicBezTo>
                    <a:pt x="839" y="429"/>
                    <a:pt x="839" y="429"/>
                    <a:pt x="839" y="429"/>
                  </a:cubicBezTo>
                  <a:close/>
                  <a:moveTo>
                    <a:pt x="604" y="736"/>
                  </a:moveTo>
                  <a:cubicBezTo>
                    <a:pt x="475" y="905"/>
                    <a:pt x="475" y="905"/>
                    <a:pt x="475" y="905"/>
                  </a:cubicBezTo>
                  <a:cubicBezTo>
                    <a:pt x="502" y="884"/>
                    <a:pt x="527" y="860"/>
                    <a:pt x="549" y="834"/>
                  </a:cubicBezTo>
                  <a:cubicBezTo>
                    <a:pt x="569" y="803"/>
                    <a:pt x="586" y="769"/>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cs typeface="隶书" panose="02010509060101010101" pitchFamily="49" charset="-122"/>
              </a:endParaRPr>
            </a:p>
          </p:txBody>
        </p:sp>
        <p:sp>
          <p:nvSpPr>
            <p:cNvPr id="22" name="Freeform 203"/>
            <p:cNvSpPr>
              <a:spLocks noEditPoints="1"/>
            </p:cNvSpPr>
            <p:nvPr>
              <p:custDataLst>
                <p:tags r:id="rId15"/>
              </p:custDataLst>
            </p:nvPr>
          </p:nvSpPr>
          <p:spPr bwMode="auto">
            <a:xfrm flipH="1">
              <a:off x="1065377" y="171031"/>
              <a:ext cx="1967798" cy="1510600"/>
            </a:xfrm>
            <a:custGeom>
              <a:gdLst>
                <a:gd name="T0" fmla="*/ 1088 w 1300"/>
                <a:gd name="T1" fmla="*/ 228 h 997"/>
                <a:gd name="T2" fmla="*/ 1173 w 1300"/>
                <a:gd name="T3" fmla="*/ 111 h 997"/>
                <a:gd name="T4" fmla="*/ 1034 w 1300"/>
                <a:gd name="T5" fmla="*/ 183 h 997"/>
                <a:gd name="T6" fmla="*/ 954 w 1300"/>
                <a:gd name="T7" fmla="*/ 247 h 997"/>
                <a:gd name="T8" fmla="*/ 898 w 1300"/>
                <a:gd name="T9" fmla="*/ 318 h 997"/>
                <a:gd name="T10" fmla="*/ 1173 w 1300"/>
                <a:gd name="T11" fmla="*/ 111 h 997"/>
                <a:gd name="T12" fmla="*/ 819 w 1300"/>
                <a:gd name="T13" fmla="*/ 582 h 997"/>
                <a:gd name="T14" fmla="*/ 875 w 1300"/>
                <a:gd name="T15" fmla="*/ 335 h 997"/>
                <a:gd name="T16" fmla="*/ 931 w 1300"/>
                <a:gd name="T17" fmla="*/ 261 h 997"/>
                <a:gd name="T18" fmla="*/ 967 w 1300"/>
                <a:gd name="T19" fmla="*/ 217 h 997"/>
                <a:gd name="T20" fmla="*/ 622 w 1300"/>
                <a:gd name="T21" fmla="*/ 339 h 997"/>
                <a:gd name="T22" fmla="*/ 523 w 1300"/>
                <a:gd name="T23" fmla="*/ 394 h 997"/>
                <a:gd name="T24" fmla="*/ 492 w 1300"/>
                <a:gd name="T25" fmla="*/ 402 h 997"/>
                <a:gd name="T26" fmla="*/ 380 w 1300"/>
                <a:gd name="T27" fmla="*/ 458 h 997"/>
                <a:gd name="T28" fmla="*/ 257 w 1300"/>
                <a:gd name="T29" fmla="*/ 518 h 997"/>
                <a:gd name="T30" fmla="*/ 310 w 1300"/>
                <a:gd name="T31" fmla="*/ 513 h 997"/>
                <a:gd name="T32" fmla="*/ 264 w 1300"/>
                <a:gd name="T33" fmla="*/ 605 h 997"/>
                <a:gd name="T34" fmla="*/ 365 w 1300"/>
                <a:gd name="T35" fmla="*/ 530 h 997"/>
                <a:gd name="T36" fmla="*/ 344 w 1300"/>
                <a:gd name="T37" fmla="*/ 565 h 997"/>
                <a:gd name="T38" fmla="*/ 444 w 1300"/>
                <a:gd name="T39" fmla="*/ 479 h 997"/>
                <a:gd name="T40" fmla="*/ 542 w 1300"/>
                <a:gd name="T41" fmla="*/ 430 h 997"/>
                <a:gd name="T42" fmla="*/ 494 w 1300"/>
                <a:gd name="T43" fmla="*/ 493 h 997"/>
                <a:gd name="T44" fmla="*/ 447 w 1300"/>
                <a:gd name="T45" fmla="*/ 594 h 997"/>
                <a:gd name="T46" fmla="*/ 371 w 1300"/>
                <a:gd name="T47" fmla="*/ 713 h 997"/>
                <a:gd name="T48" fmla="*/ 379 w 1300"/>
                <a:gd name="T49" fmla="*/ 671 h 997"/>
                <a:gd name="T50" fmla="*/ 218 w 1300"/>
                <a:gd name="T51" fmla="*/ 785 h 997"/>
                <a:gd name="T52" fmla="*/ 290 w 1300"/>
                <a:gd name="T53" fmla="*/ 781 h 997"/>
                <a:gd name="T54" fmla="*/ 236 w 1300"/>
                <a:gd name="T55" fmla="*/ 910 h 997"/>
                <a:gd name="T56" fmla="*/ 226 w 1300"/>
                <a:gd name="T57" fmla="*/ 953 h 997"/>
                <a:gd name="T58" fmla="*/ 265 w 1300"/>
                <a:gd name="T59" fmla="*/ 888 h 997"/>
                <a:gd name="T60" fmla="*/ 357 w 1300"/>
                <a:gd name="T61" fmla="*/ 820 h 997"/>
                <a:gd name="T62" fmla="*/ 460 w 1300"/>
                <a:gd name="T63" fmla="*/ 744 h 997"/>
                <a:gd name="T64" fmla="*/ 428 w 1300"/>
                <a:gd name="T65" fmla="*/ 712 h 997"/>
                <a:gd name="T66" fmla="*/ 754 w 1300"/>
                <a:gd name="T67" fmla="*/ 323 h 997"/>
                <a:gd name="T68" fmla="*/ 663 w 1300"/>
                <a:gd name="T69" fmla="*/ 442 h 997"/>
                <a:gd name="T70" fmla="*/ 394 w 1300"/>
                <a:gd name="T71" fmla="*/ 796 h 997"/>
                <a:gd name="T72" fmla="*/ 366 w 1300"/>
                <a:gd name="T73" fmla="*/ 906 h 997"/>
                <a:gd name="T74" fmla="*/ 218 w 1300"/>
                <a:gd name="T75" fmla="*/ 785 h 997"/>
                <a:gd name="T76" fmla="*/ 450 w 1300"/>
                <a:gd name="T77" fmla="*/ 548 h 997"/>
                <a:gd name="T78" fmla="*/ 283 w 1300"/>
                <a:gd name="T79" fmla="*/ 672 h 997"/>
                <a:gd name="T80" fmla="*/ 365 w 1300"/>
                <a:gd name="T81" fmla="*/ 530 h 997"/>
                <a:gd name="T82" fmla="*/ 0 w 1300"/>
                <a:gd name="T83" fmla="*/ 625 h 997"/>
                <a:gd name="T84" fmla="*/ 193 w 1300"/>
                <a:gd name="T85" fmla="*/ 555 h 997"/>
                <a:gd name="T86" fmla="*/ 463 w 1300"/>
                <a:gd name="T87" fmla="*/ 407 h 997"/>
                <a:gd name="T88" fmla="*/ 425 w 1300"/>
                <a:gd name="T89" fmla="*/ 411 h 997"/>
                <a:gd name="T90" fmla="*/ 523 w 1300"/>
                <a:gd name="T91" fmla="*/ 362 h 997"/>
                <a:gd name="T92" fmla="*/ 541 w 1300"/>
                <a:gd name="T93" fmla="*/ 370 h 997"/>
                <a:gd name="T94" fmla="*/ 735 w 1300"/>
                <a:gd name="T95" fmla="*/ 256 h 997"/>
                <a:gd name="T96" fmla="*/ 1034 w 1300"/>
                <a:gd name="T97" fmla="*/ 183 h 997"/>
                <a:gd name="T98" fmla="*/ 577 w 1300"/>
                <a:gd name="T99" fmla="*/ 373 h 997"/>
                <a:gd name="T100" fmla="*/ 604 w 1300"/>
                <a:gd name="T101" fmla="*/ 736 h 997"/>
                <a:gd name="T102" fmla="*/ 604 w 1300"/>
                <a:gd name="T103" fmla="*/ 736 h 9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7">
                  <a:moveTo>
                    <a:pt x="1088" y="228"/>
                  </a:moveTo>
                  <a:cubicBezTo>
                    <a:pt x="920" y="353"/>
                    <a:pt x="920" y="353"/>
                    <a:pt x="920" y="353"/>
                  </a:cubicBezTo>
                  <a:cubicBezTo>
                    <a:pt x="951" y="341"/>
                    <a:pt x="982" y="325"/>
                    <a:pt x="1010" y="307"/>
                  </a:cubicBezTo>
                  <a:cubicBezTo>
                    <a:pt x="1037" y="282"/>
                    <a:pt x="1062" y="255"/>
                    <a:pt x="1088" y="228"/>
                  </a:cubicBezTo>
                  <a:close/>
                  <a:moveTo>
                    <a:pt x="1296" y="34"/>
                  </a:moveTo>
                  <a:cubicBezTo>
                    <a:pt x="1297" y="23"/>
                    <a:pt x="1298" y="11"/>
                    <a:pt x="1300" y="0"/>
                  </a:cubicBezTo>
                  <a:cubicBezTo>
                    <a:pt x="1238" y="38"/>
                    <a:pt x="1174" y="79"/>
                    <a:pt x="1110" y="120"/>
                  </a:cubicBezTo>
                  <a:cubicBezTo>
                    <a:pt x="1131" y="115"/>
                    <a:pt x="1152" y="112"/>
                    <a:pt x="1173" y="111"/>
                  </a:cubicBezTo>
                  <a:cubicBezTo>
                    <a:pt x="1296" y="34"/>
                    <a:pt x="1296" y="34"/>
                    <a:pt x="1296" y="34"/>
                  </a:cubicBezTo>
                  <a:close/>
                  <a:moveTo>
                    <a:pt x="1173" y="111"/>
                  </a:moveTo>
                  <a:cubicBezTo>
                    <a:pt x="1170" y="113"/>
                    <a:pt x="1170" y="113"/>
                    <a:pt x="1170" y="113"/>
                  </a:cubicBezTo>
                  <a:cubicBezTo>
                    <a:pt x="1119" y="127"/>
                    <a:pt x="1075" y="152"/>
                    <a:pt x="1034" y="183"/>
                  </a:cubicBezTo>
                  <a:cubicBezTo>
                    <a:pt x="1152" y="124"/>
                    <a:pt x="1152" y="124"/>
                    <a:pt x="1152" y="124"/>
                  </a:cubicBezTo>
                  <a:cubicBezTo>
                    <a:pt x="971" y="236"/>
                    <a:pt x="971" y="236"/>
                    <a:pt x="971" y="236"/>
                  </a:cubicBezTo>
                  <a:cubicBezTo>
                    <a:pt x="964" y="243"/>
                    <a:pt x="957" y="250"/>
                    <a:pt x="950" y="257"/>
                  </a:cubicBezTo>
                  <a:cubicBezTo>
                    <a:pt x="954" y="247"/>
                    <a:pt x="954" y="247"/>
                    <a:pt x="954" y="247"/>
                  </a:cubicBezTo>
                  <a:cubicBezTo>
                    <a:pt x="931" y="261"/>
                    <a:pt x="931" y="261"/>
                    <a:pt x="931" y="261"/>
                  </a:cubicBezTo>
                  <a:cubicBezTo>
                    <a:pt x="922" y="275"/>
                    <a:pt x="914" y="288"/>
                    <a:pt x="906" y="302"/>
                  </a:cubicBezTo>
                  <a:cubicBezTo>
                    <a:pt x="896" y="313"/>
                    <a:pt x="886" y="324"/>
                    <a:pt x="875" y="335"/>
                  </a:cubicBezTo>
                  <a:cubicBezTo>
                    <a:pt x="898" y="318"/>
                    <a:pt x="898" y="318"/>
                    <a:pt x="898" y="318"/>
                  </a:cubicBezTo>
                  <a:cubicBezTo>
                    <a:pt x="858" y="399"/>
                    <a:pt x="839" y="492"/>
                    <a:pt x="819" y="582"/>
                  </a:cubicBezTo>
                  <a:cubicBezTo>
                    <a:pt x="937" y="289"/>
                    <a:pt x="937" y="289"/>
                    <a:pt x="937" y="289"/>
                  </a:cubicBezTo>
                  <a:cubicBezTo>
                    <a:pt x="1179" y="110"/>
                    <a:pt x="1179" y="110"/>
                    <a:pt x="1179" y="110"/>
                  </a:cubicBezTo>
                  <a:cubicBezTo>
                    <a:pt x="1177" y="110"/>
                    <a:pt x="1175" y="110"/>
                    <a:pt x="1173" y="111"/>
                  </a:cubicBezTo>
                  <a:close/>
                  <a:moveTo>
                    <a:pt x="819" y="582"/>
                  </a:moveTo>
                  <a:cubicBezTo>
                    <a:pt x="738" y="783"/>
                    <a:pt x="738" y="783"/>
                    <a:pt x="738" y="783"/>
                  </a:cubicBezTo>
                  <a:cubicBezTo>
                    <a:pt x="758" y="755"/>
                    <a:pt x="776" y="725"/>
                    <a:pt x="791" y="693"/>
                  </a:cubicBezTo>
                  <a:cubicBezTo>
                    <a:pt x="802" y="657"/>
                    <a:pt x="810" y="620"/>
                    <a:pt x="819" y="582"/>
                  </a:cubicBezTo>
                  <a:close/>
                  <a:moveTo>
                    <a:pt x="875" y="335"/>
                  </a:moveTo>
                  <a:cubicBezTo>
                    <a:pt x="708" y="459"/>
                    <a:pt x="708" y="459"/>
                    <a:pt x="708" y="459"/>
                  </a:cubicBezTo>
                  <a:cubicBezTo>
                    <a:pt x="739" y="447"/>
                    <a:pt x="769" y="432"/>
                    <a:pt x="798" y="413"/>
                  </a:cubicBezTo>
                  <a:cubicBezTo>
                    <a:pt x="824" y="389"/>
                    <a:pt x="850" y="362"/>
                    <a:pt x="875" y="335"/>
                  </a:cubicBezTo>
                  <a:close/>
                  <a:moveTo>
                    <a:pt x="931" y="261"/>
                  </a:moveTo>
                  <a:cubicBezTo>
                    <a:pt x="942" y="246"/>
                    <a:pt x="953" y="231"/>
                    <a:pt x="967" y="217"/>
                  </a:cubicBezTo>
                  <a:cubicBezTo>
                    <a:pt x="773" y="360"/>
                    <a:pt x="773" y="360"/>
                    <a:pt x="773" y="360"/>
                  </a:cubicBezTo>
                  <a:cubicBezTo>
                    <a:pt x="931" y="261"/>
                    <a:pt x="931" y="261"/>
                    <a:pt x="931" y="261"/>
                  </a:cubicBezTo>
                  <a:close/>
                  <a:moveTo>
                    <a:pt x="773" y="360"/>
                  </a:moveTo>
                  <a:cubicBezTo>
                    <a:pt x="744" y="378"/>
                    <a:pt x="744" y="378"/>
                    <a:pt x="744" y="378"/>
                  </a:cubicBezTo>
                  <a:cubicBezTo>
                    <a:pt x="769" y="351"/>
                    <a:pt x="849" y="293"/>
                    <a:pt x="951" y="225"/>
                  </a:cubicBezTo>
                  <a:cubicBezTo>
                    <a:pt x="967" y="217"/>
                    <a:pt x="967" y="217"/>
                    <a:pt x="967" y="217"/>
                  </a:cubicBezTo>
                  <a:cubicBezTo>
                    <a:pt x="965" y="217"/>
                    <a:pt x="964" y="217"/>
                    <a:pt x="963" y="217"/>
                  </a:cubicBezTo>
                  <a:cubicBezTo>
                    <a:pt x="1009" y="185"/>
                    <a:pt x="1059" y="153"/>
                    <a:pt x="1110" y="120"/>
                  </a:cubicBezTo>
                  <a:cubicBezTo>
                    <a:pt x="1040" y="135"/>
                    <a:pt x="973" y="169"/>
                    <a:pt x="917" y="218"/>
                  </a:cubicBezTo>
                  <a:cubicBezTo>
                    <a:pt x="811" y="227"/>
                    <a:pt x="716" y="285"/>
                    <a:pt x="622" y="339"/>
                  </a:cubicBezTo>
                  <a:cubicBezTo>
                    <a:pt x="735" y="256"/>
                    <a:pt x="735" y="256"/>
                    <a:pt x="735" y="256"/>
                  </a:cubicBezTo>
                  <a:cubicBezTo>
                    <a:pt x="660" y="274"/>
                    <a:pt x="598" y="318"/>
                    <a:pt x="541" y="370"/>
                  </a:cubicBezTo>
                  <a:cubicBezTo>
                    <a:pt x="617" y="342"/>
                    <a:pt x="617" y="342"/>
                    <a:pt x="617" y="342"/>
                  </a:cubicBezTo>
                  <a:cubicBezTo>
                    <a:pt x="586" y="360"/>
                    <a:pt x="554" y="378"/>
                    <a:pt x="523" y="394"/>
                  </a:cubicBezTo>
                  <a:cubicBezTo>
                    <a:pt x="519" y="395"/>
                    <a:pt x="516" y="396"/>
                    <a:pt x="512" y="397"/>
                  </a:cubicBezTo>
                  <a:cubicBezTo>
                    <a:pt x="500" y="409"/>
                    <a:pt x="489" y="420"/>
                    <a:pt x="477" y="432"/>
                  </a:cubicBezTo>
                  <a:cubicBezTo>
                    <a:pt x="474" y="433"/>
                    <a:pt x="471" y="433"/>
                    <a:pt x="468" y="434"/>
                  </a:cubicBezTo>
                  <a:cubicBezTo>
                    <a:pt x="492" y="402"/>
                    <a:pt x="492" y="402"/>
                    <a:pt x="492" y="402"/>
                  </a:cubicBezTo>
                  <a:cubicBezTo>
                    <a:pt x="483" y="404"/>
                    <a:pt x="473" y="406"/>
                    <a:pt x="463" y="407"/>
                  </a:cubicBezTo>
                  <a:cubicBezTo>
                    <a:pt x="451" y="418"/>
                    <a:pt x="440" y="430"/>
                    <a:pt x="429" y="442"/>
                  </a:cubicBezTo>
                  <a:cubicBezTo>
                    <a:pt x="427" y="442"/>
                    <a:pt x="425" y="443"/>
                    <a:pt x="423" y="444"/>
                  </a:cubicBezTo>
                  <a:cubicBezTo>
                    <a:pt x="408" y="448"/>
                    <a:pt x="394" y="452"/>
                    <a:pt x="380" y="458"/>
                  </a:cubicBezTo>
                  <a:cubicBezTo>
                    <a:pt x="375" y="460"/>
                    <a:pt x="371" y="461"/>
                    <a:pt x="366" y="463"/>
                  </a:cubicBezTo>
                  <a:cubicBezTo>
                    <a:pt x="362" y="465"/>
                    <a:pt x="357" y="467"/>
                    <a:pt x="352" y="469"/>
                  </a:cubicBezTo>
                  <a:cubicBezTo>
                    <a:pt x="329" y="479"/>
                    <a:pt x="307" y="491"/>
                    <a:pt x="284" y="503"/>
                  </a:cubicBezTo>
                  <a:cubicBezTo>
                    <a:pt x="275" y="508"/>
                    <a:pt x="266" y="513"/>
                    <a:pt x="257" y="518"/>
                  </a:cubicBezTo>
                  <a:cubicBezTo>
                    <a:pt x="248" y="523"/>
                    <a:pt x="239" y="528"/>
                    <a:pt x="231" y="533"/>
                  </a:cubicBezTo>
                  <a:cubicBezTo>
                    <a:pt x="222" y="538"/>
                    <a:pt x="213" y="543"/>
                    <a:pt x="204" y="549"/>
                  </a:cubicBezTo>
                  <a:cubicBezTo>
                    <a:pt x="200" y="551"/>
                    <a:pt x="196" y="553"/>
                    <a:pt x="193" y="555"/>
                  </a:cubicBezTo>
                  <a:cubicBezTo>
                    <a:pt x="310" y="513"/>
                    <a:pt x="310" y="513"/>
                    <a:pt x="310" y="513"/>
                  </a:cubicBezTo>
                  <a:cubicBezTo>
                    <a:pt x="282" y="534"/>
                    <a:pt x="255" y="558"/>
                    <a:pt x="231" y="586"/>
                  </a:cubicBezTo>
                  <a:cubicBezTo>
                    <a:pt x="261" y="571"/>
                    <a:pt x="261" y="571"/>
                    <a:pt x="261" y="571"/>
                  </a:cubicBezTo>
                  <a:cubicBezTo>
                    <a:pt x="187" y="618"/>
                    <a:pt x="126" y="688"/>
                    <a:pt x="87" y="771"/>
                  </a:cubicBezTo>
                  <a:cubicBezTo>
                    <a:pt x="264" y="605"/>
                    <a:pt x="264" y="605"/>
                    <a:pt x="264" y="605"/>
                  </a:cubicBezTo>
                  <a:cubicBezTo>
                    <a:pt x="264" y="605"/>
                    <a:pt x="264" y="605"/>
                    <a:pt x="264" y="605"/>
                  </a:cubicBezTo>
                  <a:cubicBezTo>
                    <a:pt x="346" y="528"/>
                    <a:pt x="346" y="528"/>
                    <a:pt x="346" y="528"/>
                  </a:cubicBezTo>
                  <a:cubicBezTo>
                    <a:pt x="376" y="513"/>
                    <a:pt x="376" y="513"/>
                    <a:pt x="376" y="513"/>
                  </a:cubicBezTo>
                  <a:cubicBezTo>
                    <a:pt x="372" y="519"/>
                    <a:pt x="368" y="524"/>
                    <a:pt x="365" y="530"/>
                  </a:cubicBezTo>
                  <a:cubicBezTo>
                    <a:pt x="413" y="494"/>
                    <a:pt x="413" y="494"/>
                    <a:pt x="413" y="494"/>
                  </a:cubicBezTo>
                  <a:cubicBezTo>
                    <a:pt x="423" y="489"/>
                    <a:pt x="423" y="489"/>
                    <a:pt x="423" y="489"/>
                  </a:cubicBezTo>
                  <a:cubicBezTo>
                    <a:pt x="401" y="513"/>
                    <a:pt x="378" y="537"/>
                    <a:pt x="354" y="559"/>
                  </a:cubicBezTo>
                  <a:cubicBezTo>
                    <a:pt x="351" y="561"/>
                    <a:pt x="347" y="563"/>
                    <a:pt x="344" y="565"/>
                  </a:cubicBezTo>
                  <a:cubicBezTo>
                    <a:pt x="325" y="599"/>
                    <a:pt x="307" y="633"/>
                    <a:pt x="289" y="668"/>
                  </a:cubicBezTo>
                  <a:cubicBezTo>
                    <a:pt x="289" y="667"/>
                    <a:pt x="289" y="667"/>
                    <a:pt x="289" y="667"/>
                  </a:cubicBezTo>
                  <a:cubicBezTo>
                    <a:pt x="427" y="487"/>
                    <a:pt x="427" y="487"/>
                    <a:pt x="427" y="487"/>
                  </a:cubicBezTo>
                  <a:cubicBezTo>
                    <a:pt x="444" y="479"/>
                    <a:pt x="444" y="479"/>
                    <a:pt x="444" y="479"/>
                  </a:cubicBezTo>
                  <a:cubicBezTo>
                    <a:pt x="542" y="430"/>
                    <a:pt x="542" y="430"/>
                    <a:pt x="542" y="430"/>
                  </a:cubicBezTo>
                  <a:cubicBezTo>
                    <a:pt x="609" y="396"/>
                    <a:pt x="609" y="396"/>
                    <a:pt x="609" y="396"/>
                  </a:cubicBezTo>
                  <a:cubicBezTo>
                    <a:pt x="580" y="418"/>
                    <a:pt x="552" y="444"/>
                    <a:pt x="525" y="470"/>
                  </a:cubicBezTo>
                  <a:cubicBezTo>
                    <a:pt x="542" y="430"/>
                    <a:pt x="542" y="430"/>
                    <a:pt x="542" y="430"/>
                  </a:cubicBezTo>
                  <a:cubicBezTo>
                    <a:pt x="534" y="438"/>
                    <a:pt x="527" y="446"/>
                    <a:pt x="521" y="454"/>
                  </a:cubicBezTo>
                  <a:cubicBezTo>
                    <a:pt x="518" y="459"/>
                    <a:pt x="514" y="463"/>
                    <a:pt x="511" y="467"/>
                  </a:cubicBezTo>
                  <a:cubicBezTo>
                    <a:pt x="508" y="471"/>
                    <a:pt x="505" y="476"/>
                    <a:pt x="502" y="480"/>
                  </a:cubicBezTo>
                  <a:cubicBezTo>
                    <a:pt x="500" y="484"/>
                    <a:pt x="497" y="489"/>
                    <a:pt x="494" y="493"/>
                  </a:cubicBezTo>
                  <a:cubicBezTo>
                    <a:pt x="490" y="501"/>
                    <a:pt x="485" y="508"/>
                    <a:pt x="482" y="515"/>
                  </a:cubicBezTo>
                  <a:cubicBezTo>
                    <a:pt x="471" y="526"/>
                    <a:pt x="461" y="537"/>
                    <a:pt x="450" y="548"/>
                  </a:cubicBezTo>
                  <a:cubicBezTo>
                    <a:pt x="473" y="531"/>
                    <a:pt x="473" y="531"/>
                    <a:pt x="473" y="531"/>
                  </a:cubicBezTo>
                  <a:cubicBezTo>
                    <a:pt x="463" y="551"/>
                    <a:pt x="455" y="572"/>
                    <a:pt x="447" y="594"/>
                  </a:cubicBezTo>
                  <a:cubicBezTo>
                    <a:pt x="445" y="599"/>
                    <a:pt x="444" y="604"/>
                    <a:pt x="442" y="609"/>
                  </a:cubicBezTo>
                  <a:cubicBezTo>
                    <a:pt x="437" y="624"/>
                    <a:pt x="432" y="639"/>
                    <a:pt x="428" y="655"/>
                  </a:cubicBezTo>
                  <a:cubicBezTo>
                    <a:pt x="423" y="671"/>
                    <a:pt x="419" y="688"/>
                    <a:pt x="415" y="705"/>
                  </a:cubicBezTo>
                  <a:cubicBezTo>
                    <a:pt x="400" y="707"/>
                    <a:pt x="385" y="710"/>
                    <a:pt x="371" y="713"/>
                  </a:cubicBezTo>
                  <a:cubicBezTo>
                    <a:pt x="414" y="642"/>
                    <a:pt x="414" y="642"/>
                    <a:pt x="414" y="642"/>
                  </a:cubicBezTo>
                  <a:cubicBezTo>
                    <a:pt x="408" y="647"/>
                    <a:pt x="402" y="651"/>
                    <a:pt x="396" y="656"/>
                  </a:cubicBezTo>
                  <a:cubicBezTo>
                    <a:pt x="393" y="659"/>
                    <a:pt x="390" y="661"/>
                    <a:pt x="387" y="664"/>
                  </a:cubicBezTo>
                  <a:cubicBezTo>
                    <a:pt x="384" y="666"/>
                    <a:pt x="382" y="669"/>
                    <a:pt x="379" y="671"/>
                  </a:cubicBezTo>
                  <a:cubicBezTo>
                    <a:pt x="376" y="674"/>
                    <a:pt x="373" y="676"/>
                    <a:pt x="371" y="679"/>
                  </a:cubicBezTo>
                  <a:cubicBezTo>
                    <a:pt x="365" y="684"/>
                    <a:pt x="360" y="690"/>
                    <a:pt x="355" y="695"/>
                  </a:cubicBezTo>
                  <a:cubicBezTo>
                    <a:pt x="345" y="705"/>
                    <a:pt x="336" y="715"/>
                    <a:pt x="328" y="726"/>
                  </a:cubicBezTo>
                  <a:cubicBezTo>
                    <a:pt x="289" y="740"/>
                    <a:pt x="252" y="760"/>
                    <a:pt x="218" y="785"/>
                  </a:cubicBezTo>
                  <a:cubicBezTo>
                    <a:pt x="199" y="804"/>
                    <a:pt x="180" y="822"/>
                    <a:pt x="159" y="838"/>
                  </a:cubicBezTo>
                  <a:cubicBezTo>
                    <a:pt x="168" y="827"/>
                    <a:pt x="168" y="827"/>
                    <a:pt x="168" y="827"/>
                  </a:cubicBezTo>
                  <a:cubicBezTo>
                    <a:pt x="158" y="837"/>
                    <a:pt x="148" y="847"/>
                    <a:pt x="139" y="857"/>
                  </a:cubicBezTo>
                  <a:cubicBezTo>
                    <a:pt x="290" y="781"/>
                    <a:pt x="290" y="781"/>
                    <a:pt x="290" y="781"/>
                  </a:cubicBezTo>
                  <a:cubicBezTo>
                    <a:pt x="281" y="797"/>
                    <a:pt x="273" y="813"/>
                    <a:pt x="265" y="829"/>
                  </a:cubicBezTo>
                  <a:cubicBezTo>
                    <a:pt x="263" y="833"/>
                    <a:pt x="262" y="836"/>
                    <a:pt x="260" y="840"/>
                  </a:cubicBezTo>
                  <a:cubicBezTo>
                    <a:pt x="253" y="858"/>
                    <a:pt x="246" y="876"/>
                    <a:pt x="240" y="895"/>
                  </a:cubicBezTo>
                  <a:cubicBezTo>
                    <a:pt x="239" y="900"/>
                    <a:pt x="237" y="905"/>
                    <a:pt x="236" y="910"/>
                  </a:cubicBezTo>
                  <a:cubicBezTo>
                    <a:pt x="190" y="944"/>
                    <a:pt x="190" y="944"/>
                    <a:pt x="190" y="944"/>
                  </a:cubicBezTo>
                  <a:cubicBezTo>
                    <a:pt x="204" y="939"/>
                    <a:pt x="218" y="932"/>
                    <a:pt x="232" y="926"/>
                  </a:cubicBezTo>
                  <a:cubicBezTo>
                    <a:pt x="232" y="927"/>
                    <a:pt x="231" y="928"/>
                    <a:pt x="231" y="930"/>
                  </a:cubicBezTo>
                  <a:cubicBezTo>
                    <a:pt x="229" y="937"/>
                    <a:pt x="228" y="945"/>
                    <a:pt x="226" y="953"/>
                  </a:cubicBezTo>
                  <a:cubicBezTo>
                    <a:pt x="248" y="917"/>
                    <a:pt x="248" y="917"/>
                    <a:pt x="248" y="917"/>
                  </a:cubicBezTo>
                  <a:cubicBezTo>
                    <a:pt x="259" y="911"/>
                    <a:pt x="269" y="905"/>
                    <a:pt x="280" y="898"/>
                  </a:cubicBezTo>
                  <a:cubicBezTo>
                    <a:pt x="306" y="874"/>
                    <a:pt x="332" y="847"/>
                    <a:pt x="357" y="820"/>
                  </a:cubicBezTo>
                  <a:cubicBezTo>
                    <a:pt x="265" y="888"/>
                    <a:pt x="265" y="888"/>
                    <a:pt x="265" y="888"/>
                  </a:cubicBezTo>
                  <a:cubicBezTo>
                    <a:pt x="347" y="753"/>
                    <a:pt x="347" y="753"/>
                    <a:pt x="347" y="753"/>
                  </a:cubicBezTo>
                  <a:cubicBezTo>
                    <a:pt x="411" y="721"/>
                    <a:pt x="411" y="721"/>
                    <a:pt x="411" y="721"/>
                  </a:cubicBezTo>
                  <a:cubicBezTo>
                    <a:pt x="406" y="740"/>
                    <a:pt x="402" y="759"/>
                    <a:pt x="398" y="777"/>
                  </a:cubicBezTo>
                  <a:cubicBezTo>
                    <a:pt x="384" y="792"/>
                    <a:pt x="371" y="806"/>
                    <a:pt x="357" y="820"/>
                  </a:cubicBezTo>
                  <a:cubicBezTo>
                    <a:pt x="394" y="793"/>
                    <a:pt x="394" y="793"/>
                    <a:pt x="394" y="793"/>
                  </a:cubicBezTo>
                  <a:cubicBezTo>
                    <a:pt x="394" y="794"/>
                    <a:pt x="394" y="795"/>
                    <a:pt x="394" y="796"/>
                  </a:cubicBezTo>
                  <a:cubicBezTo>
                    <a:pt x="395" y="792"/>
                    <a:pt x="395" y="792"/>
                    <a:pt x="395" y="792"/>
                  </a:cubicBezTo>
                  <a:cubicBezTo>
                    <a:pt x="460" y="744"/>
                    <a:pt x="460" y="744"/>
                    <a:pt x="460" y="744"/>
                  </a:cubicBezTo>
                  <a:cubicBezTo>
                    <a:pt x="438" y="773"/>
                    <a:pt x="418" y="804"/>
                    <a:pt x="403" y="838"/>
                  </a:cubicBezTo>
                  <a:cubicBezTo>
                    <a:pt x="661" y="595"/>
                    <a:pt x="661" y="595"/>
                    <a:pt x="661" y="595"/>
                  </a:cubicBezTo>
                  <a:cubicBezTo>
                    <a:pt x="557" y="621"/>
                    <a:pt x="479" y="694"/>
                    <a:pt x="404" y="772"/>
                  </a:cubicBezTo>
                  <a:cubicBezTo>
                    <a:pt x="428" y="712"/>
                    <a:pt x="428" y="712"/>
                    <a:pt x="428" y="712"/>
                  </a:cubicBezTo>
                  <a:cubicBezTo>
                    <a:pt x="449" y="702"/>
                    <a:pt x="449" y="702"/>
                    <a:pt x="449" y="702"/>
                  </a:cubicBezTo>
                  <a:cubicBezTo>
                    <a:pt x="443" y="702"/>
                    <a:pt x="437" y="702"/>
                    <a:pt x="431" y="703"/>
                  </a:cubicBezTo>
                  <a:cubicBezTo>
                    <a:pt x="512" y="502"/>
                    <a:pt x="512" y="502"/>
                    <a:pt x="512" y="502"/>
                  </a:cubicBezTo>
                  <a:cubicBezTo>
                    <a:pt x="754" y="323"/>
                    <a:pt x="754" y="323"/>
                    <a:pt x="754" y="323"/>
                  </a:cubicBezTo>
                  <a:cubicBezTo>
                    <a:pt x="821" y="290"/>
                    <a:pt x="821" y="290"/>
                    <a:pt x="821" y="290"/>
                  </a:cubicBezTo>
                  <a:cubicBezTo>
                    <a:pt x="764" y="333"/>
                    <a:pt x="714" y="388"/>
                    <a:pt x="663" y="442"/>
                  </a:cubicBezTo>
                  <a:cubicBezTo>
                    <a:pt x="773" y="360"/>
                    <a:pt x="773" y="360"/>
                    <a:pt x="773" y="360"/>
                  </a:cubicBezTo>
                  <a:close/>
                  <a:moveTo>
                    <a:pt x="663" y="442"/>
                  </a:moveTo>
                  <a:cubicBezTo>
                    <a:pt x="495" y="566"/>
                    <a:pt x="495" y="566"/>
                    <a:pt x="495" y="566"/>
                  </a:cubicBezTo>
                  <a:cubicBezTo>
                    <a:pt x="527" y="554"/>
                    <a:pt x="557" y="538"/>
                    <a:pt x="585" y="520"/>
                  </a:cubicBezTo>
                  <a:cubicBezTo>
                    <a:pt x="612" y="495"/>
                    <a:pt x="637" y="469"/>
                    <a:pt x="663" y="442"/>
                  </a:cubicBezTo>
                  <a:close/>
                  <a:moveTo>
                    <a:pt x="394" y="796"/>
                  </a:moveTo>
                  <a:cubicBezTo>
                    <a:pt x="313" y="997"/>
                    <a:pt x="313" y="997"/>
                    <a:pt x="313" y="997"/>
                  </a:cubicBezTo>
                  <a:cubicBezTo>
                    <a:pt x="315" y="993"/>
                    <a:pt x="318" y="989"/>
                    <a:pt x="320" y="986"/>
                  </a:cubicBezTo>
                  <a:cubicBezTo>
                    <a:pt x="323" y="982"/>
                    <a:pt x="325" y="979"/>
                    <a:pt x="328" y="975"/>
                  </a:cubicBezTo>
                  <a:cubicBezTo>
                    <a:pt x="342" y="953"/>
                    <a:pt x="355" y="930"/>
                    <a:pt x="366" y="906"/>
                  </a:cubicBezTo>
                  <a:cubicBezTo>
                    <a:pt x="375" y="876"/>
                    <a:pt x="383" y="844"/>
                    <a:pt x="390" y="813"/>
                  </a:cubicBezTo>
                  <a:cubicBezTo>
                    <a:pt x="391" y="807"/>
                    <a:pt x="392" y="801"/>
                    <a:pt x="394" y="796"/>
                  </a:cubicBezTo>
                  <a:close/>
                  <a:moveTo>
                    <a:pt x="168" y="827"/>
                  </a:moveTo>
                  <a:cubicBezTo>
                    <a:pt x="183" y="812"/>
                    <a:pt x="200" y="797"/>
                    <a:pt x="218" y="785"/>
                  </a:cubicBezTo>
                  <a:cubicBezTo>
                    <a:pt x="223" y="779"/>
                    <a:pt x="228" y="773"/>
                    <a:pt x="233" y="768"/>
                  </a:cubicBezTo>
                  <a:cubicBezTo>
                    <a:pt x="252" y="737"/>
                    <a:pt x="270" y="704"/>
                    <a:pt x="287" y="671"/>
                  </a:cubicBezTo>
                  <a:cubicBezTo>
                    <a:pt x="317" y="659"/>
                    <a:pt x="346" y="644"/>
                    <a:pt x="373" y="626"/>
                  </a:cubicBezTo>
                  <a:cubicBezTo>
                    <a:pt x="399" y="602"/>
                    <a:pt x="425" y="575"/>
                    <a:pt x="450" y="548"/>
                  </a:cubicBezTo>
                  <a:cubicBezTo>
                    <a:pt x="289" y="667"/>
                    <a:pt x="289" y="667"/>
                    <a:pt x="289" y="667"/>
                  </a:cubicBezTo>
                  <a:cubicBezTo>
                    <a:pt x="288" y="669"/>
                    <a:pt x="288" y="669"/>
                    <a:pt x="288" y="669"/>
                  </a:cubicBezTo>
                  <a:cubicBezTo>
                    <a:pt x="288" y="669"/>
                    <a:pt x="288" y="669"/>
                    <a:pt x="289" y="668"/>
                  </a:cubicBezTo>
                  <a:cubicBezTo>
                    <a:pt x="283" y="672"/>
                    <a:pt x="283" y="672"/>
                    <a:pt x="283" y="672"/>
                  </a:cubicBezTo>
                  <a:cubicBezTo>
                    <a:pt x="284" y="672"/>
                    <a:pt x="286" y="671"/>
                    <a:pt x="287" y="671"/>
                  </a:cubicBezTo>
                  <a:cubicBezTo>
                    <a:pt x="168" y="827"/>
                    <a:pt x="168" y="827"/>
                    <a:pt x="168" y="827"/>
                  </a:cubicBezTo>
                  <a:close/>
                  <a:moveTo>
                    <a:pt x="344" y="565"/>
                  </a:moveTo>
                  <a:cubicBezTo>
                    <a:pt x="351" y="553"/>
                    <a:pt x="358" y="541"/>
                    <a:pt x="365" y="530"/>
                  </a:cubicBezTo>
                  <a:cubicBezTo>
                    <a:pt x="264" y="605"/>
                    <a:pt x="264" y="605"/>
                    <a:pt x="264" y="605"/>
                  </a:cubicBezTo>
                  <a:cubicBezTo>
                    <a:pt x="292" y="594"/>
                    <a:pt x="319" y="581"/>
                    <a:pt x="344" y="565"/>
                  </a:cubicBezTo>
                  <a:close/>
                  <a:moveTo>
                    <a:pt x="193" y="555"/>
                  </a:moveTo>
                  <a:cubicBezTo>
                    <a:pt x="0" y="625"/>
                    <a:pt x="0" y="625"/>
                    <a:pt x="0" y="625"/>
                  </a:cubicBezTo>
                  <a:cubicBezTo>
                    <a:pt x="16" y="623"/>
                    <a:pt x="33" y="622"/>
                    <a:pt x="49" y="619"/>
                  </a:cubicBezTo>
                  <a:cubicBezTo>
                    <a:pt x="57" y="617"/>
                    <a:pt x="66" y="616"/>
                    <a:pt x="74" y="614"/>
                  </a:cubicBezTo>
                  <a:cubicBezTo>
                    <a:pt x="82" y="612"/>
                    <a:pt x="90" y="610"/>
                    <a:pt x="98" y="607"/>
                  </a:cubicBezTo>
                  <a:cubicBezTo>
                    <a:pt x="130" y="592"/>
                    <a:pt x="161" y="574"/>
                    <a:pt x="193" y="555"/>
                  </a:cubicBezTo>
                  <a:close/>
                  <a:moveTo>
                    <a:pt x="463" y="407"/>
                  </a:moveTo>
                  <a:cubicBezTo>
                    <a:pt x="469" y="402"/>
                    <a:pt x="475" y="396"/>
                    <a:pt x="482" y="391"/>
                  </a:cubicBezTo>
                  <a:cubicBezTo>
                    <a:pt x="425" y="411"/>
                    <a:pt x="425" y="411"/>
                    <a:pt x="425" y="411"/>
                  </a:cubicBezTo>
                  <a:cubicBezTo>
                    <a:pt x="437" y="411"/>
                    <a:pt x="450" y="409"/>
                    <a:pt x="463" y="407"/>
                  </a:cubicBezTo>
                  <a:close/>
                  <a:moveTo>
                    <a:pt x="425" y="411"/>
                  </a:moveTo>
                  <a:cubicBezTo>
                    <a:pt x="523" y="362"/>
                    <a:pt x="523" y="362"/>
                    <a:pt x="523" y="362"/>
                  </a:cubicBezTo>
                  <a:cubicBezTo>
                    <a:pt x="406" y="368"/>
                    <a:pt x="292" y="425"/>
                    <a:pt x="212" y="518"/>
                  </a:cubicBezTo>
                  <a:cubicBezTo>
                    <a:pt x="425" y="411"/>
                    <a:pt x="425" y="411"/>
                    <a:pt x="425" y="411"/>
                  </a:cubicBezTo>
                  <a:close/>
                  <a:moveTo>
                    <a:pt x="523" y="362"/>
                  </a:moveTo>
                  <a:cubicBezTo>
                    <a:pt x="508" y="371"/>
                    <a:pt x="495" y="381"/>
                    <a:pt x="482" y="391"/>
                  </a:cubicBezTo>
                  <a:cubicBezTo>
                    <a:pt x="508" y="381"/>
                    <a:pt x="508" y="381"/>
                    <a:pt x="508" y="381"/>
                  </a:cubicBezTo>
                  <a:cubicBezTo>
                    <a:pt x="523" y="362"/>
                    <a:pt x="523" y="362"/>
                    <a:pt x="523" y="362"/>
                  </a:cubicBezTo>
                  <a:close/>
                  <a:moveTo>
                    <a:pt x="508" y="381"/>
                  </a:moveTo>
                  <a:cubicBezTo>
                    <a:pt x="492" y="402"/>
                    <a:pt x="492" y="402"/>
                    <a:pt x="492" y="402"/>
                  </a:cubicBezTo>
                  <a:cubicBezTo>
                    <a:pt x="499" y="400"/>
                    <a:pt x="505" y="399"/>
                    <a:pt x="512" y="397"/>
                  </a:cubicBezTo>
                  <a:cubicBezTo>
                    <a:pt x="521" y="388"/>
                    <a:pt x="531" y="379"/>
                    <a:pt x="541" y="370"/>
                  </a:cubicBezTo>
                  <a:cubicBezTo>
                    <a:pt x="508" y="381"/>
                    <a:pt x="508" y="381"/>
                    <a:pt x="508" y="381"/>
                  </a:cubicBezTo>
                  <a:close/>
                  <a:moveTo>
                    <a:pt x="735" y="256"/>
                  </a:moveTo>
                  <a:cubicBezTo>
                    <a:pt x="621" y="227"/>
                    <a:pt x="498" y="247"/>
                    <a:pt x="397" y="313"/>
                  </a:cubicBezTo>
                  <a:lnTo>
                    <a:pt x="735" y="256"/>
                  </a:lnTo>
                  <a:close/>
                  <a:moveTo>
                    <a:pt x="967" y="217"/>
                  </a:moveTo>
                  <a:cubicBezTo>
                    <a:pt x="954" y="247"/>
                    <a:pt x="954" y="247"/>
                    <a:pt x="954" y="247"/>
                  </a:cubicBezTo>
                  <a:cubicBezTo>
                    <a:pt x="971" y="236"/>
                    <a:pt x="971" y="236"/>
                    <a:pt x="971" y="236"/>
                  </a:cubicBezTo>
                  <a:cubicBezTo>
                    <a:pt x="991" y="217"/>
                    <a:pt x="1012" y="199"/>
                    <a:pt x="1034" y="183"/>
                  </a:cubicBezTo>
                  <a:cubicBezTo>
                    <a:pt x="967" y="217"/>
                    <a:pt x="967" y="217"/>
                    <a:pt x="967" y="217"/>
                  </a:cubicBezTo>
                  <a:close/>
                  <a:moveTo>
                    <a:pt x="735" y="300"/>
                  </a:moveTo>
                  <a:cubicBezTo>
                    <a:pt x="722" y="309"/>
                    <a:pt x="710" y="319"/>
                    <a:pt x="697" y="330"/>
                  </a:cubicBezTo>
                  <a:cubicBezTo>
                    <a:pt x="656" y="338"/>
                    <a:pt x="615" y="353"/>
                    <a:pt x="577" y="373"/>
                  </a:cubicBezTo>
                  <a:cubicBezTo>
                    <a:pt x="619" y="341"/>
                    <a:pt x="619" y="341"/>
                    <a:pt x="619" y="341"/>
                  </a:cubicBezTo>
                  <a:cubicBezTo>
                    <a:pt x="735" y="300"/>
                    <a:pt x="735" y="300"/>
                    <a:pt x="735" y="300"/>
                  </a:cubicBezTo>
                  <a:close/>
                  <a:moveTo>
                    <a:pt x="838" y="429"/>
                  </a:moveTo>
                  <a:cubicBezTo>
                    <a:pt x="726" y="497"/>
                    <a:pt x="666" y="619"/>
                    <a:pt x="604" y="736"/>
                  </a:cubicBezTo>
                  <a:cubicBezTo>
                    <a:pt x="683" y="632"/>
                    <a:pt x="683" y="632"/>
                    <a:pt x="683" y="632"/>
                  </a:cubicBezTo>
                  <a:cubicBezTo>
                    <a:pt x="669" y="667"/>
                    <a:pt x="658" y="703"/>
                    <a:pt x="651" y="740"/>
                  </a:cubicBezTo>
                  <a:cubicBezTo>
                    <a:pt x="838" y="429"/>
                    <a:pt x="838" y="429"/>
                    <a:pt x="838" y="429"/>
                  </a:cubicBezTo>
                  <a:close/>
                  <a:moveTo>
                    <a:pt x="604" y="736"/>
                  </a:moveTo>
                  <a:cubicBezTo>
                    <a:pt x="474" y="905"/>
                    <a:pt x="474" y="905"/>
                    <a:pt x="474" y="905"/>
                  </a:cubicBezTo>
                  <a:cubicBezTo>
                    <a:pt x="501" y="885"/>
                    <a:pt x="526" y="861"/>
                    <a:pt x="549" y="835"/>
                  </a:cubicBezTo>
                  <a:cubicBezTo>
                    <a:pt x="568" y="803"/>
                    <a:pt x="586" y="770"/>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cs typeface="隶书" panose="02010509060101010101" pitchFamily="49" charset="-122"/>
              </a:endParaRPr>
            </a:p>
          </p:txBody>
        </p:sp>
        <p:sp>
          <p:nvSpPr>
            <p:cNvPr id="23" name="Freeform 204"/>
            <p:cNvSpPr>
              <a:spLocks noEditPoints="1"/>
            </p:cNvSpPr>
            <p:nvPr>
              <p:custDataLst>
                <p:tags r:id="rId16"/>
              </p:custDataLst>
            </p:nvPr>
          </p:nvSpPr>
          <p:spPr bwMode="auto">
            <a:xfrm flipH="1">
              <a:off x="-107268" y="84948"/>
              <a:ext cx="1967161" cy="1508687"/>
            </a:xfrm>
            <a:custGeom>
              <a:gdLst>
                <a:gd name="T0" fmla="*/ 1088 w 1300"/>
                <a:gd name="T1" fmla="*/ 228 h 996"/>
                <a:gd name="T2" fmla="*/ 1174 w 1300"/>
                <a:gd name="T3" fmla="*/ 110 h 996"/>
                <a:gd name="T4" fmla="*/ 1034 w 1300"/>
                <a:gd name="T5" fmla="*/ 183 h 996"/>
                <a:gd name="T6" fmla="*/ 955 w 1300"/>
                <a:gd name="T7" fmla="*/ 247 h 996"/>
                <a:gd name="T8" fmla="*/ 899 w 1300"/>
                <a:gd name="T9" fmla="*/ 318 h 996"/>
                <a:gd name="T10" fmla="*/ 1174 w 1300"/>
                <a:gd name="T11" fmla="*/ 110 h 996"/>
                <a:gd name="T12" fmla="*/ 819 w 1300"/>
                <a:gd name="T13" fmla="*/ 582 h 996"/>
                <a:gd name="T14" fmla="*/ 876 w 1300"/>
                <a:gd name="T15" fmla="*/ 335 h 996"/>
                <a:gd name="T16" fmla="*/ 932 w 1300"/>
                <a:gd name="T17" fmla="*/ 261 h 996"/>
                <a:gd name="T18" fmla="*/ 967 w 1300"/>
                <a:gd name="T19" fmla="*/ 216 h 996"/>
                <a:gd name="T20" fmla="*/ 623 w 1300"/>
                <a:gd name="T21" fmla="*/ 339 h 996"/>
                <a:gd name="T22" fmla="*/ 523 w 1300"/>
                <a:gd name="T23" fmla="*/ 394 h 996"/>
                <a:gd name="T24" fmla="*/ 493 w 1300"/>
                <a:gd name="T25" fmla="*/ 402 h 996"/>
                <a:gd name="T26" fmla="*/ 381 w 1300"/>
                <a:gd name="T27" fmla="*/ 457 h 996"/>
                <a:gd name="T28" fmla="*/ 258 w 1300"/>
                <a:gd name="T29" fmla="*/ 517 h 996"/>
                <a:gd name="T30" fmla="*/ 311 w 1300"/>
                <a:gd name="T31" fmla="*/ 513 h 996"/>
                <a:gd name="T32" fmla="*/ 264 w 1300"/>
                <a:gd name="T33" fmla="*/ 604 h 996"/>
                <a:gd name="T34" fmla="*/ 365 w 1300"/>
                <a:gd name="T35" fmla="*/ 530 h 996"/>
                <a:gd name="T36" fmla="*/ 345 w 1300"/>
                <a:gd name="T37" fmla="*/ 564 h 996"/>
                <a:gd name="T38" fmla="*/ 444 w 1300"/>
                <a:gd name="T39" fmla="*/ 479 h 996"/>
                <a:gd name="T40" fmla="*/ 542 w 1300"/>
                <a:gd name="T41" fmla="*/ 429 h 996"/>
                <a:gd name="T42" fmla="*/ 494 w 1300"/>
                <a:gd name="T43" fmla="*/ 493 h 996"/>
                <a:gd name="T44" fmla="*/ 448 w 1300"/>
                <a:gd name="T45" fmla="*/ 593 h 996"/>
                <a:gd name="T46" fmla="*/ 371 w 1300"/>
                <a:gd name="T47" fmla="*/ 713 h 996"/>
                <a:gd name="T48" fmla="*/ 379 w 1300"/>
                <a:gd name="T49" fmla="*/ 671 h 996"/>
                <a:gd name="T50" fmla="*/ 218 w 1300"/>
                <a:gd name="T51" fmla="*/ 784 h 996"/>
                <a:gd name="T52" fmla="*/ 291 w 1300"/>
                <a:gd name="T53" fmla="*/ 781 h 996"/>
                <a:gd name="T54" fmla="*/ 237 w 1300"/>
                <a:gd name="T55" fmla="*/ 910 h 996"/>
                <a:gd name="T56" fmla="*/ 227 w 1300"/>
                <a:gd name="T57" fmla="*/ 952 h 996"/>
                <a:gd name="T58" fmla="*/ 266 w 1300"/>
                <a:gd name="T59" fmla="*/ 888 h 996"/>
                <a:gd name="T60" fmla="*/ 358 w 1300"/>
                <a:gd name="T61" fmla="*/ 820 h 996"/>
                <a:gd name="T62" fmla="*/ 461 w 1300"/>
                <a:gd name="T63" fmla="*/ 744 h 996"/>
                <a:gd name="T64" fmla="*/ 428 w 1300"/>
                <a:gd name="T65" fmla="*/ 712 h 996"/>
                <a:gd name="T66" fmla="*/ 755 w 1300"/>
                <a:gd name="T67" fmla="*/ 323 h 996"/>
                <a:gd name="T68" fmla="*/ 663 w 1300"/>
                <a:gd name="T69" fmla="*/ 441 h 996"/>
                <a:gd name="T70" fmla="*/ 394 w 1300"/>
                <a:gd name="T71" fmla="*/ 795 h 996"/>
                <a:gd name="T72" fmla="*/ 367 w 1300"/>
                <a:gd name="T73" fmla="*/ 906 h 996"/>
                <a:gd name="T74" fmla="*/ 218 w 1300"/>
                <a:gd name="T75" fmla="*/ 784 h 996"/>
                <a:gd name="T76" fmla="*/ 451 w 1300"/>
                <a:gd name="T77" fmla="*/ 548 h 996"/>
                <a:gd name="T78" fmla="*/ 283 w 1300"/>
                <a:gd name="T79" fmla="*/ 672 h 996"/>
                <a:gd name="T80" fmla="*/ 365 w 1300"/>
                <a:gd name="T81" fmla="*/ 530 h 996"/>
                <a:gd name="T82" fmla="*/ 0 w 1300"/>
                <a:gd name="T83" fmla="*/ 624 h 996"/>
                <a:gd name="T84" fmla="*/ 193 w 1300"/>
                <a:gd name="T85" fmla="*/ 555 h 996"/>
                <a:gd name="T86" fmla="*/ 463 w 1300"/>
                <a:gd name="T87" fmla="*/ 407 h 996"/>
                <a:gd name="T88" fmla="*/ 425 w 1300"/>
                <a:gd name="T89" fmla="*/ 411 h 996"/>
                <a:gd name="T90" fmla="*/ 523 w 1300"/>
                <a:gd name="T91" fmla="*/ 362 h 996"/>
                <a:gd name="T92" fmla="*/ 541 w 1300"/>
                <a:gd name="T93" fmla="*/ 369 h 996"/>
                <a:gd name="T94" fmla="*/ 736 w 1300"/>
                <a:gd name="T95" fmla="*/ 255 h 996"/>
                <a:gd name="T96" fmla="*/ 1034 w 1300"/>
                <a:gd name="T97" fmla="*/ 183 h 996"/>
                <a:gd name="T98" fmla="*/ 577 w 1300"/>
                <a:gd name="T99" fmla="*/ 372 h 996"/>
                <a:gd name="T100" fmla="*/ 604 w 1300"/>
                <a:gd name="T101" fmla="*/ 736 h 996"/>
                <a:gd name="T102" fmla="*/ 604 w 1300"/>
                <a:gd name="T103" fmla="*/ 736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6">
                  <a:moveTo>
                    <a:pt x="1088" y="228"/>
                  </a:moveTo>
                  <a:cubicBezTo>
                    <a:pt x="921" y="352"/>
                    <a:pt x="921" y="352"/>
                    <a:pt x="921" y="352"/>
                  </a:cubicBezTo>
                  <a:cubicBezTo>
                    <a:pt x="952" y="340"/>
                    <a:pt x="982" y="325"/>
                    <a:pt x="1010" y="306"/>
                  </a:cubicBezTo>
                  <a:cubicBezTo>
                    <a:pt x="1037" y="282"/>
                    <a:pt x="1063" y="255"/>
                    <a:pt x="1088" y="228"/>
                  </a:cubicBezTo>
                  <a:close/>
                  <a:moveTo>
                    <a:pt x="1297" y="33"/>
                  </a:moveTo>
                  <a:cubicBezTo>
                    <a:pt x="1298" y="22"/>
                    <a:pt x="1299" y="11"/>
                    <a:pt x="1300" y="0"/>
                  </a:cubicBezTo>
                  <a:cubicBezTo>
                    <a:pt x="1239" y="38"/>
                    <a:pt x="1174" y="78"/>
                    <a:pt x="1111" y="119"/>
                  </a:cubicBezTo>
                  <a:cubicBezTo>
                    <a:pt x="1131" y="115"/>
                    <a:pt x="1152" y="112"/>
                    <a:pt x="1174" y="110"/>
                  </a:cubicBezTo>
                  <a:cubicBezTo>
                    <a:pt x="1297" y="33"/>
                    <a:pt x="1297" y="33"/>
                    <a:pt x="1297" y="33"/>
                  </a:cubicBezTo>
                  <a:close/>
                  <a:moveTo>
                    <a:pt x="1174" y="110"/>
                  </a:moveTo>
                  <a:cubicBezTo>
                    <a:pt x="1170" y="112"/>
                    <a:pt x="1170" y="112"/>
                    <a:pt x="1170" y="112"/>
                  </a:cubicBezTo>
                  <a:cubicBezTo>
                    <a:pt x="1120" y="126"/>
                    <a:pt x="1075" y="151"/>
                    <a:pt x="1034" y="183"/>
                  </a:cubicBezTo>
                  <a:cubicBezTo>
                    <a:pt x="1153" y="123"/>
                    <a:pt x="1153" y="123"/>
                    <a:pt x="1153" y="123"/>
                  </a:cubicBezTo>
                  <a:cubicBezTo>
                    <a:pt x="972" y="236"/>
                    <a:pt x="972" y="236"/>
                    <a:pt x="972" y="236"/>
                  </a:cubicBezTo>
                  <a:cubicBezTo>
                    <a:pt x="965" y="243"/>
                    <a:pt x="958" y="250"/>
                    <a:pt x="951" y="257"/>
                  </a:cubicBezTo>
                  <a:cubicBezTo>
                    <a:pt x="955" y="247"/>
                    <a:pt x="955" y="247"/>
                    <a:pt x="955" y="247"/>
                  </a:cubicBezTo>
                  <a:cubicBezTo>
                    <a:pt x="932" y="261"/>
                    <a:pt x="932" y="261"/>
                    <a:pt x="932" y="261"/>
                  </a:cubicBezTo>
                  <a:cubicBezTo>
                    <a:pt x="923" y="274"/>
                    <a:pt x="914" y="288"/>
                    <a:pt x="907" y="302"/>
                  </a:cubicBezTo>
                  <a:cubicBezTo>
                    <a:pt x="896" y="313"/>
                    <a:pt x="886" y="324"/>
                    <a:pt x="876" y="335"/>
                  </a:cubicBezTo>
                  <a:cubicBezTo>
                    <a:pt x="899" y="318"/>
                    <a:pt x="899" y="318"/>
                    <a:pt x="899" y="318"/>
                  </a:cubicBezTo>
                  <a:cubicBezTo>
                    <a:pt x="859" y="399"/>
                    <a:pt x="840" y="491"/>
                    <a:pt x="819" y="582"/>
                  </a:cubicBezTo>
                  <a:cubicBezTo>
                    <a:pt x="938" y="289"/>
                    <a:pt x="938" y="289"/>
                    <a:pt x="938" y="289"/>
                  </a:cubicBezTo>
                  <a:cubicBezTo>
                    <a:pt x="1179" y="110"/>
                    <a:pt x="1179" y="110"/>
                    <a:pt x="1179" y="110"/>
                  </a:cubicBezTo>
                  <a:cubicBezTo>
                    <a:pt x="1177" y="110"/>
                    <a:pt x="1175" y="110"/>
                    <a:pt x="1174" y="110"/>
                  </a:cubicBezTo>
                  <a:close/>
                  <a:moveTo>
                    <a:pt x="819" y="582"/>
                  </a:moveTo>
                  <a:cubicBezTo>
                    <a:pt x="738" y="783"/>
                    <a:pt x="738" y="783"/>
                    <a:pt x="738" y="783"/>
                  </a:cubicBezTo>
                  <a:cubicBezTo>
                    <a:pt x="759" y="755"/>
                    <a:pt x="777" y="725"/>
                    <a:pt x="792" y="693"/>
                  </a:cubicBezTo>
                  <a:cubicBezTo>
                    <a:pt x="802" y="657"/>
                    <a:pt x="811" y="619"/>
                    <a:pt x="819" y="582"/>
                  </a:cubicBezTo>
                  <a:close/>
                  <a:moveTo>
                    <a:pt x="876" y="335"/>
                  </a:moveTo>
                  <a:cubicBezTo>
                    <a:pt x="708" y="459"/>
                    <a:pt x="708" y="459"/>
                    <a:pt x="708" y="459"/>
                  </a:cubicBezTo>
                  <a:cubicBezTo>
                    <a:pt x="739" y="447"/>
                    <a:pt x="770" y="432"/>
                    <a:pt x="798" y="413"/>
                  </a:cubicBezTo>
                  <a:cubicBezTo>
                    <a:pt x="825" y="388"/>
                    <a:pt x="850" y="362"/>
                    <a:pt x="876" y="335"/>
                  </a:cubicBezTo>
                  <a:close/>
                  <a:moveTo>
                    <a:pt x="932" y="261"/>
                  </a:moveTo>
                  <a:cubicBezTo>
                    <a:pt x="942" y="245"/>
                    <a:pt x="954" y="230"/>
                    <a:pt x="967" y="216"/>
                  </a:cubicBezTo>
                  <a:cubicBezTo>
                    <a:pt x="773" y="360"/>
                    <a:pt x="773" y="360"/>
                    <a:pt x="773" y="360"/>
                  </a:cubicBezTo>
                  <a:cubicBezTo>
                    <a:pt x="932" y="261"/>
                    <a:pt x="932" y="261"/>
                    <a:pt x="932" y="261"/>
                  </a:cubicBezTo>
                  <a:close/>
                  <a:moveTo>
                    <a:pt x="773" y="360"/>
                  </a:moveTo>
                  <a:cubicBezTo>
                    <a:pt x="745" y="378"/>
                    <a:pt x="745" y="378"/>
                    <a:pt x="745" y="378"/>
                  </a:cubicBezTo>
                  <a:cubicBezTo>
                    <a:pt x="769" y="351"/>
                    <a:pt x="850" y="293"/>
                    <a:pt x="951" y="224"/>
                  </a:cubicBezTo>
                  <a:cubicBezTo>
                    <a:pt x="967" y="216"/>
                    <a:pt x="967" y="216"/>
                    <a:pt x="967" y="216"/>
                  </a:cubicBezTo>
                  <a:cubicBezTo>
                    <a:pt x="966" y="216"/>
                    <a:pt x="964" y="216"/>
                    <a:pt x="963" y="216"/>
                  </a:cubicBezTo>
                  <a:cubicBezTo>
                    <a:pt x="1009" y="185"/>
                    <a:pt x="1059" y="152"/>
                    <a:pt x="1111" y="119"/>
                  </a:cubicBezTo>
                  <a:cubicBezTo>
                    <a:pt x="1040" y="135"/>
                    <a:pt x="973" y="169"/>
                    <a:pt x="917" y="217"/>
                  </a:cubicBezTo>
                  <a:cubicBezTo>
                    <a:pt x="811" y="227"/>
                    <a:pt x="716" y="284"/>
                    <a:pt x="623" y="339"/>
                  </a:cubicBezTo>
                  <a:cubicBezTo>
                    <a:pt x="736" y="255"/>
                    <a:pt x="736" y="255"/>
                    <a:pt x="736" y="255"/>
                  </a:cubicBezTo>
                  <a:cubicBezTo>
                    <a:pt x="660" y="274"/>
                    <a:pt x="598" y="317"/>
                    <a:pt x="541" y="369"/>
                  </a:cubicBezTo>
                  <a:cubicBezTo>
                    <a:pt x="618" y="342"/>
                    <a:pt x="618" y="342"/>
                    <a:pt x="618" y="342"/>
                  </a:cubicBezTo>
                  <a:cubicBezTo>
                    <a:pt x="586" y="360"/>
                    <a:pt x="555" y="378"/>
                    <a:pt x="523" y="394"/>
                  </a:cubicBezTo>
                  <a:cubicBezTo>
                    <a:pt x="520" y="395"/>
                    <a:pt x="516" y="396"/>
                    <a:pt x="512" y="397"/>
                  </a:cubicBezTo>
                  <a:cubicBezTo>
                    <a:pt x="501" y="408"/>
                    <a:pt x="489" y="420"/>
                    <a:pt x="478" y="432"/>
                  </a:cubicBezTo>
                  <a:cubicBezTo>
                    <a:pt x="475" y="432"/>
                    <a:pt x="472" y="433"/>
                    <a:pt x="469" y="433"/>
                  </a:cubicBezTo>
                  <a:cubicBezTo>
                    <a:pt x="493" y="402"/>
                    <a:pt x="493" y="402"/>
                    <a:pt x="493" y="402"/>
                  </a:cubicBezTo>
                  <a:cubicBezTo>
                    <a:pt x="483" y="404"/>
                    <a:pt x="473" y="405"/>
                    <a:pt x="463" y="407"/>
                  </a:cubicBezTo>
                  <a:cubicBezTo>
                    <a:pt x="451" y="418"/>
                    <a:pt x="440" y="429"/>
                    <a:pt x="429" y="441"/>
                  </a:cubicBezTo>
                  <a:cubicBezTo>
                    <a:pt x="427" y="442"/>
                    <a:pt x="425" y="443"/>
                    <a:pt x="423" y="443"/>
                  </a:cubicBezTo>
                  <a:cubicBezTo>
                    <a:pt x="409" y="447"/>
                    <a:pt x="395" y="452"/>
                    <a:pt x="381" y="457"/>
                  </a:cubicBezTo>
                  <a:cubicBezTo>
                    <a:pt x="376" y="459"/>
                    <a:pt x="371" y="461"/>
                    <a:pt x="367" y="463"/>
                  </a:cubicBezTo>
                  <a:cubicBezTo>
                    <a:pt x="362" y="465"/>
                    <a:pt x="357" y="467"/>
                    <a:pt x="353" y="469"/>
                  </a:cubicBezTo>
                  <a:cubicBezTo>
                    <a:pt x="330" y="479"/>
                    <a:pt x="307" y="490"/>
                    <a:pt x="285" y="502"/>
                  </a:cubicBezTo>
                  <a:cubicBezTo>
                    <a:pt x="276" y="507"/>
                    <a:pt x="267" y="512"/>
                    <a:pt x="258" y="517"/>
                  </a:cubicBezTo>
                  <a:cubicBezTo>
                    <a:pt x="249" y="522"/>
                    <a:pt x="240" y="528"/>
                    <a:pt x="231" y="533"/>
                  </a:cubicBezTo>
                  <a:cubicBezTo>
                    <a:pt x="222" y="538"/>
                    <a:pt x="213" y="543"/>
                    <a:pt x="205" y="548"/>
                  </a:cubicBezTo>
                  <a:cubicBezTo>
                    <a:pt x="201" y="550"/>
                    <a:pt x="197" y="553"/>
                    <a:pt x="193" y="555"/>
                  </a:cubicBezTo>
                  <a:cubicBezTo>
                    <a:pt x="311" y="513"/>
                    <a:pt x="311" y="513"/>
                    <a:pt x="311" y="513"/>
                  </a:cubicBezTo>
                  <a:cubicBezTo>
                    <a:pt x="282" y="533"/>
                    <a:pt x="255" y="558"/>
                    <a:pt x="232" y="585"/>
                  </a:cubicBezTo>
                  <a:cubicBezTo>
                    <a:pt x="261" y="570"/>
                    <a:pt x="261" y="570"/>
                    <a:pt x="261" y="570"/>
                  </a:cubicBezTo>
                  <a:cubicBezTo>
                    <a:pt x="188" y="618"/>
                    <a:pt x="126" y="688"/>
                    <a:pt x="87" y="770"/>
                  </a:cubicBezTo>
                  <a:cubicBezTo>
                    <a:pt x="264" y="604"/>
                    <a:pt x="264" y="604"/>
                    <a:pt x="264" y="604"/>
                  </a:cubicBezTo>
                  <a:cubicBezTo>
                    <a:pt x="265" y="604"/>
                    <a:pt x="265" y="604"/>
                    <a:pt x="265" y="604"/>
                  </a:cubicBezTo>
                  <a:cubicBezTo>
                    <a:pt x="346" y="528"/>
                    <a:pt x="346" y="528"/>
                    <a:pt x="346" y="528"/>
                  </a:cubicBezTo>
                  <a:cubicBezTo>
                    <a:pt x="376" y="513"/>
                    <a:pt x="376" y="513"/>
                    <a:pt x="376" y="513"/>
                  </a:cubicBezTo>
                  <a:cubicBezTo>
                    <a:pt x="373" y="518"/>
                    <a:pt x="369" y="524"/>
                    <a:pt x="365" y="530"/>
                  </a:cubicBezTo>
                  <a:cubicBezTo>
                    <a:pt x="413" y="494"/>
                    <a:pt x="413" y="494"/>
                    <a:pt x="413" y="494"/>
                  </a:cubicBezTo>
                  <a:cubicBezTo>
                    <a:pt x="424" y="489"/>
                    <a:pt x="424" y="489"/>
                    <a:pt x="424" y="489"/>
                  </a:cubicBezTo>
                  <a:cubicBezTo>
                    <a:pt x="401" y="513"/>
                    <a:pt x="378" y="536"/>
                    <a:pt x="354" y="558"/>
                  </a:cubicBezTo>
                  <a:cubicBezTo>
                    <a:pt x="351" y="560"/>
                    <a:pt x="348" y="562"/>
                    <a:pt x="345" y="564"/>
                  </a:cubicBezTo>
                  <a:cubicBezTo>
                    <a:pt x="325" y="598"/>
                    <a:pt x="307" y="633"/>
                    <a:pt x="289" y="668"/>
                  </a:cubicBezTo>
                  <a:cubicBezTo>
                    <a:pt x="290" y="667"/>
                    <a:pt x="290" y="667"/>
                    <a:pt x="290" y="667"/>
                  </a:cubicBezTo>
                  <a:cubicBezTo>
                    <a:pt x="428" y="487"/>
                    <a:pt x="428" y="487"/>
                    <a:pt x="428" y="487"/>
                  </a:cubicBezTo>
                  <a:cubicBezTo>
                    <a:pt x="444" y="479"/>
                    <a:pt x="444" y="479"/>
                    <a:pt x="444" y="479"/>
                  </a:cubicBezTo>
                  <a:cubicBezTo>
                    <a:pt x="542" y="429"/>
                    <a:pt x="542" y="429"/>
                    <a:pt x="542" y="429"/>
                  </a:cubicBezTo>
                  <a:cubicBezTo>
                    <a:pt x="609" y="396"/>
                    <a:pt x="609" y="396"/>
                    <a:pt x="609" y="396"/>
                  </a:cubicBezTo>
                  <a:cubicBezTo>
                    <a:pt x="580" y="418"/>
                    <a:pt x="552" y="443"/>
                    <a:pt x="526" y="470"/>
                  </a:cubicBezTo>
                  <a:cubicBezTo>
                    <a:pt x="542" y="429"/>
                    <a:pt x="542" y="429"/>
                    <a:pt x="542" y="429"/>
                  </a:cubicBezTo>
                  <a:cubicBezTo>
                    <a:pt x="535" y="437"/>
                    <a:pt x="528" y="446"/>
                    <a:pt x="521" y="454"/>
                  </a:cubicBezTo>
                  <a:cubicBezTo>
                    <a:pt x="518" y="458"/>
                    <a:pt x="515" y="462"/>
                    <a:pt x="512" y="467"/>
                  </a:cubicBezTo>
                  <a:cubicBezTo>
                    <a:pt x="509" y="471"/>
                    <a:pt x="506" y="475"/>
                    <a:pt x="503" y="480"/>
                  </a:cubicBezTo>
                  <a:cubicBezTo>
                    <a:pt x="500" y="484"/>
                    <a:pt x="497" y="489"/>
                    <a:pt x="494" y="493"/>
                  </a:cubicBezTo>
                  <a:cubicBezTo>
                    <a:pt x="490" y="500"/>
                    <a:pt x="486" y="508"/>
                    <a:pt x="482" y="515"/>
                  </a:cubicBezTo>
                  <a:cubicBezTo>
                    <a:pt x="472" y="526"/>
                    <a:pt x="461" y="537"/>
                    <a:pt x="451" y="548"/>
                  </a:cubicBezTo>
                  <a:cubicBezTo>
                    <a:pt x="474" y="531"/>
                    <a:pt x="474" y="531"/>
                    <a:pt x="474" y="531"/>
                  </a:cubicBezTo>
                  <a:cubicBezTo>
                    <a:pt x="464" y="551"/>
                    <a:pt x="455" y="572"/>
                    <a:pt x="448" y="593"/>
                  </a:cubicBezTo>
                  <a:cubicBezTo>
                    <a:pt x="446" y="598"/>
                    <a:pt x="444" y="603"/>
                    <a:pt x="442" y="608"/>
                  </a:cubicBezTo>
                  <a:cubicBezTo>
                    <a:pt x="437" y="623"/>
                    <a:pt x="432" y="639"/>
                    <a:pt x="428" y="654"/>
                  </a:cubicBezTo>
                  <a:cubicBezTo>
                    <a:pt x="423" y="671"/>
                    <a:pt x="419" y="688"/>
                    <a:pt x="415" y="704"/>
                  </a:cubicBezTo>
                  <a:cubicBezTo>
                    <a:pt x="400" y="706"/>
                    <a:pt x="386" y="709"/>
                    <a:pt x="371" y="713"/>
                  </a:cubicBezTo>
                  <a:cubicBezTo>
                    <a:pt x="414" y="642"/>
                    <a:pt x="414" y="642"/>
                    <a:pt x="414" y="642"/>
                  </a:cubicBezTo>
                  <a:cubicBezTo>
                    <a:pt x="408" y="646"/>
                    <a:pt x="402" y="651"/>
                    <a:pt x="396" y="656"/>
                  </a:cubicBezTo>
                  <a:cubicBezTo>
                    <a:pt x="393" y="658"/>
                    <a:pt x="391" y="661"/>
                    <a:pt x="388" y="663"/>
                  </a:cubicBezTo>
                  <a:cubicBezTo>
                    <a:pt x="385" y="666"/>
                    <a:pt x="382" y="668"/>
                    <a:pt x="379" y="671"/>
                  </a:cubicBezTo>
                  <a:cubicBezTo>
                    <a:pt x="377" y="673"/>
                    <a:pt x="374" y="676"/>
                    <a:pt x="371" y="679"/>
                  </a:cubicBezTo>
                  <a:cubicBezTo>
                    <a:pt x="366" y="684"/>
                    <a:pt x="360" y="689"/>
                    <a:pt x="355" y="695"/>
                  </a:cubicBezTo>
                  <a:cubicBezTo>
                    <a:pt x="346" y="705"/>
                    <a:pt x="337" y="715"/>
                    <a:pt x="328" y="726"/>
                  </a:cubicBezTo>
                  <a:cubicBezTo>
                    <a:pt x="290" y="740"/>
                    <a:pt x="252" y="760"/>
                    <a:pt x="218" y="784"/>
                  </a:cubicBezTo>
                  <a:cubicBezTo>
                    <a:pt x="200" y="804"/>
                    <a:pt x="180" y="822"/>
                    <a:pt x="159" y="838"/>
                  </a:cubicBezTo>
                  <a:cubicBezTo>
                    <a:pt x="168" y="826"/>
                    <a:pt x="168" y="826"/>
                    <a:pt x="168" y="826"/>
                  </a:cubicBezTo>
                  <a:cubicBezTo>
                    <a:pt x="158" y="836"/>
                    <a:pt x="148" y="846"/>
                    <a:pt x="139" y="857"/>
                  </a:cubicBezTo>
                  <a:cubicBezTo>
                    <a:pt x="291" y="781"/>
                    <a:pt x="291" y="781"/>
                    <a:pt x="291" y="781"/>
                  </a:cubicBezTo>
                  <a:cubicBezTo>
                    <a:pt x="282" y="796"/>
                    <a:pt x="273" y="812"/>
                    <a:pt x="266" y="829"/>
                  </a:cubicBezTo>
                  <a:cubicBezTo>
                    <a:pt x="264" y="833"/>
                    <a:pt x="262" y="836"/>
                    <a:pt x="261" y="840"/>
                  </a:cubicBezTo>
                  <a:cubicBezTo>
                    <a:pt x="253" y="858"/>
                    <a:pt x="246" y="876"/>
                    <a:pt x="241" y="895"/>
                  </a:cubicBezTo>
                  <a:cubicBezTo>
                    <a:pt x="239" y="900"/>
                    <a:pt x="238" y="905"/>
                    <a:pt x="237" y="910"/>
                  </a:cubicBezTo>
                  <a:cubicBezTo>
                    <a:pt x="191" y="944"/>
                    <a:pt x="191" y="944"/>
                    <a:pt x="191" y="944"/>
                  </a:cubicBezTo>
                  <a:cubicBezTo>
                    <a:pt x="205" y="938"/>
                    <a:pt x="219" y="932"/>
                    <a:pt x="232" y="925"/>
                  </a:cubicBezTo>
                  <a:cubicBezTo>
                    <a:pt x="232" y="926"/>
                    <a:pt x="232" y="928"/>
                    <a:pt x="232" y="929"/>
                  </a:cubicBezTo>
                  <a:cubicBezTo>
                    <a:pt x="230" y="937"/>
                    <a:pt x="228" y="944"/>
                    <a:pt x="227" y="952"/>
                  </a:cubicBezTo>
                  <a:cubicBezTo>
                    <a:pt x="248" y="917"/>
                    <a:pt x="248" y="917"/>
                    <a:pt x="248" y="917"/>
                  </a:cubicBezTo>
                  <a:cubicBezTo>
                    <a:pt x="259" y="911"/>
                    <a:pt x="270" y="905"/>
                    <a:pt x="280" y="898"/>
                  </a:cubicBezTo>
                  <a:cubicBezTo>
                    <a:pt x="307" y="873"/>
                    <a:pt x="332" y="847"/>
                    <a:pt x="358" y="820"/>
                  </a:cubicBezTo>
                  <a:cubicBezTo>
                    <a:pt x="266" y="888"/>
                    <a:pt x="266" y="888"/>
                    <a:pt x="266" y="888"/>
                  </a:cubicBezTo>
                  <a:cubicBezTo>
                    <a:pt x="347" y="752"/>
                    <a:pt x="347" y="752"/>
                    <a:pt x="347" y="752"/>
                  </a:cubicBezTo>
                  <a:cubicBezTo>
                    <a:pt x="411" y="720"/>
                    <a:pt x="411" y="720"/>
                    <a:pt x="411" y="720"/>
                  </a:cubicBezTo>
                  <a:cubicBezTo>
                    <a:pt x="407" y="739"/>
                    <a:pt x="403" y="758"/>
                    <a:pt x="398" y="777"/>
                  </a:cubicBezTo>
                  <a:cubicBezTo>
                    <a:pt x="385" y="791"/>
                    <a:pt x="371" y="805"/>
                    <a:pt x="358" y="820"/>
                  </a:cubicBezTo>
                  <a:cubicBezTo>
                    <a:pt x="395" y="792"/>
                    <a:pt x="395" y="792"/>
                    <a:pt x="395" y="792"/>
                  </a:cubicBezTo>
                  <a:cubicBezTo>
                    <a:pt x="395" y="793"/>
                    <a:pt x="394" y="794"/>
                    <a:pt x="394" y="795"/>
                  </a:cubicBezTo>
                  <a:cubicBezTo>
                    <a:pt x="396" y="792"/>
                    <a:pt x="396" y="792"/>
                    <a:pt x="396" y="792"/>
                  </a:cubicBezTo>
                  <a:cubicBezTo>
                    <a:pt x="461" y="744"/>
                    <a:pt x="461" y="744"/>
                    <a:pt x="461" y="744"/>
                  </a:cubicBezTo>
                  <a:cubicBezTo>
                    <a:pt x="438" y="772"/>
                    <a:pt x="419" y="804"/>
                    <a:pt x="403" y="837"/>
                  </a:cubicBezTo>
                  <a:cubicBezTo>
                    <a:pt x="662" y="595"/>
                    <a:pt x="662" y="595"/>
                    <a:pt x="662" y="595"/>
                  </a:cubicBezTo>
                  <a:cubicBezTo>
                    <a:pt x="558" y="620"/>
                    <a:pt x="479" y="693"/>
                    <a:pt x="404" y="771"/>
                  </a:cubicBezTo>
                  <a:cubicBezTo>
                    <a:pt x="428" y="712"/>
                    <a:pt x="428" y="712"/>
                    <a:pt x="428" y="712"/>
                  </a:cubicBezTo>
                  <a:cubicBezTo>
                    <a:pt x="449" y="701"/>
                    <a:pt x="449" y="701"/>
                    <a:pt x="449" y="701"/>
                  </a:cubicBezTo>
                  <a:cubicBezTo>
                    <a:pt x="443" y="702"/>
                    <a:pt x="438" y="702"/>
                    <a:pt x="432" y="702"/>
                  </a:cubicBezTo>
                  <a:cubicBezTo>
                    <a:pt x="513" y="502"/>
                    <a:pt x="513" y="502"/>
                    <a:pt x="513" y="502"/>
                  </a:cubicBezTo>
                  <a:cubicBezTo>
                    <a:pt x="755" y="323"/>
                    <a:pt x="755" y="323"/>
                    <a:pt x="755" y="323"/>
                  </a:cubicBezTo>
                  <a:cubicBezTo>
                    <a:pt x="822" y="289"/>
                    <a:pt x="822" y="289"/>
                    <a:pt x="822" y="289"/>
                  </a:cubicBezTo>
                  <a:cubicBezTo>
                    <a:pt x="765" y="333"/>
                    <a:pt x="714" y="388"/>
                    <a:pt x="663" y="441"/>
                  </a:cubicBezTo>
                  <a:cubicBezTo>
                    <a:pt x="773" y="360"/>
                    <a:pt x="773" y="360"/>
                    <a:pt x="773" y="360"/>
                  </a:cubicBezTo>
                  <a:close/>
                  <a:moveTo>
                    <a:pt x="663" y="441"/>
                  </a:moveTo>
                  <a:cubicBezTo>
                    <a:pt x="496" y="565"/>
                    <a:pt x="496" y="565"/>
                    <a:pt x="496" y="565"/>
                  </a:cubicBezTo>
                  <a:cubicBezTo>
                    <a:pt x="527" y="553"/>
                    <a:pt x="557" y="538"/>
                    <a:pt x="586" y="519"/>
                  </a:cubicBezTo>
                  <a:cubicBezTo>
                    <a:pt x="612" y="495"/>
                    <a:pt x="638" y="468"/>
                    <a:pt x="663" y="441"/>
                  </a:cubicBezTo>
                  <a:close/>
                  <a:moveTo>
                    <a:pt x="394" y="795"/>
                  </a:moveTo>
                  <a:cubicBezTo>
                    <a:pt x="313" y="996"/>
                    <a:pt x="313" y="996"/>
                    <a:pt x="313" y="996"/>
                  </a:cubicBezTo>
                  <a:cubicBezTo>
                    <a:pt x="316" y="993"/>
                    <a:pt x="318" y="989"/>
                    <a:pt x="321" y="985"/>
                  </a:cubicBezTo>
                  <a:cubicBezTo>
                    <a:pt x="323" y="982"/>
                    <a:pt x="326" y="978"/>
                    <a:pt x="328" y="975"/>
                  </a:cubicBezTo>
                  <a:cubicBezTo>
                    <a:pt x="343" y="953"/>
                    <a:pt x="356" y="930"/>
                    <a:pt x="367" y="906"/>
                  </a:cubicBezTo>
                  <a:cubicBezTo>
                    <a:pt x="376" y="875"/>
                    <a:pt x="383" y="844"/>
                    <a:pt x="390" y="812"/>
                  </a:cubicBezTo>
                  <a:cubicBezTo>
                    <a:pt x="392" y="807"/>
                    <a:pt x="393" y="801"/>
                    <a:pt x="394" y="795"/>
                  </a:cubicBezTo>
                  <a:close/>
                  <a:moveTo>
                    <a:pt x="168" y="826"/>
                  </a:moveTo>
                  <a:cubicBezTo>
                    <a:pt x="184" y="811"/>
                    <a:pt x="201" y="797"/>
                    <a:pt x="218" y="784"/>
                  </a:cubicBezTo>
                  <a:cubicBezTo>
                    <a:pt x="223" y="779"/>
                    <a:pt x="229" y="773"/>
                    <a:pt x="234" y="767"/>
                  </a:cubicBezTo>
                  <a:cubicBezTo>
                    <a:pt x="253" y="736"/>
                    <a:pt x="270" y="703"/>
                    <a:pt x="288" y="670"/>
                  </a:cubicBezTo>
                  <a:cubicBezTo>
                    <a:pt x="317" y="658"/>
                    <a:pt x="346" y="644"/>
                    <a:pt x="373" y="626"/>
                  </a:cubicBezTo>
                  <a:cubicBezTo>
                    <a:pt x="400" y="602"/>
                    <a:pt x="425" y="575"/>
                    <a:pt x="451" y="548"/>
                  </a:cubicBezTo>
                  <a:cubicBezTo>
                    <a:pt x="290" y="667"/>
                    <a:pt x="290" y="667"/>
                    <a:pt x="290" y="667"/>
                  </a:cubicBezTo>
                  <a:cubicBezTo>
                    <a:pt x="288" y="669"/>
                    <a:pt x="288" y="669"/>
                    <a:pt x="288" y="669"/>
                  </a:cubicBezTo>
                  <a:cubicBezTo>
                    <a:pt x="288" y="669"/>
                    <a:pt x="289" y="668"/>
                    <a:pt x="289" y="668"/>
                  </a:cubicBezTo>
                  <a:cubicBezTo>
                    <a:pt x="283" y="672"/>
                    <a:pt x="283" y="672"/>
                    <a:pt x="283" y="672"/>
                  </a:cubicBezTo>
                  <a:cubicBezTo>
                    <a:pt x="285" y="671"/>
                    <a:pt x="286" y="671"/>
                    <a:pt x="287" y="670"/>
                  </a:cubicBezTo>
                  <a:cubicBezTo>
                    <a:pt x="168" y="826"/>
                    <a:pt x="168" y="826"/>
                    <a:pt x="168" y="826"/>
                  </a:cubicBezTo>
                  <a:close/>
                  <a:moveTo>
                    <a:pt x="345" y="564"/>
                  </a:moveTo>
                  <a:cubicBezTo>
                    <a:pt x="351" y="553"/>
                    <a:pt x="358" y="541"/>
                    <a:pt x="365" y="530"/>
                  </a:cubicBezTo>
                  <a:cubicBezTo>
                    <a:pt x="265" y="604"/>
                    <a:pt x="265" y="604"/>
                    <a:pt x="265" y="604"/>
                  </a:cubicBezTo>
                  <a:cubicBezTo>
                    <a:pt x="292" y="594"/>
                    <a:pt x="319" y="580"/>
                    <a:pt x="345" y="564"/>
                  </a:cubicBezTo>
                  <a:close/>
                  <a:moveTo>
                    <a:pt x="193" y="555"/>
                  </a:moveTo>
                  <a:cubicBezTo>
                    <a:pt x="0" y="624"/>
                    <a:pt x="0" y="624"/>
                    <a:pt x="0" y="624"/>
                  </a:cubicBezTo>
                  <a:cubicBezTo>
                    <a:pt x="17" y="623"/>
                    <a:pt x="33" y="621"/>
                    <a:pt x="50" y="618"/>
                  </a:cubicBezTo>
                  <a:cubicBezTo>
                    <a:pt x="58" y="617"/>
                    <a:pt x="66" y="615"/>
                    <a:pt x="74" y="613"/>
                  </a:cubicBezTo>
                  <a:cubicBezTo>
                    <a:pt x="82" y="611"/>
                    <a:pt x="90" y="609"/>
                    <a:pt x="98" y="607"/>
                  </a:cubicBezTo>
                  <a:cubicBezTo>
                    <a:pt x="130" y="591"/>
                    <a:pt x="161" y="573"/>
                    <a:pt x="193" y="555"/>
                  </a:cubicBezTo>
                  <a:close/>
                  <a:moveTo>
                    <a:pt x="463" y="407"/>
                  </a:moveTo>
                  <a:cubicBezTo>
                    <a:pt x="469" y="401"/>
                    <a:pt x="476" y="396"/>
                    <a:pt x="482" y="391"/>
                  </a:cubicBezTo>
                  <a:cubicBezTo>
                    <a:pt x="425" y="411"/>
                    <a:pt x="425" y="411"/>
                    <a:pt x="425" y="411"/>
                  </a:cubicBezTo>
                  <a:cubicBezTo>
                    <a:pt x="438" y="410"/>
                    <a:pt x="451" y="409"/>
                    <a:pt x="463" y="407"/>
                  </a:cubicBezTo>
                  <a:close/>
                  <a:moveTo>
                    <a:pt x="425" y="411"/>
                  </a:moveTo>
                  <a:cubicBezTo>
                    <a:pt x="523" y="362"/>
                    <a:pt x="523" y="362"/>
                    <a:pt x="523" y="362"/>
                  </a:cubicBezTo>
                  <a:cubicBezTo>
                    <a:pt x="406" y="368"/>
                    <a:pt x="293" y="425"/>
                    <a:pt x="213" y="518"/>
                  </a:cubicBezTo>
                  <a:cubicBezTo>
                    <a:pt x="425" y="411"/>
                    <a:pt x="425" y="411"/>
                    <a:pt x="425" y="411"/>
                  </a:cubicBezTo>
                  <a:close/>
                  <a:moveTo>
                    <a:pt x="523" y="362"/>
                  </a:moveTo>
                  <a:cubicBezTo>
                    <a:pt x="509" y="371"/>
                    <a:pt x="495" y="380"/>
                    <a:pt x="482" y="391"/>
                  </a:cubicBezTo>
                  <a:cubicBezTo>
                    <a:pt x="509" y="381"/>
                    <a:pt x="509" y="381"/>
                    <a:pt x="509" y="381"/>
                  </a:cubicBezTo>
                  <a:cubicBezTo>
                    <a:pt x="523" y="362"/>
                    <a:pt x="523" y="362"/>
                    <a:pt x="523" y="362"/>
                  </a:cubicBezTo>
                  <a:close/>
                  <a:moveTo>
                    <a:pt x="509" y="381"/>
                  </a:moveTo>
                  <a:cubicBezTo>
                    <a:pt x="493" y="402"/>
                    <a:pt x="493" y="402"/>
                    <a:pt x="493" y="402"/>
                  </a:cubicBezTo>
                  <a:cubicBezTo>
                    <a:pt x="499" y="400"/>
                    <a:pt x="506" y="398"/>
                    <a:pt x="512" y="397"/>
                  </a:cubicBezTo>
                  <a:cubicBezTo>
                    <a:pt x="522" y="387"/>
                    <a:pt x="531" y="378"/>
                    <a:pt x="541" y="369"/>
                  </a:cubicBezTo>
                  <a:cubicBezTo>
                    <a:pt x="509" y="381"/>
                    <a:pt x="509" y="381"/>
                    <a:pt x="509" y="381"/>
                  </a:cubicBezTo>
                  <a:close/>
                  <a:moveTo>
                    <a:pt x="736" y="255"/>
                  </a:moveTo>
                  <a:cubicBezTo>
                    <a:pt x="622" y="226"/>
                    <a:pt x="498" y="247"/>
                    <a:pt x="398" y="312"/>
                  </a:cubicBezTo>
                  <a:lnTo>
                    <a:pt x="736" y="255"/>
                  </a:lnTo>
                  <a:close/>
                  <a:moveTo>
                    <a:pt x="967" y="216"/>
                  </a:moveTo>
                  <a:cubicBezTo>
                    <a:pt x="955" y="247"/>
                    <a:pt x="955" y="247"/>
                    <a:pt x="955" y="247"/>
                  </a:cubicBezTo>
                  <a:cubicBezTo>
                    <a:pt x="972" y="236"/>
                    <a:pt x="972" y="236"/>
                    <a:pt x="972" y="236"/>
                  </a:cubicBezTo>
                  <a:cubicBezTo>
                    <a:pt x="992" y="217"/>
                    <a:pt x="1013" y="199"/>
                    <a:pt x="1034" y="183"/>
                  </a:cubicBezTo>
                  <a:cubicBezTo>
                    <a:pt x="967" y="216"/>
                    <a:pt x="967" y="216"/>
                    <a:pt x="967" y="216"/>
                  </a:cubicBezTo>
                  <a:close/>
                  <a:moveTo>
                    <a:pt x="736" y="299"/>
                  </a:moveTo>
                  <a:cubicBezTo>
                    <a:pt x="723" y="309"/>
                    <a:pt x="710" y="319"/>
                    <a:pt x="698" y="330"/>
                  </a:cubicBezTo>
                  <a:cubicBezTo>
                    <a:pt x="656" y="338"/>
                    <a:pt x="616" y="352"/>
                    <a:pt x="577" y="372"/>
                  </a:cubicBezTo>
                  <a:cubicBezTo>
                    <a:pt x="620" y="341"/>
                    <a:pt x="620" y="341"/>
                    <a:pt x="620" y="341"/>
                  </a:cubicBezTo>
                  <a:cubicBezTo>
                    <a:pt x="736" y="299"/>
                    <a:pt x="736" y="299"/>
                    <a:pt x="736" y="299"/>
                  </a:cubicBezTo>
                  <a:close/>
                  <a:moveTo>
                    <a:pt x="839" y="429"/>
                  </a:moveTo>
                  <a:cubicBezTo>
                    <a:pt x="726" y="496"/>
                    <a:pt x="666" y="618"/>
                    <a:pt x="604" y="736"/>
                  </a:cubicBezTo>
                  <a:cubicBezTo>
                    <a:pt x="683" y="632"/>
                    <a:pt x="683" y="632"/>
                    <a:pt x="683" y="632"/>
                  </a:cubicBezTo>
                  <a:cubicBezTo>
                    <a:pt x="669" y="666"/>
                    <a:pt x="658" y="702"/>
                    <a:pt x="652" y="739"/>
                  </a:cubicBezTo>
                  <a:cubicBezTo>
                    <a:pt x="839" y="429"/>
                    <a:pt x="839" y="429"/>
                    <a:pt x="839" y="429"/>
                  </a:cubicBezTo>
                  <a:close/>
                  <a:moveTo>
                    <a:pt x="604" y="736"/>
                  </a:moveTo>
                  <a:cubicBezTo>
                    <a:pt x="475" y="905"/>
                    <a:pt x="475" y="905"/>
                    <a:pt x="475" y="905"/>
                  </a:cubicBezTo>
                  <a:cubicBezTo>
                    <a:pt x="502" y="884"/>
                    <a:pt x="527" y="860"/>
                    <a:pt x="549" y="834"/>
                  </a:cubicBezTo>
                  <a:cubicBezTo>
                    <a:pt x="569" y="803"/>
                    <a:pt x="586" y="769"/>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cs typeface="隶书" panose="02010509060101010101" pitchFamily="49" charset="-122"/>
              </a:endParaRPr>
            </a:p>
          </p:txBody>
        </p:sp>
      </p:gr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rotWithShape="1">
          <a:blip r:embed="rId8"/>
          <a:stretch>
            <a:fillRect/>
          </a:stretch>
        </a:blip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4"/>
            </p:custDataLst>
          </p:nvPr>
        </p:nvSpPr>
        <p:spPr/>
        <p:txBody>
          <a:bodyPr/>
          <a:lstStyle>
            <a:lvl1pPr>
              <a:defRPr>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比较">
    <p:bg>
      <p:bgPr>
        <a:blipFill dpi="0" rotWithShape="1">
          <a:blip r:embed="rId13">
            <a:lum/>
          </a:blip>
          <a:stretch>
            <a:fillRect r="-40000"/>
          </a:stretch>
        </a:blipFill>
        <a:effectLst/>
      </p:bgPr>
    </p:bg>
    <p:spTree>
      <p:nvGrpSpPr>
        <p:cNvPr id="1" name=""/>
        <p:cNvGrpSpPr/>
        <p:nvPr>
          <p:custDataLst>
            <p:tags r:id="rId1"/>
          </p:custDataLst>
        </p:nvPr>
      </p:nvGrpSpPr>
      <p:grpSpPr>
        <a:xfrm>
          <a:off x="0" y="0"/>
          <a:ext cx="0" cy="0"/>
        </a:xfrm>
      </p:grpSpPr>
      <p:pic>
        <p:nvPicPr>
          <p:cNvPr id="28" name="图片 27"/>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rcRect l="66170" r="14512" b="45832"/>
          <a:stretch>
            <a:fillRect/>
          </a:stretch>
        </p:blipFill>
        <p:spPr>
          <a:xfrm>
            <a:off x="9734550" y="596901"/>
            <a:ext cx="2692880" cy="2359649"/>
          </a:xfrm>
          <a:prstGeom prst="rect">
            <a:avLst/>
          </a:prstGeom>
        </p:spPr>
      </p:pic>
      <p:pic>
        <p:nvPicPr>
          <p:cNvPr id="29" name="图片 28"/>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rcRect l="6534" t="36478" r="39205" b="15340"/>
          <a:stretch>
            <a:fillRect/>
          </a:stretch>
        </p:blipFill>
        <p:spPr>
          <a:xfrm>
            <a:off x="-616431" y="2447925"/>
            <a:ext cx="13043861" cy="3619500"/>
          </a:xfrm>
          <a:prstGeom prst="rect">
            <a:avLst/>
          </a:prstGeom>
        </p:spPr>
      </p:pic>
      <p:pic>
        <p:nvPicPr>
          <p:cNvPr id="30" name="图片 29"/>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rcRect l="9280" r="67140" b="28332"/>
          <a:stretch>
            <a:fillRect/>
          </a:stretch>
        </p:blipFill>
        <p:spPr>
          <a:xfrm>
            <a:off x="600075" y="0"/>
            <a:ext cx="2827972" cy="2686050"/>
          </a:xfrm>
          <a:prstGeom prst="rect">
            <a:avLst/>
          </a:prstGeom>
        </p:spPr>
      </p:pic>
      <p:pic>
        <p:nvPicPr>
          <p:cNvPr id="31" name="图片 30"/>
          <p:cNvPicPr>
            <a:picLocks noChangeAspect="1"/>
          </p:cNvPicPr>
          <p:nvPr userDrawn="1">
            <p:custDataLst>
              <p:tags r:id="rId9"/>
            </p:custDataLst>
          </p:nvPr>
        </p:nvPicPr>
        <p:blipFill>
          <a:blip r:embed="rId8">
            <a:extLst>
              <a:ext uri="{28A0092B-C50C-407E-A947-70E740481C1C}">
                <a14:useLocalDpi xmlns:a14="http://schemas.microsoft.com/office/drawing/2010/main" val="0"/>
              </a:ext>
            </a:extLst>
          </a:blip>
          <a:srcRect l="8700" t="43030" r="66584"/>
          <a:stretch>
            <a:fillRect/>
          </a:stretch>
        </p:blipFill>
        <p:spPr>
          <a:xfrm>
            <a:off x="-770858" y="3504664"/>
            <a:ext cx="4892488" cy="3524091"/>
          </a:xfrm>
          <a:prstGeom prst="rect">
            <a:avLst/>
          </a:prstGeom>
        </p:spPr>
      </p:pic>
      <p:sp>
        <p:nvSpPr>
          <p:cNvPr id="32" name="矩形 31"/>
          <p:cNvSpPr/>
          <p:nvPr userDrawn="1">
            <p:custDataLst>
              <p:tags r:id="rId10"/>
            </p:custDataLst>
          </p:nvPr>
        </p:nvSpPr>
        <p:spPr>
          <a:xfrm>
            <a:off x="0" y="-28039"/>
            <a:ext cx="12192000" cy="6886039"/>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userDrawn="1">
            <p:custDataLst>
              <p:tags r:id="rId12"/>
            </p:custDataLst>
          </p:nvPr>
        </p:nvPicPr>
        <p:blipFill>
          <a:blip r:embed="rId11">
            <a:extLst>
              <a:ext uri="{28A0092B-C50C-407E-A947-70E740481C1C}">
                <a14:useLocalDpi xmlns:a14="http://schemas.microsoft.com/office/drawing/2010/main" val="0"/>
              </a:ext>
            </a:extLst>
          </a:blip>
          <a:srcRect l="27274" r="26420" b="48180"/>
          <a:stretch>
            <a:fillRect/>
          </a:stretch>
        </p:blipFill>
        <p:spPr>
          <a:xfrm>
            <a:off x="4249949" y="67906"/>
            <a:ext cx="3692102" cy="1291163"/>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pic>
        <p:nvPicPr>
          <p:cNvPr id="8" name="图片 7" descr="C:\Users\Administrator\Desktop\图片1.png图片1"/>
          <p:cNvPicPr>
            <a:picLocks noChangeAspect="1"/>
          </p:cNvPicPr>
          <p:nvPr userDrawn="1">
            <p:custDataLst>
              <p:tags r:id="rId3"/>
            </p:custDataLst>
          </p:nvPr>
        </p:nvPicPr>
        <p:blipFill>
          <a:blip r:embed="rId2"/>
          <a:stretch>
            <a:fillRect/>
          </a:stretch>
        </p:blipFill>
        <p:spPr>
          <a:xfrm>
            <a:off x="51118" y="0"/>
            <a:ext cx="12089765" cy="6858000"/>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rot="16200000" flipH="1" flipV="1">
            <a:off x="10265525" y="-76495"/>
            <a:ext cx="1849980" cy="2002970"/>
          </a:xfrm>
          <a:prstGeom prst="rect">
            <a:avLst/>
          </a:prstGeom>
        </p:spPr>
      </p:pic>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20000"/>
              </a:lnSpc>
              <a:buNone/>
              <a:defRPr kumimoji="0" lang="zh-CN" altLang="en-US" sz="2400" b="1" i="0" u="none" strike="noStrike" kern="1200" cap="none" spc="200" normalizeH="0" baseline="0" noProof="1">
                <a:solidFill>
                  <a:schemeClr val="tx1">
                    <a:lumMod val="75000"/>
                    <a:lumOff val="25000"/>
                  </a:schemeClr>
                </a:solidFill>
                <a:uFillTx/>
                <a:latin typeface="隶书" panose="02010509060101010101" pitchFamily="49" charset="-122"/>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隶书" panose="02010509060101010101" pitchFamily="49" charset="-122"/>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隶书" panose="02010509060101010101" pitchFamily="49" charset="-122"/>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隶书" panose="02010509060101010101" pitchFamily="49" charset="-122"/>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隶书" panose="02010509060101010101" pitchFamily="49" charset="-122"/>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隶书" panose="02010509060101010101" pitchFamily="49" charset="-122"/>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8"/>
            </p:custDataLst>
          </p:nvPr>
        </p:nvSpPr>
        <p:spPr/>
        <p:txBody>
          <a:bodyPr/>
          <a:lstStyle>
            <a:lvl1pPr>
              <a:lnSpc>
                <a:spcPct val="120000"/>
              </a:lnSpc>
              <a:defRPr>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lvl1pPr>
              <a:lnSpc>
                <a:spcPct val="120000"/>
              </a:lnSpc>
              <a:defRPr>
                <a:latin typeface="隶书" panose="02010509060101010101" pitchFamily="49" charset="-122"/>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lnSpc>
                <a:spcPct val="120000"/>
              </a:lnSpc>
              <a:defRPr>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pic>
        <p:nvPicPr>
          <p:cNvPr id="10" name="图片 9" descr="C:\Users\Administrator\Desktop\图片2.png图片2"/>
          <p:cNvPicPr>
            <a:picLocks noChangeAspect="1"/>
          </p:cNvPicPr>
          <p:nvPr userDrawn="1">
            <p:custDataLst>
              <p:tags r:id="rId3"/>
            </p:custDataLst>
          </p:nvPr>
        </p:nvPicPr>
        <p:blipFill>
          <a:blip r:embed="rId2"/>
          <a:stretch>
            <a:fillRect/>
          </a:stretch>
        </p:blipFill>
        <p:spPr>
          <a:xfrm>
            <a:off x="51118" y="0"/>
            <a:ext cx="12089765" cy="6858000"/>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rot="16200000" flipH="1" flipV="1">
            <a:off x="10265525" y="-76495"/>
            <a:ext cx="1849980" cy="2002970"/>
          </a:xfrm>
          <a:prstGeom prst="rect">
            <a:avLst/>
          </a:prstGeom>
        </p:spPr>
      </p:pic>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2400" b="1" i="0" u="none" strike="noStrike" kern="1200" cap="none" spc="200" normalizeH="0" baseline="0" noProof="1">
                <a:solidFill>
                  <a:schemeClr val="tx1">
                    <a:lumMod val="75000"/>
                    <a:lumOff val="25000"/>
                  </a:schemeClr>
                </a:solidFill>
                <a:uFillTx/>
                <a:latin typeface="隶书" panose="02010509060101010101" pitchFamily="49" charset="-122"/>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隶书" panose="02010509060101010101" pitchFamily="49" charset="-122"/>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隶书" panose="02010509060101010101" pitchFamily="49" charset="-122"/>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隶书" panose="02010509060101010101" pitchFamily="49" charset="-122"/>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隶书" panose="02010509060101010101" pitchFamily="49" charset="-122"/>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隶书" panose="02010509060101010101" pitchFamily="49" charset="-122"/>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a:noAutofit/>
          </a:bodyPr>
          <a:lstStyle>
            <a:lvl1pPr>
              <a:lnSpc>
                <a:spcPct val="120000"/>
              </a:lnSpc>
              <a:defRPr sz="1600" baseline="0">
                <a:solidFill>
                  <a:schemeClr val="tx1">
                    <a:lumMod val="75000"/>
                    <a:lumOff val="25000"/>
                  </a:schemeClr>
                </a:solidFill>
                <a:latin typeface="隶书" panose="02010509060101010101" pitchFamily="49" charset="-122"/>
                <a:ea typeface="隶书" panose="02010509060101010101" pitchFamily="49" charset="-122"/>
              </a:defRPr>
            </a:lvl1pPr>
            <a:lvl2pPr>
              <a:lnSpc>
                <a:spcPct val="120000"/>
              </a:lnSpc>
              <a:defRPr sz="1600" baseline="0">
                <a:solidFill>
                  <a:schemeClr val="tx1">
                    <a:lumMod val="75000"/>
                    <a:lumOff val="25000"/>
                  </a:schemeClr>
                </a:solidFill>
                <a:latin typeface="隶书" panose="02010509060101010101" pitchFamily="49" charset="-122"/>
                <a:ea typeface="隶书" panose="02010509060101010101" pitchFamily="49" charset="-122"/>
              </a:defRPr>
            </a:lvl2pPr>
            <a:lvl3pPr>
              <a:lnSpc>
                <a:spcPct val="120000"/>
              </a:lnSpc>
              <a:defRPr sz="1600" baseline="0">
                <a:solidFill>
                  <a:schemeClr val="tx1">
                    <a:lumMod val="75000"/>
                    <a:lumOff val="25000"/>
                  </a:schemeClr>
                </a:solidFill>
                <a:latin typeface="隶书" panose="02010509060101010101" pitchFamily="49" charset="-122"/>
                <a:ea typeface="隶书" panose="02010509060101010101" pitchFamily="49" charset="-122"/>
              </a:defRPr>
            </a:lvl3pPr>
            <a:lvl4pPr>
              <a:lnSpc>
                <a:spcPct val="120000"/>
              </a:lnSpc>
              <a:defRPr sz="1600" baseline="0">
                <a:solidFill>
                  <a:schemeClr val="tx1">
                    <a:lumMod val="75000"/>
                    <a:lumOff val="25000"/>
                  </a:schemeClr>
                </a:solidFill>
                <a:latin typeface="隶书" panose="02010509060101010101" pitchFamily="49" charset="-122"/>
                <a:ea typeface="隶书" panose="02010509060101010101" pitchFamily="49" charset="-122"/>
              </a:defRPr>
            </a:lvl4pPr>
            <a:lvl5pPr>
              <a:lnSpc>
                <a:spcPct val="120000"/>
              </a:lnSpc>
              <a:defRPr sz="1600" baseline="0">
                <a:solidFill>
                  <a:schemeClr val="tx1">
                    <a:lumMod val="75000"/>
                    <a:lumOff val="25000"/>
                  </a:schemeClr>
                </a:solidFill>
                <a:latin typeface="隶书" panose="02010509060101010101" pitchFamily="49" charset="-122"/>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9"/>
            </p:custDataLst>
          </p:nvPr>
        </p:nvSpPr>
        <p:spPr/>
        <p:txBody>
          <a:bodyPr/>
          <a:lstStyle>
            <a:lvl1pPr>
              <a:lnSpc>
                <a:spcPct val="120000"/>
              </a:lnSpc>
              <a:defRPr>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p:txBody>
          <a:bodyPr/>
          <a:lstStyle>
            <a:lvl1pPr>
              <a:lnSpc>
                <a:spcPct val="120000"/>
              </a:lnSpc>
              <a:defRPr>
                <a:latin typeface="隶书" panose="02010509060101010101" pitchFamily="49" charset="-122"/>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lnSpc>
                <a:spcPct val="120000"/>
              </a:lnSpc>
              <a:defRPr>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pic>
        <p:nvPicPr>
          <p:cNvPr id="10" name="图片 9" descr="C:\Users\Administrator\Desktop\图片1.png图片1"/>
          <p:cNvPicPr>
            <a:picLocks noChangeAspect="1"/>
          </p:cNvPicPr>
          <p:nvPr userDrawn="1">
            <p:custDataLst>
              <p:tags r:id="rId3"/>
            </p:custDataLst>
          </p:nvPr>
        </p:nvPicPr>
        <p:blipFill>
          <a:blip r:embed="rId2"/>
          <a:stretch>
            <a:fillRect/>
          </a:stretch>
        </p:blipFill>
        <p:spPr>
          <a:xfrm>
            <a:off x="51118" y="0"/>
            <a:ext cx="12089765" cy="6858000"/>
          </a:xfrm>
          <a:prstGeom prst="rect">
            <a:avLst/>
          </a:prstGeom>
        </p:spPr>
      </p:pic>
      <p:pic>
        <p:nvPicPr>
          <p:cNvPr id="8" name="图片 7"/>
          <p:cNvPicPr>
            <a:picLocks noChangeAspect="1"/>
          </p:cNvPicPr>
          <p:nvPr userDrawn="1">
            <p:custDataLst>
              <p:tags r:id="rId5"/>
            </p:custDataLst>
          </p:nvPr>
        </p:nvPicPr>
        <p:blipFill>
          <a:blip r:embed="rId4"/>
          <a:stretch>
            <a:fillRect/>
          </a:stretch>
        </p:blipFill>
        <p:spPr>
          <a:xfrm rot="3760730">
            <a:off x="207003" y="780197"/>
            <a:ext cx="4032071" cy="3736456"/>
          </a:xfrm>
          <a:prstGeom prst="rect">
            <a:avLst/>
          </a:prstGeom>
        </p:spPr>
      </p:pic>
      <p:pic>
        <p:nvPicPr>
          <p:cNvPr id="9" name="图片 8"/>
          <p:cNvPicPr>
            <a:picLocks noChangeAspect="1"/>
          </p:cNvPicPr>
          <p:nvPr userDrawn="1">
            <p:custDataLst>
              <p:tags r:id="rId7"/>
            </p:custDataLst>
          </p:nvPr>
        </p:nvPicPr>
        <p:blipFill>
          <a:blip r:embed="rId6"/>
          <a:stretch>
            <a:fillRect/>
          </a:stretch>
        </p:blipFill>
        <p:spPr>
          <a:xfrm>
            <a:off x="1567815" y="0"/>
            <a:ext cx="1196340" cy="5967095"/>
          </a:xfrm>
          <a:prstGeom prst="rect">
            <a:avLst/>
          </a:prstGeom>
          <a:effectLst/>
        </p:spPr>
      </p:pic>
      <p:sp>
        <p:nvSpPr>
          <p:cNvPr id="2" name="标题 1"/>
          <p:cNvSpPr>
            <a:spLocks noGrp="1"/>
          </p:cNvSpPr>
          <p:nvPr>
            <p:ph type="title"/>
            <p:custDataLst>
              <p:tags r:id="rId8"/>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隶书" panose="02010509060101010101" pitchFamily="49" charset="-122"/>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1"/>
          <a:stretch>
            <a:fillRect/>
          </a:stretch>
        </a:blip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矩形 6"/>
          <p:cNvSpPr/>
          <p:nvPr userDrawn="1">
            <p:custDataLst>
              <p:tags r:id="rId5"/>
            </p:custDataLst>
          </p:nvPr>
        </p:nvSpPr>
        <p:spPr>
          <a:xfrm rot="5400000">
            <a:off x="370069" y="-370068"/>
            <a:ext cx="1817334" cy="2557469"/>
          </a:xfrm>
          <a:prstGeom prst="rect">
            <a:avLst/>
          </a:prstGeom>
          <a:blipFill dpi="0" rotWithShape="1">
            <a:blip r:embed="rId6">
              <a:alphaModFix amt="50000"/>
            </a:blip>
            <a:stretch>
              <a:fillRect l="-30922" t="21229" b="-212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pitchFamily="49" charset="-122"/>
              <a:ea typeface="隶书" panose="02010509060101010101" pitchFamily="49" charset="-122"/>
              <a:cs typeface="隶书" panose="02010509060101010101" pitchFamily="49" charset="-122"/>
            </a:endParaRPr>
          </a:p>
        </p:txBody>
      </p:sp>
      <p:grpSp>
        <p:nvGrpSpPr>
          <p:cNvPr id="20" name="组合 19"/>
          <p:cNvGrpSpPr/>
          <p:nvPr userDrawn="1">
            <p:custDataLst>
              <p:tags r:id="rId7"/>
            </p:custDataLst>
          </p:nvPr>
        </p:nvGrpSpPr>
        <p:grpSpPr>
          <a:xfrm>
            <a:off x="-273459" y="249833"/>
            <a:ext cx="1996050" cy="1172906"/>
            <a:chOff x="-107268" y="-163737"/>
            <a:chExt cx="3140443" cy="1845368"/>
          </a:xfrm>
        </p:grpSpPr>
        <p:sp>
          <p:nvSpPr>
            <p:cNvPr id="21" name="Freeform 202"/>
            <p:cNvSpPr>
              <a:spLocks noEditPoints="1"/>
            </p:cNvSpPr>
            <p:nvPr>
              <p:custDataLst>
                <p:tags r:id="rId8"/>
              </p:custDataLst>
            </p:nvPr>
          </p:nvSpPr>
          <p:spPr bwMode="auto">
            <a:xfrm flipH="1">
              <a:off x="122287" y="-163737"/>
              <a:ext cx="1967798" cy="1509325"/>
            </a:xfrm>
            <a:custGeom>
              <a:gdLst>
                <a:gd name="T0" fmla="*/ 1088 w 1300"/>
                <a:gd name="T1" fmla="*/ 228 h 996"/>
                <a:gd name="T2" fmla="*/ 1174 w 1300"/>
                <a:gd name="T3" fmla="*/ 110 h 996"/>
                <a:gd name="T4" fmla="*/ 1034 w 1300"/>
                <a:gd name="T5" fmla="*/ 183 h 996"/>
                <a:gd name="T6" fmla="*/ 955 w 1300"/>
                <a:gd name="T7" fmla="*/ 247 h 996"/>
                <a:gd name="T8" fmla="*/ 899 w 1300"/>
                <a:gd name="T9" fmla="*/ 318 h 996"/>
                <a:gd name="T10" fmla="*/ 1174 w 1300"/>
                <a:gd name="T11" fmla="*/ 110 h 996"/>
                <a:gd name="T12" fmla="*/ 819 w 1300"/>
                <a:gd name="T13" fmla="*/ 582 h 996"/>
                <a:gd name="T14" fmla="*/ 876 w 1300"/>
                <a:gd name="T15" fmla="*/ 335 h 996"/>
                <a:gd name="T16" fmla="*/ 932 w 1300"/>
                <a:gd name="T17" fmla="*/ 261 h 996"/>
                <a:gd name="T18" fmla="*/ 967 w 1300"/>
                <a:gd name="T19" fmla="*/ 216 h 996"/>
                <a:gd name="T20" fmla="*/ 623 w 1300"/>
                <a:gd name="T21" fmla="*/ 339 h 996"/>
                <a:gd name="T22" fmla="*/ 523 w 1300"/>
                <a:gd name="T23" fmla="*/ 394 h 996"/>
                <a:gd name="T24" fmla="*/ 493 w 1300"/>
                <a:gd name="T25" fmla="*/ 402 h 996"/>
                <a:gd name="T26" fmla="*/ 381 w 1300"/>
                <a:gd name="T27" fmla="*/ 457 h 996"/>
                <a:gd name="T28" fmla="*/ 258 w 1300"/>
                <a:gd name="T29" fmla="*/ 517 h 996"/>
                <a:gd name="T30" fmla="*/ 311 w 1300"/>
                <a:gd name="T31" fmla="*/ 513 h 996"/>
                <a:gd name="T32" fmla="*/ 264 w 1300"/>
                <a:gd name="T33" fmla="*/ 604 h 996"/>
                <a:gd name="T34" fmla="*/ 365 w 1300"/>
                <a:gd name="T35" fmla="*/ 530 h 996"/>
                <a:gd name="T36" fmla="*/ 345 w 1300"/>
                <a:gd name="T37" fmla="*/ 564 h 996"/>
                <a:gd name="T38" fmla="*/ 444 w 1300"/>
                <a:gd name="T39" fmla="*/ 479 h 996"/>
                <a:gd name="T40" fmla="*/ 542 w 1300"/>
                <a:gd name="T41" fmla="*/ 429 h 996"/>
                <a:gd name="T42" fmla="*/ 494 w 1300"/>
                <a:gd name="T43" fmla="*/ 493 h 996"/>
                <a:gd name="T44" fmla="*/ 448 w 1300"/>
                <a:gd name="T45" fmla="*/ 593 h 996"/>
                <a:gd name="T46" fmla="*/ 371 w 1300"/>
                <a:gd name="T47" fmla="*/ 713 h 996"/>
                <a:gd name="T48" fmla="*/ 379 w 1300"/>
                <a:gd name="T49" fmla="*/ 671 h 996"/>
                <a:gd name="T50" fmla="*/ 218 w 1300"/>
                <a:gd name="T51" fmla="*/ 784 h 996"/>
                <a:gd name="T52" fmla="*/ 291 w 1300"/>
                <a:gd name="T53" fmla="*/ 781 h 996"/>
                <a:gd name="T54" fmla="*/ 237 w 1300"/>
                <a:gd name="T55" fmla="*/ 910 h 996"/>
                <a:gd name="T56" fmla="*/ 227 w 1300"/>
                <a:gd name="T57" fmla="*/ 952 h 996"/>
                <a:gd name="T58" fmla="*/ 266 w 1300"/>
                <a:gd name="T59" fmla="*/ 888 h 996"/>
                <a:gd name="T60" fmla="*/ 358 w 1300"/>
                <a:gd name="T61" fmla="*/ 820 h 996"/>
                <a:gd name="T62" fmla="*/ 461 w 1300"/>
                <a:gd name="T63" fmla="*/ 744 h 996"/>
                <a:gd name="T64" fmla="*/ 428 w 1300"/>
                <a:gd name="T65" fmla="*/ 712 h 996"/>
                <a:gd name="T66" fmla="*/ 755 w 1300"/>
                <a:gd name="T67" fmla="*/ 323 h 996"/>
                <a:gd name="T68" fmla="*/ 663 w 1300"/>
                <a:gd name="T69" fmla="*/ 441 h 996"/>
                <a:gd name="T70" fmla="*/ 394 w 1300"/>
                <a:gd name="T71" fmla="*/ 795 h 996"/>
                <a:gd name="T72" fmla="*/ 367 w 1300"/>
                <a:gd name="T73" fmla="*/ 906 h 996"/>
                <a:gd name="T74" fmla="*/ 218 w 1300"/>
                <a:gd name="T75" fmla="*/ 784 h 996"/>
                <a:gd name="T76" fmla="*/ 451 w 1300"/>
                <a:gd name="T77" fmla="*/ 548 h 996"/>
                <a:gd name="T78" fmla="*/ 283 w 1300"/>
                <a:gd name="T79" fmla="*/ 672 h 996"/>
                <a:gd name="T80" fmla="*/ 365 w 1300"/>
                <a:gd name="T81" fmla="*/ 530 h 996"/>
                <a:gd name="T82" fmla="*/ 0 w 1300"/>
                <a:gd name="T83" fmla="*/ 624 h 996"/>
                <a:gd name="T84" fmla="*/ 193 w 1300"/>
                <a:gd name="T85" fmla="*/ 555 h 996"/>
                <a:gd name="T86" fmla="*/ 463 w 1300"/>
                <a:gd name="T87" fmla="*/ 407 h 996"/>
                <a:gd name="T88" fmla="*/ 425 w 1300"/>
                <a:gd name="T89" fmla="*/ 411 h 996"/>
                <a:gd name="T90" fmla="*/ 523 w 1300"/>
                <a:gd name="T91" fmla="*/ 362 h 996"/>
                <a:gd name="T92" fmla="*/ 541 w 1300"/>
                <a:gd name="T93" fmla="*/ 369 h 996"/>
                <a:gd name="T94" fmla="*/ 736 w 1300"/>
                <a:gd name="T95" fmla="*/ 255 h 996"/>
                <a:gd name="T96" fmla="*/ 1034 w 1300"/>
                <a:gd name="T97" fmla="*/ 183 h 996"/>
                <a:gd name="T98" fmla="*/ 577 w 1300"/>
                <a:gd name="T99" fmla="*/ 372 h 996"/>
                <a:gd name="T100" fmla="*/ 604 w 1300"/>
                <a:gd name="T101" fmla="*/ 736 h 996"/>
                <a:gd name="T102" fmla="*/ 604 w 1300"/>
                <a:gd name="T103" fmla="*/ 736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6">
                  <a:moveTo>
                    <a:pt x="1088" y="228"/>
                  </a:moveTo>
                  <a:cubicBezTo>
                    <a:pt x="921" y="352"/>
                    <a:pt x="921" y="352"/>
                    <a:pt x="921" y="352"/>
                  </a:cubicBezTo>
                  <a:cubicBezTo>
                    <a:pt x="952" y="340"/>
                    <a:pt x="982" y="325"/>
                    <a:pt x="1010" y="306"/>
                  </a:cubicBezTo>
                  <a:cubicBezTo>
                    <a:pt x="1037" y="282"/>
                    <a:pt x="1063" y="255"/>
                    <a:pt x="1088" y="228"/>
                  </a:cubicBezTo>
                  <a:close/>
                  <a:moveTo>
                    <a:pt x="1297" y="33"/>
                  </a:moveTo>
                  <a:cubicBezTo>
                    <a:pt x="1298" y="22"/>
                    <a:pt x="1299" y="11"/>
                    <a:pt x="1300" y="0"/>
                  </a:cubicBezTo>
                  <a:cubicBezTo>
                    <a:pt x="1239" y="38"/>
                    <a:pt x="1174" y="78"/>
                    <a:pt x="1111" y="119"/>
                  </a:cubicBezTo>
                  <a:cubicBezTo>
                    <a:pt x="1131" y="115"/>
                    <a:pt x="1152" y="112"/>
                    <a:pt x="1174" y="110"/>
                  </a:cubicBezTo>
                  <a:cubicBezTo>
                    <a:pt x="1297" y="33"/>
                    <a:pt x="1297" y="33"/>
                    <a:pt x="1297" y="33"/>
                  </a:cubicBezTo>
                  <a:close/>
                  <a:moveTo>
                    <a:pt x="1174" y="110"/>
                  </a:moveTo>
                  <a:cubicBezTo>
                    <a:pt x="1170" y="112"/>
                    <a:pt x="1170" y="112"/>
                    <a:pt x="1170" y="112"/>
                  </a:cubicBezTo>
                  <a:cubicBezTo>
                    <a:pt x="1120" y="126"/>
                    <a:pt x="1075" y="151"/>
                    <a:pt x="1034" y="183"/>
                  </a:cubicBezTo>
                  <a:cubicBezTo>
                    <a:pt x="1153" y="123"/>
                    <a:pt x="1153" y="123"/>
                    <a:pt x="1153" y="123"/>
                  </a:cubicBezTo>
                  <a:cubicBezTo>
                    <a:pt x="972" y="236"/>
                    <a:pt x="972" y="236"/>
                    <a:pt x="972" y="236"/>
                  </a:cubicBezTo>
                  <a:cubicBezTo>
                    <a:pt x="965" y="243"/>
                    <a:pt x="958" y="250"/>
                    <a:pt x="951" y="257"/>
                  </a:cubicBezTo>
                  <a:cubicBezTo>
                    <a:pt x="955" y="247"/>
                    <a:pt x="955" y="247"/>
                    <a:pt x="955" y="247"/>
                  </a:cubicBezTo>
                  <a:cubicBezTo>
                    <a:pt x="932" y="261"/>
                    <a:pt x="932" y="261"/>
                    <a:pt x="932" y="261"/>
                  </a:cubicBezTo>
                  <a:cubicBezTo>
                    <a:pt x="923" y="274"/>
                    <a:pt x="914" y="288"/>
                    <a:pt x="907" y="302"/>
                  </a:cubicBezTo>
                  <a:cubicBezTo>
                    <a:pt x="896" y="313"/>
                    <a:pt x="886" y="324"/>
                    <a:pt x="876" y="335"/>
                  </a:cubicBezTo>
                  <a:cubicBezTo>
                    <a:pt x="899" y="318"/>
                    <a:pt x="899" y="318"/>
                    <a:pt x="899" y="318"/>
                  </a:cubicBezTo>
                  <a:cubicBezTo>
                    <a:pt x="859" y="399"/>
                    <a:pt x="840" y="491"/>
                    <a:pt x="819" y="582"/>
                  </a:cubicBezTo>
                  <a:cubicBezTo>
                    <a:pt x="938" y="289"/>
                    <a:pt x="938" y="289"/>
                    <a:pt x="938" y="289"/>
                  </a:cubicBezTo>
                  <a:cubicBezTo>
                    <a:pt x="1179" y="110"/>
                    <a:pt x="1179" y="110"/>
                    <a:pt x="1179" y="110"/>
                  </a:cubicBezTo>
                  <a:cubicBezTo>
                    <a:pt x="1177" y="110"/>
                    <a:pt x="1175" y="110"/>
                    <a:pt x="1174" y="110"/>
                  </a:cubicBezTo>
                  <a:close/>
                  <a:moveTo>
                    <a:pt x="819" y="582"/>
                  </a:moveTo>
                  <a:cubicBezTo>
                    <a:pt x="738" y="783"/>
                    <a:pt x="738" y="783"/>
                    <a:pt x="738" y="783"/>
                  </a:cubicBezTo>
                  <a:cubicBezTo>
                    <a:pt x="759" y="755"/>
                    <a:pt x="777" y="725"/>
                    <a:pt x="792" y="693"/>
                  </a:cubicBezTo>
                  <a:cubicBezTo>
                    <a:pt x="802" y="657"/>
                    <a:pt x="811" y="619"/>
                    <a:pt x="819" y="582"/>
                  </a:cubicBezTo>
                  <a:close/>
                  <a:moveTo>
                    <a:pt x="876" y="335"/>
                  </a:moveTo>
                  <a:cubicBezTo>
                    <a:pt x="708" y="459"/>
                    <a:pt x="708" y="459"/>
                    <a:pt x="708" y="459"/>
                  </a:cubicBezTo>
                  <a:cubicBezTo>
                    <a:pt x="739" y="447"/>
                    <a:pt x="770" y="432"/>
                    <a:pt x="798" y="413"/>
                  </a:cubicBezTo>
                  <a:cubicBezTo>
                    <a:pt x="825" y="388"/>
                    <a:pt x="850" y="362"/>
                    <a:pt x="876" y="335"/>
                  </a:cubicBezTo>
                  <a:close/>
                  <a:moveTo>
                    <a:pt x="932" y="261"/>
                  </a:moveTo>
                  <a:cubicBezTo>
                    <a:pt x="942" y="245"/>
                    <a:pt x="954" y="230"/>
                    <a:pt x="967" y="216"/>
                  </a:cubicBezTo>
                  <a:cubicBezTo>
                    <a:pt x="773" y="360"/>
                    <a:pt x="773" y="360"/>
                    <a:pt x="773" y="360"/>
                  </a:cubicBezTo>
                  <a:cubicBezTo>
                    <a:pt x="932" y="261"/>
                    <a:pt x="932" y="261"/>
                    <a:pt x="932" y="261"/>
                  </a:cubicBezTo>
                  <a:close/>
                  <a:moveTo>
                    <a:pt x="773" y="360"/>
                  </a:moveTo>
                  <a:cubicBezTo>
                    <a:pt x="745" y="378"/>
                    <a:pt x="745" y="378"/>
                    <a:pt x="745" y="378"/>
                  </a:cubicBezTo>
                  <a:cubicBezTo>
                    <a:pt x="769" y="351"/>
                    <a:pt x="850" y="293"/>
                    <a:pt x="951" y="224"/>
                  </a:cubicBezTo>
                  <a:cubicBezTo>
                    <a:pt x="967" y="216"/>
                    <a:pt x="967" y="216"/>
                    <a:pt x="967" y="216"/>
                  </a:cubicBezTo>
                  <a:cubicBezTo>
                    <a:pt x="966" y="216"/>
                    <a:pt x="964" y="216"/>
                    <a:pt x="963" y="216"/>
                  </a:cubicBezTo>
                  <a:cubicBezTo>
                    <a:pt x="1009" y="185"/>
                    <a:pt x="1059" y="152"/>
                    <a:pt x="1111" y="119"/>
                  </a:cubicBezTo>
                  <a:cubicBezTo>
                    <a:pt x="1040" y="135"/>
                    <a:pt x="973" y="169"/>
                    <a:pt x="917" y="217"/>
                  </a:cubicBezTo>
                  <a:cubicBezTo>
                    <a:pt x="811" y="227"/>
                    <a:pt x="716" y="284"/>
                    <a:pt x="623" y="339"/>
                  </a:cubicBezTo>
                  <a:cubicBezTo>
                    <a:pt x="736" y="255"/>
                    <a:pt x="736" y="255"/>
                    <a:pt x="736" y="255"/>
                  </a:cubicBezTo>
                  <a:cubicBezTo>
                    <a:pt x="660" y="274"/>
                    <a:pt x="598" y="317"/>
                    <a:pt x="541" y="369"/>
                  </a:cubicBezTo>
                  <a:cubicBezTo>
                    <a:pt x="618" y="342"/>
                    <a:pt x="618" y="342"/>
                    <a:pt x="618" y="342"/>
                  </a:cubicBezTo>
                  <a:cubicBezTo>
                    <a:pt x="586" y="360"/>
                    <a:pt x="555" y="378"/>
                    <a:pt x="523" y="394"/>
                  </a:cubicBezTo>
                  <a:cubicBezTo>
                    <a:pt x="520" y="395"/>
                    <a:pt x="516" y="396"/>
                    <a:pt x="512" y="397"/>
                  </a:cubicBezTo>
                  <a:cubicBezTo>
                    <a:pt x="501" y="408"/>
                    <a:pt x="489" y="420"/>
                    <a:pt x="478" y="432"/>
                  </a:cubicBezTo>
                  <a:cubicBezTo>
                    <a:pt x="475" y="432"/>
                    <a:pt x="472" y="433"/>
                    <a:pt x="469" y="433"/>
                  </a:cubicBezTo>
                  <a:cubicBezTo>
                    <a:pt x="493" y="402"/>
                    <a:pt x="493" y="402"/>
                    <a:pt x="493" y="402"/>
                  </a:cubicBezTo>
                  <a:cubicBezTo>
                    <a:pt x="483" y="404"/>
                    <a:pt x="473" y="405"/>
                    <a:pt x="463" y="407"/>
                  </a:cubicBezTo>
                  <a:cubicBezTo>
                    <a:pt x="451" y="418"/>
                    <a:pt x="440" y="429"/>
                    <a:pt x="429" y="441"/>
                  </a:cubicBezTo>
                  <a:cubicBezTo>
                    <a:pt x="427" y="442"/>
                    <a:pt x="425" y="443"/>
                    <a:pt x="423" y="443"/>
                  </a:cubicBezTo>
                  <a:cubicBezTo>
                    <a:pt x="409" y="447"/>
                    <a:pt x="395" y="452"/>
                    <a:pt x="381" y="457"/>
                  </a:cubicBezTo>
                  <a:cubicBezTo>
                    <a:pt x="376" y="459"/>
                    <a:pt x="371" y="461"/>
                    <a:pt x="367" y="463"/>
                  </a:cubicBezTo>
                  <a:cubicBezTo>
                    <a:pt x="362" y="465"/>
                    <a:pt x="357" y="467"/>
                    <a:pt x="353" y="469"/>
                  </a:cubicBezTo>
                  <a:cubicBezTo>
                    <a:pt x="330" y="479"/>
                    <a:pt x="307" y="490"/>
                    <a:pt x="285" y="502"/>
                  </a:cubicBezTo>
                  <a:cubicBezTo>
                    <a:pt x="276" y="507"/>
                    <a:pt x="267" y="512"/>
                    <a:pt x="258" y="517"/>
                  </a:cubicBezTo>
                  <a:cubicBezTo>
                    <a:pt x="249" y="522"/>
                    <a:pt x="240" y="528"/>
                    <a:pt x="231" y="533"/>
                  </a:cubicBezTo>
                  <a:cubicBezTo>
                    <a:pt x="222" y="538"/>
                    <a:pt x="213" y="543"/>
                    <a:pt x="205" y="548"/>
                  </a:cubicBezTo>
                  <a:cubicBezTo>
                    <a:pt x="201" y="550"/>
                    <a:pt x="197" y="553"/>
                    <a:pt x="193" y="555"/>
                  </a:cubicBezTo>
                  <a:cubicBezTo>
                    <a:pt x="311" y="513"/>
                    <a:pt x="311" y="513"/>
                    <a:pt x="311" y="513"/>
                  </a:cubicBezTo>
                  <a:cubicBezTo>
                    <a:pt x="282" y="533"/>
                    <a:pt x="255" y="558"/>
                    <a:pt x="232" y="585"/>
                  </a:cubicBezTo>
                  <a:cubicBezTo>
                    <a:pt x="261" y="570"/>
                    <a:pt x="261" y="570"/>
                    <a:pt x="261" y="570"/>
                  </a:cubicBezTo>
                  <a:cubicBezTo>
                    <a:pt x="188" y="618"/>
                    <a:pt x="126" y="688"/>
                    <a:pt x="87" y="770"/>
                  </a:cubicBezTo>
                  <a:cubicBezTo>
                    <a:pt x="264" y="604"/>
                    <a:pt x="264" y="604"/>
                    <a:pt x="264" y="604"/>
                  </a:cubicBezTo>
                  <a:cubicBezTo>
                    <a:pt x="265" y="604"/>
                    <a:pt x="265" y="604"/>
                    <a:pt x="265" y="604"/>
                  </a:cubicBezTo>
                  <a:cubicBezTo>
                    <a:pt x="346" y="528"/>
                    <a:pt x="346" y="528"/>
                    <a:pt x="346" y="528"/>
                  </a:cubicBezTo>
                  <a:cubicBezTo>
                    <a:pt x="376" y="513"/>
                    <a:pt x="376" y="513"/>
                    <a:pt x="376" y="513"/>
                  </a:cubicBezTo>
                  <a:cubicBezTo>
                    <a:pt x="373" y="518"/>
                    <a:pt x="369" y="524"/>
                    <a:pt x="365" y="530"/>
                  </a:cubicBezTo>
                  <a:cubicBezTo>
                    <a:pt x="413" y="494"/>
                    <a:pt x="413" y="494"/>
                    <a:pt x="413" y="494"/>
                  </a:cubicBezTo>
                  <a:cubicBezTo>
                    <a:pt x="424" y="489"/>
                    <a:pt x="424" y="489"/>
                    <a:pt x="424" y="489"/>
                  </a:cubicBezTo>
                  <a:cubicBezTo>
                    <a:pt x="401" y="513"/>
                    <a:pt x="378" y="536"/>
                    <a:pt x="354" y="558"/>
                  </a:cubicBezTo>
                  <a:cubicBezTo>
                    <a:pt x="351" y="560"/>
                    <a:pt x="348" y="562"/>
                    <a:pt x="345" y="564"/>
                  </a:cubicBezTo>
                  <a:cubicBezTo>
                    <a:pt x="325" y="598"/>
                    <a:pt x="307" y="633"/>
                    <a:pt x="289" y="668"/>
                  </a:cubicBezTo>
                  <a:cubicBezTo>
                    <a:pt x="290" y="667"/>
                    <a:pt x="290" y="667"/>
                    <a:pt x="290" y="667"/>
                  </a:cubicBezTo>
                  <a:cubicBezTo>
                    <a:pt x="428" y="487"/>
                    <a:pt x="428" y="487"/>
                    <a:pt x="428" y="487"/>
                  </a:cubicBezTo>
                  <a:cubicBezTo>
                    <a:pt x="444" y="479"/>
                    <a:pt x="444" y="479"/>
                    <a:pt x="444" y="479"/>
                  </a:cubicBezTo>
                  <a:cubicBezTo>
                    <a:pt x="542" y="429"/>
                    <a:pt x="542" y="429"/>
                    <a:pt x="542" y="429"/>
                  </a:cubicBezTo>
                  <a:cubicBezTo>
                    <a:pt x="609" y="396"/>
                    <a:pt x="609" y="396"/>
                    <a:pt x="609" y="396"/>
                  </a:cubicBezTo>
                  <a:cubicBezTo>
                    <a:pt x="580" y="418"/>
                    <a:pt x="552" y="443"/>
                    <a:pt x="526" y="470"/>
                  </a:cubicBezTo>
                  <a:cubicBezTo>
                    <a:pt x="542" y="429"/>
                    <a:pt x="542" y="429"/>
                    <a:pt x="542" y="429"/>
                  </a:cubicBezTo>
                  <a:cubicBezTo>
                    <a:pt x="535" y="437"/>
                    <a:pt x="528" y="446"/>
                    <a:pt x="521" y="454"/>
                  </a:cubicBezTo>
                  <a:cubicBezTo>
                    <a:pt x="518" y="458"/>
                    <a:pt x="515" y="462"/>
                    <a:pt x="512" y="467"/>
                  </a:cubicBezTo>
                  <a:cubicBezTo>
                    <a:pt x="509" y="471"/>
                    <a:pt x="506" y="475"/>
                    <a:pt x="503" y="480"/>
                  </a:cubicBezTo>
                  <a:cubicBezTo>
                    <a:pt x="500" y="484"/>
                    <a:pt x="497" y="489"/>
                    <a:pt x="494" y="493"/>
                  </a:cubicBezTo>
                  <a:cubicBezTo>
                    <a:pt x="490" y="500"/>
                    <a:pt x="486" y="508"/>
                    <a:pt x="482" y="515"/>
                  </a:cubicBezTo>
                  <a:cubicBezTo>
                    <a:pt x="472" y="526"/>
                    <a:pt x="461" y="537"/>
                    <a:pt x="451" y="548"/>
                  </a:cubicBezTo>
                  <a:cubicBezTo>
                    <a:pt x="474" y="531"/>
                    <a:pt x="474" y="531"/>
                    <a:pt x="474" y="531"/>
                  </a:cubicBezTo>
                  <a:cubicBezTo>
                    <a:pt x="464" y="551"/>
                    <a:pt x="455" y="572"/>
                    <a:pt x="448" y="593"/>
                  </a:cubicBezTo>
                  <a:cubicBezTo>
                    <a:pt x="446" y="598"/>
                    <a:pt x="444" y="603"/>
                    <a:pt x="442" y="608"/>
                  </a:cubicBezTo>
                  <a:cubicBezTo>
                    <a:pt x="437" y="623"/>
                    <a:pt x="432" y="639"/>
                    <a:pt x="428" y="654"/>
                  </a:cubicBezTo>
                  <a:cubicBezTo>
                    <a:pt x="423" y="671"/>
                    <a:pt x="419" y="688"/>
                    <a:pt x="415" y="704"/>
                  </a:cubicBezTo>
                  <a:cubicBezTo>
                    <a:pt x="400" y="706"/>
                    <a:pt x="386" y="709"/>
                    <a:pt x="371" y="713"/>
                  </a:cubicBezTo>
                  <a:cubicBezTo>
                    <a:pt x="414" y="642"/>
                    <a:pt x="414" y="642"/>
                    <a:pt x="414" y="642"/>
                  </a:cubicBezTo>
                  <a:cubicBezTo>
                    <a:pt x="408" y="646"/>
                    <a:pt x="402" y="651"/>
                    <a:pt x="396" y="656"/>
                  </a:cubicBezTo>
                  <a:cubicBezTo>
                    <a:pt x="393" y="658"/>
                    <a:pt x="391" y="661"/>
                    <a:pt x="388" y="663"/>
                  </a:cubicBezTo>
                  <a:cubicBezTo>
                    <a:pt x="385" y="666"/>
                    <a:pt x="382" y="668"/>
                    <a:pt x="379" y="671"/>
                  </a:cubicBezTo>
                  <a:cubicBezTo>
                    <a:pt x="377" y="673"/>
                    <a:pt x="374" y="676"/>
                    <a:pt x="371" y="679"/>
                  </a:cubicBezTo>
                  <a:cubicBezTo>
                    <a:pt x="366" y="684"/>
                    <a:pt x="360" y="689"/>
                    <a:pt x="355" y="695"/>
                  </a:cubicBezTo>
                  <a:cubicBezTo>
                    <a:pt x="346" y="705"/>
                    <a:pt x="337" y="715"/>
                    <a:pt x="328" y="726"/>
                  </a:cubicBezTo>
                  <a:cubicBezTo>
                    <a:pt x="290" y="740"/>
                    <a:pt x="252" y="760"/>
                    <a:pt x="218" y="784"/>
                  </a:cubicBezTo>
                  <a:cubicBezTo>
                    <a:pt x="200" y="804"/>
                    <a:pt x="180" y="822"/>
                    <a:pt x="159" y="838"/>
                  </a:cubicBezTo>
                  <a:cubicBezTo>
                    <a:pt x="168" y="826"/>
                    <a:pt x="168" y="826"/>
                    <a:pt x="168" y="826"/>
                  </a:cubicBezTo>
                  <a:cubicBezTo>
                    <a:pt x="158" y="836"/>
                    <a:pt x="148" y="846"/>
                    <a:pt x="139" y="857"/>
                  </a:cubicBezTo>
                  <a:cubicBezTo>
                    <a:pt x="291" y="781"/>
                    <a:pt x="291" y="781"/>
                    <a:pt x="291" y="781"/>
                  </a:cubicBezTo>
                  <a:cubicBezTo>
                    <a:pt x="282" y="796"/>
                    <a:pt x="273" y="812"/>
                    <a:pt x="266" y="829"/>
                  </a:cubicBezTo>
                  <a:cubicBezTo>
                    <a:pt x="264" y="833"/>
                    <a:pt x="262" y="836"/>
                    <a:pt x="261" y="840"/>
                  </a:cubicBezTo>
                  <a:cubicBezTo>
                    <a:pt x="253" y="858"/>
                    <a:pt x="246" y="876"/>
                    <a:pt x="241" y="895"/>
                  </a:cubicBezTo>
                  <a:cubicBezTo>
                    <a:pt x="239" y="900"/>
                    <a:pt x="238" y="905"/>
                    <a:pt x="237" y="910"/>
                  </a:cubicBezTo>
                  <a:cubicBezTo>
                    <a:pt x="191" y="944"/>
                    <a:pt x="191" y="944"/>
                    <a:pt x="191" y="944"/>
                  </a:cubicBezTo>
                  <a:cubicBezTo>
                    <a:pt x="205" y="938"/>
                    <a:pt x="219" y="932"/>
                    <a:pt x="232" y="925"/>
                  </a:cubicBezTo>
                  <a:cubicBezTo>
                    <a:pt x="232" y="926"/>
                    <a:pt x="232" y="928"/>
                    <a:pt x="232" y="929"/>
                  </a:cubicBezTo>
                  <a:cubicBezTo>
                    <a:pt x="230" y="937"/>
                    <a:pt x="228" y="944"/>
                    <a:pt x="227" y="952"/>
                  </a:cubicBezTo>
                  <a:cubicBezTo>
                    <a:pt x="248" y="917"/>
                    <a:pt x="248" y="917"/>
                    <a:pt x="248" y="917"/>
                  </a:cubicBezTo>
                  <a:cubicBezTo>
                    <a:pt x="259" y="911"/>
                    <a:pt x="270" y="905"/>
                    <a:pt x="280" y="898"/>
                  </a:cubicBezTo>
                  <a:cubicBezTo>
                    <a:pt x="307" y="873"/>
                    <a:pt x="332" y="847"/>
                    <a:pt x="358" y="820"/>
                  </a:cubicBezTo>
                  <a:cubicBezTo>
                    <a:pt x="266" y="888"/>
                    <a:pt x="266" y="888"/>
                    <a:pt x="266" y="888"/>
                  </a:cubicBezTo>
                  <a:cubicBezTo>
                    <a:pt x="347" y="752"/>
                    <a:pt x="347" y="752"/>
                    <a:pt x="347" y="752"/>
                  </a:cubicBezTo>
                  <a:cubicBezTo>
                    <a:pt x="411" y="720"/>
                    <a:pt x="411" y="720"/>
                    <a:pt x="411" y="720"/>
                  </a:cubicBezTo>
                  <a:cubicBezTo>
                    <a:pt x="407" y="739"/>
                    <a:pt x="403" y="758"/>
                    <a:pt x="398" y="777"/>
                  </a:cubicBezTo>
                  <a:cubicBezTo>
                    <a:pt x="385" y="791"/>
                    <a:pt x="371" y="805"/>
                    <a:pt x="358" y="820"/>
                  </a:cubicBezTo>
                  <a:cubicBezTo>
                    <a:pt x="395" y="792"/>
                    <a:pt x="395" y="792"/>
                    <a:pt x="395" y="792"/>
                  </a:cubicBezTo>
                  <a:cubicBezTo>
                    <a:pt x="395" y="793"/>
                    <a:pt x="394" y="794"/>
                    <a:pt x="394" y="795"/>
                  </a:cubicBezTo>
                  <a:cubicBezTo>
                    <a:pt x="396" y="792"/>
                    <a:pt x="396" y="792"/>
                    <a:pt x="396" y="792"/>
                  </a:cubicBezTo>
                  <a:cubicBezTo>
                    <a:pt x="461" y="744"/>
                    <a:pt x="461" y="744"/>
                    <a:pt x="461" y="744"/>
                  </a:cubicBezTo>
                  <a:cubicBezTo>
                    <a:pt x="438" y="772"/>
                    <a:pt x="419" y="804"/>
                    <a:pt x="403" y="837"/>
                  </a:cubicBezTo>
                  <a:cubicBezTo>
                    <a:pt x="662" y="595"/>
                    <a:pt x="662" y="595"/>
                    <a:pt x="662" y="595"/>
                  </a:cubicBezTo>
                  <a:cubicBezTo>
                    <a:pt x="558" y="620"/>
                    <a:pt x="479" y="693"/>
                    <a:pt x="404" y="771"/>
                  </a:cubicBezTo>
                  <a:cubicBezTo>
                    <a:pt x="428" y="712"/>
                    <a:pt x="428" y="712"/>
                    <a:pt x="428" y="712"/>
                  </a:cubicBezTo>
                  <a:cubicBezTo>
                    <a:pt x="449" y="701"/>
                    <a:pt x="449" y="701"/>
                    <a:pt x="449" y="701"/>
                  </a:cubicBezTo>
                  <a:cubicBezTo>
                    <a:pt x="443" y="702"/>
                    <a:pt x="438" y="702"/>
                    <a:pt x="432" y="702"/>
                  </a:cubicBezTo>
                  <a:cubicBezTo>
                    <a:pt x="513" y="502"/>
                    <a:pt x="513" y="502"/>
                    <a:pt x="513" y="502"/>
                  </a:cubicBezTo>
                  <a:cubicBezTo>
                    <a:pt x="755" y="323"/>
                    <a:pt x="755" y="323"/>
                    <a:pt x="755" y="323"/>
                  </a:cubicBezTo>
                  <a:cubicBezTo>
                    <a:pt x="822" y="289"/>
                    <a:pt x="822" y="289"/>
                    <a:pt x="822" y="289"/>
                  </a:cubicBezTo>
                  <a:cubicBezTo>
                    <a:pt x="765" y="333"/>
                    <a:pt x="714" y="388"/>
                    <a:pt x="663" y="441"/>
                  </a:cubicBezTo>
                  <a:cubicBezTo>
                    <a:pt x="773" y="360"/>
                    <a:pt x="773" y="360"/>
                    <a:pt x="773" y="360"/>
                  </a:cubicBezTo>
                  <a:close/>
                  <a:moveTo>
                    <a:pt x="663" y="441"/>
                  </a:moveTo>
                  <a:cubicBezTo>
                    <a:pt x="496" y="565"/>
                    <a:pt x="496" y="565"/>
                    <a:pt x="496" y="565"/>
                  </a:cubicBezTo>
                  <a:cubicBezTo>
                    <a:pt x="527" y="553"/>
                    <a:pt x="557" y="538"/>
                    <a:pt x="586" y="519"/>
                  </a:cubicBezTo>
                  <a:cubicBezTo>
                    <a:pt x="612" y="495"/>
                    <a:pt x="638" y="468"/>
                    <a:pt x="663" y="441"/>
                  </a:cubicBezTo>
                  <a:close/>
                  <a:moveTo>
                    <a:pt x="394" y="795"/>
                  </a:moveTo>
                  <a:cubicBezTo>
                    <a:pt x="313" y="996"/>
                    <a:pt x="313" y="996"/>
                    <a:pt x="313" y="996"/>
                  </a:cubicBezTo>
                  <a:cubicBezTo>
                    <a:pt x="316" y="993"/>
                    <a:pt x="318" y="989"/>
                    <a:pt x="321" y="985"/>
                  </a:cubicBezTo>
                  <a:cubicBezTo>
                    <a:pt x="323" y="982"/>
                    <a:pt x="326" y="978"/>
                    <a:pt x="328" y="975"/>
                  </a:cubicBezTo>
                  <a:cubicBezTo>
                    <a:pt x="343" y="953"/>
                    <a:pt x="356" y="930"/>
                    <a:pt x="367" y="906"/>
                  </a:cubicBezTo>
                  <a:cubicBezTo>
                    <a:pt x="376" y="875"/>
                    <a:pt x="383" y="844"/>
                    <a:pt x="390" y="812"/>
                  </a:cubicBezTo>
                  <a:cubicBezTo>
                    <a:pt x="392" y="807"/>
                    <a:pt x="393" y="801"/>
                    <a:pt x="394" y="795"/>
                  </a:cubicBezTo>
                  <a:close/>
                  <a:moveTo>
                    <a:pt x="168" y="826"/>
                  </a:moveTo>
                  <a:cubicBezTo>
                    <a:pt x="184" y="811"/>
                    <a:pt x="201" y="797"/>
                    <a:pt x="218" y="784"/>
                  </a:cubicBezTo>
                  <a:cubicBezTo>
                    <a:pt x="223" y="779"/>
                    <a:pt x="229" y="773"/>
                    <a:pt x="234" y="767"/>
                  </a:cubicBezTo>
                  <a:cubicBezTo>
                    <a:pt x="253" y="736"/>
                    <a:pt x="270" y="703"/>
                    <a:pt x="288" y="670"/>
                  </a:cubicBezTo>
                  <a:cubicBezTo>
                    <a:pt x="317" y="658"/>
                    <a:pt x="346" y="644"/>
                    <a:pt x="373" y="626"/>
                  </a:cubicBezTo>
                  <a:cubicBezTo>
                    <a:pt x="400" y="602"/>
                    <a:pt x="425" y="575"/>
                    <a:pt x="451" y="548"/>
                  </a:cubicBezTo>
                  <a:cubicBezTo>
                    <a:pt x="290" y="667"/>
                    <a:pt x="290" y="667"/>
                    <a:pt x="290" y="667"/>
                  </a:cubicBezTo>
                  <a:cubicBezTo>
                    <a:pt x="288" y="669"/>
                    <a:pt x="288" y="669"/>
                    <a:pt x="288" y="669"/>
                  </a:cubicBezTo>
                  <a:cubicBezTo>
                    <a:pt x="288" y="669"/>
                    <a:pt x="289" y="668"/>
                    <a:pt x="289" y="668"/>
                  </a:cubicBezTo>
                  <a:cubicBezTo>
                    <a:pt x="283" y="672"/>
                    <a:pt x="283" y="672"/>
                    <a:pt x="283" y="672"/>
                  </a:cubicBezTo>
                  <a:cubicBezTo>
                    <a:pt x="285" y="671"/>
                    <a:pt x="286" y="671"/>
                    <a:pt x="287" y="670"/>
                  </a:cubicBezTo>
                  <a:cubicBezTo>
                    <a:pt x="168" y="826"/>
                    <a:pt x="168" y="826"/>
                    <a:pt x="168" y="826"/>
                  </a:cubicBezTo>
                  <a:close/>
                  <a:moveTo>
                    <a:pt x="345" y="564"/>
                  </a:moveTo>
                  <a:cubicBezTo>
                    <a:pt x="351" y="553"/>
                    <a:pt x="358" y="541"/>
                    <a:pt x="365" y="530"/>
                  </a:cubicBezTo>
                  <a:cubicBezTo>
                    <a:pt x="265" y="604"/>
                    <a:pt x="265" y="604"/>
                    <a:pt x="265" y="604"/>
                  </a:cubicBezTo>
                  <a:cubicBezTo>
                    <a:pt x="292" y="594"/>
                    <a:pt x="319" y="580"/>
                    <a:pt x="345" y="564"/>
                  </a:cubicBezTo>
                  <a:close/>
                  <a:moveTo>
                    <a:pt x="193" y="555"/>
                  </a:moveTo>
                  <a:cubicBezTo>
                    <a:pt x="0" y="624"/>
                    <a:pt x="0" y="624"/>
                    <a:pt x="0" y="624"/>
                  </a:cubicBezTo>
                  <a:cubicBezTo>
                    <a:pt x="17" y="623"/>
                    <a:pt x="33" y="621"/>
                    <a:pt x="50" y="618"/>
                  </a:cubicBezTo>
                  <a:cubicBezTo>
                    <a:pt x="58" y="617"/>
                    <a:pt x="66" y="615"/>
                    <a:pt x="74" y="613"/>
                  </a:cubicBezTo>
                  <a:cubicBezTo>
                    <a:pt x="82" y="611"/>
                    <a:pt x="90" y="609"/>
                    <a:pt x="98" y="607"/>
                  </a:cubicBezTo>
                  <a:cubicBezTo>
                    <a:pt x="130" y="591"/>
                    <a:pt x="161" y="573"/>
                    <a:pt x="193" y="555"/>
                  </a:cubicBezTo>
                  <a:close/>
                  <a:moveTo>
                    <a:pt x="463" y="407"/>
                  </a:moveTo>
                  <a:cubicBezTo>
                    <a:pt x="469" y="401"/>
                    <a:pt x="476" y="396"/>
                    <a:pt x="482" y="391"/>
                  </a:cubicBezTo>
                  <a:cubicBezTo>
                    <a:pt x="425" y="411"/>
                    <a:pt x="425" y="411"/>
                    <a:pt x="425" y="411"/>
                  </a:cubicBezTo>
                  <a:cubicBezTo>
                    <a:pt x="438" y="410"/>
                    <a:pt x="451" y="409"/>
                    <a:pt x="463" y="407"/>
                  </a:cubicBezTo>
                  <a:close/>
                  <a:moveTo>
                    <a:pt x="425" y="411"/>
                  </a:moveTo>
                  <a:cubicBezTo>
                    <a:pt x="523" y="362"/>
                    <a:pt x="523" y="362"/>
                    <a:pt x="523" y="362"/>
                  </a:cubicBezTo>
                  <a:cubicBezTo>
                    <a:pt x="406" y="368"/>
                    <a:pt x="293" y="425"/>
                    <a:pt x="213" y="518"/>
                  </a:cubicBezTo>
                  <a:cubicBezTo>
                    <a:pt x="425" y="411"/>
                    <a:pt x="425" y="411"/>
                    <a:pt x="425" y="411"/>
                  </a:cubicBezTo>
                  <a:close/>
                  <a:moveTo>
                    <a:pt x="523" y="362"/>
                  </a:moveTo>
                  <a:cubicBezTo>
                    <a:pt x="509" y="371"/>
                    <a:pt x="495" y="380"/>
                    <a:pt x="482" y="391"/>
                  </a:cubicBezTo>
                  <a:cubicBezTo>
                    <a:pt x="509" y="381"/>
                    <a:pt x="509" y="381"/>
                    <a:pt x="509" y="381"/>
                  </a:cubicBezTo>
                  <a:cubicBezTo>
                    <a:pt x="523" y="362"/>
                    <a:pt x="523" y="362"/>
                    <a:pt x="523" y="362"/>
                  </a:cubicBezTo>
                  <a:close/>
                  <a:moveTo>
                    <a:pt x="509" y="381"/>
                  </a:moveTo>
                  <a:cubicBezTo>
                    <a:pt x="493" y="402"/>
                    <a:pt x="493" y="402"/>
                    <a:pt x="493" y="402"/>
                  </a:cubicBezTo>
                  <a:cubicBezTo>
                    <a:pt x="499" y="400"/>
                    <a:pt x="506" y="398"/>
                    <a:pt x="512" y="397"/>
                  </a:cubicBezTo>
                  <a:cubicBezTo>
                    <a:pt x="522" y="387"/>
                    <a:pt x="531" y="378"/>
                    <a:pt x="541" y="369"/>
                  </a:cubicBezTo>
                  <a:cubicBezTo>
                    <a:pt x="509" y="381"/>
                    <a:pt x="509" y="381"/>
                    <a:pt x="509" y="381"/>
                  </a:cubicBezTo>
                  <a:close/>
                  <a:moveTo>
                    <a:pt x="736" y="255"/>
                  </a:moveTo>
                  <a:cubicBezTo>
                    <a:pt x="622" y="226"/>
                    <a:pt x="498" y="247"/>
                    <a:pt x="398" y="312"/>
                  </a:cubicBezTo>
                  <a:cubicBezTo>
                    <a:pt x="736" y="255"/>
                    <a:pt x="736" y="255"/>
                    <a:pt x="736" y="255"/>
                  </a:cubicBezTo>
                  <a:close/>
                  <a:moveTo>
                    <a:pt x="967" y="216"/>
                  </a:moveTo>
                  <a:cubicBezTo>
                    <a:pt x="955" y="247"/>
                    <a:pt x="955" y="247"/>
                    <a:pt x="955" y="247"/>
                  </a:cubicBezTo>
                  <a:cubicBezTo>
                    <a:pt x="972" y="236"/>
                    <a:pt x="972" y="236"/>
                    <a:pt x="972" y="236"/>
                  </a:cubicBezTo>
                  <a:cubicBezTo>
                    <a:pt x="992" y="217"/>
                    <a:pt x="1013" y="199"/>
                    <a:pt x="1034" y="183"/>
                  </a:cubicBezTo>
                  <a:cubicBezTo>
                    <a:pt x="967" y="216"/>
                    <a:pt x="967" y="216"/>
                    <a:pt x="967" y="216"/>
                  </a:cubicBezTo>
                  <a:close/>
                  <a:moveTo>
                    <a:pt x="736" y="299"/>
                  </a:moveTo>
                  <a:cubicBezTo>
                    <a:pt x="723" y="309"/>
                    <a:pt x="710" y="319"/>
                    <a:pt x="698" y="330"/>
                  </a:cubicBezTo>
                  <a:cubicBezTo>
                    <a:pt x="656" y="338"/>
                    <a:pt x="616" y="352"/>
                    <a:pt x="577" y="372"/>
                  </a:cubicBezTo>
                  <a:cubicBezTo>
                    <a:pt x="620" y="341"/>
                    <a:pt x="620" y="341"/>
                    <a:pt x="620" y="341"/>
                  </a:cubicBezTo>
                  <a:cubicBezTo>
                    <a:pt x="736" y="299"/>
                    <a:pt x="736" y="299"/>
                    <a:pt x="736" y="299"/>
                  </a:cubicBezTo>
                  <a:close/>
                  <a:moveTo>
                    <a:pt x="839" y="429"/>
                  </a:moveTo>
                  <a:cubicBezTo>
                    <a:pt x="726" y="496"/>
                    <a:pt x="666" y="618"/>
                    <a:pt x="604" y="736"/>
                  </a:cubicBezTo>
                  <a:cubicBezTo>
                    <a:pt x="683" y="632"/>
                    <a:pt x="683" y="632"/>
                    <a:pt x="683" y="632"/>
                  </a:cubicBezTo>
                  <a:cubicBezTo>
                    <a:pt x="669" y="666"/>
                    <a:pt x="658" y="702"/>
                    <a:pt x="652" y="739"/>
                  </a:cubicBezTo>
                  <a:cubicBezTo>
                    <a:pt x="839" y="429"/>
                    <a:pt x="839" y="429"/>
                    <a:pt x="839" y="429"/>
                  </a:cubicBezTo>
                  <a:close/>
                  <a:moveTo>
                    <a:pt x="604" y="736"/>
                  </a:moveTo>
                  <a:cubicBezTo>
                    <a:pt x="475" y="905"/>
                    <a:pt x="475" y="905"/>
                    <a:pt x="475" y="905"/>
                  </a:cubicBezTo>
                  <a:cubicBezTo>
                    <a:pt x="502" y="884"/>
                    <a:pt x="527" y="860"/>
                    <a:pt x="549" y="834"/>
                  </a:cubicBezTo>
                  <a:cubicBezTo>
                    <a:pt x="569" y="803"/>
                    <a:pt x="586" y="769"/>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cs typeface="隶书" panose="02010509060101010101" pitchFamily="49" charset="-122"/>
              </a:endParaRPr>
            </a:p>
          </p:txBody>
        </p:sp>
        <p:sp>
          <p:nvSpPr>
            <p:cNvPr id="22" name="Freeform 203"/>
            <p:cNvSpPr>
              <a:spLocks noEditPoints="1"/>
            </p:cNvSpPr>
            <p:nvPr>
              <p:custDataLst>
                <p:tags r:id="rId9"/>
              </p:custDataLst>
            </p:nvPr>
          </p:nvSpPr>
          <p:spPr bwMode="auto">
            <a:xfrm flipH="1">
              <a:off x="1065377" y="171031"/>
              <a:ext cx="1967798" cy="1510600"/>
            </a:xfrm>
            <a:custGeom>
              <a:gdLst>
                <a:gd name="T0" fmla="*/ 1088 w 1300"/>
                <a:gd name="T1" fmla="*/ 228 h 997"/>
                <a:gd name="T2" fmla="*/ 1173 w 1300"/>
                <a:gd name="T3" fmla="*/ 111 h 997"/>
                <a:gd name="T4" fmla="*/ 1034 w 1300"/>
                <a:gd name="T5" fmla="*/ 183 h 997"/>
                <a:gd name="T6" fmla="*/ 954 w 1300"/>
                <a:gd name="T7" fmla="*/ 247 h 997"/>
                <a:gd name="T8" fmla="*/ 898 w 1300"/>
                <a:gd name="T9" fmla="*/ 318 h 997"/>
                <a:gd name="T10" fmla="*/ 1173 w 1300"/>
                <a:gd name="T11" fmla="*/ 111 h 997"/>
                <a:gd name="T12" fmla="*/ 819 w 1300"/>
                <a:gd name="T13" fmla="*/ 582 h 997"/>
                <a:gd name="T14" fmla="*/ 875 w 1300"/>
                <a:gd name="T15" fmla="*/ 335 h 997"/>
                <a:gd name="T16" fmla="*/ 931 w 1300"/>
                <a:gd name="T17" fmla="*/ 261 h 997"/>
                <a:gd name="T18" fmla="*/ 967 w 1300"/>
                <a:gd name="T19" fmla="*/ 217 h 997"/>
                <a:gd name="T20" fmla="*/ 622 w 1300"/>
                <a:gd name="T21" fmla="*/ 339 h 997"/>
                <a:gd name="T22" fmla="*/ 523 w 1300"/>
                <a:gd name="T23" fmla="*/ 394 h 997"/>
                <a:gd name="T24" fmla="*/ 492 w 1300"/>
                <a:gd name="T25" fmla="*/ 402 h 997"/>
                <a:gd name="T26" fmla="*/ 380 w 1300"/>
                <a:gd name="T27" fmla="*/ 458 h 997"/>
                <a:gd name="T28" fmla="*/ 257 w 1300"/>
                <a:gd name="T29" fmla="*/ 518 h 997"/>
                <a:gd name="T30" fmla="*/ 310 w 1300"/>
                <a:gd name="T31" fmla="*/ 513 h 997"/>
                <a:gd name="T32" fmla="*/ 264 w 1300"/>
                <a:gd name="T33" fmla="*/ 605 h 997"/>
                <a:gd name="T34" fmla="*/ 365 w 1300"/>
                <a:gd name="T35" fmla="*/ 530 h 997"/>
                <a:gd name="T36" fmla="*/ 344 w 1300"/>
                <a:gd name="T37" fmla="*/ 565 h 997"/>
                <a:gd name="T38" fmla="*/ 444 w 1300"/>
                <a:gd name="T39" fmla="*/ 479 h 997"/>
                <a:gd name="T40" fmla="*/ 542 w 1300"/>
                <a:gd name="T41" fmla="*/ 430 h 997"/>
                <a:gd name="T42" fmla="*/ 494 w 1300"/>
                <a:gd name="T43" fmla="*/ 493 h 997"/>
                <a:gd name="T44" fmla="*/ 447 w 1300"/>
                <a:gd name="T45" fmla="*/ 594 h 997"/>
                <a:gd name="T46" fmla="*/ 371 w 1300"/>
                <a:gd name="T47" fmla="*/ 713 h 997"/>
                <a:gd name="T48" fmla="*/ 379 w 1300"/>
                <a:gd name="T49" fmla="*/ 671 h 997"/>
                <a:gd name="T50" fmla="*/ 218 w 1300"/>
                <a:gd name="T51" fmla="*/ 785 h 997"/>
                <a:gd name="T52" fmla="*/ 290 w 1300"/>
                <a:gd name="T53" fmla="*/ 781 h 997"/>
                <a:gd name="T54" fmla="*/ 236 w 1300"/>
                <a:gd name="T55" fmla="*/ 910 h 997"/>
                <a:gd name="T56" fmla="*/ 226 w 1300"/>
                <a:gd name="T57" fmla="*/ 953 h 997"/>
                <a:gd name="T58" fmla="*/ 265 w 1300"/>
                <a:gd name="T59" fmla="*/ 888 h 997"/>
                <a:gd name="T60" fmla="*/ 357 w 1300"/>
                <a:gd name="T61" fmla="*/ 820 h 997"/>
                <a:gd name="T62" fmla="*/ 460 w 1300"/>
                <a:gd name="T63" fmla="*/ 744 h 997"/>
                <a:gd name="T64" fmla="*/ 428 w 1300"/>
                <a:gd name="T65" fmla="*/ 712 h 997"/>
                <a:gd name="T66" fmla="*/ 754 w 1300"/>
                <a:gd name="T67" fmla="*/ 323 h 997"/>
                <a:gd name="T68" fmla="*/ 663 w 1300"/>
                <a:gd name="T69" fmla="*/ 442 h 997"/>
                <a:gd name="T70" fmla="*/ 394 w 1300"/>
                <a:gd name="T71" fmla="*/ 796 h 997"/>
                <a:gd name="T72" fmla="*/ 366 w 1300"/>
                <a:gd name="T73" fmla="*/ 906 h 997"/>
                <a:gd name="T74" fmla="*/ 218 w 1300"/>
                <a:gd name="T75" fmla="*/ 785 h 997"/>
                <a:gd name="T76" fmla="*/ 450 w 1300"/>
                <a:gd name="T77" fmla="*/ 548 h 997"/>
                <a:gd name="T78" fmla="*/ 283 w 1300"/>
                <a:gd name="T79" fmla="*/ 672 h 997"/>
                <a:gd name="T80" fmla="*/ 365 w 1300"/>
                <a:gd name="T81" fmla="*/ 530 h 997"/>
                <a:gd name="T82" fmla="*/ 0 w 1300"/>
                <a:gd name="T83" fmla="*/ 625 h 997"/>
                <a:gd name="T84" fmla="*/ 193 w 1300"/>
                <a:gd name="T85" fmla="*/ 555 h 997"/>
                <a:gd name="T86" fmla="*/ 463 w 1300"/>
                <a:gd name="T87" fmla="*/ 407 h 997"/>
                <a:gd name="T88" fmla="*/ 425 w 1300"/>
                <a:gd name="T89" fmla="*/ 411 h 997"/>
                <a:gd name="T90" fmla="*/ 523 w 1300"/>
                <a:gd name="T91" fmla="*/ 362 h 997"/>
                <a:gd name="T92" fmla="*/ 541 w 1300"/>
                <a:gd name="T93" fmla="*/ 370 h 997"/>
                <a:gd name="T94" fmla="*/ 735 w 1300"/>
                <a:gd name="T95" fmla="*/ 256 h 997"/>
                <a:gd name="T96" fmla="*/ 1034 w 1300"/>
                <a:gd name="T97" fmla="*/ 183 h 997"/>
                <a:gd name="T98" fmla="*/ 577 w 1300"/>
                <a:gd name="T99" fmla="*/ 373 h 997"/>
                <a:gd name="T100" fmla="*/ 604 w 1300"/>
                <a:gd name="T101" fmla="*/ 736 h 997"/>
                <a:gd name="T102" fmla="*/ 604 w 1300"/>
                <a:gd name="T103" fmla="*/ 736 h 9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7">
                  <a:moveTo>
                    <a:pt x="1088" y="228"/>
                  </a:moveTo>
                  <a:cubicBezTo>
                    <a:pt x="920" y="353"/>
                    <a:pt x="920" y="353"/>
                    <a:pt x="920" y="353"/>
                  </a:cubicBezTo>
                  <a:cubicBezTo>
                    <a:pt x="951" y="341"/>
                    <a:pt x="982" y="325"/>
                    <a:pt x="1010" y="307"/>
                  </a:cubicBezTo>
                  <a:cubicBezTo>
                    <a:pt x="1037" y="282"/>
                    <a:pt x="1062" y="255"/>
                    <a:pt x="1088" y="228"/>
                  </a:cubicBezTo>
                  <a:close/>
                  <a:moveTo>
                    <a:pt x="1296" y="34"/>
                  </a:moveTo>
                  <a:cubicBezTo>
                    <a:pt x="1297" y="23"/>
                    <a:pt x="1298" y="11"/>
                    <a:pt x="1300" y="0"/>
                  </a:cubicBezTo>
                  <a:cubicBezTo>
                    <a:pt x="1238" y="38"/>
                    <a:pt x="1174" y="79"/>
                    <a:pt x="1110" y="120"/>
                  </a:cubicBezTo>
                  <a:cubicBezTo>
                    <a:pt x="1131" y="115"/>
                    <a:pt x="1152" y="112"/>
                    <a:pt x="1173" y="111"/>
                  </a:cubicBezTo>
                  <a:cubicBezTo>
                    <a:pt x="1296" y="34"/>
                    <a:pt x="1296" y="34"/>
                    <a:pt x="1296" y="34"/>
                  </a:cubicBezTo>
                  <a:close/>
                  <a:moveTo>
                    <a:pt x="1173" y="111"/>
                  </a:moveTo>
                  <a:cubicBezTo>
                    <a:pt x="1170" y="113"/>
                    <a:pt x="1170" y="113"/>
                    <a:pt x="1170" y="113"/>
                  </a:cubicBezTo>
                  <a:cubicBezTo>
                    <a:pt x="1119" y="127"/>
                    <a:pt x="1075" y="152"/>
                    <a:pt x="1034" y="183"/>
                  </a:cubicBezTo>
                  <a:cubicBezTo>
                    <a:pt x="1152" y="124"/>
                    <a:pt x="1152" y="124"/>
                    <a:pt x="1152" y="124"/>
                  </a:cubicBezTo>
                  <a:cubicBezTo>
                    <a:pt x="971" y="236"/>
                    <a:pt x="971" y="236"/>
                    <a:pt x="971" y="236"/>
                  </a:cubicBezTo>
                  <a:cubicBezTo>
                    <a:pt x="964" y="243"/>
                    <a:pt x="957" y="250"/>
                    <a:pt x="950" y="257"/>
                  </a:cubicBezTo>
                  <a:cubicBezTo>
                    <a:pt x="954" y="247"/>
                    <a:pt x="954" y="247"/>
                    <a:pt x="954" y="247"/>
                  </a:cubicBezTo>
                  <a:cubicBezTo>
                    <a:pt x="931" y="261"/>
                    <a:pt x="931" y="261"/>
                    <a:pt x="931" y="261"/>
                  </a:cubicBezTo>
                  <a:cubicBezTo>
                    <a:pt x="922" y="275"/>
                    <a:pt x="914" y="288"/>
                    <a:pt x="906" y="302"/>
                  </a:cubicBezTo>
                  <a:cubicBezTo>
                    <a:pt x="896" y="313"/>
                    <a:pt x="886" y="324"/>
                    <a:pt x="875" y="335"/>
                  </a:cubicBezTo>
                  <a:cubicBezTo>
                    <a:pt x="898" y="318"/>
                    <a:pt x="898" y="318"/>
                    <a:pt x="898" y="318"/>
                  </a:cubicBezTo>
                  <a:cubicBezTo>
                    <a:pt x="858" y="399"/>
                    <a:pt x="839" y="492"/>
                    <a:pt x="819" y="582"/>
                  </a:cubicBezTo>
                  <a:cubicBezTo>
                    <a:pt x="937" y="289"/>
                    <a:pt x="937" y="289"/>
                    <a:pt x="937" y="289"/>
                  </a:cubicBezTo>
                  <a:cubicBezTo>
                    <a:pt x="1179" y="110"/>
                    <a:pt x="1179" y="110"/>
                    <a:pt x="1179" y="110"/>
                  </a:cubicBezTo>
                  <a:cubicBezTo>
                    <a:pt x="1177" y="110"/>
                    <a:pt x="1175" y="110"/>
                    <a:pt x="1173" y="111"/>
                  </a:cubicBezTo>
                  <a:close/>
                  <a:moveTo>
                    <a:pt x="819" y="582"/>
                  </a:moveTo>
                  <a:cubicBezTo>
                    <a:pt x="738" y="783"/>
                    <a:pt x="738" y="783"/>
                    <a:pt x="738" y="783"/>
                  </a:cubicBezTo>
                  <a:cubicBezTo>
                    <a:pt x="758" y="755"/>
                    <a:pt x="776" y="725"/>
                    <a:pt x="791" y="693"/>
                  </a:cubicBezTo>
                  <a:cubicBezTo>
                    <a:pt x="802" y="657"/>
                    <a:pt x="810" y="620"/>
                    <a:pt x="819" y="582"/>
                  </a:cubicBezTo>
                  <a:close/>
                  <a:moveTo>
                    <a:pt x="875" y="335"/>
                  </a:moveTo>
                  <a:cubicBezTo>
                    <a:pt x="708" y="459"/>
                    <a:pt x="708" y="459"/>
                    <a:pt x="708" y="459"/>
                  </a:cubicBezTo>
                  <a:cubicBezTo>
                    <a:pt x="739" y="447"/>
                    <a:pt x="769" y="432"/>
                    <a:pt x="798" y="413"/>
                  </a:cubicBezTo>
                  <a:cubicBezTo>
                    <a:pt x="824" y="389"/>
                    <a:pt x="850" y="362"/>
                    <a:pt x="875" y="335"/>
                  </a:cubicBezTo>
                  <a:close/>
                  <a:moveTo>
                    <a:pt x="931" y="261"/>
                  </a:moveTo>
                  <a:cubicBezTo>
                    <a:pt x="942" y="246"/>
                    <a:pt x="953" y="231"/>
                    <a:pt x="967" y="217"/>
                  </a:cubicBezTo>
                  <a:cubicBezTo>
                    <a:pt x="773" y="360"/>
                    <a:pt x="773" y="360"/>
                    <a:pt x="773" y="360"/>
                  </a:cubicBezTo>
                  <a:cubicBezTo>
                    <a:pt x="931" y="261"/>
                    <a:pt x="931" y="261"/>
                    <a:pt x="931" y="261"/>
                  </a:cubicBezTo>
                  <a:close/>
                  <a:moveTo>
                    <a:pt x="773" y="360"/>
                  </a:moveTo>
                  <a:cubicBezTo>
                    <a:pt x="744" y="378"/>
                    <a:pt x="744" y="378"/>
                    <a:pt x="744" y="378"/>
                  </a:cubicBezTo>
                  <a:cubicBezTo>
                    <a:pt x="769" y="351"/>
                    <a:pt x="849" y="293"/>
                    <a:pt x="951" y="225"/>
                  </a:cubicBezTo>
                  <a:cubicBezTo>
                    <a:pt x="967" y="217"/>
                    <a:pt x="967" y="217"/>
                    <a:pt x="967" y="217"/>
                  </a:cubicBezTo>
                  <a:cubicBezTo>
                    <a:pt x="965" y="217"/>
                    <a:pt x="964" y="217"/>
                    <a:pt x="963" y="217"/>
                  </a:cubicBezTo>
                  <a:cubicBezTo>
                    <a:pt x="1009" y="185"/>
                    <a:pt x="1059" y="153"/>
                    <a:pt x="1110" y="120"/>
                  </a:cubicBezTo>
                  <a:cubicBezTo>
                    <a:pt x="1040" y="135"/>
                    <a:pt x="973" y="169"/>
                    <a:pt x="917" y="218"/>
                  </a:cubicBezTo>
                  <a:cubicBezTo>
                    <a:pt x="811" y="227"/>
                    <a:pt x="716" y="285"/>
                    <a:pt x="622" y="339"/>
                  </a:cubicBezTo>
                  <a:cubicBezTo>
                    <a:pt x="735" y="256"/>
                    <a:pt x="735" y="256"/>
                    <a:pt x="735" y="256"/>
                  </a:cubicBezTo>
                  <a:cubicBezTo>
                    <a:pt x="660" y="274"/>
                    <a:pt x="598" y="318"/>
                    <a:pt x="541" y="370"/>
                  </a:cubicBezTo>
                  <a:cubicBezTo>
                    <a:pt x="617" y="342"/>
                    <a:pt x="617" y="342"/>
                    <a:pt x="617" y="342"/>
                  </a:cubicBezTo>
                  <a:cubicBezTo>
                    <a:pt x="586" y="360"/>
                    <a:pt x="554" y="378"/>
                    <a:pt x="523" y="394"/>
                  </a:cubicBezTo>
                  <a:cubicBezTo>
                    <a:pt x="519" y="395"/>
                    <a:pt x="516" y="396"/>
                    <a:pt x="512" y="397"/>
                  </a:cubicBezTo>
                  <a:cubicBezTo>
                    <a:pt x="500" y="409"/>
                    <a:pt x="489" y="420"/>
                    <a:pt x="477" y="432"/>
                  </a:cubicBezTo>
                  <a:cubicBezTo>
                    <a:pt x="474" y="433"/>
                    <a:pt x="471" y="433"/>
                    <a:pt x="468" y="434"/>
                  </a:cubicBezTo>
                  <a:cubicBezTo>
                    <a:pt x="492" y="402"/>
                    <a:pt x="492" y="402"/>
                    <a:pt x="492" y="402"/>
                  </a:cubicBezTo>
                  <a:cubicBezTo>
                    <a:pt x="483" y="404"/>
                    <a:pt x="473" y="406"/>
                    <a:pt x="463" y="407"/>
                  </a:cubicBezTo>
                  <a:cubicBezTo>
                    <a:pt x="451" y="418"/>
                    <a:pt x="440" y="430"/>
                    <a:pt x="429" y="442"/>
                  </a:cubicBezTo>
                  <a:cubicBezTo>
                    <a:pt x="427" y="442"/>
                    <a:pt x="425" y="443"/>
                    <a:pt x="423" y="444"/>
                  </a:cubicBezTo>
                  <a:cubicBezTo>
                    <a:pt x="408" y="448"/>
                    <a:pt x="394" y="452"/>
                    <a:pt x="380" y="458"/>
                  </a:cubicBezTo>
                  <a:cubicBezTo>
                    <a:pt x="375" y="460"/>
                    <a:pt x="371" y="461"/>
                    <a:pt x="366" y="463"/>
                  </a:cubicBezTo>
                  <a:cubicBezTo>
                    <a:pt x="362" y="465"/>
                    <a:pt x="357" y="467"/>
                    <a:pt x="352" y="469"/>
                  </a:cubicBezTo>
                  <a:cubicBezTo>
                    <a:pt x="329" y="479"/>
                    <a:pt x="307" y="491"/>
                    <a:pt x="284" y="503"/>
                  </a:cubicBezTo>
                  <a:cubicBezTo>
                    <a:pt x="275" y="508"/>
                    <a:pt x="266" y="513"/>
                    <a:pt x="257" y="518"/>
                  </a:cubicBezTo>
                  <a:cubicBezTo>
                    <a:pt x="248" y="523"/>
                    <a:pt x="239" y="528"/>
                    <a:pt x="231" y="533"/>
                  </a:cubicBezTo>
                  <a:cubicBezTo>
                    <a:pt x="222" y="538"/>
                    <a:pt x="213" y="543"/>
                    <a:pt x="204" y="549"/>
                  </a:cubicBezTo>
                  <a:cubicBezTo>
                    <a:pt x="200" y="551"/>
                    <a:pt x="196" y="553"/>
                    <a:pt x="193" y="555"/>
                  </a:cubicBezTo>
                  <a:cubicBezTo>
                    <a:pt x="310" y="513"/>
                    <a:pt x="310" y="513"/>
                    <a:pt x="310" y="513"/>
                  </a:cubicBezTo>
                  <a:cubicBezTo>
                    <a:pt x="282" y="534"/>
                    <a:pt x="255" y="558"/>
                    <a:pt x="231" y="586"/>
                  </a:cubicBezTo>
                  <a:cubicBezTo>
                    <a:pt x="261" y="571"/>
                    <a:pt x="261" y="571"/>
                    <a:pt x="261" y="571"/>
                  </a:cubicBezTo>
                  <a:cubicBezTo>
                    <a:pt x="187" y="618"/>
                    <a:pt x="126" y="688"/>
                    <a:pt x="87" y="771"/>
                  </a:cubicBezTo>
                  <a:cubicBezTo>
                    <a:pt x="264" y="605"/>
                    <a:pt x="264" y="605"/>
                    <a:pt x="264" y="605"/>
                  </a:cubicBezTo>
                  <a:cubicBezTo>
                    <a:pt x="264" y="605"/>
                    <a:pt x="264" y="605"/>
                    <a:pt x="264" y="605"/>
                  </a:cubicBezTo>
                  <a:cubicBezTo>
                    <a:pt x="346" y="528"/>
                    <a:pt x="346" y="528"/>
                    <a:pt x="346" y="528"/>
                  </a:cubicBezTo>
                  <a:cubicBezTo>
                    <a:pt x="376" y="513"/>
                    <a:pt x="376" y="513"/>
                    <a:pt x="376" y="513"/>
                  </a:cubicBezTo>
                  <a:cubicBezTo>
                    <a:pt x="372" y="519"/>
                    <a:pt x="368" y="524"/>
                    <a:pt x="365" y="530"/>
                  </a:cubicBezTo>
                  <a:cubicBezTo>
                    <a:pt x="413" y="494"/>
                    <a:pt x="413" y="494"/>
                    <a:pt x="413" y="494"/>
                  </a:cubicBezTo>
                  <a:cubicBezTo>
                    <a:pt x="423" y="489"/>
                    <a:pt x="423" y="489"/>
                    <a:pt x="423" y="489"/>
                  </a:cubicBezTo>
                  <a:cubicBezTo>
                    <a:pt x="401" y="513"/>
                    <a:pt x="378" y="537"/>
                    <a:pt x="354" y="559"/>
                  </a:cubicBezTo>
                  <a:cubicBezTo>
                    <a:pt x="351" y="561"/>
                    <a:pt x="347" y="563"/>
                    <a:pt x="344" y="565"/>
                  </a:cubicBezTo>
                  <a:cubicBezTo>
                    <a:pt x="325" y="599"/>
                    <a:pt x="307" y="633"/>
                    <a:pt x="289" y="668"/>
                  </a:cubicBezTo>
                  <a:cubicBezTo>
                    <a:pt x="289" y="667"/>
                    <a:pt x="289" y="667"/>
                    <a:pt x="289" y="667"/>
                  </a:cubicBezTo>
                  <a:cubicBezTo>
                    <a:pt x="427" y="487"/>
                    <a:pt x="427" y="487"/>
                    <a:pt x="427" y="487"/>
                  </a:cubicBezTo>
                  <a:cubicBezTo>
                    <a:pt x="444" y="479"/>
                    <a:pt x="444" y="479"/>
                    <a:pt x="444" y="479"/>
                  </a:cubicBezTo>
                  <a:cubicBezTo>
                    <a:pt x="542" y="430"/>
                    <a:pt x="542" y="430"/>
                    <a:pt x="542" y="430"/>
                  </a:cubicBezTo>
                  <a:cubicBezTo>
                    <a:pt x="609" y="396"/>
                    <a:pt x="609" y="396"/>
                    <a:pt x="609" y="396"/>
                  </a:cubicBezTo>
                  <a:cubicBezTo>
                    <a:pt x="580" y="418"/>
                    <a:pt x="552" y="444"/>
                    <a:pt x="525" y="470"/>
                  </a:cubicBezTo>
                  <a:cubicBezTo>
                    <a:pt x="542" y="430"/>
                    <a:pt x="542" y="430"/>
                    <a:pt x="542" y="430"/>
                  </a:cubicBezTo>
                  <a:cubicBezTo>
                    <a:pt x="534" y="438"/>
                    <a:pt x="527" y="446"/>
                    <a:pt x="521" y="454"/>
                  </a:cubicBezTo>
                  <a:cubicBezTo>
                    <a:pt x="518" y="459"/>
                    <a:pt x="514" y="463"/>
                    <a:pt x="511" y="467"/>
                  </a:cubicBezTo>
                  <a:cubicBezTo>
                    <a:pt x="508" y="471"/>
                    <a:pt x="505" y="476"/>
                    <a:pt x="502" y="480"/>
                  </a:cubicBezTo>
                  <a:cubicBezTo>
                    <a:pt x="500" y="484"/>
                    <a:pt x="497" y="489"/>
                    <a:pt x="494" y="493"/>
                  </a:cubicBezTo>
                  <a:cubicBezTo>
                    <a:pt x="490" y="501"/>
                    <a:pt x="485" y="508"/>
                    <a:pt x="482" y="515"/>
                  </a:cubicBezTo>
                  <a:cubicBezTo>
                    <a:pt x="471" y="526"/>
                    <a:pt x="461" y="537"/>
                    <a:pt x="450" y="548"/>
                  </a:cubicBezTo>
                  <a:cubicBezTo>
                    <a:pt x="473" y="531"/>
                    <a:pt x="473" y="531"/>
                    <a:pt x="473" y="531"/>
                  </a:cubicBezTo>
                  <a:cubicBezTo>
                    <a:pt x="463" y="551"/>
                    <a:pt x="455" y="572"/>
                    <a:pt x="447" y="594"/>
                  </a:cubicBezTo>
                  <a:cubicBezTo>
                    <a:pt x="445" y="599"/>
                    <a:pt x="444" y="604"/>
                    <a:pt x="442" y="609"/>
                  </a:cubicBezTo>
                  <a:cubicBezTo>
                    <a:pt x="437" y="624"/>
                    <a:pt x="432" y="639"/>
                    <a:pt x="428" y="655"/>
                  </a:cubicBezTo>
                  <a:cubicBezTo>
                    <a:pt x="423" y="671"/>
                    <a:pt x="419" y="688"/>
                    <a:pt x="415" y="705"/>
                  </a:cubicBezTo>
                  <a:cubicBezTo>
                    <a:pt x="400" y="707"/>
                    <a:pt x="385" y="710"/>
                    <a:pt x="371" y="713"/>
                  </a:cubicBezTo>
                  <a:cubicBezTo>
                    <a:pt x="414" y="642"/>
                    <a:pt x="414" y="642"/>
                    <a:pt x="414" y="642"/>
                  </a:cubicBezTo>
                  <a:cubicBezTo>
                    <a:pt x="408" y="647"/>
                    <a:pt x="402" y="651"/>
                    <a:pt x="396" y="656"/>
                  </a:cubicBezTo>
                  <a:cubicBezTo>
                    <a:pt x="393" y="659"/>
                    <a:pt x="390" y="661"/>
                    <a:pt x="387" y="664"/>
                  </a:cubicBezTo>
                  <a:cubicBezTo>
                    <a:pt x="384" y="666"/>
                    <a:pt x="382" y="669"/>
                    <a:pt x="379" y="671"/>
                  </a:cubicBezTo>
                  <a:cubicBezTo>
                    <a:pt x="376" y="674"/>
                    <a:pt x="373" y="676"/>
                    <a:pt x="371" y="679"/>
                  </a:cubicBezTo>
                  <a:cubicBezTo>
                    <a:pt x="365" y="684"/>
                    <a:pt x="360" y="690"/>
                    <a:pt x="355" y="695"/>
                  </a:cubicBezTo>
                  <a:cubicBezTo>
                    <a:pt x="345" y="705"/>
                    <a:pt x="336" y="715"/>
                    <a:pt x="328" y="726"/>
                  </a:cubicBezTo>
                  <a:cubicBezTo>
                    <a:pt x="289" y="740"/>
                    <a:pt x="252" y="760"/>
                    <a:pt x="218" y="785"/>
                  </a:cubicBezTo>
                  <a:cubicBezTo>
                    <a:pt x="199" y="804"/>
                    <a:pt x="180" y="822"/>
                    <a:pt x="159" y="838"/>
                  </a:cubicBezTo>
                  <a:cubicBezTo>
                    <a:pt x="168" y="827"/>
                    <a:pt x="168" y="827"/>
                    <a:pt x="168" y="827"/>
                  </a:cubicBezTo>
                  <a:cubicBezTo>
                    <a:pt x="158" y="837"/>
                    <a:pt x="148" y="847"/>
                    <a:pt x="139" y="857"/>
                  </a:cubicBezTo>
                  <a:cubicBezTo>
                    <a:pt x="290" y="781"/>
                    <a:pt x="290" y="781"/>
                    <a:pt x="290" y="781"/>
                  </a:cubicBezTo>
                  <a:cubicBezTo>
                    <a:pt x="281" y="797"/>
                    <a:pt x="273" y="813"/>
                    <a:pt x="265" y="829"/>
                  </a:cubicBezTo>
                  <a:cubicBezTo>
                    <a:pt x="263" y="833"/>
                    <a:pt x="262" y="836"/>
                    <a:pt x="260" y="840"/>
                  </a:cubicBezTo>
                  <a:cubicBezTo>
                    <a:pt x="253" y="858"/>
                    <a:pt x="246" y="876"/>
                    <a:pt x="240" y="895"/>
                  </a:cubicBezTo>
                  <a:cubicBezTo>
                    <a:pt x="239" y="900"/>
                    <a:pt x="237" y="905"/>
                    <a:pt x="236" y="910"/>
                  </a:cubicBezTo>
                  <a:cubicBezTo>
                    <a:pt x="190" y="944"/>
                    <a:pt x="190" y="944"/>
                    <a:pt x="190" y="944"/>
                  </a:cubicBezTo>
                  <a:cubicBezTo>
                    <a:pt x="204" y="939"/>
                    <a:pt x="218" y="932"/>
                    <a:pt x="232" y="926"/>
                  </a:cubicBezTo>
                  <a:cubicBezTo>
                    <a:pt x="232" y="927"/>
                    <a:pt x="231" y="928"/>
                    <a:pt x="231" y="930"/>
                  </a:cubicBezTo>
                  <a:cubicBezTo>
                    <a:pt x="229" y="937"/>
                    <a:pt x="228" y="945"/>
                    <a:pt x="226" y="953"/>
                  </a:cubicBezTo>
                  <a:cubicBezTo>
                    <a:pt x="248" y="917"/>
                    <a:pt x="248" y="917"/>
                    <a:pt x="248" y="917"/>
                  </a:cubicBezTo>
                  <a:cubicBezTo>
                    <a:pt x="259" y="911"/>
                    <a:pt x="269" y="905"/>
                    <a:pt x="280" y="898"/>
                  </a:cubicBezTo>
                  <a:cubicBezTo>
                    <a:pt x="306" y="874"/>
                    <a:pt x="332" y="847"/>
                    <a:pt x="357" y="820"/>
                  </a:cubicBezTo>
                  <a:cubicBezTo>
                    <a:pt x="265" y="888"/>
                    <a:pt x="265" y="888"/>
                    <a:pt x="265" y="888"/>
                  </a:cubicBezTo>
                  <a:cubicBezTo>
                    <a:pt x="347" y="753"/>
                    <a:pt x="347" y="753"/>
                    <a:pt x="347" y="753"/>
                  </a:cubicBezTo>
                  <a:cubicBezTo>
                    <a:pt x="411" y="721"/>
                    <a:pt x="411" y="721"/>
                    <a:pt x="411" y="721"/>
                  </a:cubicBezTo>
                  <a:cubicBezTo>
                    <a:pt x="406" y="740"/>
                    <a:pt x="402" y="759"/>
                    <a:pt x="398" y="777"/>
                  </a:cubicBezTo>
                  <a:cubicBezTo>
                    <a:pt x="384" y="792"/>
                    <a:pt x="371" y="806"/>
                    <a:pt x="357" y="820"/>
                  </a:cubicBezTo>
                  <a:cubicBezTo>
                    <a:pt x="394" y="793"/>
                    <a:pt x="394" y="793"/>
                    <a:pt x="394" y="793"/>
                  </a:cubicBezTo>
                  <a:cubicBezTo>
                    <a:pt x="394" y="794"/>
                    <a:pt x="394" y="795"/>
                    <a:pt x="394" y="796"/>
                  </a:cubicBezTo>
                  <a:cubicBezTo>
                    <a:pt x="395" y="792"/>
                    <a:pt x="395" y="792"/>
                    <a:pt x="395" y="792"/>
                  </a:cubicBezTo>
                  <a:cubicBezTo>
                    <a:pt x="460" y="744"/>
                    <a:pt x="460" y="744"/>
                    <a:pt x="460" y="744"/>
                  </a:cubicBezTo>
                  <a:cubicBezTo>
                    <a:pt x="438" y="773"/>
                    <a:pt x="418" y="804"/>
                    <a:pt x="403" y="838"/>
                  </a:cubicBezTo>
                  <a:cubicBezTo>
                    <a:pt x="661" y="595"/>
                    <a:pt x="661" y="595"/>
                    <a:pt x="661" y="595"/>
                  </a:cubicBezTo>
                  <a:cubicBezTo>
                    <a:pt x="557" y="621"/>
                    <a:pt x="479" y="694"/>
                    <a:pt x="404" y="772"/>
                  </a:cubicBezTo>
                  <a:cubicBezTo>
                    <a:pt x="428" y="712"/>
                    <a:pt x="428" y="712"/>
                    <a:pt x="428" y="712"/>
                  </a:cubicBezTo>
                  <a:cubicBezTo>
                    <a:pt x="449" y="702"/>
                    <a:pt x="449" y="702"/>
                    <a:pt x="449" y="702"/>
                  </a:cubicBezTo>
                  <a:cubicBezTo>
                    <a:pt x="443" y="702"/>
                    <a:pt x="437" y="702"/>
                    <a:pt x="431" y="703"/>
                  </a:cubicBezTo>
                  <a:cubicBezTo>
                    <a:pt x="512" y="502"/>
                    <a:pt x="512" y="502"/>
                    <a:pt x="512" y="502"/>
                  </a:cubicBezTo>
                  <a:cubicBezTo>
                    <a:pt x="754" y="323"/>
                    <a:pt x="754" y="323"/>
                    <a:pt x="754" y="323"/>
                  </a:cubicBezTo>
                  <a:cubicBezTo>
                    <a:pt x="821" y="290"/>
                    <a:pt x="821" y="290"/>
                    <a:pt x="821" y="290"/>
                  </a:cubicBezTo>
                  <a:cubicBezTo>
                    <a:pt x="764" y="333"/>
                    <a:pt x="714" y="388"/>
                    <a:pt x="663" y="442"/>
                  </a:cubicBezTo>
                  <a:cubicBezTo>
                    <a:pt x="773" y="360"/>
                    <a:pt x="773" y="360"/>
                    <a:pt x="773" y="360"/>
                  </a:cubicBezTo>
                  <a:close/>
                  <a:moveTo>
                    <a:pt x="663" y="442"/>
                  </a:moveTo>
                  <a:cubicBezTo>
                    <a:pt x="495" y="566"/>
                    <a:pt x="495" y="566"/>
                    <a:pt x="495" y="566"/>
                  </a:cubicBezTo>
                  <a:cubicBezTo>
                    <a:pt x="527" y="554"/>
                    <a:pt x="557" y="538"/>
                    <a:pt x="585" y="520"/>
                  </a:cubicBezTo>
                  <a:cubicBezTo>
                    <a:pt x="612" y="495"/>
                    <a:pt x="637" y="469"/>
                    <a:pt x="663" y="442"/>
                  </a:cubicBezTo>
                  <a:close/>
                  <a:moveTo>
                    <a:pt x="394" y="796"/>
                  </a:moveTo>
                  <a:cubicBezTo>
                    <a:pt x="313" y="997"/>
                    <a:pt x="313" y="997"/>
                    <a:pt x="313" y="997"/>
                  </a:cubicBezTo>
                  <a:cubicBezTo>
                    <a:pt x="315" y="993"/>
                    <a:pt x="318" y="989"/>
                    <a:pt x="320" y="986"/>
                  </a:cubicBezTo>
                  <a:cubicBezTo>
                    <a:pt x="323" y="982"/>
                    <a:pt x="325" y="979"/>
                    <a:pt x="328" y="975"/>
                  </a:cubicBezTo>
                  <a:cubicBezTo>
                    <a:pt x="342" y="953"/>
                    <a:pt x="355" y="930"/>
                    <a:pt x="366" y="906"/>
                  </a:cubicBezTo>
                  <a:cubicBezTo>
                    <a:pt x="375" y="876"/>
                    <a:pt x="383" y="844"/>
                    <a:pt x="390" y="813"/>
                  </a:cubicBezTo>
                  <a:cubicBezTo>
                    <a:pt x="391" y="807"/>
                    <a:pt x="392" y="801"/>
                    <a:pt x="394" y="796"/>
                  </a:cubicBezTo>
                  <a:close/>
                  <a:moveTo>
                    <a:pt x="168" y="827"/>
                  </a:moveTo>
                  <a:cubicBezTo>
                    <a:pt x="183" y="812"/>
                    <a:pt x="200" y="797"/>
                    <a:pt x="218" y="785"/>
                  </a:cubicBezTo>
                  <a:cubicBezTo>
                    <a:pt x="223" y="779"/>
                    <a:pt x="228" y="773"/>
                    <a:pt x="233" y="768"/>
                  </a:cubicBezTo>
                  <a:cubicBezTo>
                    <a:pt x="252" y="737"/>
                    <a:pt x="270" y="704"/>
                    <a:pt x="287" y="671"/>
                  </a:cubicBezTo>
                  <a:cubicBezTo>
                    <a:pt x="317" y="659"/>
                    <a:pt x="346" y="644"/>
                    <a:pt x="373" y="626"/>
                  </a:cubicBezTo>
                  <a:cubicBezTo>
                    <a:pt x="399" y="602"/>
                    <a:pt x="425" y="575"/>
                    <a:pt x="450" y="548"/>
                  </a:cubicBezTo>
                  <a:cubicBezTo>
                    <a:pt x="289" y="667"/>
                    <a:pt x="289" y="667"/>
                    <a:pt x="289" y="667"/>
                  </a:cubicBezTo>
                  <a:cubicBezTo>
                    <a:pt x="288" y="669"/>
                    <a:pt x="288" y="669"/>
                    <a:pt x="288" y="669"/>
                  </a:cubicBezTo>
                  <a:cubicBezTo>
                    <a:pt x="288" y="669"/>
                    <a:pt x="288" y="669"/>
                    <a:pt x="289" y="668"/>
                  </a:cubicBezTo>
                  <a:cubicBezTo>
                    <a:pt x="283" y="672"/>
                    <a:pt x="283" y="672"/>
                    <a:pt x="283" y="672"/>
                  </a:cubicBezTo>
                  <a:cubicBezTo>
                    <a:pt x="284" y="672"/>
                    <a:pt x="286" y="671"/>
                    <a:pt x="287" y="671"/>
                  </a:cubicBezTo>
                  <a:cubicBezTo>
                    <a:pt x="168" y="827"/>
                    <a:pt x="168" y="827"/>
                    <a:pt x="168" y="827"/>
                  </a:cubicBezTo>
                  <a:close/>
                  <a:moveTo>
                    <a:pt x="344" y="565"/>
                  </a:moveTo>
                  <a:cubicBezTo>
                    <a:pt x="351" y="553"/>
                    <a:pt x="358" y="541"/>
                    <a:pt x="365" y="530"/>
                  </a:cubicBezTo>
                  <a:cubicBezTo>
                    <a:pt x="264" y="605"/>
                    <a:pt x="264" y="605"/>
                    <a:pt x="264" y="605"/>
                  </a:cubicBezTo>
                  <a:cubicBezTo>
                    <a:pt x="292" y="594"/>
                    <a:pt x="319" y="581"/>
                    <a:pt x="344" y="565"/>
                  </a:cubicBezTo>
                  <a:close/>
                  <a:moveTo>
                    <a:pt x="193" y="555"/>
                  </a:moveTo>
                  <a:cubicBezTo>
                    <a:pt x="0" y="625"/>
                    <a:pt x="0" y="625"/>
                    <a:pt x="0" y="625"/>
                  </a:cubicBezTo>
                  <a:cubicBezTo>
                    <a:pt x="16" y="623"/>
                    <a:pt x="33" y="622"/>
                    <a:pt x="49" y="619"/>
                  </a:cubicBezTo>
                  <a:cubicBezTo>
                    <a:pt x="57" y="617"/>
                    <a:pt x="66" y="616"/>
                    <a:pt x="74" y="614"/>
                  </a:cubicBezTo>
                  <a:cubicBezTo>
                    <a:pt x="82" y="612"/>
                    <a:pt x="90" y="610"/>
                    <a:pt x="98" y="607"/>
                  </a:cubicBezTo>
                  <a:cubicBezTo>
                    <a:pt x="130" y="592"/>
                    <a:pt x="161" y="574"/>
                    <a:pt x="193" y="555"/>
                  </a:cubicBezTo>
                  <a:close/>
                  <a:moveTo>
                    <a:pt x="463" y="407"/>
                  </a:moveTo>
                  <a:cubicBezTo>
                    <a:pt x="469" y="402"/>
                    <a:pt x="475" y="396"/>
                    <a:pt x="482" y="391"/>
                  </a:cubicBezTo>
                  <a:cubicBezTo>
                    <a:pt x="425" y="411"/>
                    <a:pt x="425" y="411"/>
                    <a:pt x="425" y="411"/>
                  </a:cubicBezTo>
                  <a:cubicBezTo>
                    <a:pt x="437" y="411"/>
                    <a:pt x="450" y="409"/>
                    <a:pt x="463" y="407"/>
                  </a:cubicBezTo>
                  <a:close/>
                  <a:moveTo>
                    <a:pt x="425" y="411"/>
                  </a:moveTo>
                  <a:cubicBezTo>
                    <a:pt x="523" y="362"/>
                    <a:pt x="523" y="362"/>
                    <a:pt x="523" y="362"/>
                  </a:cubicBezTo>
                  <a:cubicBezTo>
                    <a:pt x="406" y="368"/>
                    <a:pt x="292" y="425"/>
                    <a:pt x="212" y="518"/>
                  </a:cubicBezTo>
                  <a:cubicBezTo>
                    <a:pt x="425" y="411"/>
                    <a:pt x="425" y="411"/>
                    <a:pt x="425" y="411"/>
                  </a:cubicBezTo>
                  <a:close/>
                  <a:moveTo>
                    <a:pt x="523" y="362"/>
                  </a:moveTo>
                  <a:cubicBezTo>
                    <a:pt x="508" y="371"/>
                    <a:pt x="495" y="381"/>
                    <a:pt x="482" y="391"/>
                  </a:cubicBezTo>
                  <a:cubicBezTo>
                    <a:pt x="508" y="381"/>
                    <a:pt x="508" y="381"/>
                    <a:pt x="508" y="381"/>
                  </a:cubicBezTo>
                  <a:cubicBezTo>
                    <a:pt x="523" y="362"/>
                    <a:pt x="523" y="362"/>
                    <a:pt x="523" y="362"/>
                  </a:cubicBezTo>
                  <a:close/>
                  <a:moveTo>
                    <a:pt x="508" y="381"/>
                  </a:moveTo>
                  <a:cubicBezTo>
                    <a:pt x="492" y="402"/>
                    <a:pt x="492" y="402"/>
                    <a:pt x="492" y="402"/>
                  </a:cubicBezTo>
                  <a:cubicBezTo>
                    <a:pt x="499" y="400"/>
                    <a:pt x="505" y="399"/>
                    <a:pt x="512" y="397"/>
                  </a:cubicBezTo>
                  <a:cubicBezTo>
                    <a:pt x="521" y="388"/>
                    <a:pt x="531" y="379"/>
                    <a:pt x="541" y="370"/>
                  </a:cubicBezTo>
                  <a:cubicBezTo>
                    <a:pt x="508" y="381"/>
                    <a:pt x="508" y="381"/>
                    <a:pt x="508" y="381"/>
                  </a:cubicBezTo>
                  <a:close/>
                  <a:moveTo>
                    <a:pt x="735" y="256"/>
                  </a:moveTo>
                  <a:cubicBezTo>
                    <a:pt x="621" y="227"/>
                    <a:pt x="498" y="247"/>
                    <a:pt x="397" y="313"/>
                  </a:cubicBezTo>
                  <a:lnTo>
                    <a:pt x="735" y="256"/>
                  </a:lnTo>
                  <a:close/>
                  <a:moveTo>
                    <a:pt x="967" y="217"/>
                  </a:moveTo>
                  <a:cubicBezTo>
                    <a:pt x="954" y="247"/>
                    <a:pt x="954" y="247"/>
                    <a:pt x="954" y="247"/>
                  </a:cubicBezTo>
                  <a:cubicBezTo>
                    <a:pt x="971" y="236"/>
                    <a:pt x="971" y="236"/>
                    <a:pt x="971" y="236"/>
                  </a:cubicBezTo>
                  <a:cubicBezTo>
                    <a:pt x="991" y="217"/>
                    <a:pt x="1012" y="199"/>
                    <a:pt x="1034" y="183"/>
                  </a:cubicBezTo>
                  <a:cubicBezTo>
                    <a:pt x="967" y="217"/>
                    <a:pt x="967" y="217"/>
                    <a:pt x="967" y="217"/>
                  </a:cubicBezTo>
                  <a:close/>
                  <a:moveTo>
                    <a:pt x="735" y="300"/>
                  </a:moveTo>
                  <a:cubicBezTo>
                    <a:pt x="722" y="309"/>
                    <a:pt x="710" y="319"/>
                    <a:pt x="697" y="330"/>
                  </a:cubicBezTo>
                  <a:cubicBezTo>
                    <a:pt x="656" y="338"/>
                    <a:pt x="615" y="353"/>
                    <a:pt x="577" y="373"/>
                  </a:cubicBezTo>
                  <a:cubicBezTo>
                    <a:pt x="619" y="341"/>
                    <a:pt x="619" y="341"/>
                    <a:pt x="619" y="341"/>
                  </a:cubicBezTo>
                  <a:cubicBezTo>
                    <a:pt x="735" y="300"/>
                    <a:pt x="735" y="300"/>
                    <a:pt x="735" y="300"/>
                  </a:cubicBezTo>
                  <a:close/>
                  <a:moveTo>
                    <a:pt x="838" y="429"/>
                  </a:moveTo>
                  <a:cubicBezTo>
                    <a:pt x="726" y="497"/>
                    <a:pt x="666" y="619"/>
                    <a:pt x="604" y="736"/>
                  </a:cubicBezTo>
                  <a:cubicBezTo>
                    <a:pt x="683" y="632"/>
                    <a:pt x="683" y="632"/>
                    <a:pt x="683" y="632"/>
                  </a:cubicBezTo>
                  <a:cubicBezTo>
                    <a:pt x="669" y="667"/>
                    <a:pt x="658" y="703"/>
                    <a:pt x="651" y="740"/>
                  </a:cubicBezTo>
                  <a:cubicBezTo>
                    <a:pt x="838" y="429"/>
                    <a:pt x="838" y="429"/>
                    <a:pt x="838" y="429"/>
                  </a:cubicBezTo>
                  <a:close/>
                  <a:moveTo>
                    <a:pt x="604" y="736"/>
                  </a:moveTo>
                  <a:cubicBezTo>
                    <a:pt x="474" y="905"/>
                    <a:pt x="474" y="905"/>
                    <a:pt x="474" y="905"/>
                  </a:cubicBezTo>
                  <a:cubicBezTo>
                    <a:pt x="501" y="885"/>
                    <a:pt x="526" y="861"/>
                    <a:pt x="549" y="835"/>
                  </a:cubicBezTo>
                  <a:cubicBezTo>
                    <a:pt x="568" y="803"/>
                    <a:pt x="586" y="770"/>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cs typeface="隶书" panose="02010509060101010101" pitchFamily="49" charset="-122"/>
              </a:endParaRPr>
            </a:p>
          </p:txBody>
        </p:sp>
        <p:sp>
          <p:nvSpPr>
            <p:cNvPr id="23" name="Freeform 204"/>
            <p:cNvSpPr>
              <a:spLocks noEditPoints="1"/>
            </p:cNvSpPr>
            <p:nvPr>
              <p:custDataLst>
                <p:tags r:id="rId10"/>
              </p:custDataLst>
            </p:nvPr>
          </p:nvSpPr>
          <p:spPr bwMode="auto">
            <a:xfrm flipH="1">
              <a:off x="-107268" y="84948"/>
              <a:ext cx="1967161" cy="1508687"/>
            </a:xfrm>
            <a:custGeom>
              <a:gdLst>
                <a:gd name="T0" fmla="*/ 1088 w 1300"/>
                <a:gd name="T1" fmla="*/ 228 h 996"/>
                <a:gd name="T2" fmla="*/ 1174 w 1300"/>
                <a:gd name="T3" fmla="*/ 110 h 996"/>
                <a:gd name="T4" fmla="*/ 1034 w 1300"/>
                <a:gd name="T5" fmla="*/ 183 h 996"/>
                <a:gd name="T6" fmla="*/ 955 w 1300"/>
                <a:gd name="T7" fmla="*/ 247 h 996"/>
                <a:gd name="T8" fmla="*/ 899 w 1300"/>
                <a:gd name="T9" fmla="*/ 318 h 996"/>
                <a:gd name="T10" fmla="*/ 1174 w 1300"/>
                <a:gd name="T11" fmla="*/ 110 h 996"/>
                <a:gd name="T12" fmla="*/ 819 w 1300"/>
                <a:gd name="T13" fmla="*/ 582 h 996"/>
                <a:gd name="T14" fmla="*/ 876 w 1300"/>
                <a:gd name="T15" fmla="*/ 335 h 996"/>
                <a:gd name="T16" fmla="*/ 932 w 1300"/>
                <a:gd name="T17" fmla="*/ 261 h 996"/>
                <a:gd name="T18" fmla="*/ 967 w 1300"/>
                <a:gd name="T19" fmla="*/ 216 h 996"/>
                <a:gd name="T20" fmla="*/ 623 w 1300"/>
                <a:gd name="T21" fmla="*/ 339 h 996"/>
                <a:gd name="T22" fmla="*/ 523 w 1300"/>
                <a:gd name="T23" fmla="*/ 394 h 996"/>
                <a:gd name="T24" fmla="*/ 493 w 1300"/>
                <a:gd name="T25" fmla="*/ 402 h 996"/>
                <a:gd name="T26" fmla="*/ 381 w 1300"/>
                <a:gd name="T27" fmla="*/ 457 h 996"/>
                <a:gd name="T28" fmla="*/ 258 w 1300"/>
                <a:gd name="T29" fmla="*/ 517 h 996"/>
                <a:gd name="T30" fmla="*/ 311 w 1300"/>
                <a:gd name="T31" fmla="*/ 513 h 996"/>
                <a:gd name="T32" fmla="*/ 264 w 1300"/>
                <a:gd name="T33" fmla="*/ 604 h 996"/>
                <a:gd name="T34" fmla="*/ 365 w 1300"/>
                <a:gd name="T35" fmla="*/ 530 h 996"/>
                <a:gd name="T36" fmla="*/ 345 w 1300"/>
                <a:gd name="T37" fmla="*/ 564 h 996"/>
                <a:gd name="T38" fmla="*/ 444 w 1300"/>
                <a:gd name="T39" fmla="*/ 479 h 996"/>
                <a:gd name="T40" fmla="*/ 542 w 1300"/>
                <a:gd name="T41" fmla="*/ 429 h 996"/>
                <a:gd name="T42" fmla="*/ 494 w 1300"/>
                <a:gd name="T43" fmla="*/ 493 h 996"/>
                <a:gd name="T44" fmla="*/ 448 w 1300"/>
                <a:gd name="T45" fmla="*/ 593 h 996"/>
                <a:gd name="T46" fmla="*/ 371 w 1300"/>
                <a:gd name="T47" fmla="*/ 713 h 996"/>
                <a:gd name="T48" fmla="*/ 379 w 1300"/>
                <a:gd name="T49" fmla="*/ 671 h 996"/>
                <a:gd name="T50" fmla="*/ 218 w 1300"/>
                <a:gd name="T51" fmla="*/ 784 h 996"/>
                <a:gd name="T52" fmla="*/ 291 w 1300"/>
                <a:gd name="T53" fmla="*/ 781 h 996"/>
                <a:gd name="T54" fmla="*/ 237 w 1300"/>
                <a:gd name="T55" fmla="*/ 910 h 996"/>
                <a:gd name="T56" fmla="*/ 227 w 1300"/>
                <a:gd name="T57" fmla="*/ 952 h 996"/>
                <a:gd name="T58" fmla="*/ 266 w 1300"/>
                <a:gd name="T59" fmla="*/ 888 h 996"/>
                <a:gd name="T60" fmla="*/ 358 w 1300"/>
                <a:gd name="T61" fmla="*/ 820 h 996"/>
                <a:gd name="T62" fmla="*/ 461 w 1300"/>
                <a:gd name="T63" fmla="*/ 744 h 996"/>
                <a:gd name="T64" fmla="*/ 428 w 1300"/>
                <a:gd name="T65" fmla="*/ 712 h 996"/>
                <a:gd name="T66" fmla="*/ 755 w 1300"/>
                <a:gd name="T67" fmla="*/ 323 h 996"/>
                <a:gd name="T68" fmla="*/ 663 w 1300"/>
                <a:gd name="T69" fmla="*/ 441 h 996"/>
                <a:gd name="T70" fmla="*/ 394 w 1300"/>
                <a:gd name="T71" fmla="*/ 795 h 996"/>
                <a:gd name="T72" fmla="*/ 367 w 1300"/>
                <a:gd name="T73" fmla="*/ 906 h 996"/>
                <a:gd name="T74" fmla="*/ 218 w 1300"/>
                <a:gd name="T75" fmla="*/ 784 h 996"/>
                <a:gd name="T76" fmla="*/ 451 w 1300"/>
                <a:gd name="T77" fmla="*/ 548 h 996"/>
                <a:gd name="T78" fmla="*/ 283 w 1300"/>
                <a:gd name="T79" fmla="*/ 672 h 996"/>
                <a:gd name="T80" fmla="*/ 365 w 1300"/>
                <a:gd name="T81" fmla="*/ 530 h 996"/>
                <a:gd name="T82" fmla="*/ 0 w 1300"/>
                <a:gd name="T83" fmla="*/ 624 h 996"/>
                <a:gd name="T84" fmla="*/ 193 w 1300"/>
                <a:gd name="T85" fmla="*/ 555 h 996"/>
                <a:gd name="T86" fmla="*/ 463 w 1300"/>
                <a:gd name="T87" fmla="*/ 407 h 996"/>
                <a:gd name="T88" fmla="*/ 425 w 1300"/>
                <a:gd name="T89" fmla="*/ 411 h 996"/>
                <a:gd name="T90" fmla="*/ 523 w 1300"/>
                <a:gd name="T91" fmla="*/ 362 h 996"/>
                <a:gd name="T92" fmla="*/ 541 w 1300"/>
                <a:gd name="T93" fmla="*/ 369 h 996"/>
                <a:gd name="T94" fmla="*/ 736 w 1300"/>
                <a:gd name="T95" fmla="*/ 255 h 996"/>
                <a:gd name="T96" fmla="*/ 1034 w 1300"/>
                <a:gd name="T97" fmla="*/ 183 h 996"/>
                <a:gd name="T98" fmla="*/ 577 w 1300"/>
                <a:gd name="T99" fmla="*/ 372 h 996"/>
                <a:gd name="T100" fmla="*/ 604 w 1300"/>
                <a:gd name="T101" fmla="*/ 736 h 996"/>
                <a:gd name="T102" fmla="*/ 604 w 1300"/>
                <a:gd name="T103" fmla="*/ 736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6">
                  <a:moveTo>
                    <a:pt x="1088" y="228"/>
                  </a:moveTo>
                  <a:cubicBezTo>
                    <a:pt x="921" y="352"/>
                    <a:pt x="921" y="352"/>
                    <a:pt x="921" y="352"/>
                  </a:cubicBezTo>
                  <a:cubicBezTo>
                    <a:pt x="952" y="340"/>
                    <a:pt x="982" y="325"/>
                    <a:pt x="1010" y="306"/>
                  </a:cubicBezTo>
                  <a:cubicBezTo>
                    <a:pt x="1037" y="282"/>
                    <a:pt x="1063" y="255"/>
                    <a:pt x="1088" y="228"/>
                  </a:cubicBezTo>
                  <a:close/>
                  <a:moveTo>
                    <a:pt x="1297" y="33"/>
                  </a:moveTo>
                  <a:cubicBezTo>
                    <a:pt x="1298" y="22"/>
                    <a:pt x="1299" y="11"/>
                    <a:pt x="1300" y="0"/>
                  </a:cubicBezTo>
                  <a:cubicBezTo>
                    <a:pt x="1239" y="38"/>
                    <a:pt x="1174" y="78"/>
                    <a:pt x="1111" y="119"/>
                  </a:cubicBezTo>
                  <a:cubicBezTo>
                    <a:pt x="1131" y="115"/>
                    <a:pt x="1152" y="112"/>
                    <a:pt x="1174" y="110"/>
                  </a:cubicBezTo>
                  <a:cubicBezTo>
                    <a:pt x="1297" y="33"/>
                    <a:pt x="1297" y="33"/>
                    <a:pt x="1297" y="33"/>
                  </a:cubicBezTo>
                  <a:close/>
                  <a:moveTo>
                    <a:pt x="1174" y="110"/>
                  </a:moveTo>
                  <a:cubicBezTo>
                    <a:pt x="1170" y="112"/>
                    <a:pt x="1170" y="112"/>
                    <a:pt x="1170" y="112"/>
                  </a:cubicBezTo>
                  <a:cubicBezTo>
                    <a:pt x="1120" y="126"/>
                    <a:pt x="1075" y="151"/>
                    <a:pt x="1034" y="183"/>
                  </a:cubicBezTo>
                  <a:cubicBezTo>
                    <a:pt x="1153" y="123"/>
                    <a:pt x="1153" y="123"/>
                    <a:pt x="1153" y="123"/>
                  </a:cubicBezTo>
                  <a:cubicBezTo>
                    <a:pt x="972" y="236"/>
                    <a:pt x="972" y="236"/>
                    <a:pt x="972" y="236"/>
                  </a:cubicBezTo>
                  <a:cubicBezTo>
                    <a:pt x="965" y="243"/>
                    <a:pt x="958" y="250"/>
                    <a:pt x="951" y="257"/>
                  </a:cubicBezTo>
                  <a:cubicBezTo>
                    <a:pt x="955" y="247"/>
                    <a:pt x="955" y="247"/>
                    <a:pt x="955" y="247"/>
                  </a:cubicBezTo>
                  <a:cubicBezTo>
                    <a:pt x="932" y="261"/>
                    <a:pt x="932" y="261"/>
                    <a:pt x="932" y="261"/>
                  </a:cubicBezTo>
                  <a:cubicBezTo>
                    <a:pt x="923" y="274"/>
                    <a:pt x="914" y="288"/>
                    <a:pt x="907" y="302"/>
                  </a:cubicBezTo>
                  <a:cubicBezTo>
                    <a:pt x="896" y="313"/>
                    <a:pt x="886" y="324"/>
                    <a:pt x="876" y="335"/>
                  </a:cubicBezTo>
                  <a:cubicBezTo>
                    <a:pt x="899" y="318"/>
                    <a:pt x="899" y="318"/>
                    <a:pt x="899" y="318"/>
                  </a:cubicBezTo>
                  <a:cubicBezTo>
                    <a:pt x="859" y="399"/>
                    <a:pt x="840" y="491"/>
                    <a:pt x="819" y="582"/>
                  </a:cubicBezTo>
                  <a:cubicBezTo>
                    <a:pt x="938" y="289"/>
                    <a:pt x="938" y="289"/>
                    <a:pt x="938" y="289"/>
                  </a:cubicBezTo>
                  <a:cubicBezTo>
                    <a:pt x="1179" y="110"/>
                    <a:pt x="1179" y="110"/>
                    <a:pt x="1179" y="110"/>
                  </a:cubicBezTo>
                  <a:cubicBezTo>
                    <a:pt x="1177" y="110"/>
                    <a:pt x="1175" y="110"/>
                    <a:pt x="1174" y="110"/>
                  </a:cubicBezTo>
                  <a:close/>
                  <a:moveTo>
                    <a:pt x="819" y="582"/>
                  </a:moveTo>
                  <a:cubicBezTo>
                    <a:pt x="738" y="783"/>
                    <a:pt x="738" y="783"/>
                    <a:pt x="738" y="783"/>
                  </a:cubicBezTo>
                  <a:cubicBezTo>
                    <a:pt x="759" y="755"/>
                    <a:pt x="777" y="725"/>
                    <a:pt x="792" y="693"/>
                  </a:cubicBezTo>
                  <a:cubicBezTo>
                    <a:pt x="802" y="657"/>
                    <a:pt x="811" y="619"/>
                    <a:pt x="819" y="582"/>
                  </a:cubicBezTo>
                  <a:close/>
                  <a:moveTo>
                    <a:pt x="876" y="335"/>
                  </a:moveTo>
                  <a:cubicBezTo>
                    <a:pt x="708" y="459"/>
                    <a:pt x="708" y="459"/>
                    <a:pt x="708" y="459"/>
                  </a:cubicBezTo>
                  <a:cubicBezTo>
                    <a:pt x="739" y="447"/>
                    <a:pt x="770" y="432"/>
                    <a:pt x="798" y="413"/>
                  </a:cubicBezTo>
                  <a:cubicBezTo>
                    <a:pt x="825" y="388"/>
                    <a:pt x="850" y="362"/>
                    <a:pt x="876" y="335"/>
                  </a:cubicBezTo>
                  <a:close/>
                  <a:moveTo>
                    <a:pt x="932" y="261"/>
                  </a:moveTo>
                  <a:cubicBezTo>
                    <a:pt x="942" y="245"/>
                    <a:pt x="954" y="230"/>
                    <a:pt x="967" y="216"/>
                  </a:cubicBezTo>
                  <a:cubicBezTo>
                    <a:pt x="773" y="360"/>
                    <a:pt x="773" y="360"/>
                    <a:pt x="773" y="360"/>
                  </a:cubicBezTo>
                  <a:cubicBezTo>
                    <a:pt x="932" y="261"/>
                    <a:pt x="932" y="261"/>
                    <a:pt x="932" y="261"/>
                  </a:cubicBezTo>
                  <a:close/>
                  <a:moveTo>
                    <a:pt x="773" y="360"/>
                  </a:moveTo>
                  <a:cubicBezTo>
                    <a:pt x="745" y="378"/>
                    <a:pt x="745" y="378"/>
                    <a:pt x="745" y="378"/>
                  </a:cubicBezTo>
                  <a:cubicBezTo>
                    <a:pt x="769" y="351"/>
                    <a:pt x="850" y="293"/>
                    <a:pt x="951" y="224"/>
                  </a:cubicBezTo>
                  <a:cubicBezTo>
                    <a:pt x="967" y="216"/>
                    <a:pt x="967" y="216"/>
                    <a:pt x="967" y="216"/>
                  </a:cubicBezTo>
                  <a:cubicBezTo>
                    <a:pt x="966" y="216"/>
                    <a:pt x="964" y="216"/>
                    <a:pt x="963" y="216"/>
                  </a:cubicBezTo>
                  <a:cubicBezTo>
                    <a:pt x="1009" y="185"/>
                    <a:pt x="1059" y="152"/>
                    <a:pt x="1111" y="119"/>
                  </a:cubicBezTo>
                  <a:cubicBezTo>
                    <a:pt x="1040" y="135"/>
                    <a:pt x="973" y="169"/>
                    <a:pt x="917" y="217"/>
                  </a:cubicBezTo>
                  <a:cubicBezTo>
                    <a:pt x="811" y="227"/>
                    <a:pt x="716" y="284"/>
                    <a:pt x="623" y="339"/>
                  </a:cubicBezTo>
                  <a:cubicBezTo>
                    <a:pt x="736" y="255"/>
                    <a:pt x="736" y="255"/>
                    <a:pt x="736" y="255"/>
                  </a:cubicBezTo>
                  <a:cubicBezTo>
                    <a:pt x="660" y="274"/>
                    <a:pt x="598" y="317"/>
                    <a:pt x="541" y="369"/>
                  </a:cubicBezTo>
                  <a:cubicBezTo>
                    <a:pt x="618" y="342"/>
                    <a:pt x="618" y="342"/>
                    <a:pt x="618" y="342"/>
                  </a:cubicBezTo>
                  <a:cubicBezTo>
                    <a:pt x="586" y="360"/>
                    <a:pt x="555" y="378"/>
                    <a:pt x="523" y="394"/>
                  </a:cubicBezTo>
                  <a:cubicBezTo>
                    <a:pt x="520" y="395"/>
                    <a:pt x="516" y="396"/>
                    <a:pt x="512" y="397"/>
                  </a:cubicBezTo>
                  <a:cubicBezTo>
                    <a:pt x="501" y="408"/>
                    <a:pt x="489" y="420"/>
                    <a:pt x="478" y="432"/>
                  </a:cubicBezTo>
                  <a:cubicBezTo>
                    <a:pt x="475" y="432"/>
                    <a:pt x="472" y="433"/>
                    <a:pt x="469" y="433"/>
                  </a:cubicBezTo>
                  <a:cubicBezTo>
                    <a:pt x="493" y="402"/>
                    <a:pt x="493" y="402"/>
                    <a:pt x="493" y="402"/>
                  </a:cubicBezTo>
                  <a:cubicBezTo>
                    <a:pt x="483" y="404"/>
                    <a:pt x="473" y="405"/>
                    <a:pt x="463" y="407"/>
                  </a:cubicBezTo>
                  <a:cubicBezTo>
                    <a:pt x="451" y="418"/>
                    <a:pt x="440" y="429"/>
                    <a:pt x="429" y="441"/>
                  </a:cubicBezTo>
                  <a:cubicBezTo>
                    <a:pt x="427" y="442"/>
                    <a:pt x="425" y="443"/>
                    <a:pt x="423" y="443"/>
                  </a:cubicBezTo>
                  <a:cubicBezTo>
                    <a:pt x="409" y="447"/>
                    <a:pt x="395" y="452"/>
                    <a:pt x="381" y="457"/>
                  </a:cubicBezTo>
                  <a:cubicBezTo>
                    <a:pt x="376" y="459"/>
                    <a:pt x="371" y="461"/>
                    <a:pt x="367" y="463"/>
                  </a:cubicBezTo>
                  <a:cubicBezTo>
                    <a:pt x="362" y="465"/>
                    <a:pt x="357" y="467"/>
                    <a:pt x="353" y="469"/>
                  </a:cubicBezTo>
                  <a:cubicBezTo>
                    <a:pt x="330" y="479"/>
                    <a:pt x="307" y="490"/>
                    <a:pt x="285" y="502"/>
                  </a:cubicBezTo>
                  <a:cubicBezTo>
                    <a:pt x="276" y="507"/>
                    <a:pt x="267" y="512"/>
                    <a:pt x="258" y="517"/>
                  </a:cubicBezTo>
                  <a:cubicBezTo>
                    <a:pt x="249" y="522"/>
                    <a:pt x="240" y="528"/>
                    <a:pt x="231" y="533"/>
                  </a:cubicBezTo>
                  <a:cubicBezTo>
                    <a:pt x="222" y="538"/>
                    <a:pt x="213" y="543"/>
                    <a:pt x="205" y="548"/>
                  </a:cubicBezTo>
                  <a:cubicBezTo>
                    <a:pt x="201" y="550"/>
                    <a:pt x="197" y="553"/>
                    <a:pt x="193" y="555"/>
                  </a:cubicBezTo>
                  <a:cubicBezTo>
                    <a:pt x="311" y="513"/>
                    <a:pt x="311" y="513"/>
                    <a:pt x="311" y="513"/>
                  </a:cubicBezTo>
                  <a:cubicBezTo>
                    <a:pt x="282" y="533"/>
                    <a:pt x="255" y="558"/>
                    <a:pt x="232" y="585"/>
                  </a:cubicBezTo>
                  <a:cubicBezTo>
                    <a:pt x="261" y="570"/>
                    <a:pt x="261" y="570"/>
                    <a:pt x="261" y="570"/>
                  </a:cubicBezTo>
                  <a:cubicBezTo>
                    <a:pt x="188" y="618"/>
                    <a:pt x="126" y="688"/>
                    <a:pt x="87" y="770"/>
                  </a:cubicBezTo>
                  <a:cubicBezTo>
                    <a:pt x="264" y="604"/>
                    <a:pt x="264" y="604"/>
                    <a:pt x="264" y="604"/>
                  </a:cubicBezTo>
                  <a:cubicBezTo>
                    <a:pt x="265" y="604"/>
                    <a:pt x="265" y="604"/>
                    <a:pt x="265" y="604"/>
                  </a:cubicBezTo>
                  <a:cubicBezTo>
                    <a:pt x="346" y="528"/>
                    <a:pt x="346" y="528"/>
                    <a:pt x="346" y="528"/>
                  </a:cubicBezTo>
                  <a:cubicBezTo>
                    <a:pt x="376" y="513"/>
                    <a:pt x="376" y="513"/>
                    <a:pt x="376" y="513"/>
                  </a:cubicBezTo>
                  <a:cubicBezTo>
                    <a:pt x="373" y="518"/>
                    <a:pt x="369" y="524"/>
                    <a:pt x="365" y="530"/>
                  </a:cubicBezTo>
                  <a:cubicBezTo>
                    <a:pt x="413" y="494"/>
                    <a:pt x="413" y="494"/>
                    <a:pt x="413" y="494"/>
                  </a:cubicBezTo>
                  <a:cubicBezTo>
                    <a:pt x="424" y="489"/>
                    <a:pt x="424" y="489"/>
                    <a:pt x="424" y="489"/>
                  </a:cubicBezTo>
                  <a:cubicBezTo>
                    <a:pt x="401" y="513"/>
                    <a:pt x="378" y="536"/>
                    <a:pt x="354" y="558"/>
                  </a:cubicBezTo>
                  <a:cubicBezTo>
                    <a:pt x="351" y="560"/>
                    <a:pt x="348" y="562"/>
                    <a:pt x="345" y="564"/>
                  </a:cubicBezTo>
                  <a:cubicBezTo>
                    <a:pt x="325" y="598"/>
                    <a:pt x="307" y="633"/>
                    <a:pt x="289" y="668"/>
                  </a:cubicBezTo>
                  <a:cubicBezTo>
                    <a:pt x="290" y="667"/>
                    <a:pt x="290" y="667"/>
                    <a:pt x="290" y="667"/>
                  </a:cubicBezTo>
                  <a:cubicBezTo>
                    <a:pt x="428" y="487"/>
                    <a:pt x="428" y="487"/>
                    <a:pt x="428" y="487"/>
                  </a:cubicBezTo>
                  <a:cubicBezTo>
                    <a:pt x="444" y="479"/>
                    <a:pt x="444" y="479"/>
                    <a:pt x="444" y="479"/>
                  </a:cubicBezTo>
                  <a:cubicBezTo>
                    <a:pt x="542" y="429"/>
                    <a:pt x="542" y="429"/>
                    <a:pt x="542" y="429"/>
                  </a:cubicBezTo>
                  <a:cubicBezTo>
                    <a:pt x="609" y="396"/>
                    <a:pt x="609" y="396"/>
                    <a:pt x="609" y="396"/>
                  </a:cubicBezTo>
                  <a:cubicBezTo>
                    <a:pt x="580" y="418"/>
                    <a:pt x="552" y="443"/>
                    <a:pt x="526" y="470"/>
                  </a:cubicBezTo>
                  <a:cubicBezTo>
                    <a:pt x="542" y="429"/>
                    <a:pt x="542" y="429"/>
                    <a:pt x="542" y="429"/>
                  </a:cubicBezTo>
                  <a:cubicBezTo>
                    <a:pt x="535" y="437"/>
                    <a:pt x="528" y="446"/>
                    <a:pt x="521" y="454"/>
                  </a:cubicBezTo>
                  <a:cubicBezTo>
                    <a:pt x="518" y="458"/>
                    <a:pt x="515" y="462"/>
                    <a:pt x="512" y="467"/>
                  </a:cubicBezTo>
                  <a:cubicBezTo>
                    <a:pt x="509" y="471"/>
                    <a:pt x="506" y="475"/>
                    <a:pt x="503" y="480"/>
                  </a:cubicBezTo>
                  <a:cubicBezTo>
                    <a:pt x="500" y="484"/>
                    <a:pt x="497" y="489"/>
                    <a:pt x="494" y="493"/>
                  </a:cubicBezTo>
                  <a:cubicBezTo>
                    <a:pt x="490" y="500"/>
                    <a:pt x="486" y="508"/>
                    <a:pt x="482" y="515"/>
                  </a:cubicBezTo>
                  <a:cubicBezTo>
                    <a:pt x="472" y="526"/>
                    <a:pt x="461" y="537"/>
                    <a:pt x="451" y="548"/>
                  </a:cubicBezTo>
                  <a:cubicBezTo>
                    <a:pt x="474" y="531"/>
                    <a:pt x="474" y="531"/>
                    <a:pt x="474" y="531"/>
                  </a:cubicBezTo>
                  <a:cubicBezTo>
                    <a:pt x="464" y="551"/>
                    <a:pt x="455" y="572"/>
                    <a:pt x="448" y="593"/>
                  </a:cubicBezTo>
                  <a:cubicBezTo>
                    <a:pt x="446" y="598"/>
                    <a:pt x="444" y="603"/>
                    <a:pt x="442" y="608"/>
                  </a:cubicBezTo>
                  <a:cubicBezTo>
                    <a:pt x="437" y="623"/>
                    <a:pt x="432" y="639"/>
                    <a:pt x="428" y="654"/>
                  </a:cubicBezTo>
                  <a:cubicBezTo>
                    <a:pt x="423" y="671"/>
                    <a:pt x="419" y="688"/>
                    <a:pt x="415" y="704"/>
                  </a:cubicBezTo>
                  <a:cubicBezTo>
                    <a:pt x="400" y="706"/>
                    <a:pt x="386" y="709"/>
                    <a:pt x="371" y="713"/>
                  </a:cubicBezTo>
                  <a:cubicBezTo>
                    <a:pt x="414" y="642"/>
                    <a:pt x="414" y="642"/>
                    <a:pt x="414" y="642"/>
                  </a:cubicBezTo>
                  <a:cubicBezTo>
                    <a:pt x="408" y="646"/>
                    <a:pt x="402" y="651"/>
                    <a:pt x="396" y="656"/>
                  </a:cubicBezTo>
                  <a:cubicBezTo>
                    <a:pt x="393" y="658"/>
                    <a:pt x="391" y="661"/>
                    <a:pt x="388" y="663"/>
                  </a:cubicBezTo>
                  <a:cubicBezTo>
                    <a:pt x="385" y="666"/>
                    <a:pt x="382" y="668"/>
                    <a:pt x="379" y="671"/>
                  </a:cubicBezTo>
                  <a:cubicBezTo>
                    <a:pt x="377" y="673"/>
                    <a:pt x="374" y="676"/>
                    <a:pt x="371" y="679"/>
                  </a:cubicBezTo>
                  <a:cubicBezTo>
                    <a:pt x="366" y="684"/>
                    <a:pt x="360" y="689"/>
                    <a:pt x="355" y="695"/>
                  </a:cubicBezTo>
                  <a:cubicBezTo>
                    <a:pt x="346" y="705"/>
                    <a:pt x="337" y="715"/>
                    <a:pt x="328" y="726"/>
                  </a:cubicBezTo>
                  <a:cubicBezTo>
                    <a:pt x="290" y="740"/>
                    <a:pt x="252" y="760"/>
                    <a:pt x="218" y="784"/>
                  </a:cubicBezTo>
                  <a:cubicBezTo>
                    <a:pt x="200" y="804"/>
                    <a:pt x="180" y="822"/>
                    <a:pt x="159" y="838"/>
                  </a:cubicBezTo>
                  <a:cubicBezTo>
                    <a:pt x="168" y="826"/>
                    <a:pt x="168" y="826"/>
                    <a:pt x="168" y="826"/>
                  </a:cubicBezTo>
                  <a:cubicBezTo>
                    <a:pt x="158" y="836"/>
                    <a:pt x="148" y="846"/>
                    <a:pt x="139" y="857"/>
                  </a:cubicBezTo>
                  <a:cubicBezTo>
                    <a:pt x="291" y="781"/>
                    <a:pt x="291" y="781"/>
                    <a:pt x="291" y="781"/>
                  </a:cubicBezTo>
                  <a:cubicBezTo>
                    <a:pt x="282" y="796"/>
                    <a:pt x="273" y="812"/>
                    <a:pt x="266" y="829"/>
                  </a:cubicBezTo>
                  <a:cubicBezTo>
                    <a:pt x="264" y="833"/>
                    <a:pt x="262" y="836"/>
                    <a:pt x="261" y="840"/>
                  </a:cubicBezTo>
                  <a:cubicBezTo>
                    <a:pt x="253" y="858"/>
                    <a:pt x="246" y="876"/>
                    <a:pt x="241" y="895"/>
                  </a:cubicBezTo>
                  <a:cubicBezTo>
                    <a:pt x="239" y="900"/>
                    <a:pt x="238" y="905"/>
                    <a:pt x="237" y="910"/>
                  </a:cubicBezTo>
                  <a:cubicBezTo>
                    <a:pt x="191" y="944"/>
                    <a:pt x="191" y="944"/>
                    <a:pt x="191" y="944"/>
                  </a:cubicBezTo>
                  <a:cubicBezTo>
                    <a:pt x="205" y="938"/>
                    <a:pt x="219" y="932"/>
                    <a:pt x="232" y="925"/>
                  </a:cubicBezTo>
                  <a:cubicBezTo>
                    <a:pt x="232" y="926"/>
                    <a:pt x="232" y="928"/>
                    <a:pt x="232" y="929"/>
                  </a:cubicBezTo>
                  <a:cubicBezTo>
                    <a:pt x="230" y="937"/>
                    <a:pt x="228" y="944"/>
                    <a:pt x="227" y="952"/>
                  </a:cubicBezTo>
                  <a:cubicBezTo>
                    <a:pt x="248" y="917"/>
                    <a:pt x="248" y="917"/>
                    <a:pt x="248" y="917"/>
                  </a:cubicBezTo>
                  <a:cubicBezTo>
                    <a:pt x="259" y="911"/>
                    <a:pt x="270" y="905"/>
                    <a:pt x="280" y="898"/>
                  </a:cubicBezTo>
                  <a:cubicBezTo>
                    <a:pt x="307" y="873"/>
                    <a:pt x="332" y="847"/>
                    <a:pt x="358" y="820"/>
                  </a:cubicBezTo>
                  <a:cubicBezTo>
                    <a:pt x="266" y="888"/>
                    <a:pt x="266" y="888"/>
                    <a:pt x="266" y="888"/>
                  </a:cubicBezTo>
                  <a:cubicBezTo>
                    <a:pt x="347" y="752"/>
                    <a:pt x="347" y="752"/>
                    <a:pt x="347" y="752"/>
                  </a:cubicBezTo>
                  <a:cubicBezTo>
                    <a:pt x="411" y="720"/>
                    <a:pt x="411" y="720"/>
                    <a:pt x="411" y="720"/>
                  </a:cubicBezTo>
                  <a:cubicBezTo>
                    <a:pt x="407" y="739"/>
                    <a:pt x="403" y="758"/>
                    <a:pt x="398" y="777"/>
                  </a:cubicBezTo>
                  <a:cubicBezTo>
                    <a:pt x="385" y="791"/>
                    <a:pt x="371" y="805"/>
                    <a:pt x="358" y="820"/>
                  </a:cubicBezTo>
                  <a:cubicBezTo>
                    <a:pt x="395" y="792"/>
                    <a:pt x="395" y="792"/>
                    <a:pt x="395" y="792"/>
                  </a:cubicBezTo>
                  <a:cubicBezTo>
                    <a:pt x="395" y="793"/>
                    <a:pt x="394" y="794"/>
                    <a:pt x="394" y="795"/>
                  </a:cubicBezTo>
                  <a:cubicBezTo>
                    <a:pt x="396" y="792"/>
                    <a:pt x="396" y="792"/>
                    <a:pt x="396" y="792"/>
                  </a:cubicBezTo>
                  <a:cubicBezTo>
                    <a:pt x="461" y="744"/>
                    <a:pt x="461" y="744"/>
                    <a:pt x="461" y="744"/>
                  </a:cubicBezTo>
                  <a:cubicBezTo>
                    <a:pt x="438" y="772"/>
                    <a:pt x="419" y="804"/>
                    <a:pt x="403" y="837"/>
                  </a:cubicBezTo>
                  <a:cubicBezTo>
                    <a:pt x="662" y="595"/>
                    <a:pt x="662" y="595"/>
                    <a:pt x="662" y="595"/>
                  </a:cubicBezTo>
                  <a:cubicBezTo>
                    <a:pt x="558" y="620"/>
                    <a:pt x="479" y="693"/>
                    <a:pt x="404" y="771"/>
                  </a:cubicBezTo>
                  <a:cubicBezTo>
                    <a:pt x="428" y="712"/>
                    <a:pt x="428" y="712"/>
                    <a:pt x="428" y="712"/>
                  </a:cubicBezTo>
                  <a:cubicBezTo>
                    <a:pt x="449" y="701"/>
                    <a:pt x="449" y="701"/>
                    <a:pt x="449" y="701"/>
                  </a:cubicBezTo>
                  <a:cubicBezTo>
                    <a:pt x="443" y="702"/>
                    <a:pt x="438" y="702"/>
                    <a:pt x="432" y="702"/>
                  </a:cubicBezTo>
                  <a:cubicBezTo>
                    <a:pt x="513" y="502"/>
                    <a:pt x="513" y="502"/>
                    <a:pt x="513" y="502"/>
                  </a:cubicBezTo>
                  <a:cubicBezTo>
                    <a:pt x="755" y="323"/>
                    <a:pt x="755" y="323"/>
                    <a:pt x="755" y="323"/>
                  </a:cubicBezTo>
                  <a:cubicBezTo>
                    <a:pt x="822" y="289"/>
                    <a:pt x="822" y="289"/>
                    <a:pt x="822" y="289"/>
                  </a:cubicBezTo>
                  <a:cubicBezTo>
                    <a:pt x="765" y="333"/>
                    <a:pt x="714" y="388"/>
                    <a:pt x="663" y="441"/>
                  </a:cubicBezTo>
                  <a:cubicBezTo>
                    <a:pt x="773" y="360"/>
                    <a:pt x="773" y="360"/>
                    <a:pt x="773" y="360"/>
                  </a:cubicBezTo>
                  <a:close/>
                  <a:moveTo>
                    <a:pt x="663" y="441"/>
                  </a:moveTo>
                  <a:cubicBezTo>
                    <a:pt x="496" y="565"/>
                    <a:pt x="496" y="565"/>
                    <a:pt x="496" y="565"/>
                  </a:cubicBezTo>
                  <a:cubicBezTo>
                    <a:pt x="527" y="553"/>
                    <a:pt x="557" y="538"/>
                    <a:pt x="586" y="519"/>
                  </a:cubicBezTo>
                  <a:cubicBezTo>
                    <a:pt x="612" y="495"/>
                    <a:pt x="638" y="468"/>
                    <a:pt x="663" y="441"/>
                  </a:cubicBezTo>
                  <a:close/>
                  <a:moveTo>
                    <a:pt x="394" y="795"/>
                  </a:moveTo>
                  <a:cubicBezTo>
                    <a:pt x="313" y="996"/>
                    <a:pt x="313" y="996"/>
                    <a:pt x="313" y="996"/>
                  </a:cubicBezTo>
                  <a:cubicBezTo>
                    <a:pt x="316" y="993"/>
                    <a:pt x="318" y="989"/>
                    <a:pt x="321" y="985"/>
                  </a:cubicBezTo>
                  <a:cubicBezTo>
                    <a:pt x="323" y="982"/>
                    <a:pt x="326" y="978"/>
                    <a:pt x="328" y="975"/>
                  </a:cubicBezTo>
                  <a:cubicBezTo>
                    <a:pt x="343" y="953"/>
                    <a:pt x="356" y="930"/>
                    <a:pt x="367" y="906"/>
                  </a:cubicBezTo>
                  <a:cubicBezTo>
                    <a:pt x="376" y="875"/>
                    <a:pt x="383" y="844"/>
                    <a:pt x="390" y="812"/>
                  </a:cubicBezTo>
                  <a:cubicBezTo>
                    <a:pt x="392" y="807"/>
                    <a:pt x="393" y="801"/>
                    <a:pt x="394" y="795"/>
                  </a:cubicBezTo>
                  <a:close/>
                  <a:moveTo>
                    <a:pt x="168" y="826"/>
                  </a:moveTo>
                  <a:cubicBezTo>
                    <a:pt x="184" y="811"/>
                    <a:pt x="201" y="797"/>
                    <a:pt x="218" y="784"/>
                  </a:cubicBezTo>
                  <a:cubicBezTo>
                    <a:pt x="223" y="779"/>
                    <a:pt x="229" y="773"/>
                    <a:pt x="234" y="767"/>
                  </a:cubicBezTo>
                  <a:cubicBezTo>
                    <a:pt x="253" y="736"/>
                    <a:pt x="270" y="703"/>
                    <a:pt x="288" y="670"/>
                  </a:cubicBezTo>
                  <a:cubicBezTo>
                    <a:pt x="317" y="658"/>
                    <a:pt x="346" y="644"/>
                    <a:pt x="373" y="626"/>
                  </a:cubicBezTo>
                  <a:cubicBezTo>
                    <a:pt x="400" y="602"/>
                    <a:pt x="425" y="575"/>
                    <a:pt x="451" y="548"/>
                  </a:cubicBezTo>
                  <a:cubicBezTo>
                    <a:pt x="290" y="667"/>
                    <a:pt x="290" y="667"/>
                    <a:pt x="290" y="667"/>
                  </a:cubicBezTo>
                  <a:cubicBezTo>
                    <a:pt x="288" y="669"/>
                    <a:pt x="288" y="669"/>
                    <a:pt x="288" y="669"/>
                  </a:cubicBezTo>
                  <a:cubicBezTo>
                    <a:pt x="288" y="669"/>
                    <a:pt x="289" y="668"/>
                    <a:pt x="289" y="668"/>
                  </a:cubicBezTo>
                  <a:cubicBezTo>
                    <a:pt x="283" y="672"/>
                    <a:pt x="283" y="672"/>
                    <a:pt x="283" y="672"/>
                  </a:cubicBezTo>
                  <a:cubicBezTo>
                    <a:pt x="285" y="671"/>
                    <a:pt x="286" y="671"/>
                    <a:pt x="287" y="670"/>
                  </a:cubicBezTo>
                  <a:cubicBezTo>
                    <a:pt x="168" y="826"/>
                    <a:pt x="168" y="826"/>
                    <a:pt x="168" y="826"/>
                  </a:cubicBezTo>
                  <a:close/>
                  <a:moveTo>
                    <a:pt x="345" y="564"/>
                  </a:moveTo>
                  <a:cubicBezTo>
                    <a:pt x="351" y="553"/>
                    <a:pt x="358" y="541"/>
                    <a:pt x="365" y="530"/>
                  </a:cubicBezTo>
                  <a:cubicBezTo>
                    <a:pt x="265" y="604"/>
                    <a:pt x="265" y="604"/>
                    <a:pt x="265" y="604"/>
                  </a:cubicBezTo>
                  <a:cubicBezTo>
                    <a:pt x="292" y="594"/>
                    <a:pt x="319" y="580"/>
                    <a:pt x="345" y="564"/>
                  </a:cubicBezTo>
                  <a:close/>
                  <a:moveTo>
                    <a:pt x="193" y="555"/>
                  </a:moveTo>
                  <a:cubicBezTo>
                    <a:pt x="0" y="624"/>
                    <a:pt x="0" y="624"/>
                    <a:pt x="0" y="624"/>
                  </a:cubicBezTo>
                  <a:cubicBezTo>
                    <a:pt x="17" y="623"/>
                    <a:pt x="33" y="621"/>
                    <a:pt x="50" y="618"/>
                  </a:cubicBezTo>
                  <a:cubicBezTo>
                    <a:pt x="58" y="617"/>
                    <a:pt x="66" y="615"/>
                    <a:pt x="74" y="613"/>
                  </a:cubicBezTo>
                  <a:cubicBezTo>
                    <a:pt x="82" y="611"/>
                    <a:pt x="90" y="609"/>
                    <a:pt x="98" y="607"/>
                  </a:cubicBezTo>
                  <a:cubicBezTo>
                    <a:pt x="130" y="591"/>
                    <a:pt x="161" y="573"/>
                    <a:pt x="193" y="555"/>
                  </a:cubicBezTo>
                  <a:close/>
                  <a:moveTo>
                    <a:pt x="463" y="407"/>
                  </a:moveTo>
                  <a:cubicBezTo>
                    <a:pt x="469" y="401"/>
                    <a:pt x="476" y="396"/>
                    <a:pt x="482" y="391"/>
                  </a:cubicBezTo>
                  <a:cubicBezTo>
                    <a:pt x="425" y="411"/>
                    <a:pt x="425" y="411"/>
                    <a:pt x="425" y="411"/>
                  </a:cubicBezTo>
                  <a:cubicBezTo>
                    <a:pt x="438" y="410"/>
                    <a:pt x="451" y="409"/>
                    <a:pt x="463" y="407"/>
                  </a:cubicBezTo>
                  <a:close/>
                  <a:moveTo>
                    <a:pt x="425" y="411"/>
                  </a:moveTo>
                  <a:cubicBezTo>
                    <a:pt x="523" y="362"/>
                    <a:pt x="523" y="362"/>
                    <a:pt x="523" y="362"/>
                  </a:cubicBezTo>
                  <a:cubicBezTo>
                    <a:pt x="406" y="368"/>
                    <a:pt x="293" y="425"/>
                    <a:pt x="213" y="518"/>
                  </a:cubicBezTo>
                  <a:cubicBezTo>
                    <a:pt x="425" y="411"/>
                    <a:pt x="425" y="411"/>
                    <a:pt x="425" y="411"/>
                  </a:cubicBezTo>
                  <a:close/>
                  <a:moveTo>
                    <a:pt x="523" y="362"/>
                  </a:moveTo>
                  <a:cubicBezTo>
                    <a:pt x="509" y="371"/>
                    <a:pt x="495" y="380"/>
                    <a:pt x="482" y="391"/>
                  </a:cubicBezTo>
                  <a:cubicBezTo>
                    <a:pt x="509" y="381"/>
                    <a:pt x="509" y="381"/>
                    <a:pt x="509" y="381"/>
                  </a:cubicBezTo>
                  <a:cubicBezTo>
                    <a:pt x="523" y="362"/>
                    <a:pt x="523" y="362"/>
                    <a:pt x="523" y="362"/>
                  </a:cubicBezTo>
                  <a:close/>
                  <a:moveTo>
                    <a:pt x="509" y="381"/>
                  </a:moveTo>
                  <a:cubicBezTo>
                    <a:pt x="493" y="402"/>
                    <a:pt x="493" y="402"/>
                    <a:pt x="493" y="402"/>
                  </a:cubicBezTo>
                  <a:cubicBezTo>
                    <a:pt x="499" y="400"/>
                    <a:pt x="506" y="398"/>
                    <a:pt x="512" y="397"/>
                  </a:cubicBezTo>
                  <a:cubicBezTo>
                    <a:pt x="522" y="387"/>
                    <a:pt x="531" y="378"/>
                    <a:pt x="541" y="369"/>
                  </a:cubicBezTo>
                  <a:cubicBezTo>
                    <a:pt x="509" y="381"/>
                    <a:pt x="509" y="381"/>
                    <a:pt x="509" y="381"/>
                  </a:cubicBezTo>
                  <a:close/>
                  <a:moveTo>
                    <a:pt x="736" y="255"/>
                  </a:moveTo>
                  <a:cubicBezTo>
                    <a:pt x="622" y="226"/>
                    <a:pt x="498" y="247"/>
                    <a:pt x="398" y="312"/>
                  </a:cubicBezTo>
                  <a:lnTo>
                    <a:pt x="736" y="255"/>
                  </a:lnTo>
                  <a:close/>
                  <a:moveTo>
                    <a:pt x="967" y="216"/>
                  </a:moveTo>
                  <a:cubicBezTo>
                    <a:pt x="955" y="247"/>
                    <a:pt x="955" y="247"/>
                    <a:pt x="955" y="247"/>
                  </a:cubicBezTo>
                  <a:cubicBezTo>
                    <a:pt x="972" y="236"/>
                    <a:pt x="972" y="236"/>
                    <a:pt x="972" y="236"/>
                  </a:cubicBezTo>
                  <a:cubicBezTo>
                    <a:pt x="992" y="217"/>
                    <a:pt x="1013" y="199"/>
                    <a:pt x="1034" y="183"/>
                  </a:cubicBezTo>
                  <a:cubicBezTo>
                    <a:pt x="967" y="216"/>
                    <a:pt x="967" y="216"/>
                    <a:pt x="967" y="216"/>
                  </a:cubicBezTo>
                  <a:close/>
                  <a:moveTo>
                    <a:pt x="736" y="299"/>
                  </a:moveTo>
                  <a:cubicBezTo>
                    <a:pt x="723" y="309"/>
                    <a:pt x="710" y="319"/>
                    <a:pt x="698" y="330"/>
                  </a:cubicBezTo>
                  <a:cubicBezTo>
                    <a:pt x="656" y="338"/>
                    <a:pt x="616" y="352"/>
                    <a:pt x="577" y="372"/>
                  </a:cubicBezTo>
                  <a:cubicBezTo>
                    <a:pt x="620" y="341"/>
                    <a:pt x="620" y="341"/>
                    <a:pt x="620" y="341"/>
                  </a:cubicBezTo>
                  <a:cubicBezTo>
                    <a:pt x="736" y="299"/>
                    <a:pt x="736" y="299"/>
                    <a:pt x="736" y="299"/>
                  </a:cubicBezTo>
                  <a:close/>
                  <a:moveTo>
                    <a:pt x="839" y="429"/>
                  </a:moveTo>
                  <a:cubicBezTo>
                    <a:pt x="726" y="496"/>
                    <a:pt x="666" y="618"/>
                    <a:pt x="604" y="736"/>
                  </a:cubicBezTo>
                  <a:cubicBezTo>
                    <a:pt x="683" y="632"/>
                    <a:pt x="683" y="632"/>
                    <a:pt x="683" y="632"/>
                  </a:cubicBezTo>
                  <a:cubicBezTo>
                    <a:pt x="669" y="666"/>
                    <a:pt x="658" y="702"/>
                    <a:pt x="652" y="739"/>
                  </a:cubicBezTo>
                  <a:cubicBezTo>
                    <a:pt x="839" y="429"/>
                    <a:pt x="839" y="429"/>
                    <a:pt x="839" y="429"/>
                  </a:cubicBezTo>
                  <a:close/>
                  <a:moveTo>
                    <a:pt x="604" y="736"/>
                  </a:moveTo>
                  <a:cubicBezTo>
                    <a:pt x="475" y="905"/>
                    <a:pt x="475" y="905"/>
                    <a:pt x="475" y="905"/>
                  </a:cubicBezTo>
                  <a:cubicBezTo>
                    <a:pt x="502" y="884"/>
                    <a:pt x="527" y="860"/>
                    <a:pt x="549" y="834"/>
                  </a:cubicBezTo>
                  <a:cubicBezTo>
                    <a:pt x="569" y="803"/>
                    <a:pt x="586" y="769"/>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cs typeface="隶书" panose="02010509060101010101" pitchFamily="49"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pic>
        <p:nvPicPr>
          <p:cNvPr id="9" name="图片 8" descr="C:\Users\Administrator\Desktop\图片2.png图片2"/>
          <p:cNvPicPr>
            <a:picLocks noChangeAspect="1"/>
          </p:cNvPicPr>
          <p:nvPr userDrawn="1">
            <p:custDataLst>
              <p:tags r:id="rId3"/>
            </p:custDataLst>
          </p:nvPr>
        </p:nvPicPr>
        <p:blipFill>
          <a:blip r:embed="rId2"/>
          <a:stretch>
            <a:fillRect/>
          </a:stretch>
        </p:blipFill>
        <p:spPr>
          <a:xfrm>
            <a:off x="51118" y="0"/>
            <a:ext cx="12089765" cy="6858000"/>
          </a:xfrm>
          <a:prstGeom prst="rect">
            <a:avLst/>
          </a:prstGeom>
        </p:spPr>
      </p:pic>
      <p:pic>
        <p:nvPicPr>
          <p:cNvPr id="8" name="图片 7"/>
          <p:cNvPicPr>
            <a:picLocks noChangeAspect="1"/>
          </p:cNvPicPr>
          <p:nvPr userDrawn="1">
            <p:custDataLst>
              <p:tags r:id="rId5"/>
            </p:custDataLst>
          </p:nvPr>
        </p:nvPicPr>
        <p:blipFill>
          <a:blip r:embed="rId4"/>
          <a:stretch>
            <a:fillRect/>
          </a:stretch>
        </p:blipFill>
        <p:spPr>
          <a:xfrm rot="16200000" flipH="1" flipV="1">
            <a:off x="10265525" y="-76495"/>
            <a:ext cx="1849980" cy="2002970"/>
          </a:xfrm>
          <a:prstGeom prst="rect">
            <a:avLst/>
          </a:prstGeom>
        </p:spPr>
      </p:pic>
      <p:sp>
        <p:nvSpPr>
          <p:cNvPr id="2" name="标题 1"/>
          <p:cNvSpPr>
            <a:spLocks noGrp="1"/>
          </p:cNvSpPr>
          <p:nvPr>
            <p:ph type="title"/>
            <p:custDataLst>
              <p:tags r:id="rId6"/>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2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20000"/>
              </a:lnSpc>
              <a:spcBef>
                <a:spcPct val="0"/>
              </a:spcBef>
              <a:spcAft>
                <a:spcPts val="1000"/>
              </a:spcAft>
              <a:buFont typeface="Arial" panose="020b0604020202020204" pitchFamily="34" charset="0"/>
              <a:buNone/>
              <a:defRPr kumimoji="0" lang="zh-CN" altLang="en-US" sz="1600" b="0"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lvl1pPr>
              <a:lnSpc>
                <a:spcPct val="120000"/>
              </a:lnSpc>
              <a:defRPr>
                <a:latin typeface="隶书" panose="02010509060101010101" pitchFamily="49" charset="-122"/>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p:txBody>
          <a:bodyPr/>
          <a:lstStyle>
            <a:lvl1pPr>
              <a:lnSpc>
                <a:spcPct val="120000"/>
              </a:lnSpc>
              <a:defRPr>
                <a:latin typeface="隶书" panose="02010509060101010101" pitchFamily="49" charset="-122"/>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lnSpc>
                <a:spcPct val="120000"/>
              </a:lnSpc>
              <a:defRPr>
                <a:latin typeface="隶书" panose="02010509060101010101" pitchFamily="49" charset="-122"/>
                <a:ea typeface="隶书" panose="02010509060101010101" pitchFamily="49"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rotWithShape="1">
          <a:blip r:embed="rId14"/>
          <a:stretch>
            <a:fillRect/>
          </a:stretch>
        </a:blip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25000"/>
                </a:schemeClr>
              </a:solidFill>
              <a:latin typeface="隶书" panose="02010509060101010101" pitchFamily="49" charset="-122"/>
              <a:ea typeface="隶书" panose="02010509060101010101" pitchFamily="49" charset="-122"/>
            </a:endParaRPr>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5"/>
            </p:custDataLst>
          </p:nvPr>
        </p:nvSpPr>
        <p:spPr/>
        <p:txBody>
          <a:bodyPr/>
          <a:lstStyle>
            <a:lvl1pPr>
              <a:defRPr>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9" name="矩形 8"/>
          <p:cNvSpPr/>
          <p:nvPr userDrawn="1">
            <p:custDataLst>
              <p:tags r:id="rId8"/>
            </p:custDataLst>
          </p:nvPr>
        </p:nvSpPr>
        <p:spPr>
          <a:xfrm rot="5400000">
            <a:off x="370069" y="-370068"/>
            <a:ext cx="1817334" cy="2557469"/>
          </a:xfrm>
          <a:prstGeom prst="rect">
            <a:avLst/>
          </a:prstGeom>
          <a:blipFill dpi="0" rotWithShape="1">
            <a:blip r:embed="rId9">
              <a:alphaModFix amt="50000"/>
            </a:blip>
            <a:stretch>
              <a:fillRect l="-30922" t="21229" b="-212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pitchFamily="49" charset="-122"/>
              <a:ea typeface="隶书" panose="02010509060101010101" pitchFamily="49" charset="-122"/>
              <a:cs typeface="隶书" panose="02010509060101010101" pitchFamily="49" charset="-122"/>
            </a:endParaRPr>
          </a:p>
        </p:txBody>
      </p:sp>
      <p:grpSp>
        <p:nvGrpSpPr>
          <p:cNvPr id="11" name="组合 10"/>
          <p:cNvGrpSpPr/>
          <p:nvPr userDrawn="1">
            <p:custDataLst>
              <p:tags r:id="rId10"/>
            </p:custDataLst>
          </p:nvPr>
        </p:nvGrpSpPr>
        <p:grpSpPr>
          <a:xfrm>
            <a:off x="-273459" y="249833"/>
            <a:ext cx="1996050" cy="1172906"/>
            <a:chOff x="-107268" y="-163737"/>
            <a:chExt cx="3140443" cy="1845368"/>
          </a:xfrm>
        </p:grpSpPr>
        <p:sp>
          <p:nvSpPr>
            <p:cNvPr id="12" name="Freeform 202"/>
            <p:cNvSpPr>
              <a:spLocks noEditPoints="1"/>
            </p:cNvSpPr>
            <p:nvPr>
              <p:custDataLst>
                <p:tags r:id="rId11"/>
              </p:custDataLst>
            </p:nvPr>
          </p:nvSpPr>
          <p:spPr bwMode="auto">
            <a:xfrm flipH="1">
              <a:off x="122287" y="-163737"/>
              <a:ext cx="1967798" cy="1509325"/>
            </a:xfrm>
            <a:custGeom>
              <a:gdLst>
                <a:gd name="T0" fmla="*/ 1088 w 1300"/>
                <a:gd name="T1" fmla="*/ 228 h 996"/>
                <a:gd name="T2" fmla="*/ 1174 w 1300"/>
                <a:gd name="T3" fmla="*/ 110 h 996"/>
                <a:gd name="T4" fmla="*/ 1034 w 1300"/>
                <a:gd name="T5" fmla="*/ 183 h 996"/>
                <a:gd name="T6" fmla="*/ 955 w 1300"/>
                <a:gd name="T7" fmla="*/ 247 h 996"/>
                <a:gd name="T8" fmla="*/ 899 w 1300"/>
                <a:gd name="T9" fmla="*/ 318 h 996"/>
                <a:gd name="T10" fmla="*/ 1174 w 1300"/>
                <a:gd name="T11" fmla="*/ 110 h 996"/>
                <a:gd name="T12" fmla="*/ 819 w 1300"/>
                <a:gd name="T13" fmla="*/ 582 h 996"/>
                <a:gd name="T14" fmla="*/ 876 w 1300"/>
                <a:gd name="T15" fmla="*/ 335 h 996"/>
                <a:gd name="T16" fmla="*/ 932 w 1300"/>
                <a:gd name="T17" fmla="*/ 261 h 996"/>
                <a:gd name="T18" fmla="*/ 967 w 1300"/>
                <a:gd name="T19" fmla="*/ 216 h 996"/>
                <a:gd name="T20" fmla="*/ 623 w 1300"/>
                <a:gd name="T21" fmla="*/ 339 h 996"/>
                <a:gd name="T22" fmla="*/ 523 w 1300"/>
                <a:gd name="T23" fmla="*/ 394 h 996"/>
                <a:gd name="T24" fmla="*/ 493 w 1300"/>
                <a:gd name="T25" fmla="*/ 402 h 996"/>
                <a:gd name="T26" fmla="*/ 381 w 1300"/>
                <a:gd name="T27" fmla="*/ 457 h 996"/>
                <a:gd name="T28" fmla="*/ 258 w 1300"/>
                <a:gd name="T29" fmla="*/ 517 h 996"/>
                <a:gd name="T30" fmla="*/ 311 w 1300"/>
                <a:gd name="T31" fmla="*/ 513 h 996"/>
                <a:gd name="T32" fmla="*/ 264 w 1300"/>
                <a:gd name="T33" fmla="*/ 604 h 996"/>
                <a:gd name="T34" fmla="*/ 365 w 1300"/>
                <a:gd name="T35" fmla="*/ 530 h 996"/>
                <a:gd name="T36" fmla="*/ 345 w 1300"/>
                <a:gd name="T37" fmla="*/ 564 h 996"/>
                <a:gd name="T38" fmla="*/ 444 w 1300"/>
                <a:gd name="T39" fmla="*/ 479 h 996"/>
                <a:gd name="T40" fmla="*/ 542 w 1300"/>
                <a:gd name="T41" fmla="*/ 429 h 996"/>
                <a:gd name="T42" fmla="*/ 494 w 1300"/>
                <a:gd name="T43" fmla="*/ 493 h 996"/>
                <a:gd name="T44" fmla="*/ 448 w 1300"/>
                <a:gd name="T45" fmla="*/ 593 h 996"/>
                <a:gd name="T46" fmla="*/ 371 w 1300"/>
                <a:gd name="T47" fmla="*/ 713 h 996"/>
                <a:gd name="T48" fmla="*/ 379 w 1300"/>
                <a:gd name="T49" fmla="*/ 671 h 996"/>
                <a:gd name="T50" fmla="*/ 218 w 1300"/>
                <a:gd name="T51" fmla="*/ 784 h 996"/>
                <a:gd name="T52" fmla="*/ 291 w 1300"/>
                <a:gd name="T53" fmla="*/ 781 h 996"/>
                <a:gd name="T54" fmla="*/ 237 w 1300"/>
                <a:gd name="T55" fmla="*/ 910 h 996"/>
                <a:gd name="T56" fmla="*/ 227 w 1300"/>
                <a:gd name="T57" fmla="*/ 952 h 996"/>
                <a:gd name="T58" fmla="*/ 266 w 1300"/>
                <a:gd name="T59" fmla="*/ 888 h 996"/>
                <a:gd name="T60" fmla="*/ 358 w 1300"/>
                <a:gd name="T61" fmla="*/ 820 h 996"/>
                <a:gd name="T62" fmla="*/ 461 w 1300"/>
                <a:gd name="T63" fmla="*/ 744 h 996"/>
                <a:gd name="T64" fmla="*/ 428 w 1300"/>
                <a:gd name="T65" fmla="*/ 712 h 996"/>
                <a:gd name="T66" fmla="*/ 755 w 1300"/>
                <a:gd name="T67" fmla="*/ 323 h 996"/>
                <a:gd name="T68" fmla="*/ 663 w 1300"/>
                <a:gd name="T69" fmla="*/ 441 h 996"/>
                <a:gd name="T70" fmla="*/ 394 w 1300"/>
                <a:gd name="T71" fmla="*/ 795 h 996"/>
                <a:gd name="T72" fmla="*/ 367 w 1300"/>
                <a:gd name="T73" fmla="*/ 906 h 996"/>
                <a:gd name="T74" fmla="*/ 218 w 1300"/>
                <a:gd name="T75" fmla="*/ 784 h 996"/>
                <a:gd name="T76" fmla="*/ 451 w 1300"/>
                <a:gd name="T77" fmla="*/ 548 h 996"/>
                <a:gd name="T78" fmla="*/ 283 w 1300"/>
                <a:gd name="T79" fmla="*/ 672 h 996"/>
                <a:gd name="T80" fmla="*/ 365 w 1300"/>
                <a:gd name="T81" fmla="*/ 530 h 996"/>
                <a:gd name="T82" fmla="*/ 0 w 1300"/>
                <a:gd name="T83" fmla="*/ 624 h 996"/>
                <a:gd name="T84" fmla="*/ 193 w 1300"/>
                <a:gd name="T85" fmla="*/ 555 h 996"/>
                <a:gd name="T86" fmla="*/ 463 w 1300"/>
                <a:gd name="T87" fmla="*/ 407 h 996"/>
                <a:gd name="T88" fmla="*/ 425 w 1300"/>
                <a:gd name="T89" fmla="*/ 411 h 996"/>
                <a:gd name="T90" fmla="*/ 523 w 1300"/>
                <a:gd name="T91" fmla="*/ 362 h 996"/>
                <a:gd name="T92" fmla="*/ 541 w 1300"/>
                <a:gd name="T93" fmla="*/ 369 h 996"/>
                <a:gd name="T94" fmla="*/ 736 w 1300"/>
                <a:gd name="T95" fmla="*/ 255 h 996"/>
                <a:gd name="T96" fmla="*/ 1034 w 1300"/>
                <a:gd name="T97" fmla="*/ 183 h 996"/>
                <a:gd name="T98" fmla="*/ 577 w 1300"/>
                <a:gd name="T99" fmla="*/ 372 h 996"/>
                <a:gd name="T100" fmla="*/ 604 w 1300"/>
                <a:gd name="T101" fmla="*/ 736 h 996"/>
                <a:gd name="T102" fmla="*/ 604 w 1300"/>
                <a:gd name="T103" fmla="*/ 736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6">
                  <a:moveTo>
                    <a:pt x="1088" y="228"/>
                  </a:moveTo>
                  <a:cubicBezTo>
                    <a:pt x="921" y="352"/>
                    <a:pt x="921" y="352"/>
                    <a:pt x="921" y="352"/>
                  </a:cubicBezTo>
                  <a:cubicBezTo>
                    <a:pt x="952" y="340"/>
                    <a:pt x="982" y="325"/>
                    <a:pt x="1010" y="306"/>
                  </a:cubicBezTo>
                  <a:cubicBezTo>
                    <a:pt x="1037" y="282"/>
                    <a:pt x="1063" y="255"/>
                    <a:pt x="1088" y="228"/>
                  </a:cubicBezTo>
                  <a:close/>
                  <a:moveTo>
                    <a:pt x="1297" y="33"/>
                  </a:moveTo>
                  <a:cubicBezTo>
                    <a:pt x="1298" y="22"/>
                    <a:pt x="1299" y="11"/>
                    <a:pt x="1300" y="0"/>
                  </a:cubicBezTo>
                  <a:cubicBezTo>
                    <a:pt x="1239" y="38"/>
                    <a:pt x="1174" y="78"/>
                    <a:pt x="1111" y="119"/>
                  </a:cubicBezTo>
                  <a:cubicBezTo>
                    <a:pt x="1131" y="115"/>
                    <a:pt x="1152" y="112"/>
                    <a:pt x="1174" y="110"/>
                  </a:cubicBezTo>
                  <a:cubicBezTo>
                    <a:pt x="1297" y="33"/>
                    <a:pt x="1297" y="33"/>
                    <a:pt x="1297" y="33"/>
                  </a:cubicBezTo>
                  <a:close/>
                  <a:moveTo>
                    <a:pt x="1174" y="110"/>
                  </a:moveTo>
                  <a:cubicBezTo>
                    <a:pt x="1170" y="112"/>
                    <a:pt x="1170" y="112"/>
                    <a:pt x="1170" y="112"/>
                  </a:cubicBezTo>
                  <a:cubicBezTo>
                    <a:pt x="1120" y="126"/>
                    <a:pt x="1075" y="151"/>
                    <a:pt x="1034" y="183"/>
                  </a:cubicBezTo>
                  <a:cubicBezTo>
                    <a:pt x="1153" y="123"/>
                    <a:pt x="1153" y="123"/>
                    <a:pt x="1153" y="123"/>
                  </a:cubicBezTo>
                  <a:cubicBezTo>
                    <a:pt x="972" y="236"/>
                    <a:pt x="972" y="236"/>
                    <a:pt x="972" y="236"/>
                  </a:cubicBezTo>
                  <a:cubicBezTo>
                    <a:pt x="965" y="243"/>
                    <a:pt x="958" y="250"/>
                    <a:pt x="951" y="257"/>
                  </a:cubicBezTo>
                  <a:cubicBezTo>
                    <a:pt x="955" y="247"/>
                    <a:pt x="955" y="247"/>
                    <a:pt x="955" y="247"/>
                  </a:cubicBezTo>
                  <a:cubicBezTo>
                    <a:pt x="932" y="261"/>
                    <a:pt x="932" y="261"/>
                    <a:pt x="932" y="261"/>
                  </a:cubicBezTo>
                  <a:cubicBezTo>
                    <a:pt x="923" y="274"/>
                    <a:pt x="914" y="288"/>
                    <a:pt x="907" y="302"/>
                  </a:cubicBezTo>
                  <a:cubicBezTo>
                    <a:pt x="896" y="313"/>
                    <a:pt x="886" y="324"/>
                    <a:pt x="876" y="335"/>
                  </a:cubicBezTo>
                  <a:cubicBezTo>
                    <a:pt x="899" y="318"/>
                    <a:pt x="899" y="318"/>
                    <a:pt x="899" y="318"/>
                  </a:cubicBezTo>
                  <a:cubicBezTo>
                    <a:pt x="859" y="399"/>
                    <a:pt x="840" y="491"/>
                    <a:pt x="819" y="582"/>
                  </a:cubicBezTo>
                  <a:cubicBezTo>
                    <a:pt x="938" y="289"/>
                    <a:pt x="938" y="289"/>
                    <a:pt x="938" y="289"/>
                  </a:cubicBezTo>
                  <a:cubicBezTo>
                    <a:pt x="1179" y="110"/>
                    <a:pt x="1179" y="110"/>
                    <a:pt x="1179" y="110"/>
                  </a:cubicBezTo>
                  <a:cubicBezTo>
                    <a:pt x="1177" y="110"/>
                    <a:pt x="1175" y="110"/>
                    <a:pt x="1174" y="110"/>
                  </a:cubicBezTo>
                  <a:close/>
                  <a:moveTo>
                    <a:pt x="819" y="582"/>
                  </a:moveTo>
                  <a:cubicBezTo>
                    <a:pt x="738" y="783"/>
                    <a:pt x="738" y="783"/>
                    <a:pt x="738" y="783"/>
                  </a:cubicBezTo>
                  <a:cubicBezTo>
                    <a:pt x="759" y="755"/>
                    <a:pt x="777" y="725"/>
                    <a:pt x="792" y="693"/>
                  </a:cubicBezTo>
                  <a:cubicBezTo>
                    <a:pt x="802" y="657"/>
                    <a:pt x="811" y="619"/>
                    <a:pt x="819" y="582"/>
                  </a:cubicBezTo>
                  <a:close/>
                  <a:moveTo>
                    <a:pt x="876" y="335"/>
                  </a:moveTo>
                  <a:cubicBezTo>
                    <a:pt x="708" y="459"/>
                    <a:pt x="708" y="459"/>
                    <a:pt x="708" y="459"/>
                  </a:cubicBezTo>
                  <a:cubicBezTo>
                    <a:pt x="739" y="447"/>
                    <a:pt x="770" y="432"/>
                    <a:pt x="798" y="413"/>
                  </a:cubicBezTo>
                  <a:cubicBezTo>
                    <a:pt x="825" y="388"/>
                    <a:pt x="850" y="362"/>
                    <a:pt x="876" y="335"/>
                  </a:cubicBezTo>
                  <a:close/>
                  <a:moveTo>
                    <a:pt x="932" y="261"/>
                  </a:moveTo>
                  <a:cubicBezTo>
                    <a:pt x="942" y="245"/>
                    <a:pt x="954" y="230"/>
                    <a:pt x="967" y="216"/>
                  </a:cubicBezTo>
                  <a:cubicBezTo>
                    <a:pt x="773" y="360"/>
                    <a:pt x="773" y="360"/>
                    <a:pt x="773" y="360"/>
                  </a:cubicBezTo>
                  <a:cubicBezTo>
                    <a:pt x="932" y="261"/>
                    <a:pt x="932" y="261"/>
                    <a:pt x="932" y="261"/>
                  </a:cubicBezTo>
                  <a:close/>
                  <a:moveTo>
                    <a:pt x="773" y="360"/>
                  </a:moveTo>
                  <a:cubicBezTo>
                    <a:pt x="745" y="378"/>
                    <a:pt x="745" y="378"/>
                    <a:pt x="745" y="378"/>
                  </a:cubicBezTo>
                  <a:cubicBezTo>
                    <a:pt x="769" y="351"/>
                    <a:pt x="850" y="293"/>
                    <a:pt x="951" y="224"/>
                  </a:cubicBezTo>
                  <a:cubicBezTo>
                    <a:pt x="967" y="216"/>
                    <a:pt x="967" y="216"/>
                    <a:pt x="967" y="216"/>
                  </a:cubicBezTo>
                  <a:cubicBezTo>
                    <a:pt x="966" y="216"/>
                    <a:pt x="964" y="216"/>
                    <a:pt x="963" y="216"/>
                  </a:cubicBezTo>
                  <a:cubicBezTo>
                    <a:pt x="1009" y="185"/>
                    <a:pt x="1059" y="152"/>
                    <a:pt x="1111" y="119"/>
                  </a:cubicBezTo>
                  <a:cubicBezTo>
                    <a:pt x="1040" y="135"/>
                    <a:pt x="973" y="169"/>
                    <a:pt x="917" y="217"/>
                  </a:cubicBezTo>
                  <a:cubicBezTo>
                    <a:pt x="811" y="227"/>
                    <a:pt x="716" y="284"/>
                    <a:pt x="623" y="339"/>
                  </a:cubicBezTo>
                  <a:cubicBezTo>
                    <a:pt x="736" y="255"/>
                    <a:pt x="736" y="255"/>
                    <a:pt x="736" y="255"/>
                  </a:cubicBezTo>
                  <a:cubicBezTo>
                    <a:pt x="660" y="274"/>
                    <a:pt x="598" y="317"/>
                    <a:pt x="541" y="369"/>
                  </a:cubicBezTo>
                  <a:cubicBezTo>
                    <a:pt x="618" y="342"/>
                    <a:pt x="618" y="342"/>
                    <a:pt x="618" y="342"/>
                  </a:cubicBezTo>
                  <a:cubicBezTo>
                    <a:pt x="586" y="360"/>
                    <a:pt x="555" y="378"/>
                    <a:pt x="523" y="394"/>
                  </a:cubicBezTo>
                  <a:cubicBezTo>
                    <a:pt x="520" y="395"/>
                    <a:pt x="516" y="396"/>
                    <a:pt x="512" y="397"/>
                  </a:cubicBezTo>
                  <a:cubicBezTo>
                    <a:pt x="501" y="408"/>
                    <a:pt x="489" y="420"/>
                    <a:pt x="478" y="432"/>
                  </a:cubicBezTo>
                  <a:cubicBezTo>
                    <a:pt x="475" y="432"/>
                    <a:pt x="472" y="433"/>
                    <a:pt x="469" y="433"/>
                  </a:cubicBezTo>
                  <a:cubicBezTo>
                    <a:pt x="493" y="402"/>
                    <a:pt x="493" y="402"/>
                    <a:pt x="493" y="402"/>
                  </a:cubicBezTo>
                  <a:cubicBezTo>
                    <a:pt x="483" y="404"/>
                    <a:pt x="473" y="405"/>
                    <a:pt x="463" y="407"/>
                  </a:cubicBezTo>
                  <a:cubicBezTo>
                    <a:pt x="451" y="418"/>
                    <a:pt x="440" y="429"/>
                    <a:pt x="429" y="441"/>
                  </a:cubicBezTo>
                  <a:cubicBezTo>
                    <a:pt x="427" y="442"/>
                    <a:pt x="425" y="443"/>
                    <a:pt x="423" y="443"/>
                  </a:cubicBezTo>
                  <a:cubicBezTo>
                    <a:pt x="409" y="447"/>
                    <a:pt x="395" y="452"/>
                    <a:pt x="381" y="457"/>
                  </a:cubicBezTo>
                  <a:cubicBezTo>
                    <a:pt x="376" y="459"/>
                    <a:pt x="371" y="461"/>
                    <a:pt x="367" y="463"/>
                  </a:cubicBezTo>
                  <a:cubicBezTo>
                    <a:pt x="362" y="465"/>
                    <a:pt x="357" y="467"/>
                    <a:pt x="353" y="469"/>
                  </a:cubicBezTo>
                  <a:cubicBezTo>
                    <a:pt x="330" y="479"/>
                    <a:pt x="307" y="490"/>
                    <a:pt x="285" y="502"/>
                  </a:cubicBezTo>
                  <a:cubicBezTo>
                    <a:pt x="276" y="507"/>
                    <a:pt x="267" y="512"/>
                    <a:pt x="258" y="517"/>
                  </a:cubicBezTo>
                  <a:cubicBezTo>
                    <a:pt x="249" y="522"/>
                    <a:pt x="240" y="528"/>
                    <a:pt x="231" y="533"/>
                  </a:cubicBezTo>
                  <a:cubicBezTo>
                    <a:pt x="222" y="538"/>
                    <a:pt x="213" y="543"/>
                    <a:pt x="205" y="548"/>
                  </a:cubicBezTo>
                  <a:cubicBezTo>
                    <a:pt x="201" y="550"/>
                    <a:pt x="197" y="553"/>
                    <a:pt x="193" y="555"/>
                  </a:cubicBezTo>
                  <a:cubicBezTo>
                    <a:pt x="311" y="513"/>
                    <a:pt x="311" y="513"/>
                    <a:pt x="311" y="513"/>
                  </a:cubicBezTo>
                  <a:cubicBezTo>
                    <a:pt x="282" y="533"/>
                    <a:pt x="255" y="558"/>
                    <a:pt x="232" y="585"/>
                  </a:cubicBezTo>
                  <a:cubicBezTo>
                    <a:pt x="261" y="570"/>
                    <a:pt x="261" y="570"/>
                    <a:pt x="261" y="570"/>
                  </a:cubicBezTo>
                  <a:cubicBezTo>
                    <a:pt x="188" y="618"/>
                    <a:pt x="126" y="688"/>
                    <a:pt x="87" y="770"/>
                  </a:cubicBezTo>
                  <a:cubicBezTo>
                    <a:pt x="264" y="604"/>
                    <a:pt x="264" y="604"/>
                    <a:pt x="264" y="604"/>
                  </a:cubicBezTo>
                  <a:cubicBezTo>
                    <a:pt x="265" y="604"/>
                    <a:pt x="265" y="604"/>
                    <a:pt x="265" y="604"/>
                  </a:cubicBezTo>
                  <a:cubicBezTo>
                    <a:pt x="346" y="528"/>
                    <a:pt x="346" y="528"/>
                    <a:pt x="346" y="528"/>
                  </a:cubicBezTo>
                  <a:cubicBezTo>
                    <a:pt x="376" y="513"/>
                    <a:pt x="376" y="513"/>
                    <a:pt x="376" y="513"/>
                  </a:cubicBezTo>
                  <a:cubicBezTo>
                    <a:pt x="373" y="518"/>
                    <a:pt x="369" y="524"/>
                    <a:pt x="365" y="530"/>
                  </a:cubicBezTo>
                  <a:cubicBezTo>
                    <a:pt x="413" y="494"/>
                    <a:pt x="413" y="494"/>
                    <a:pt x="413" y="494"/>
                  </a:cubicBezTo>
                  <a:cubicBezTo>
                    <a:pt x="424" y="489"/>
                    <a:pt x="424" y="489"/>
                    <a:pt x="424" y="489"/>
                  </a:cubicBezTo>
                  <a:cubicBezTo>
                    <a:pt x="401" y="513"/>
                    <a:pt x="378" y="536"/>
                    <a:pt x="354" y="558"/>
                  </a:cubicBezTo>
                  <a:cubicBezTo>
                    <a:pt x="351" y="560"/>
                    <a:pt x="348" y="562"/>
                    <a:pt x="345" y="564"/>
                  </a:cubicBezTo>
                  <a:cubicBezTo>
                    <a:pt x="325" y="598"/>
                    <a:pt x="307" y="633"/>
                    <a:pt x="289" y="668"/>
                  </a:cubicBezTo>
                  <a:cubicBezTo>
                    <a:pt x="290" y="667"/>
                    <a:pt x="290" y="667"/>
                    <a:pt x="290" y="667"/>
                  </a:cubicBezTo>
                  <a:cubicBezTo>
                    <a:pt x="428" y="487"/>
                    <a:pt x="428" y="487"/>
                    <a:pt x="428" y="487"/>
                  </a:cubicBezTo>
                  <a:cubicBezTo>
                    <a:pt x="444" y="479"/>
                    <a:pt x="444" y="479"/>
                    <a:pt x="444" y="479"/>
                  </a:cubicBezTo>
                  <a:cubicBezTo>
                    <a:pt x="542" y="429"/>
                    <a:pt x="542" y="429"/>
                    <a:pt x="542" y="429"/>
                  </a:cubicBezTo>
                  <a:cubicBezTo>
                    <a:pt x="609" y="396"/>
                    <a:pt x="609" y="396"/>
                    <a:pt x="609" y="396"/>
                  </a:cubicBezTo>
                  <a:cubicBezTo>
                    <a:pt x="580" y="418"/>
                    <a:pt x="552" y="443"/>
                    <a:pt x="526" y="470"/>
                  </a:cubicBezTo>
                  <a:cubicBezTo>
                    <a:pt x="542" y="429"/>
                    <a:pt x="542" y="429"/>
                    <a:pt x="542" y="429"/>
                  </a:cubicBezTo>
                  <a:cubicBezTo>
                    <a:pt x="535" y="437"/>
                    <a:pt x="528" y="446"/>
                    <a:pt x="521" y="454"/>
                  </a:cubicBezTo>
                  <a:cubicBezTo>
                    <a:pt x="518" y="458"/>
                    <a:pt x="515" y="462"/>
                    <a:pt x="512" y="467"/>
                  </a:cubicBezTo>
                  <a:cubicBezTo>
                    <a:pt x="509" y="471"/>
                    <a:pt x="506" y="475"/>
                    <a:pt x="503" y="480"/>
                  </a:cubicBezTo>
                  <a:cubicBezTo>
                    <a:pt x="500" y="484"/>
                    <a:pt x="497" y="489"/>
                    <a:pt x="494" y="493"/>
                  </a:cubicBezTo>
                  <a:cubicBezTo>
                    <a:pt x="490" y="500"/>
                    <a:pt x="486" y="508"/>
                    <a:pt x="482" y="515"/>
                  </a:cubicBezTo>
                  <a:cubicBezTo>
                    <a:pt x="472" y="526"/>
                    <a:pt x="461" y="537"/>
                    <a:pt x="451" y="548"/>
                  </a:cubicBezTo>
                  <a:cubicBezTo>
                    <a:pt x="474" y="531"/>
                    <a:pt x="474" y="531"/>
                    <a:pt x="474" y="531"/>
                  </a:cubicBezTo>
                  <a:cubicBezTo>
                    <a:pt x="464" y="551"/>
                    <a:pt x="455" y="572"/>
                    <a:pt x="448" y="593"/>
                  </a:cubicBezTo>
                  <a:cubicBezTo>
                    <a:pt x="446" y="598"/>
                    <a:pt x="444" y="603"/>
                    <a:pt x="442" y="608"/>
                  </a:cubicBezTo>
                  <a:cubicBezTo>
                    <a:pt x="437" y="623"/>
                    <a:pt x="432" y="639"/>
                    <a:pt x="428" y="654"/>
                  </a:cubicBezTo>
                  <a:cubicBezTo>
                    <a:pt x="423" y="671"/>
                    <a:pt x="419" y="688"/>
                    <a:pt x="415" y="704"/>
                  </a:cubicBezTo>
                  <a:cubicBezTo>
                    <a:pt x="400" y="706"/>
                    <a:pt x="386" y="709"/>
                    <a:pt x="371" y="713"/>
                  </a:cubicBezTo>
                  <a:cubicBezTo>
                    <a:pt x="414" y="642"/>
                    <a:pt x="414" y="642"/>
                    <a:pt x="414" y="642"/>
                  </a:cubicBezTo>
                  <a:cubicBezTo>
                    <a:pt x="408" y="646"/>
                    <a:pt x="402" y="651"/>
                    <a:pt x="396" y="656"/>
                  </a:cubicBezTo>
                  <a:cubicBezTo>
                    <a:pt x="393" y="658"/>
                    <a:pt x="391" y="661"/>
                    <a:pt x="388" y="663"/>
                  </a:cubicBezTo>
                  <a:cubicBezTo>
                    <a:pt x="385" y="666"/>
                    <a:pt x="382" y="668"/>
                    <a:pt x="379" y="671"/>
                  </a:cubicBezTo>
                  <a:cubicBezTo>
                    <a:pt x="377" y="673"/>
                    <a:pt x="374" y="676"/>
                    <a:pt x="371" y="679"/>
                  </a:cubicBezTo>
                  <a:cubicBezTo>
                    <a:pt x="366" y="684"/>
                    <a:pt x="360" y="689"/>
                    <a:pt x="355" y="695"/>
                  </a:cubicBezTo>
                  <a:cubicBezTo>
                    <a:pt x="346" y="705"/>
                    <a:pt x="337" y="715"/>
                    <a:pt x="328" y="726"/>
                  </a:cubicBezTo>
                  <a:cubicBezTo>
                    <a:pt x="290" y="740"/>
                    <a:pt x="252" y="760"/>
                    <a:pt x="218" y="784"/>
                  </a:cubicBezTo>
                  <a:cubicBezTo>
                    <a:pt x="200" y="804"/>
                    <a:pt x="180" y="822"/>
                    <a:pt x="159" y="838"/>
                  </a:cubicBezTo>
                  <a:cubicBezTo>
                    <a:pt x="168" y="826"/>
                    <a:pt x="168" y="826"/>
                    <a:pt x="168" y="826"/>
                  </a:cubicBezTo>
                  <a:cubicBezTo>
                    <a:pt x="158" y="836"/>
                    <a:pt x="148" y="846"/>
                    <a:pt x="139" y="857"/>
                  </a:cubicBezTo>
                  <a:cubicBezTo>
                    <a:pt x="291" y="781"/>
                    <a:pt x="291" y="781"/>
                    <a:pt x="291" y="781"/>
                  </a:cubicBezTo>
                  <a:cubicBezTo>
                    <a:pt x="282" y="796"/>
                    <a:pt x="273" y="812"/>
                    <a:pt x="266" y="829"/>
                  </a:cubicBezTo>
                  <a:cubicBezTo>
                    <a:pt x="264" y="833"/>
                    <a:pt x="262" y="836"/>
                    <a:pt x="261" y="840"/>
                  </a:cubicBezTo>
                  <a:cubicBezTo>
                    <a:pt x="253" y="858"/>
                    <a:pt x="246" y="876"/>
                    <a:pt x="241" y="895"/>
                  </a:cubicBezTo>
                  <a:cubicBezTo>
                    <a:pt x="239" y="900"/>
                    <a:pt x="238" y="905"/>
                    <a:pt x="237" y="910"/>
                  </a:cubicBezTo>
                  <a:cubicBezTo>
                    <a:pt x="191" y="944"/>
                    <a:pt x="191" y="944"/>
                    <a:pt x="191" y="944"/>
                  </a:cubicBezTo>
                  <a:cubicBezTo>
                    <a:pt x="205" y="938"/>
                    <a:pt x="219" y="932"/>
                    <a:pt x="232" y="925"/>
                  </a:cubicBezTo>
                  <a:cubicBezTo>
                    <a:pt x="232" y="926"/>
                    <a:pt x="232" y="928"/>
                    <a:pt x="232" y="929"/>
                  </a:cubicBezTo>
                  <a:cubicBezTo>
                    <a:pt x="230" y="937"/>
                    <a:pt x="228" y="944"/>
                    <a:pt x="227" y="952"/>
                  </a:cubicBezTo>
                  <a:cubicBezTo>
                    <a:pt x="248" y="917"/>
                    <a:pt x="248" y="917"/>
                    <a:pt x="248" y="917"/>
                  </a:cubicBezTo>
                  <a:cubicBezTo>
                    <a:pt x="259" y="911"/>
                    <a:pt x="270" y="905"/>
                    <a:pt x="280" y="898"/>
                  </a:cubicBezTo>
                  <a:cubicBezTo>
                    <a:pt x="307" y="873"/>
                    <a:pt x="332" y="847"/>
                    <a:pt x="358" y="820"/>
                  </a:cubicBezTo>
                  <a:cubicBezTo>
                    <a:pt x="266" y="888"/>
                    <a:pt x="266" y="888"/>
                    <a:pt x="266" y="888"/>
                  </a:cubicBezTo>
                  <a:cubicBezTo>
                    <a:pt x="347" y="752"/>
                    <a:pt x="347" y="752"/>
                    <a:pt x="347" y="752"/>
                  </a:cubicBezTo>
                  <a:cubicBezTo>
                    <a:pt x="411" y="720"/>
                    <a:pt x="411" y="720"/>
                    <a:pt x="411" y="720"/>
                  </a:cubicBezTo>
                  <a:cubicBezTo>
                    <a:pt x="407" y="739"/>
                    <a:pt x="403" y="758"/>
                    <a:pt x="398" y="777"/>
                  </a:cubicBezTo>
                  <a:cubicBezTo>
                    <a:pt x="385" y="791"/>
                    <a:pt x="371" y="805"/>
                    <a:pt x="358" y="820"/>
                  </a:cubicBezTo>
                  <a:cubicBezTo>
                    <a:pt x="395" y="792"/>
                    <a:pt x="395" y="792"/>
                    <a:pt x="395" y="792"/>
                  </a:cubicBezTo>
                  <a:cubicBezTo>
                    <a:pt x="395" y="793"/>
                    <a:pt x="394" y="794"/>
                    <a:pt x="394" y="795"/>
                  </a:cubicBezTo>
                  <a:cubicBezTo>
                    <a:pt x="396" y="792"/>
                    <a:pt x="396" y="792"/>
                    <a:pt x="396" y="792"/>
                  </a:cubicBezTo>
                  <a:cubicBezTo>
                    <a:pt x="461" y="744"/>
                    <a:pt x="461" y="744"/>
                    <a:pt x="461" y="744"/>
                  </a:cubicBezTo>
                  <a:cubicBezTo>
                    <a:pt x="438" y="772"/>
                    <a:pt x="419" y="804"/>
                    <a:pt x="403" y="837"/>
                  </a:cubicBezTo>
                  <a:cubicBezTo>
                    <a:pt x="662" y="595"/>
                    <a:pt x="662" y="595"/>
                    <a:pt x="662" y="595"/>
                  </a:cubicBezTo>
                  <a:cubicBezTo>
                    <a:pt x="558" y="620"/>
                    <a:pt x="479" y="693"/>
                    <a:pt x="404" y="771"/>
                  </a:cubicBezTo>
                  <a:cubicBezTo>
                    <a:pt x="428" y="712"/>
                    <a:pt x="428" y="712"/>
                    <a:pt x="428" y="712"/>
                  </a:cubicBezTo>
                  <a:cubicBezTo>
                    <a:pt x="449" y="701"/>
                    <a:pt x="449" y="701"/>
                    <a:pt x="449" y="701"/>
                  </a:cubicBezTo>
                  <a:cubicBezTo>
                    <a:pt x="443" y="702"/>
                    <a:pt x="438" y="702"/>
                    <a:pt x="432" y="702"/>
                  </a:cubicBezTo>
                  <a:cubicBezTo>
                    <a:pt x="513" y="502"/>
                    <a:pt x="513" y="502"/>
                    <a:pt x="513" y="502"/>
                  </a:cubicBezTo>
                  <a:cubicBezTo>
                    <a:pt x="755" y="323"/>
                    <a:pt x="755" y="323"/>
                    <a:pt x="755" y="323"/>
                  </a:cubicBezTo>
                  <a:cubicBezTo>
                    <a:pt x="822" y="289"/>
                    <a:pt x="822" y="289"/>
                    <a:pt x="822" y="289"/>
                  </a:cubicBezTo>
                  <a:cubicBezTo>
                    <a:pt x="765" y="333"/>
                    <a:pt x="714" y="388"/>
                    <a:pt x="663" y="441"/>
                  </a:cubicBezTo>
                  <a:cubicBezTo>
                    <a:pt x="773" y="360"/>
                    <a:pt x="773" y="360"/>
                    <a:pt x="773" y="360"/>
                  </a:cubicBezTo>
                  <a:close/>
                  <a:moveTo>
                    <a:pt x="663" y="441"/>
                  </a:moveTo>
                  <a:cubicBezTo>
                    <a:pt x="496" y="565"/>
                    <a:pt x="496" y="565"/>
                    <a:pt x="496" y="565"/>
                  </a:cubicBezTo>
                  <a:cubicBezTo>
                    <a:pt x="527" y="553"/>
                    <a:pt x="557" y="538"/>
                    <a:pt x="586" y="519"/>
                  </a:cubicBezTo>
                  <a:cubicBezTo>
                    <a:pt x="612" y="495"/>
                    <a:pt x="638" y="468"/>
                    <a:pt x="663" y="441"/>
                  </a:cubicBezTo>
                  <a:close/>
                  <a:moveTo>
                    <a:pt x="394" y="795"/>
                  </a:moveTo>
                  <a:cubicBezTo>
                    <a:pt x="313" y="996"/>
                    <a:pt x="313" y="996"/>
                    <a:pt x="313" y="996"/>
                  </a:cubicBezTo>
                  <a:cubicBezTo>
                    <a:pt x="316" y="993"/>
                    <a:pt x="318" y="989"/>
                    <a:pt x="321" y="985"/>
                  </a:cubicBezTo>
                  <a:cubicBezTo>
                    <a:pt x="323" y="982"/>
                    <a:pt x="326" y="978"/>
                    <a:pt x="328" y="975"/>
                  </a:cubicBezTo>
                  <a:cubicBezTo>
                    <a:pt x="343" y="953"/>
                    <a:pt x="356" y="930"/>
                    <a:pt x="367" y="906"/>
                  </a:cubicBezTo>
                  <a:cubicBezTo>
                    <a:pt x="376" y="875"/>
                    <a:pt x="383" y="844"/>
                    <a:pt x="390" y="812"/>
                  </a:cubicBezTo>
                  <a:cubicBezTo>
                    <a:pt x="392" y="807"/>
                    <a:pt x="393" y="801"/>
                    <a:pt x="394" y="795"/>
                  </a:cubicBezTo>
                  <a:close/>
                  <a:moveTo>
                    <a:pt x="168" y="826"/>
                  </a:moveTo>
                  <a:cubicBezTo>
                    <a:pt x="184" y="811"/>
                    <a:pt x="201" y="797"/>
                    <a:pt x="218" y="784"/>
                  </a:cubicBezTo>
                  <a:cubicBezTo>
                    <a:pt x="223" y="779"/>
                    <a:pt x="229" y="773"/>
                    <a:pt x="234" y="767"/>
                  </a:cubicBezTo>
                  <a:cubicBezTo>
                    <a:pt x="253" y="736"/>
                    <a:pt x="270" y="703"/>
                    <a:pt x="288" y="670"/>
                  </a:cubicBezTo>
                  <a:cubicBezTo>
                    <a:pt x="317" y="658"/>
                    <a:pt x="346" y="644"/>
                    <a:pt x="373" y="626"/>
                  </a:cubicBezTo>
                  <a:cubicBezTo>
                    <a:pt x="400" y="602"/>
                    <a:pt x="425" y="575"/>
                    <a:pt x="451" y="548"/>
                  </a:cubicBezTo>
                  <a:cubicBezTo>
                    <a:pt x="290" y="667"/>
                    <a:pt x="290" y="667"/>
                    <a:pt x="290" y="667"/>
                  </a:cubicBezTo>
                  <a:cubicBezTo>
                    <a:pt x="288" y="669"/>
                    <a:pt x="288" y="669"/>
                    <a:pt x="288" y="669"/>
                  </a:cubicBezTo>
                  <a:cubicBezTo>
                    <a:pt x="288" y="669"/>
                    <a:pt x="289" y="668"/>
                    <a:pt x="289" y="668"/>
                  </a:cubicBezTo>
                  <a:cubicBezTo>
                    <a:pt x="283" y="672"/>
                    <a:pt x="283" y="672"/>
                    <a:pt x="283" y="672"/>
                  </a:cubicBezTo>
                  <a:cubicBezTo>
                    <a:pt x="285" y="671"/>
                    <a:pt x="286" y="671"/>
                    <a:pt x="287" y="670"/>
                  </a:cubicBezTo>
                  <a:cubicBezTo>
                    <a:pt x="168" y="826"/>
                    <a:pt x="168" y="826"/>
                    <a:pt x="168" y="826"/>
                  </a:cubicBezTo>
                  <a:close/>
                  <a:moveTo>
                    <a:pt x="345" y="564"/>
                  </a:moveTo>
                  <a:cubicBezTo>
                    <a:pt x="351" y="553"/>
                    <a:pt x="358" y="541"/>
                    <a:pt x="365" y="530"/>
                  </a:cubicBezTo>
                  <a:cubicBezTo>
                    <a:pt x="265" y="604"/>
                    <a:pt x="265" y="604"/>
                    <a:pt x="265" y="604"/>
                  </a:cubicBezTo>
                  <a:cubicBezTo>
                    <a:pt x="292" y="594"/>
                    <a:pt x="319" y="580"/>
                    <a:pt x="345" y="564"/>
                  </a:cubicBezTo>
                  <a:close/>
                  <a:moveTo>
                    <a:pt x="193" y="555"/>
                  </a:moveTo>
                  <a:cubicBezTo>
                    <a:pt x="0" y="624"/>
                    <a:pt x="0" y="624"/>
                    <a:pt x="0" y="624"/>
                  </a:cubicBezTo>
                  <a:cubicBezTo>
                    <a:pt x="17" y="623"/>
                    <a:pt x="33" y="621"/>
                    <a:pt x="50" y="618"/>
                  </a:cubicBezTo>
                  <a:cubicBezTo>
                    <a:pt x="58" y="617"/>
                    <a:pt x="66" y="615"/>
                    <a:pt x="74" y="613"/>
                  </a:cubicBezTo>
                  <a:cubicBezTo>
                    <a:pt x="82" y="611"/>
                    <a:pt x="90" y="609"/>
                    <a:pt x="98" y="607"/>
                  </a:cubicBezTo>
                  <a:cubicBezTo>
                    <a:pt x="130" y="591"/>
                    <a:pt x="161" y="573"/>
                    <a:pt x="193" y="555"/>
                  </a:cubicBezTo>
                  <a:close/>
                  <a:moveTo>
                    <a:pt x="463" y="407"/>
                  </a:moveTo>
                  <a:cubicBezTo>
                    <a:pt x="469" y="401"/>
                    <a:pt x="476" y="396"/>
                    <a:pt x="482" y="391"/>
                  </a:cubicBezTo>
                  <a:cubicBezTo>
                    <a:pt x="425" y="411"/>
                    <a:pt x="425" y="411"/>
                    <a:pt x="425" y="411"/>
                  </a:cubicBezTo>
                  <a:cubicBezTo>
                    <a:pt x="438" y="410"/>
                    <a:pt x="451" y="409"/>
                    <a:pt x="463" y="407"/>
                  </a:cubicBezTo>
                  <a:close/>
                  <a:moveTo>
                    <a:pt x="425" y="411"/>
                  </a:moveTo>
                  <a:cubicBezTo>
                    <a:pt x="523" y="362"/>
                    <a:pt x="523" y="362"/>
                    <a:pt x="523" y="362"/>
                  </a:cubicBezTo>
                  <a:cubicBezTo>
                    <a:pt x="406" y="368"/>
                    <a:pt x="293" y="425"/>
                    <a:pt x="213" y="518"/>
                  </a:cubicBezTo>
                  <a:cubicBezTo>
                    <a:pt x="425" y="411"/>
                    <a:pt x="425" y="411"/>
                    <a:pt x="425" y="411"/>
                  </a:cubicBezTo>
                  <a:close/>
                  <a:moveTo>
                    <a:pt x="523" y="362"/>
                  </a:moveTo>
                  <a:cubicBezTo>
                    <a:pt x="509" y="371"/>
                    <a:pt x="495" y="380"/>
                    <a:pt x="482" y="391"/>
                  </a:cubicBezTo>
                  <a:cubicBezTo>
                    <a:pt x="509" y="381"/>
                    <a:pt x="509" y="381"/>
                    <a:pt x="509" y="381"/>
                  </a:cubicBezTo>
                  <a:cubicBezTo>
                    <a:pt x="523" y="362"/>
                    <a:pt x="523" y="362"/>
                    <a:pt x="523" y="362"/>
                  </a:cubicBezTo>
                  <a:close/>
                  <a:moveTo>
                    <a:pt x="509" y="381"/>
                  </a:moveTo>
                  <a:cubicBezTo>
                    <a:pt x="493" y="402"/>
                    <a:pt x="493" y="402"/>
                    <a:pt x="493" y="402"/>
                  </a:cubicBezTo>
                  <a:cubicBezTo>
                    <a:pt x="499" y="400"/>
                    <a:pt x="506" y="398"/>
                    <a:pt x="512" y="397"/>
                  </a:cubicBezTo>
                  <a:cubicBezTo>
                    <a:pt x="522" y="387"/>
                    <a:pt x="531" y="378"/>
                    <a:pt x="541" y="369"/>
                  </a:cubicBezTo>
                  <a:cubicBezTo>
                    <a:pt x="509" y="381"/>
                    <a:pt x="509" y="381"/>
                    <a:pt x="509" y="381"/>
                  </a:cubicBezTo>
                  <a:close/>
                  <a:moveTo>
                    <a:pt x="736" y="255"/>
                  </a:moveTo>
                  <a:cubicBezTo>
                    <a:pt x="622" y="226"/>
                    <a:pt x="498" y="247"/>
                    <a:pt x="398" y="312"/>
                  </a:cubicBezTo>
                  <a:cubicBezTo>
                    <a:pt x="736" y="255"/>
                    <a:pt x="736" y="255"/>
                    <a:pt x="736" y="255"/>
                  </a:cubicBezTo>
                  <a:close/>
                  <a:moveTo>
                    <a:pt x="967" y="216"/>
                  </a:moveTo>
                  <a:cubicBezTo>
                    <a:pt x="955" y="247"/>
                    <a:pt x="955" y="247"/>
                    <a:pt x="955" y="247"/>
                  </a:cubicBezTo>
                  <a:cubicBezTo>
                    <a:pt x="972" y="236"/>
                    <a:pt x="972" y="236"/>
                    <a:pt x="972" y="236"/>
                  </a:cubicBezTo>
                  <a:cubicBezTo>
                    <a:pt x="992" y="217"/>
                    <a:pt x="1013" y="199"/>
                    <a:pt x="1034" y="183"/>
                  </a:cubicBezTo>
                  <a:cubicBezTo>
                    <a:pt x="967" y="216"/>
                    <a:pt x="967" y="216"/>
                    <a:pt x="967" y="216"/>
                  </a:cubicBezTo>
                  <a:close/>
                  <a:moveTo>
                    <a:pt x="736" y="299"/>
                  </a:moveTo>
                  <a:cubicBezTo>
                    <a:pt x="723" y="309"/>
                    <a:pt x="710" y="319"/>
                    <a:pt x="698" y="330"/>
                  </a:cubicBezTo>
                  <a:cubicBezTo>
                    <a:pt x="656" y="338"/>
                    <a:pt x="616" y="352"/>
                    <a:pt x="577" y="372"/>
                  </a:cubicBezTo>
                  <a:cubicBezTo>
                    <a:pt x="620" y="341"/>
                    <a:pt x="620" y="341"/>
                    <a:pt x="620" y="341"/>
                  </a:cubicBezTo>
                  <a:cubicBezTo>
                    <a:pt x="736" y="299"/>
                    <a:pt x="736" y="299"/>
                    <a:pt x="736" y="299"/>
                  </a:cubicBezTo>
                  <a:close/>
                  <a:moveTo>
                    <a:pt x="839" y="429"/>
                  </a:moveTo>
                  <a:cubicBezTo>
                    <a:pt x="726" y="496"/>
                    <a:pt x="666" y="618"/>
                    <a:pt x="604" y="736"/>
                  </a:cubicBezTo>
                  <a:cubicBezTo>
                    <a:pt x="683" y="632"/>
                    <a:pt x="683" y="632"/>
                    <a:pt x="683" y="632"/>
                  </a:cubicBezTo>
                  <a:cubicBezTo>
                    <a:pt x="669" y="666"/>
                    <a:pt x="658" y="702"/>
                    <a:pt x="652" y="739"/>
                  </a:cubicBezTo>
                  <a:cubicBezTo>
                    <a:pt x="839" y="429"/>
                    <a:pt x="839" y="429"/>
                    <a:pt x="839" y="429"/>
                  </a:cubicBezTo>
                  <a:close/>
                  <a:moveTo>
                    <a:pt x="604" y="736"/>
                  </a:moveTo>
                  <a:cubicBezTo>
                    <a:pt x="475" y="905"/>
                    <a:pt x="475" y="905"/>
                    <a:pt x="475" y="905"/>
                  </a:cubicBezTo>
                  <a:cubicBezTo>
                    <a:pt x="502" y="884"/>
                    <a:pt x="527" y="860"/>
                    <a:pt x="549" y="834"/>
                  </a:cubicBezTo>
                  <a:cubicBezTo>
                    <a:pt x="569" y="803"/>
                    <a:pt x="586" y="769"/>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cs typeface="隶书" panose="02010509060101010101" pitchFamily="49" charset="-122"/>
              </a:endParaRPr>
            </a:p>
          </p:txBody>
        </p:sp>
        <p:sp>
          <p:nvSpPr>
            <p:cNvPr id="13" name="Freeform 203"/>
            <p:cNvSpPr>
              <a:spLocks noEditPoints="1"/>
            </p:cNvSpPr>
            <p:nvPr>
              <p:custDataLst>
                <p:tags r:id="rId12"/>
              </p:custDataLst>
            </p:nvPr>
          </p:nvSpPr>
          <p:spPr bwMode="auto">
            <a:xfrm flipH="1">
              <a:off x="1065377" y="171031"/>
              <a:ext cx="1967798" cy="1510600"/>
            </a:xfrm>
            <a:custGeom>
              <a:gdLst>
                <a:gd name="T0" fmla="*/ 1088 w 1300"/>
                <a:gd name="T1" fmla="*/ 228 h 997"/>
                <a:gd name="T2" fmla="*/ 1173 w 1300"/>
                <a:gd name="T3" fmla="*/ 111 h 997"/>
                <a:gd name="T4" fmla="*/ 1034 w 1300"/>
                <a:gd name="T5" fmla="*/ 183 h 997"/>
                <a:gd name="T6" fmla="*/ 954 w 1300"/>
                <a:gd name="T7" fmla="*/ 247 h 997"/>
                <a:gd name="T8" fmla="*/ 898 w 1300"/>
                <a:gd name="T9" fmla="*/ 318 h 997"/>
                <a:gd name="T10" fmla="*/ 1173 w 1300"/>
                <a:gd name="T11" fmla="*/ 111 h 997"/>
                <a:gd name="T12" fmla="*/ 819 w 1300"/>
                <a:gd name="T13" fmla="*/ 582 h 997"/>
                <a:gd name="T14" fmla="*/ 875 w 1300"/>
                <a:gd name="T15" fmla="*/ 335 h 997"/>
                <a:gd name="T16" fmla="*/ 931 w 1300"/>
                <a:gd name="T17" fmla="*/ 261 h 997"/>
                <a:gd name="T18" fmla="*/ 967 w 1300"/>
                <a:gd name="T19" fmla="*/ 217 h 997"/>
                <a:gd name="T20" fmla="*/ 622 w 1300"/>
                <a:gd name="T21" fmla="*/ 339 h 997"/>
                <a:gd name="T22" fmla="*/ 523 w 1300"/>
                <a:gd name="T23" fmla="*/ 394 h 997"/>
                <a:gd name="T24" fmla="*/ 492 w 1300"/>
                <a:gd name="T25" fmla="*/ 402 h 997"/>
                <a:gd name="T26" fmla="*/ 380 w 1300"/>
                <a:gd name="T27" fmla="*/ 458 h 997"/>
                <a:gd name="T28" fmla="*/ 257 w 1300"/>
                <a:gd name="T29" fmla="*/ 518 h 997"/>
                <a:gd name="T30" fmla="*/ 310 w 1300"/>
                <a:gd name="T31" fmla="*/ 513 h 997"/>
                <a:gd name="T32" fmla="*/ 264 w 1300"/>
                <a:gd name="T33" fmla="*/ 605 h 997"/>
                <a:gd name="T34" fmla="*/ 365 w 1300"/>
                <a:gd name="T35" fmla="*/ 530 h 997"/>
                <a:gd name="T36" fmla="*/ 344 w 1300"/>
                <a:gd name="T37" fmla="*/ 565 h 997"/>
                <a:gd name="T38" fmla="*/ 444 w 1300"/>
                <a:gd name="T39" fmla="*/ 479 h 997"/>
                <a:gd name="T40" fmla="*/ 542 w 1300"/>
                <a:gd name="T41" fmla="*/ 430 h 997"/>
                <a:gd name="T42" fmla="*/ 494 w 1300"/>
                <a:gd name="T43" fmla="*/ 493 h 997"/>
                <a:gd name="T44" fmla="*/ 447 w 1300"/>
                <a:gd name="T45" fmla="*/ 594 h 997"/>
                <a:gd name="T46" fmla="*/ 371 w 1300"/>
                <a:gd name="T47" fmla="*/ 713 h 997"/>
                <a:gd name="T48" fmla="*/ 379 w 1300"/>
                <a:gd name="T49" fmla="*/ 671 h 997"/>
                <a:gd name="T50" fmla="*/ 218 w 1300"/>
                <a:gd name="T51" fmla="*/ 785 h 997"/>
                <a:gd name="T52" fmla="*/ 290 w 1300"/>
                <a:gd name="T53" fmla="*/ 781 h 997"/>
                <a:gd name="T54" fmla="*/ 236 w 1300"/>
                <a:gd name="T55" fmla="*/ 910 h 997"/>
                <a:gd name="T56" fmla="*/ 226 w 1300"/>
                <a:gd name="T57" fmla="*/ 953 h 997"/>
                <a:gd name="T58" fmla="*/ 265 w 1300"/>
                <a:gd name="T59" fmla="*/ 888 h 997"/>
                <a:gd name="T60" fmla="*/ 357 w 1300"/>
                <a:gd name="T61" fmla="*/ 820 h 997"/>
                <a:gd name="T62" fmla="*/ 460 w 1300"/>
                <a:gd name="T63" fmla="*/ 744 h 997"/>
                <a:gd name="T64" fmla="*/ 428 w 1300"/>
                <a:gd name="T65" fmla="*/ 712 h 997"/>
                <a:gd name="T66" fmla="*/ 754 w 1300"/>
                <a:gd name="T67" fmla="*/ 323 h 997"/>
                <a:gd name="T68" fmla="*/ 663 w 1300"/>
                <a:gd name="T69" fmla="*/ 442 h 997"/>
                <a:gd name="T70" fmla="*/ 394 w 1300"/>
                <a:gd name="T71" fmla="*/ 796 h 997"/>
                <a:gd name="T72" fmla="*/ 366 w 1300"/>
                <a:gd name="T73" fmla="*/ 906 h 997"/>
                <a:gd name="T74" fmla="*/ 218 w 1300"/>
                <a:gd name="T75" fmla="*/ 785 h 997"/>
                <a:gd name="T76" fmla="*/ 450 w 1300"/>
                <a:gd name="T77" fmla="*/ 548 h 997"/>
                <a:gd name="T78" fmla="*/ 283 w 1300"/>
                <a:gd name="T79" fmla="*/ 672 h 997"/>
                <a:gd name="T80" fmla="*/ 365 w 1300"/>
                <a:gd name="T81" fmla="*/ 530 h 997"/>
                <a:gd name="T82" fmla="*/ 0 w 1300"/>
                <a:gd name="T83" fmla="*/ 625 h 997"/>
                <a:gd name="T84" fmla="*/ 193 w 1300"/>
                <a:gd name="T85" fmla="*/ 555 h 997"/>
                <a:gd name="T86" fmla="*/ 463 w 1300"/>
                <a:gd name="T87" fmla="*/ 407 h 997"/>
                <a:gd name="T88" fmla="*/ 425 w 1300"/>
                <a:gd name="T89" fmla="*/ 411 h 997"/>
                <a:gd name="T90" fmla="*/ 523 w 1300"/>
                <a:gd name="T91" fmla="*/ 362 h 997"/>
                <a:gd name="T92" fmla="*/ 541 w 1300"/>
                <a:gd name="T93" fmla="*/ 370 h 997"/>
                <a:gd name="T94" fmla="*/ 735 w 1300"/>
                <a:gd name="T95" fmla="*/ 256 h 997"/>
                <a:gd name="T96" fmla="*/ 1034 w 1300"/>
                <a:gd name="T97" fmla="*/ 183 h 997"/>
                <a:gd name="T98" fmla="*/ 577 w 1300"/>
                <a:gd name="T99" fmla="*/ 373 h 997"/>
                <a:gd name="T100" fmla="*/ 604 w 1300"/>
                <a:gd name="T101" fmla="*/ 736 h 997"/>
                <a:gd name="T102" fmla="*/ 604 w 1300"/>
                <a:gd name="T103" fmla="*/ 736 h 9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7">
                  <a:moveTo>
                    <a:pt x="1088" y="228"/>
                  </a:moveTo>
                  <a:cubicBezTo>
                    <a:pt x="920" y="353"/>
                    <a:pt x="920" y="353"/>
                    <a:pt x="920" y="353"/>
                  </a:cubicBezTo>
                  <a:cubicBezTo>
                    <a:pt x="951" y="341"/>
                    <a:pt x="982" y="325"/>
                    <a:pt x="1010" y="307"/>
                  </a:cubicBezTo>
                  <a:cubicBezTo>
                    <a:pt x="1037" y="282"/>
                    <a:pt x="1062" y="255"/>
                    <a:pt x="1088" y="228"/>
                  </a:cubicBezTo>
                  <a:close/>
                  <a:moveTo>
                    <a:pt x="1296" y="34"/>
                  </a:moveTo>
                  <a:cubicBezTo>
                    <a:pt x="1297" y="23"/>
                    <a:pt x="1298" y="11"/>
                    <a:pt x="1300" y="0"/>
                  </a:cubicBezTo>
                  <a:cubicBezTo>
                    <a:pt x="1238" y="38"/>
                    <a:pt x="1174" y="79"/>
                    <a:pt x="1110" y="120"/>
                  </a:cubicBezTo>
                  <a:cubicBezTo>
                    <a:pt x="1131" y="115"/>
                    <a:pt x="1152" y="112"/>
                    <a:pt x="1173" y="111"/>
                  </a:cubicBezTo>
                  <a:cubicBezTo>
                    <a:pt x="1296" y="34"/>
                    <a:pt x="1296" y="34"/>
                    <a:pt x="1296" y="34"/>
                  </a:cubicBezTo>
                  <a:close/>
                  <a:moveTo>
                    <a:pt x="1173" y="111"/>
                  </a:moveTo>
                  <a:cubicBezTo>
                    <a:pt x="1170" y="113"/>
                    <a:pt x="1170" y="113"/>
                    <a:pt x="1170" y="113"/>
                  </a:cubicBezTo>
                  <a:cubicBezTo>
                    <a:pt x="1119" y="127"/>
                    <a:pt x="1075" y="152"/>
                    <a:pt x="1034" y="183"/>
                  </a:cubicBezTo>
                  <a:cubicBezTo>
                    <a:pt x="1152" y="124"/>
                    <a:pt x="1152" y="124"/>
                    <a:pt x="1152" y="124"/>
                  </a:cubicBezTo>
                  <a:cubicBezTo>
                    <a:pt x="971" y="236"/>
                    <a:pt x="971" y="236"/>
                    <a:pt x="971" y="236"/>
                  </a:cubicBezTo>
                  <a:cubicBezTo>
                    <a:pt x="964" y="243"/>
                    <a:pt x="957" y="250"/>
                    <a:pt x="950" y="257"/>
                  </a:cubicBezTo>
                  <a:cubicBezTo>
                    <a:pt x="954" y="247"/>
                    <a:pt x="954" y="247"/>
                    <a:pt x="954" y="247"/>
                  </a:cubicBezTo>
                  <a:cubicBezTo>
                    <a:pt x="931" y="261"/>
                    <a:pt x="931" y="261"/>
                    <a:pt x="931" y="261"/>
                  </a:cubicBezTo>
                  <a:cubicBezTo>
                    <a:pt x="922" y="275"/>
                    <a:pt x="914" y="288"/>
                    <a:pt x="906" y="302"/>
                  </a:cubicBezTo>
                  <a:cubicBezTo>
                    <a:pt x="896" y="313"/>
                    <a:pt x="886" y="324"/>
                    <a:pt x="875" y="335"/>
                  </a:cubicBezTo>
                  <a:cubicBezTo>
                    <a:pt x="898" y="318"/>
                    <a:pt x="898" y="318"/>
                    <a:pt x="898" y="318"/>
                  </a:cubicBezTo>
                  <a:cubicBezTo>
                    <a:pt x="858" y="399"/>
                    <a:pt x="839" y="492"/>
                    <a:pt x="819" y="582"/>
                  </a:cubicBezTo>
                  <a:cubicBezTo>
                    <a:pt x="937" y="289"/>
                    <a:pt x="937" y="289"/>
                    <a:pt x="937" y="289"/>
                  </a:cubicBezTo>
                  <a:cubicBezTo>
                    <a:pt x="1179" y="110"/>
                    <a:pt x="1179" y="110"/>
                    <a:pt x="1179" y="110"/>
                  </a:cubicBezTo>
                  <a:cubicBezTo>
                    <a:pt x="1177" y="110"/>
                    <a:pt x="1175" y="110"/>
                    <a:pt x="1173" y="111"/>
                  </a:cubicBezTo>
                  <a:close/>
                  <a:moveTo>
                    <a:pt x="819" y="582"/>
                  </a:moveTo>
                  <a:cubicBezTo>
                    <a:pt x="738" y="783"/>
                    <a:pt x="738" y="783"/>
                    <a:pt x="738" y="783"/>
                  </a:cubicBezTo>
                  <a:cubicBezTo>
                    <a:pt x="758" y="755"/>
                    <a:pt x="776" y="725"/>
                    <a:pt x="791" y="693"/>
                  </a:cubicBezTo>
                  <a:cubicBezTo>
                    <a:pt x="802" y="657"/>
                    <a:pt x="810" y="620"/>
                    <a:pt x="819" y="582"/>
                  </a:cubicBezTo>
                  <a:close/>
                  <a:moveTo>
                    <a:pt x="875" y="335"/>
                  </a:moveTo>
                  <a:cubicBezTo>
                    <a:pt x="708" y="459"/>
                    <a:pt x="708" y="459"/>
                    <a:pt x="708" y="459"/>
                  </a:cubicBezTo>
                  <a:cubicBezTo>
                    <a:pt x="739" y="447"/>
                    <a:pt x="769" y="432"/>
                    <a:pt x="798" y="413"/>
                  </a:cubicBezTo>
                  <a:cubicBezTo>
                    <a:pt x="824" y="389"/>
                    <a:pt x="850" y="362"/>
                    <a:pt x="875" y="335"/>
                  </a:cubicBezTo>
                  <a:close/>
                  <a:moveTo>
                    <a:pt x="931" y="261"/>
                  </a:moveTo>
                  <a:cubicBezTo>
                    <a:pt x="942" y="246"/>
                    <a:pt x="953" y="231"/>
                    <a:pt x="967" y="217"/>
                  </a:cubicBezTo>
                  <a:cubicBezTo>
                    <a:pt x="773" y="360"/>
                    <a:pt x="773" y="360"/>
                    <a:pt x="773" y="360"/>
                  </a:cubicBezTo>
                  <a:cubicBezTo>
                    <a:pt x="931" y="261"/>
                    <a:pt x="931" y="261"/>
                    <a:pt x="931" y="261"/>
                  </a:cubicBezTo>
                  <a:close/>
                  <a:moveTo>
                    <a:pt x="773" y="360"/>
                  </a:moveTo>
                  <a:cubicBezTo>
                    <a:pt x="744" y="378"/>
                    <a:pt x="744" y="378"/>
                    <a:pt x="744" y="378"/>
                  </a:cubicBezTo>
                  <a:cubicBezTo>
                    <a:pt x="769" y="351"/>
                    <a:pt x="849" y="293"/>
                    <a:pt x="951" y="225"/>
                  </a:cubicBezTo>
                  <a:cubicBezTo>
                    <a:pt x="967" y="217"/>
                    <a:pt x="967" y="217"/>
                    <a:pt x="967" y="217"/>
                  </a:cubicBezTo>
                  <a:cubicBezTo>
                    <a:pt x="965" y="217"/>
                    <a:pt x="964" y="217"/>
                    <a:pt x="963" y="217"/>
                  </a:cubicBezTo>
                  <a:cubicBezTo>
                    <a:pt x="1009" y="185"/>
                    <a:pt x="1059" y="153"/>
                    <a:pt x="1110" y="120"/>
                  </a:cubicBezTo>
                  <a:cubicBezTo>
                    <a:pt x="1040" y="135"/>
                    <a:pt x="973" y="169"/>
                    <a:pt x="917" y="218"/>
                  </a:cubicBezTo>
                  <a:cubicBezTo>
                    <a:pt x="811" y="227"/>
                    <a:pt x="716" y="285"/>
                    <a:pt x="622" y="339"/>
                  </a:cubicBezTo>
                  <a:cubicBezTo>
                    <a:pt x="735" y="256"/>
                    <a:pt x="735" y="256"/>
                    <a:pt x="735" y="256"/>
                  </a:cubicBezTo>
                  <a:cubicBezTo>
                    <a:pt x="660" y="274"/>
                    <a:pt x="598" y="318"/>
                    <a:pt x="541" y="370"/>
                  </a:cubicBezTo>
                  <a:cubicBezTo>
                    <a:pt x="617" y="342"/>
                    <a:pt x="617" y="342"/>
                    <a:pt x="617" y="342"/>
                  </a:cubicBezTo>
                  <a:cubicBezTo>
                    <a:pt x="586" y="360"/>
                    <a:pt x="554" y="378"/>
                    <a:pt x="523" y="394"/>
                  </a:cubicBezTo>
                  <a:cubicBezTo>
                    <a:pt x="519" y="395"/>
                    <a:pt x="516" y="396"/>
                    <a:pt x="512" y="397"/>
                  </a:cubicBezTo>
                  <a:cubicBezTo>
                    <a:pt x="500" y="409"/>
                    <a:pt x="489" y="420"/>
                    <a:pt x="477" y="432"/>
                  </a:cubicBezTo>
                  <a:cubicBezTo>
                    <a:pt x="474" y="433"/>
                    <a:pt x="471" y="433"/>
                    <a:pt x="468" y="434"/>
                  </a:cubicBezTo>
                  <a:cubicBezTo>
                    <a:pt x="492" y="402"/>
                    <a:pt x="492" y="402"/>
                    <a:pt x="492" y="402"/>
                  </a:cubicBezTo>
                  <a:cubicBezTo>
                    <a:pt x="483" y="404"/>
                    <a:pt x="473" y="406"/>
                    <a:pt x="463" y="407"/>
                  </a:cubicBezTo>
                  <a:cubicBezTo>
                    <a:pt x="451" y="418"/>
                    <a:pt x="440" y="430"/>
                    <a:pt x="429" y="442"/>
                  </a:cubicBezTo>
                  <a:cubicBezTo>
                    <a:pt x="427" y="442"/>
                    <a:pt x="425" y="443"/>
                    <a:pt x="423" y="444"/>
                  </a:cubicBezTo>
                  <a:cubicBezTo>
                    <a:pt x="408" y="448"/>
                    <a:pt x="394" y="452"/>
                    <a:pt x="380" y="458"/>
                  </a:cubicBezTo>
                  <a:cubicBezTo>
                    <a:pt x="375" y="460"/>
                    <a:pt x="371" y="461"/>
                    <a:pt x="366" y="463"/>
                  </a:cubicBezTo>
                  <a:cubicBezTo>
                    <a:pt x="362" y="465"/>
                    <a:pt x="357" y="467"/>
                    <a:pt x="352" y="469"/>
                  </a:cubicBezTo>
                  <a:cubicBezTo>
                    <a:pt x="329" y="479"/>
                    <a:pt x="307" y="491"/>
                    <a:pt x="284" y="503"/>
                  </a:cubicBezTo>
                  <a:cubicBezTo>
                    <a:pt x="275" y="508"/>
                    <a:pt x="266" y="513"/>
                    <a:pt x="257" y="518"/>
                  </a:cubicBezTo>
                  <a:cubicBezTo>
                    <a:pt x="248" y="523"/>
                    <a:pt x="239" y="528"/>
                    <a:pt x="231" y="533"/>
                  </a:cubicBezTo>
                  <a:cubicBezTo>
                    <a:pt x="222" y="538"/>
                    <a:pt x="213" y="543"/>
                    <a:pt x="204" y="549"/>
                  </a:cubicBezTo>
                  <a:cubicBezTo>
                    <a:pt x="200" y="551"/>
                    <a:pt x="196" y="553"/>
                    <a:pt x="193" y="555"/>
                  </a:cubicBezTo>
                  <a:cubicBezTo>
                    <a:pt x="310" y="513"/>
                    <a:pt x="310" y="513"/>
                    <a:pt x="310" y="513"/>
                  </a:cubicBezTo>
                  <a:cubicBezTo>
                    <a:pt x="282" y="534"/>
                    <a:pt x="255" y="558"/>
                    <a:pt x="231" y="586"/>
                  </a:cubicBezTo>
                  <a:cubicBezTo>
                    <a:pt x="261" y="571"/>
                    <a:pt x="261" y="571"/>
                    <a:pt x="261" y="571"/>
                  </a:cubicBezTo>
                  <a:cubicBezTo>
                    <a:pt x="187" y="618"/>
                    <a:pt x="126" y="688"/>
                    <a:pt x="87" y="771"/>
                  </a:cubicBezTo>
                  <a:cubicBezTo>
                    <a:pt x="264" y="605"/>
                    <a:pt x="264" y="605"/>
                    <a:pt x="264" y="605"/>
                  </a:cubicBezTo>
                  <a:cubicBezTo>
                    <a:pt x="264" y="605"/>
                    <a:pt x="264" y="605"/>
                    <a:pt x="264" y="605"/>
                  </a:cubicBezTo>
                  <a:cubicBezTo>
                    <a:pt x="346" y="528"/>
                    <a:pt x="346" y="528"/>
                    <a:pt x="346" y="528"/>
                  </a:cubicBezTo>
                  <a:cubicBezTo>
                    <a:pt x="376" y="513"/>
                    <a:pt x="376" y="513"/>
                    <a:pt x="376" y="513"/>
                  </a:cubicBezTo>
                  <a:cubicBezTo>
                    <a:pt x="372" y="519"/>
                    <a:pt x="368" y="524"/>
                    <a:pt x="365" y="530"/>
                  </a:cubicBezTo>
                  <a:cubicBezTo>
                    <a:pt x="413" y="494"/>
                    <a:pt x="413" y="494"/>
                    <a:pt x="413" y="494"/>
                  </a:cubicBezTo>
                  <a:cubicBezTo>
                    <a:pt x="423" y="489"/>
                    <a:pt x="423" y="489"/>
                    <a:pt x="423" y="489"/>
                  </a:cubicBezTo>
                  <a:cubicBezTo>
                    <a:pt x="401" y="513"/>
                    <a:pt x="378" y="537"/>
                    <a:pt x="354" y="559"/>
                  </a:cubicBezTo>
                  <a:cubicBezTo>
                    <a:pt x="351" y="561"/>
                    <a:pt x="347" y="563"/>
                    <a:pt x="344" y="565"/>
                  </a:cubicBezTo>
                  <a:cubicBezTo>
                    <a:pt x="325" y="599"/>
                    <a:pt x="307" y="633"/>
                    <a:pt x="289" y="668"/>
                  </a:cubicBezTo>
                  <a:cubicBezTo>
                    <a:pt x="289" y="667"/>
                    <a:pt x="289" y="667"/>
                    <a:pt x="289" y="667"/>
                  </a:cubicBezTo>
                  <a:cubicBezTo>
                    <a:pt x="427" y="487"/>
                    <a:pt x="427" y="487"/>
                    <a:pt x="427" y="487"/>
                  </a:cubicBezTo>
                  <a:cubicBezTo>
                    <a:pt x="444" y="479"/>
                    <a:pt x="444" y="479"/>
                    <a:pt x="444" y="479"/>
                  </a:cubicBezTo>
                  <a:cubicBezTo>
                    <a:pt x="542" y="430"/>
                    <a:pt x="542" y="430"/>
                    <a:pt x="542" y="430"/>
                  </a:cubicBezTo>
                  <a:cubicBezTo>
                    <a:pt x="609" y="396"/>
                    <a:pt x="609" y="396"/>
                    <a:pt x="609" y="396"/>
                  </a:cubicBezTo>
                  <a:cubicBezTo>
                    <a:pt x="580" y="418"/>
                    <a:pt x="552" y="444"/>
                    <a:pt x="525" y="470"/>
                  </a:cubicBezTo>
                  <a:cubicBezTo>
                    <a:pt x="542" y="430"/>
                    <a:pt x="542" y="430"/>
                    <a:pt x="542" y="430"/>
                  </a:cubicBezTo>
                  <a:cubicBezTo>
                    <a:pt x="534" y="438"/>
                    <a:pt x="527" y="446"/>
                    <a:pt x="521" y="454"/>
                  </a:cubicBezTo>
                  <a:cubicBezTo>
                    <a:pt x="518" y="459"/>
                    <a:pt x="514" y="463"/>
                    <a:pt x="511" y="467"/>
                  </a:cubicBezTo>
                  <a:cubicBezTo>
                    <a:pt x="508" y="471"/>
                    <a:pt x="505" y="476"/>
                    <a:pt x="502" y="480"/>
                  </a:cubicBezTo>
                  <a:cubicBezTo>
                    <a:pt x="500" y="484"/>
                    <a:pt x="497" y="489"/>
                    <a:pt x="494" y="493"/>
                  </a:cubicBezTo>
                  <a:cubicBezTo>
                    <a:pt x="490" y="501"/>
                    <a:pt x="485" y="508"/>
                    <a:pt x="482" y="515"/>
                  </a:cubicBezTo>
                  <a:cubicBezTo>
                    <a:pt x="471" y="526"/>
                    <a:pt x="461" y="537"/>
                    <a:pt x="450" y="548"/>
                  </a:cubicBezTo>
                  <a:cubicBezTo>
                    <a:pt x="473" y="531"/>
                    <a:pt x="473" y="531"/>
                    <a:pt x="473" y="531"/>
                  </a:cubicBezTo>
                  <a:cubicBezTo>
                    <a:pt x="463" y="551"/>
                    <a:pt x="455" y="572"/>
                    <a:pt x="447" y="594"/>
                  </a:cubicBezTo>
                  <a:cubicBezTo>
                    <a:pt x="445" y="599"/>
                    <a:pt x="444" y="604"/>
                    <a:pt x="442" y="609"/>
                  </a:cubicBezTo>
                  <a:cubicBezTo>
                    <a:pt x="437" y="624"/>
                    <a:pt x="432" y="639"/>
                    <a:pt x="428" y="655"/>
                  </a:cubicBezTo>
                  <a:cubicBezTo>
                    <a:pt x="423" y="671"/>
                    <a:pt x="419" y="688"/>
                    <a:pt x="415" y="705"/>
                  </a:cubicBezTo>
                  <a:cubicBezTo>
                    <a:pt x="400" y="707"/>
                    <a:pt x="385" y="710"/>
                    <a:pt x="371" y="713"/>
                  </a:cubicBezTo>
                  <a:cubicBezTo>
                    <a:pt x="414" y="642"/>
                    <a:pt x="414" y="642"/>
                    <a:pt x="414" y="642"/>
                  </a:cubicBezTo>
                  <a:cubicBezTo>
                    <a:pt x="408" y="647"/>
                    <a:pt x="402" y="651"/>
                    <a:pt x="396" y="656"/>
                  </a:cubicBezTo>
                  <a:cubicBezTo>
                    <a:pt x="393" y="659"/>
                    <a:pt x="390" y="661"/>
                    <a:pt x="387" y="664"/>
                  </a:cubicBezTo>
                  <a:cubicBezTo>
                    <a:pt x="384" y="666"/>
                    <a:pt x="382" y="669"/>
                    <a:pt x="379" y="671"/>
                  </a:cubicBezTo>
                  <a:cubicBezTo>
                    <a:pt x="376" y="674"/>
                    <a:pt x="373" y="676"/>
                    <a:pt x="371" y="679"/>
                  </a:cubicBezTo>
                  <a:cubicBezTo>
                    <a:pt x="365" y="684"/>
                    <a:pt x="360" y="690"/>
                    <a:pt x="355" y="695"/>
                  </a:cubicBezTo>
                  <a:cubicBezTo>
                    <a:pt x="345" y="705"/>
                    <a:pt x="336" y="715"/>
                    <a:pt x="328" y="726"/>
                  </a:cubicBezTo>
                  <a:cubicBezTo>
                    <a:pt x="289" y="740"/>
                    <a:pt x="252" y="760"/>
                    <a:pt x="218" y="785"/>
                  </a:cubicBezTo>
                  <a:cubicBezTo>
                    <a:pt x="199" y="804"/>
                    <a:pt x="180" y="822"/>
                    <a:pt x="159" y="838"/>
                  </a:cubicBezTo>
                  <a:cubicBezTo>
                    <a:pt x="168" y="827"/>
                    <a:pt x="168" y="827"/>
                    <a:pt x="168" y="827"/>
                  </a:cubicBezTo>
                  <a:cubicBezTo>
                    <a:pt x="158" y="837"/>
                    <a:pt x="148" y="847"/>
                    <a:pt x="139" y="857"/>
                  </a:cubicBezTo>
                  <a:cubicBezTo>
                    <a:pt x="290" y="781"/>
                    <a:pt x="290" y="781"/>
                    <a:pt x="290" y="781"/>
                  </a:cubicBezTo>
                  <a:cubicBezTo>
                    <a:pt x="281" y="797"/>
                    <a:pt x="273" y="813"/>
                    <a:pt x="265" y="829"/>
                  </a:cubicBezTo>
                  <a:cubicBezTo>
                    <a:pt x="263" y="833"/>
                    <a:pt x="262" y="836"/>
                    <a:pt x="260" y="840"/>
                  </a:cubicBezTo>
                  <a:cubicBezTo>
                    <a:pt x="253" y="858"/>
                    <a:pt x="246" y="876"/>
                    <a:pt x="240" y="895"/>
                  </a:cubicBezTo>
                  <a:cubicBezTo>
                    <a:pt x="239" y="900"/>
                    <a:pt x="237" y="905"/>
                    <a:pt x="236" y="910"/>
                  </a:cubicBezTo>
                  <a:cubicBezTo>
                    <a:pt x="190" y="944"/>
                    <a:pt x="190" y="944"/>
                    <a:pt x="190" y="944"/>
                  </a:cubicBezTo>
                  <a:cubicBezTo>
                    <a:pt x="204" y="939"/>
                    <a:pt x="218" y="932"/>
                    <a:pt x="232" y="926"/>
                  </a:cubicBezTo>
                  <a:cubicBezTo>
                    <a:pt x="232" y="927"/>
                    <a:pt x="231" y="928"/>
                    <a:pt x="231" y="930"/>
                  </a:cubicBezTo>
                  <a:cubicBezTo>
                    <a:pt x="229" y="937"/>
                    <a:pt x="228" y="945"/>
                    <a:pt x="226" y="953"/>
                  </a:cubicBezTo>
                  <a:cubicBezTo>
                    <a:pt x="248" y="917"/>
                    <a:pt x="248" y="917"/>
                    <a:pt x="248" y="917"/>
                  </a:cubicBezTo>
                  <a:cubicBezTo>
                    <a:pt x="259" y="911"/>
                    <a:pt x="269" y="905"/>
                    <a:pt x="280" y="898"/>
                  </a:cubicBezTo>
                  <a:cubicBezTo>
                    <a:pt x="306" y="874"/>
                    <a:pt x="332" y="847"/>
                    <a:pt x="357" y="820"/>
                  </a:cubicBezTo>
                  <a:cubicBezTo>
                    <a:pt x="265" y="888"/>
                    <a:pt x="265" y="888"/>
                    <a:pt x="265" y="888"/>
                  </a:cubicBezTo>
                  <a:cubicBezTo>
                    <a:pt x="347" y="753"/>
                    <a:pt x="347" y="753"/>
                    <a:pt x="347" y="753"/>
                  </a:cubicBezTo>
                  <a:cubicBezTo>
                    <a:pt x="411" y="721"/>
                    <a:pt x="411" y="721"/>
                    <a:pt x="411" y="721"/>
                  </a:cubicBezTo>
                  <a:cubicBezTo>
                    <a:pt x="406" y="740"/>
                    <a:pt x="402" y="759"/>
                    <a:pt x="398" y="777"/>
                  </a:cubicBezTo>
                  <a:cubicBezTo>
                    <a:pt x="384" y="792"/>
                    <a:pt x="371" y="806"/>
                    <a:pt x="357" y="820"/>
                  </a:cubicBezTo>
                  <a:cubicBezTo>
                    <a:pt x="394" y="793"/>
                    <a:pt x="394" y="793"/>
                    <a:pt x="394" y="793"/>
                  </a:cubicBezTo>
                  <a:cubicBezTo>
                    <a:pt x="394" y="794"/>
                    <a:pt x="394" y="795"/>
                    <a:pt x="394" y="796"/>
                  </a:cubicBezTo>
                  <a:cubicBezTo>
                    <a:pt x="395" y="792"/>
                    <a:pt x="395" y="792"/>
                    <a:pt x="395" y="792"/>
                  </a:cubicBezTo>
                  <a:cubicBezTo>
                    <a:pt x="460" y="744"/>
                    <a:pt x="460" y="744"/>
                    <a:pt x="460" y="744"/>
                  </a:cubicBezTo>
                  <a:cubicBezTo>
                    <a:pt x="438" y="773"/>
                    <a:pt x="418" y="804"/>
                    <a:pt x="403" y="838"/>
                  </a:cubicBezTo>
                  <a:cubicBezTo>
                    <a:pt x="661" y="595"/>
                    <a:pt x="661" y="595"/>
                    <a:pt x="661" y="595"/>
                  </a:cubicBezTo>
                  <a:cubicBezTo>
                    <a:pt x="557" y="621"/>
                    <a:pt x="479" y="694"/>
                    <a:pt x="404" y="772"/>
                  </a:cubicBezTo>
                  <a:cubicBezTo>
                    <a:pt x="428" y="712"/>
                    <a:pt x="428" y="712"/>
                    <a:pt x="428" y="712"/>
                  </a:cubicBezTo>
                  <a:cubicBezTo>
                    <a:pt x="449" y="702"/>
                    <a:pt x="449" y="702"/>
                    <a:pt x="449" y="702"/>
                  </a:cubicBezTo>
                  <a:cubicBezTo>
                    <a:pt x="443" y="702"/>
                    <a:pt x="437" y="702"/>
                    <a:pt x="431" y="703"/>
                  </a:cubicBezTo>
                  <a:cubicBezTo>
                    <a:pt x="512" y="502"/>
                    <a:pt x="512" y="502"/>
                    <a:pt x="512" y="502"/>
                  </a:cubicBezTo>
                  <a:cubicBezTo>
                    <a:pt x="754" y="323"/>
                    <a:pt x="754" y="323"/>
                    <a:pt x="754" y="323"/>
                  </a:cubicBezTo>
                  <a:cubicBezTo>
                    <a:pt x="821" y="290"/>
                    <a:pt x="821" y="290"/>
                    <a:pt x="821" y="290"/>
                  </a:cubicBezTo>
                  <a:cubicBezTo>
                    <a:pt x="764" y="333"/>
                    <a:pt x="714" y="388"/>
                    <a:pt x="663" y="442"/>
                  </a:cubicBezTo>
                  <a:cubicBezTo>
                    <a:pt x="773" y="360"/>
                    <a:pt x="773" y="360"/>
                    <a:pt x="773" y="360"/>
                  </a:cubicBezTo>
                  <a:close/>
                  <a:moveTo>
                    <a:pt x="663" y="442"/>
                  </a:moveTo>
                  <a:cubicBezTo>
                    <a:pt x="495" y="566"/>
                    <a:pt x="495" y="566"/>
                    <a:pt x="495" y="566"/>
                  </a:cubicBezTo>
                  <a:cubicBezTo>
                    <a:pt x="527" y="554"/>
                    <a:pt x="557" y="538"/>
                    <a:pt x="585" y="520"/>
                  </a:cubicBezTo>
                  <a:cubicBezTo>
                    <a:pt x="612" y="495"/>
                    <a:pt x="637" y="469"/>
                    <a:pt x="663" y="442"/>
                  </a:cubicBezTo>
                  <a:close/>
                  <a:moveTo>
                    <a:pt x="394" y="796"/>
                  </a:moveTo>
                  <a:cubicBezTo>
                    <a:pt x="313" y="997"/>
                    <a:pt x="313" y="997"/>
                    <a:pt x="313" y="997"/>
                  </a:cubicBezTo>
                  <a:cubicBezTo>
                    <a:pt x="315" y="993"/>
                    <a:pt x="318" y="989"/>
                    <a:pt x="320" y="986"/>
                  </a:cubicBezTo>
                  <a:cubicBezTo>
                    <a:pt x="323" y="982"/>
                    <a:pt x="325" y="979"/>
                    <a:pt x="328" y="975"/>
                  </a:cubicBezTo>
                  <a:cubicBezTo>
                    <a:pt x="342" y="953"/>
                    <a:pt x="355" y="930"/>
                    <a:pt x="366" y="906"/>
                  </a:cubicBezTo>
                  <a:cubicBezTo>
                    <a:pt x="375" y="876"/>
                    <a:pt x="383" y="844"/>
                    <a:pt x="390" y="813"/>
                  </a:cubicBezTo>
                  <a:cubicBezTo>
                    <a:pt x="391" y="807"/>
                    <a:pt x="392" y="801"/>
                    <a:pt x="394" y="796"/>
                  </a:cubicBezTo>
                  <a:close/>
                  <a:moveTo>
                    <a:pt x="168" y="827"/>
                  </a:moveTo>
                  <a:cubicBezTo>
                    <a:pt x="183" y="812"/>
                    <a:pt x="200" y="797"/>
                    <a:pt x="218" y="785"/>
                  </a:cubicBezTo>
                  <a:cubicBezTo>
                    <a:pt x="223" y="779"/>
                    <a:pt x="228" y="773"/>
                    <a:pt x="233" y="768"/>
                  </a:cubicBezTo>
                  <a:cubicBezTo>
                    <a:pt x="252" y="737"/>
                    <a:pt x="270" y="704"/>
                    <a:pt x="287" y="671"/>
                  </a:cubicBezTo>
                  <a:cubicBezTo>
                    <a:pt x="317" y="659"/>
                    <a:pt x="346" y="644"/>
                    <a:pt x="373" y="626"/>
                  </a:cubicBezTo>
                  <a:cubicBezTo>
                    <a:pt x="399" y="602"/>
                    <a:pt x="425" y="575"/>
                    <a:pt x="450" y="548"/>
                  </a:cubicBezTo>
                  <a:cubicBezTo>
                    <a:pt x="289" y="667"/>
                    <a:pt x="289" y="667"/>
                    <a:pt x="289" y="667"/>
                  </a:cubicBezTo>
                  <a:cubicBezTo>
                    <a:pt x="288" y="669"/>
                    <a:pt x="288" y="669"/>
                    <a:pt x="288" y="669"/>
                  </a:cubicBezTo>
                  <a:cubicBezTo>
                    <a:pt x="288" y="669"/>
                    <a:pt x="288" y="669"/>
                    <a:pt x="289" y="668"/>
                  </a:cubicBezTo>
                  <a:cubicBezTo>
                    <a:pt x="283" y="672"/>
                    <a:pt x="283" y="672"/>
                    <a:pt x="283" y="672"/>
                  </a:cubicBezTo>
                  <a:cubicBezTo>
                    <a:pt x="284" y="672"/>
                    <a:pt x="286" y="671"/>
                    <a:pt x="287" y="671"/>
                  </a:cubicBezTo>
                  <a:cubicBezTo>
                    <a:pt x="168" y="827"/>
                    <a:pt x="168" y="827"/>
                    <a:pt x="168" y="827"/>
                  </a:cubicBezTo>
                  <a:close/>
                  <a:moveTo>
                    <a:pt x="344" y="565"/>
                  </a:moveTo>
                  <a:cubicBezTo>
                    <a:pt x="351" y="553"/>
                    <a:pt x="358" y="541"/>
                    <a:pt x="365" y="530"/>
                  </a:cubicBezTo>
                  <a:cubicBezTo>
                    <a:pt x="264" y="605"/>
                    <a:pt x="264" y="605"/>
                    <a:pt x="264" y="605"/>
                  </a:cubicBezTo>
                  <a:cubicBezTo>
                    <a:pt x="292" y="594"/>
                    <a:pt x="319" y="581"/>
                    <a:pt x="344" y="565"/>
                  </a:cubicBezTo>
                  <a:close/>
                  <a:moveTo>
                    <a:pt x="193" y="555"/>
                  </a:moveTo>
                  <a:cubicBezTo>
                    <a:pt x="0" y="625"/>
                    <a:pt x="0" y="625"/>
                    <a:pt x="0" y="625"/>
                  </a:cubicBezTo>
                  <a:cubicBezTo>
                    <a:pt x="16" y="623"/>
                    <a:pt x="33" y="622"/>
                    <a:pt x="49" y="619"/>
                  </a:cubicBezTo>
                  <a:cubicBezTo>
                    <a:pt x="57" y="617"/>
                    <a:pt x="66" y="616"/>
                    <a:pt x="74" y="614"/>
                  </a:cubicBezTo>
                  <a:cubicBezTo>
                    <a:pt x="82" y="612"/>
                    <a:pt x="90" y="610"/>
                    <a:pt x="98" y="607"/>
                  </a:cubicBezTo>
                  <a:cubicBezTo>
                    <a:pt x="130" y="592"/>
                    <a:pt x="161" y="574"/>
                    <a:pt x="193" y="555"/>
                  </a:cubicBezTo>
                  <a:close/>
                  <a:moveTo>
                    <a:pt x="463" y="407"/>
                  </a:moveTo>
                  <a:cubicBezTo>
                    <a:pt x="469" y="402"/>
                    <a:pt x="475" y="396"/>
                    <a:pt x="482" y="391"/>
                  </a:cubicBezTo>
                  <a:cubicBezTo>
                    <a:pt x="425" y="411"/>
                    <a:pt x="425" y="411"/>
                    <a:pt x="425" y="411"/>
                  </a:cubicBezTo>
                  <a:cubicBezTo>
                    <a:pt x="437" y="411"/>
                    <a:pt x="450" y="409"/>
                    <a:pt x="463" y="407"/>
                  </a:cubicBezTo>
                  <a:close/>
                  <a:moveTo>
                    <a:pt x="425" y="411"/>
                  </a:moveTo>
                  <a:cubicBezTo>
                    <a:pt x="523" y="362"/>
                    <a:pt x="523" y="362"/>
                    <a:pt x="523" y="362"/>
                  </a:cubicBezTo>
                  <a:cubicBezTo>
                    <a:pt x="406" y="368"/>
                    <a:pt x="292" y="425"/>
                    <a:pt x="212" y="518"/>
                  </a:cubicBezTo>
                  <a:cubicBezTo>
                    <a:pt x="425" y="411"/>
                    <a:pt x="425" y="411"/>
                    <a:pt x="425" y="411"/>
                  </a:cubicBezTo>
                  <a:close/>
                  <a:moveTo>
                    <a:pt x="523" y="362"/>
                  </a:moveTo>
                  <a:cubicBezTo>
                    <a:pt x="508" y="371"/>
                    <a:pt x="495" y="381"/>
                    <a:pt x="482" y="391"/>
                  </a:cubicBezTo>
                  <a:cubicBezTo>
                    <a:pt x="508" y="381"/>
                    <a:pt x="508" y="381"/>
                    <a:pt x="508" y="381"/>
                  </a:cubicBezTo>
                  <a:cubicBezTo>
                    <a:pt x="523" y="362"/>
                    <a:pt x="523" y="362"/>
                    <a:pt x="523" y="362"/>
                  </a:cubicBezTo>
                  <a:close/>
                  <a:moveTo>
                    <a:pt x="508" y="381"/>
                  </a:moveTo>
                  <a:cubicBezTo>
                    <a:pt x="492" y="402"/>
                    <a:pt x="492" y="402"/>
                    <a:pt x="492" y="402"/>
                  </a:cubicBezTo>
                  <a:cubicBezTo>
                    <a:pt x="499" y="400"/>
                    <a:pt x="505" y="399"/>
                    <a:pt x="512" y="397"/>
                  </a:cubicBezTo>
                  <a:cubicBezTo>
                    <a:pt x="521" y="388"/>
                    <a:pt x="531" y="379"/>
                    <a:pt x="541" y="370"/>
                  </a:cubicBezTo>
                  <a:cubicBezTo>
                    <a:pt x="508" y="381"/>
                    <a:pt x="508" y="381"/>
                    <a:pt x="508" y="381"/>
                  </a:cubicBezTo>
                  <a:close/>
                  <a:moveTo>
                    <a:pt x="735" y="256"/>
                  </a:moveTo>
                  <a:cubicBezTo>
                    <a:pt x="621" y="227"/>
                    <a:pt x="498" y="247"/>
                    <a:pt x="397" y="313"/>
                  </a:cubicBezTo>
                  <a:lnTo>
                    <a:pt x="735" y="256"/>
                  </a:lnTo>
                  <a:close/>
                  <a:moveTo>
                    <a:pt x="967" y="217"/>
                  </a:moveTo>
                  <a:cubicBezTo>
                    <a:pt x="954" y="247"/>
                    <a:pt x="954" y="247"/>
                    <a:pt x="954" y="247"/>
                  </a:cubicBezTo>
                  <a:cubicBezTo>
                    <a:pt x="971" y="236"/>
                    <a:pt x="971" y="236"/>
                    <a:pt x="971" y="236"/>
                  </a:cubicBezTo>
                  <a:cubicBezTo>
                    <a:pt x="991" y="217"/>
                    <a:pt x="1012" y="199"/>
                    <a:pt x="1034" y="183"/>
                  </a:cubicBezTo>
                  <a:cubicBezTo>
                    <a:pt x="967" y="217"/>
                    <a:pt x="967" y="217"/>
                    <a:pt x="967" y="217"/>
                  </a:cubicBezTo>
                  <a:close/>
                  <a:moveTo>
                    <a:pt x="735" y="300"/>
                  </a:moveTo>
                  <a:cubicBezTo>
                    <a:pt x="722" y="309"/>
                    <a:pt x="710" y="319"/>
                    <a:pt x="697" y="330"/>
                  </a:cubicBezTo>
                  <a:cubicBezTo>
                    <a:pt x="656" y="338"/>
                    <a:pt x="615" y="353"/>
                    <a:pt x="577" y="373"/>
                  </a:cubicBezTo>
                  <a:cubicBezTo>
                    <a:pt x="619" y="341"/>
                    <a:pt x="619" y="341"/>
                    <a:pt x="619" y="341"/>
                  </a:cubicBezTo>
                  <a:cubicBezTo>
                    <a:pt x="735" y="300"/>
                    <a:pt x="735" y="300"/>
                    <a:pt x="735" y="300"/>
                  </a:cubicBezTo>
                  <a:close/>
                  <a:moveTo>
                    <a:pt x="838" y="429"/>
                  </a:moveTo>
                  <a:cubicBezTo>
                    <a:pt x="726" y="497"/>
                    <a:pt x="666" y="619"/>
                    <a:pt x="604" y="736"/>
                  </a:cubicBezTo>
                  <a:cubicBezTo>
                    <a:pt x="683" y="632"/>
                    <a:pt x="683" y="632"/>
                    <a:pt x="683" y="632"/>
                  </a:cubicBezTo>
                  <a:cubicBezTo>
                    <a:pt x="669" y="667"/>
                    <a:pt x="658" y="703"/>
                    <a:pt x="651" y="740"/>
                  </a:cubicBezTo>
                  <a:cubicBezTo>
                    <a:pt x="838" y="429"/>
                    <a:pt x="838" y="429"/>
                    <a:pt x="838" y="429"/>
                  </a:cubicBezTo>
                  <a:close/>
                  <a:moveTo>
                    <a:pt x="604" y="736"/>
                  </a:moveTo>
                  <a:cubicBezTo>
                    <a:pt x="474" y="905"/>
                    <a:pt x="474" y="905"/>
                    <a:pt x="474" y="905"/>
                  </a:cubicBezTo>
                  <a:cubicBezTo>
                    <a:pt x="501" y="885"/>
                    <a:pt x="526" y="861"/>
                    <a:pt x="549" y="835"/>
                  </a:cubicBezTo>
                  <a:cubicBezTo>
                    <a:pt x="568" y="803"/>
                    <a:pt x="586" y="770"/>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cs typeface="隶书" panose="02010509060101010101" pitchFamily="49" charset="-122"/>
              </a:endParaRPr>
            </a:p>
          </p:txBody>
        </p:sp>
        <p:sp>
          <p:nvSpPr>
            <p:cNvPr id="14" name="Freeform 204"/>
            <p:cNvSpPr>
              <a:spLocks noEditPoints="1"/>
            </p:cNvSpPr>
            <p:nvPr>
              <p:custDataLst>
                <p:tags r:id="rId13"/>
              </p:custDataLst>
            </p:nvPr>
          </p:nvSpPr>
          <p:spPr bwMode="auto">
            <a:xfrm flipH="1">
              <a:off x="-107268" y="84948"/>
              <a:ext cx="1967161" cy="1508687"/>
            </a:xfrm>
            <a:custGeom>
              <a:gdLst>
                <a:gd name="T0" fmla="*/ 1088 w 1300"/>
                <a:gd name="T1" fmla="*/ 228 h 996"/>
                <a:gd name="T2" fmla="*/ 1174 w 1300"/>
                <a:gd name="T3" fmla="*/ 110 h 996"/>
                <a:gd name="T4" fmla="*/ 1034 w 1300"/>
                <a:gd name="T5" fmla="*/ 183 h 996"/>
                <a:gd name="T6" fmla="*/ 955 w 1300"/>
                <a:gd name="T7" fmla="*/ 247 h 996"/>
                <a:gd name="T8" fmla="*/ 899 w 1300"/>
                <a:gd name="T9" fmla="*/ 318 h 996"/>
                <a:gd name="T10" fmla="*/ 1174 w 1300"/>
                <a:gd name="T11" fmla="*/ 110 h 996"/>
                <a:gd name="T12" fmla="*/ 819 w 1300"/>
                <a:gd name="T13" fmla="*/ 582 h 996"/>
                <a:gd name="T14" fmla="*/ 876 w 1300"/>
                <a:gd name="T15" fmla="*/ 335 h 996"/>
                <a:gd name="T16" fmla="*/ 932 w 1300"/>
                <a:gd name="T17" fmla="*/ 261 h 996"/>
                <a:gd name="T18" fmla="*/ 967 w 1300"/>
                <a:gd name="T19" fmla="*/ 216 h 996"/>
                <a:gd name="T20" fmla="*/ 623 w 1300"/>
                <a:gd name="T21" fmla="*/ 339 h 996"/>
                <a:gd name="T22" fmla="*/ 523 w 1300"/>
                <a:gd name="T23" fmla="*/ 394 h 996"/>
                <a:gd name="T24" fmla="*/ 493 w 1300"/>
                <a:gd name="T25" fmla="*/ 402 h 996"/>
                <a:gd name="T26" fmla="*/ 381 w 1300"/>
                <a:gd name="T27" fmla="*/ 457 h 996"/>
                <a:gd name="T28" fmla="*/ 258 w 1300"/>
                <a:gd name="T29" fmla="*/ 517 h 996"/>
                <a:gd name="T30" fmla="*/ 311 w 1300"/>
                <a:gd name="T31" fmla="*/ 513 h 996"/>
                <a:gd name="T32" fmla="*/ 264 w 1300"/>
                <a:gd name="T33" fmla="*/ 604 h 996"/>
                <a:gd name="T34" fmla="*/ 365 w 1300"/>
                <a:gd name="T35" fmla="*/ 530 h 996"/>
                <a:gd name="T36" fmla="*/ 345 w 1300"/>
                <a:gd name="T37" fmla="*/ 564 h 996"/>
                <a:gd name="T38" fmla="*/ 444 w 1300"/>
                <a:gd name="T39" fmla="*/ 479 h 996"/>
                <a:gd name="T40" fmla="*/ 542 w 1300"/>
                <a:gd name="T41" fmla="*/ 429 h 996"/>
                <a:gd name="T42" fmla="*/ 494 w 1300"/>
                <a:gd name="T43" fmla="*/ 493 h 996"/>
                <a:gd name="T44" fmla="*/ 448 w 1300"/>
                <a:gd name="T45" fmla="*/ 593 h 996"/>
                <a:gd name="T46" fmla="*/ 371 w 1300"/>
                <a:gd name="T47" fmla="*/ 713 h 996"/>
                <a:gd name="T48" fmla="*/ 379 w 1300"/>
                <a:gd name="T49" fmla="*/ 671 h 996"/>
                <a:gd name="T50" fmla="*/ 218 w 1300"/>
                <a:gd name="T51" fmla="*/ 784 h 996"/>
                <a:gd name="T52" fmla="*/ 291 w 1300"/>
                <a:gd name="T53" fmla="*/ 781 h 996"/>
                <a:gd name="T54" fmla="*/ 237 w 1300"/>
                <a:gd name="T55" fmla="*/ 910 h 996"/>
                <a:gd name="T56" fmla="*/ 227 w 1300"/>
                <a:gd name="T57" fmla="*/ 952 h 996"/>
                <a:gd name="T58" fmla="*/ 266 w 1300"/>
                <a:gd name="T59" fmla="*/ 888 h 996"/>
                <a:gd name="T60" fmla="*/ 358 w 1300"/>
                <a:gd name="T61" fmla="*/ 820 h 996"/>
                <a:gd name="T62" fmla="*/ 461 w 1300"/>
                <a:gd name="T63" fmla="*/ 744 h 996"/>
                <a:gd name="T64" fmla="*/ 428 w 1300"/>
                <a:gd name="T65" fmla="*/ 712 h 996"/>
                <a:gd name="T66" fmla="*/ 755 w 1300"/>
                <a:gd name="T67" fmla="*/ 323 h 996"/>
                <a:gd name="T68" fmla="*/ 663 w 1300"/>
                <a:gd name="T69" fmla="*/ 441 h 996"/>
                <a:gd name="T70" fmla="*/ 394 w 1300"/>
                <a:gd name="T71" fmla="*/ 795 h 996"/>
                <a:gd name="T72" fmla="*/ 367 w 1300"/>
                <a:gd name="T73" fmla="*/ 906 h 996"/>
                <a:gd name="T74" fmla="*/ 218 w 1300"/>
                <a:gd name="T75" fmla="*/ 784 h 996"/>
                <a:gd name="T76" fmla="*/ 451 w 1300"/>
                <a:gd name="T77" fmla="*/ 548 h 996"/>
                <a:gd name="T78" fmla="*/ 283 w 1300"/>
                <a:gd name="T79" fmla="*/ 672 h 996"/>
                <a:gd name="T80" fmla="*/ 365 w 1300"/>
                <a:gd name="T81" fmla="*/ 530 h 996"/>
                <a:gd name="T82" fmla="*/ 0 w 1300"/>
                <a:gd name="T83" fmla="*/ 624 h 996"/>
                <a:gd name="T84" fmla="*/ 193 w 1300"/>
                <a:gd name="T85" fmla="*/ 555 h 996"/>
                <a:gd name="T86" fmla="*/ 463 w 1300"/>
                <a:gd name="T87" fmla="*/ 407 h 996"/>
                <a:gd name="T88" fmla="*/ 425 w 1300"/>
                <a:gd name="T89" fmla="*/ 411 h 996"/>
                <a:gd name="T90" fmla="*/ 523 w 1300"/>
                <a:gd name="T91" fmla="*/ 362 h 996"/>
                <a:gd name="T92" fmla="*/ 541 w 1300"/>
                <a:gd name="T93" fmla="*/ 369 h 996"/>
                <a:gd name="T94" fmla="*/ 736 w 1300"/>
                <a:gd name="T95" fmla="*/ 255 h 996"/>
                <a:gd name="T96" fmla="*/ 1034 w 1300"/>
                <a:gd name="T97" fmla="*/ 183 h 996"/>
                <a:gd name="T98" fmla="*/ 577 w 1300"/>
                <a:gd name="T99" fmla="*/ 372 h 996"/>
                <a:gd name="T100" fmla="*/ 604 w 1300"/>
                <a:gd name="T101" fmla="*/ 736 h 996"/>
                <a:gd name="T102" fmla="*/ 604 w 1300"/>
                <a:gd name="T103" fmla="*/ 736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6">
                  <a:moveTo>
                    <a:pt x="1088" y="228"/>
                  </a:moveTo>
                  <a:cubicBezTo>
                    <a:pt x="921" y="352"/>
                    <a:pt x="921" y="352"/>
                    <a:pt x="921" y="352"/>
                  </a:cubicBezTo>
                  <a:cubicBezTo>
                    <a:pt x="952" y="340"/>
                    <a:pt x="982" y="325"/>
                    <a:pt x="1010" y="306"/>
                  </a:cubicBezTo>
                  <a:cubicBezTo>
                    <a:pt x="1037" y="282"/>
                    <a:pt x="1063" y="255"/>
                    <a:pt x="1088" y="228"/>
                  </a:cubicBezTo>
                  <a:close/>
                  <a:moveTo>
                    <a:pt x="1297" y="33"/>
                  </a:moveTo>
                  <a:cubicBezTo>
                    <a:pt x="1298" y="22"/>
                    <a:pt x="1299" y="11"/>
                    <a:pt x="1300" y="0"/>
                  </a:cubicBezTo>
                  <a:cubicBezTo>
                    <a:pt x="1239" y="38"/>
                    <a:pt x="1174" y="78"/>
                    <a:pt x="1111" y="119"/>
                  </a:cubicBezTo>
                  <a:cubicBezTo>
                    <a:pt x="1131" y="115"/>
                    <a:pt x="1152" y="112"/>
                    <a:pt x="1174" y="110"/>
                  </a:cubicBezTo>
                  <a:cubicBezTo>
                    <a:pt x="1297" y="33"/>
                    <a:pt x="1297" y="33"/>
                    <a:pt x="1297" y="33"/>
                  </a:cubicBezTo>
                  <a:close/>
                  <a:moveTo>
                    <a:pt x="1174" y="110"/>
                  </a:moveTo>
                  <a:cubicBezTo>
                    <a:pt x="1170" y="112"/>
                    <a:pt x="1170" y="112"/>
                    <a:pt x="1170" y="112"/>
                  </a:cubicBezTo>
                  <a:cubicBezTo>
                    <a:pt x="1120" y="126"/>
                    <a:pt x="1075" y="151"/>
                    <a:pt x="1034" y="183"/>
                  </a:cubicBezTo>
                  <a:cubicBezTo>
                    <a:pt x="1153" y="123"/>
                    <a:pt x="1153" y="123"/>
                    <a:pt x="1153" y="123"/>
                  </a:cubicBezTo>
                  <a:cubicBezTo>
                    <a:pt x="972" y="236"/>
                    <a:pt x="972" y="236"/>
                    <a:pt x="972" y="236"/>
                  </a:cubicBezTo>
                  <a:cubicBezTo>
                    <a:pt x="965" y="243"/>
                    <a:pt x="958" y="250"/>
                    <a:pt x="951" y="257"/>
                  </a:cubicBezTo>
                  <a:cubicBezTo>
                    <a:pt x="955" y="247"/>
                    <a:pt x="955" y="247"/>
                    <a:pt x="955" y="247"/>
                  </a:cubicBezTo>
                  <a:cubicBezTo>
                    <a:pt x="932" y="261"/>
                    <a:pt x="932" y="261"/>
                    <a:pt x="932" y="261"/>
                  </a:cubicBezTo>
                  <a:cubicBezTo>
                    <a:pt x="923" y="274"/>
                    <a:pt x="914" y="288"/>
                    <a:pt x="907" y="302"/>
                  </a:cubicBezTo>
                  <a:cubicBezTo>
                    <a:pt x="896" y="313"/>
                    <a:pt x="886" y="324"/>
                    <a:pt x="876" y="335"/>
                  </a:cubicBezTo>
                  <a:cubicBezTo>
                    <a:pt x="899" y="318"/>
                    <a:pt x="899" y="318"/>
                    <a:pt x="899" y="318"/>
                  </a:cubicBezTo>
                  <a:cubicBezTo>
                    <a:pt x="859" y="399"/>
                    <a:pt x="840" y="491"/>
                    <a:pt x="819" y="582"/>
                  </a:cubicBezTo>
                  <a:cubicBezTo>
                    <a:pt x="938" y="289"/>
                    <a:pt x="938" y="289"/>
                    <a:pt x="938" y="289"/>
                  </a:cubicBezTo>
                  <a:cubicBezTo>
                    <a:pt x="1179" y="110"/>
                    <a:pt x="1179" y="110"/>
                    <a:pt x="1179" y="110"/>
                  </a:cubicBezTo>
                  <a:cubicBezTo>
                    <a:pt x="1177" y="110"/>
                    <a:pt x="1175" y="110"/>
                    <a:pt x="1174" y="110"/>
                  </a:cubicBezTo>
                  <a:close/>
                  <a:moveTo>
                    <a:pt x="819" y="582"/>
                  </a:moveTo>
                  <a:cubicBezTo>
                    <a:pt x="738" y="783"/>
                    <a:pt x="738" y="783"/>
                    <a:pt x="738" y="783"/>
                  </a:cubicBezTo>
                  <a:cubicBezTo>
                    <a:pt x="759" y="755"/>
                    <a:pt x="777" y="725"/>
                    <a:pt x="792" y="693"/>
                  </a:cubicBezTo>
                  <a:cubicBezTo>
                    <a:pt x="802" y="657"/>
                    <a:pt x="811" y="619"/>
                    <a:pt x="819" y="582"/>
                  </a:cubicBezTo>
                  <a:close/>
                  <a:moveTo>
                    <a:pt x="876" y="335"/>
                  </a:moveTo>
                  <a:cubicBezTo>
                    <a:pt x="708" y="459"/>
                    <a:pt x="708" y="459"/>
                    <a:pt x="708" y="459"/>
                  </a:cubicBezTo>
                  <a:cubicBezTo>
                    <a:pt x="739" y="447"/>
                    <a:pt x="770" y="432"/>
                    <a:pt x="798" y="413"/>
                  </a:cubicBezTo>
                  <a:cubicBezTo>
                    <a:pt x="825" y="388"/>
                    <a:pt x="850" y="362"/>
                    <a:pt x="876" y="335"/>
                  </a:cubicBezTo>
                  <a:close/>
                  <a:moveTo>
                    <a:pt x="932" y="261"/>
                  </a:moveTo>
                  <a:cubicBezTo>
                    <a:pt x="942" y="245"/>
                    <a:pt x="954" y="230"/>
                    <a:pt x="967" y="216"/>
                  </a:cubicBezTo>
                  <a:cubicBezTo>
                    <a:pt x="773" y="360"/>
                    <a:pt x="773" y="360"/>
                    <a:pt x="773" y="360"/>
                  </a:cubicBezTo>
                  <a:cubicBezTo>
                    <a:pt x="932" y="261"/>
                    <a:pt x="932" y="261"/>
                    <a:pt x="932" y="261"/>
                  </a:cubicBezTo>
                  <a:close/>
                  <a:moveTo>
                    <a:pt x="773" y="360"/>
                  </a:moveTo>
                  <a:cubicBezTo>
                    <a:pt x="745" y="378"/>
                    <a:pt x="745" y="378"/>
                    <a:pt x="745" y="378"/>
                  </a:cubicBezTo>
                  <a:cubicBezTo>
                    <a:pt x="769" y="351"/>
                    <a:pt x="850" y="293"/>
                    <a:pt x="951" y="224"/>
                  </a:cubicBezTo>
                  <a:cubicBezTo>
                    <a:pt x="967" y="216"/>
                    <a:pt x="967" y="216"/>
                    <a:pt x="967" y="216"/>
                  </a:cubicBezTo>
                  <a:cubicBezTo>
                    <a:pt x="966" y="216"/>
                    <a:pt x="964" y="216"/>
                    <a:pt x="963" y="216"/>
                  </a:cubicBezTo>
                  <a:cubicBezTo>
                    <a:pt x="1009" y="185"/>
                    <a:pt x="1059" y="152"/>
                    <a:pt x="1111" y="119"/>
                  </a:cubicBezTo>
                  <a:cubicBezTo>
                    <a:pt x="1040" y="135"/>
                    <a:pt x="973" y="169"/>
                    <a:pt x="917" y="217"/>
                  </a:cubicBezTo>
                  <a:cubicBezTo>
                    <a:pt x="811" y="227"/>
                    <a:pt x="716" y="284"/>
                    <a:pt x="623" y="339"/>
                  </a:cubicBezTo>
                  <a:cubicBezTo>
                    <a:pt x="736" y="255"/>
                    <a:pt x="736" y="255"/>
                    <a:pt x="736" y="255"/>
                  </a:cubicBezTo>
                  <a:cubicBezTo>
                    <a:pt x="660" y="274"/>
                    <a:pt x="598" y="317"/>
                    <a:pt x="541" y="369"/>
                  </a:cubicBezTo>
                  <a:cubicBezTo>
                    <a:pt x="618" y="342"/>
                    <a:pt x="618" y="342"/>
                    <a:pt x="618" y="342"/>
                  </a:cubicBezTo>
                  <a:cubicBezTo>
                    <a:pt x="586" y="360"/>
                    <a:pt x="555" y="378"/>
                    <a:pt x="523" y="394"/>
                  </a:cubicBezTo>
                  <a:cubicBezTo>
                    <a:pt x="520" y="395"/>
                    <a:pt x="516" y="396"/>
                    <a:pt x="512" y="397"/>
                  </a:cubicBezTo>
                  <a:cubicBezTo>
                    <a:pt x="501" y="408"/>
                    <a:pt x="489" y="420"/>
                    <a:pt x="478" y="432"/>
                  </a:cubicBezTo>
                  <a:cubicBezTo>
                    <a:pt x="475" y="432"/>
                    <a:pt x="472" y="433"/>
                    <a:pt x="469" y="433"/>
                  </a:cubicBezTo>
                  <a:cubicBezTo>
                    <a:pt x="493" y="402"/>
                    <a:pt x="493" y="402"/>
                    <a:pt x="493" y="402"/>
                  </a:cubicBezTo>
                  <a:cubicBezTo>
                    <a:pt x="483" y="404"/>
                    <a:pt x="473" y="405"/>
                    <a:pt x="463" y="407"/>
                  </a:cubicBezTo>
                  <a:cubicBezTo>
                    <a:pt x="451" y="418"/>
                    <a:pt x="440" y="429"/>
                    <a:pt x="429" y="441"/>
                  </a:cubicBezTo>
                  <a:cubicBezTo>
                    <a:pt x="427" y="442"/>
                    <a:pt x="425" y="443"/>
                    <a:pt x="423" y="443"/>
                  </a:cubicBezTo>
                  <a:cubicBezTo>
                    <a:pt x="409" y="447"/>
                    <a:pt x="395" y="452"/>
                    <a:pt x="381" y="457"/>
                  </a:cubicBezTo>
                  <a:cubicBezTo>
                    <a:pt x="376" y="459"/>
                    <a:pt x="371" y="461"/>
                    <a:pt x="367" y="463"/>
                  </a:cubicBezTo>
                  <a:cubicBezTo>
                    <a:pt x="362" y="465"/>
                    <a:pt x="357" y="467"/>
                    <a:pt x="353" y="469"/>
                  </a:cubicBezTo>
                  <a:cubicBezTo>
                    <a:pt x="330" y="479"/>
                    <a:pt x="307" y="490"/>
                    <a:pt x="285" y="502"/>
                  </a:cubicBezTo>
                  <a:cubicBezTo>
                    <a:pt x="276" y="507"/>
                    <a:pt x="267" y="512"/>
                    <a:pt x="258" y="517"/>
                  </a:cubicBezTo>
                  <a:cubicBezTo>
                    <a:pt x="249" y="522"/>
                    <a:pt x="240" y="528"/>
                    <a:pt x="231" y="533"/>
                  </a:cubicBezTo>
                  <a:cubicBezTo>
                    <a:pt x="222" y="538"/>
                    <a:pt x="213" y="543"/>
                    <a:pt x="205" y="548"/>
                  </a:cubicBezTo>
                  <a:cubicBezTo>
                    <a:pt x="201" y="550"/>
                    <a:pt x="197" y="553"/>
                    <a:pt x="193" y="555"/>
                  </a:cubicBezTo>
                  <a:cubicBezTo>
                    <a:pt x="311" y="513"/>
                    <a:pt x="311" y="513"/>
                    <a:pt x="311" y="513"/>
                  </a:cubicBezTo>
                  <a:cubicBezTo>
                    <a:pt x="282" y="533"/>
                    <a:pt x="255" y="558"/>
                    <a:pt x="232" y="585"/>
                  </a:cubicBezTo>
                  <a:cubicBezTo>
                    <a:pt x="261" y="570"/>
                    <a:pt x="261" y="570"/>
                    <a:pt x="261" y="570"/>
                  </a:cubicBezTo>
                  <a:cubicBezTo>
                    <a:pt x="188" y="618"/>
                    <a:pt x="126" y="688"/>
                    <a:pt x="87" y="770"/>
                  </a:cubicBezTo>
                  <a:cubicBezTo>
                    <a:pt x="264" y="604"/>
                    <a:pt x="264" y="604"/>
                    <a:pt x="264" y="604"/>
                  </a:cubicBezTo>
                  <a:cubicBezTo>
                    <a:pt x="265" y="604"/>
                    <a:pt x="265" y="604"/>
                    <a:pt x="265" y="604"/>
                  </a:cubicBezTo>
                  <a:cubicBezTo>
                    <a:pt x="346" y="528"/>
                    <a:pt x="346" y="528"/>
                    <a:pt x="346" y="528"/>
                  </a:cubicBezTo>
                  <a:cubicBezTo>
                    <a:pt x="376" y="513"/>
                    <a:pt x="376" y="513"/>
                    <a:pt x="376" y="513"/>
                  </a:cubicBezTo>
                  <a:cubicBezTo>
                    <a:pt x="373" y="518"/>
                    <a:pt x="369" y="524"/>
                    <a:pt x="365" y="530"/>
                  </a:cubicBezTo>
                  <a:cubicBezTo>
                    <a:pt x="413" y="494"/>
                    <a:pt x="413" y="494"/>
                    <a:pt x="413" y="494"/>
                  </a:cubicBezTo>
                  <a:cubicBezTo>
                    <a:pt x="424" y="489"/>
                    <a:pt x="424" y="489"/>
                    <a:pt x="424" y="489"/>
                  </a:cubicBezTo>
                  <a:cubicBezTo>
                    <a:pt x="401" y="513"/>
                    <a:pt x="378" y="536"/>
                    <a:pt x="354" y="558"/>
                  </a:cubicBezTo>
                  <a:cubicBezTo>
                    <a:pt x="351" y="560"/>
                    <a:pt x="348" y="562"/>
                    <a:pt x="345" y="564"/>
                  </a:cubicBezTo>
                  <a:cubicBezTo>
                    <a:pt x="325" y="598"/>
                    <a:pt x="307" y="633"/>
                    <a:pt x="289" y="668"/>
                  </a:cubicBezTo>
                  <a:cubicBezTo>
                    <a:pt x="290" y="667"/>
                    <a:pt x="290" y="667"/>
                    <a:pt x="290" y="667"/>
                  </a:cubicBezTo>
                  <a:cubicBezTo>
                    <a:pt x="428" y="487"/>
                    <a:pt x="428" y="487"/>
                    <a:pt x="428" y="487"/>
                  </a:cubicBezTo>
                  <a:cubicBezTo>
                    <a:pt x="444" y="479"/>
                    <a:pt x="444" y="479"/>
                    <a:pt x="444" y="479"/>
                  </a:cubicBezTo>
                  <a:cubicBezTo>
                    <a:pt x="542" y="429"/>
                    <a:pt x="542" y="429"/>
                    <a:pt x="542" y="429"/>
                  </a:cubicBezTo>
                  <a:cubicBezTo>
                    <a:pt x="609" y="396"/>
                    <a:pt x="609" y="396"/>
                    <a:pt x="609" y="396"/>
                  </a:cubicBezTo>
                  <a:cubicBezTo>
                    <a:pt x="580" y="418"/>
                    <a:pt x="552" y="443"/>
                    <a:pt x="526" y="470"/>
                  </a:cubicBezTo>
                  <a:cubicBezTo>
                    <a:pt x="542" y="429"/>
                    <a:pt x="542" y="429"/>
                    <a:pt x="542" y="429"/>
                  </a:cubicBezTo>
                  <a:cubicBezTo>
                    <a:pt x="535" y="437"/>
                    <a:pt x="528" y="446"/>
                    <a:pt x="521" y="454"/>
                  </a:cubicBezTo>
                  <a:cubicBezTo>
                    <a:pt x="518" y="458"/>
                    <a:pt x="515" y="462"/>
                    <a:pt x="512" y="467"/>
                  </a:cubicBezTo>
                  <a:cubicBezTo>
                    <a:pt x="509" y="471"/>
                    <a:pt x="506" y="475"/>
                    <a:pt x="503" y="480"/>
                  </a:cubicBezTo>
                  <a:cubicBezTo>
                    <a:pt x="500" y="484"/>
                    <a:pt x="497" y="489"/>
                    <a:pt x="494" y="493"/>
                  </a:cubicBezTo>
                  <a:cubicBezTo>
                    <a:pt x="490" y="500"/>
                    <a:pt x="486" y="508"/>
                    <a:pt x="482" y="515"/>
                  </a:cubicBezTo>
                  <a:cubicBezTo>
                    <a:pt x="472" y="526"/>
                    <a:pt x="461" y="537"/>
                    <a:pt x="451" y="548"/>
                  </a:cubicBezTo>
                  <a:cubicBezTo>
                    <a:pt x="474" y="531"/>
                    <a:pt x="474" y="531"/>
                    <a:pt x="474" y="531"/>
                  </a:cubicBezTo>
                  <a:cubicBezTo>
                    <a:pt x="464" y="551"/>
                    <a:pt x="455" y="572"/>
                    <a:pt x="448" y="593"/>
                  </a:cubicBezTo>
                  <a:cubicBezTo>
                    <a:pt x="446" y="598"/>
                    <a:pt x="444" y="603"/>
                    <a:pt x="442" y="608"/>
                  </a:cubicBezTo>
                  <a:cubicBezTo>
                    <a:pt x="437" y="623"/>
                    <a:pt x="432" y="639"/>
                    <a:pt x="428" y="654"/>
                  </a:cubicBezTo>
                  <a:cubicBezTo>
                    <a:pt x="423" y="671"/>
                    <a:pt x="419" y="688"/>
                    <a:pt x="415" y="704"/>
                  </a:cubicBezTo>
                  <a:cubicBezTo>
                    <a:pt x="400" y="706"/>
                    <a:pt x="386" y="709"/>
                    <a:pt x="371" y="713"/>
                  </a:cubicBezTo>
                  <a:cubicBezTo>
                    <a:pt x="414" y="642"/>
                    <a:pt x="414" y="642"/>
                    <a:pt x="414" y="642"/>
                  </a:cubicBezTo>
                  <a:cubicBezTo>
                    <a:pt x="408" y="646"/>
                    <a:pt x="402" y="651"/>
                    <a:pt x="396" y="656"/>
                  </a:cubicBezTo>
                  <a:cubicBezTo>
                    <a:pt x="393" y="658"/>
                    <a:pt x="391" y="661"/>
                    <a:pt x="388" y="663"/>
                  </a:cubicBezTo>
                  <a:cubicBezTo>
                    <a:pt x="385" y="666"/>
                    <a:pt x="382" y="668"/>
                    <a:pt x="379" y="671"/>
                  </a:cubicBezTo>
                  <a:cubicBezTo>
                    <a:pt x="377" y="673"/>
                    <a:pt x="374" y="676"/>
                    <a:pt x="371" y="679"/>
                  </a:cubicBezTo>
                  <a:cubicBezTo>
                    <a:pt x="366" y="684"/>
                    <a:pt x="360" y="689"/>
                    <a:pt x="355" y="695"/>
                  </a:cubicBezTo>
                  <a:cubicBezTo>
                    <a:pt x="346" y="705"/>
                    <a:pt x="337" y="715"/>
                    <a:pt x="328" y="726"/>
                  </a:cubicBezTo>
                  <a:cubicBezTo>
                    <a:pt x="290" y="740"/>
                    <a:pt x="252" y="760"/>
                    <a:pt x="218" y="784"/>
                  </a:cubicBezTo>
                  <a:cubicBezTo>
                    <a:pt x="200" y="804"/>
                    <a:pt x="180" y="822"/>
                    <a:pt x="159" y="838"/>
                  </a:cubicBezTo>
                  <a:cubicBezTo>
                    <a:pt x="168" y="826"/>
                    <a:pt x="168" y="826"/>
                    <a:pt x="168" y="826"/>
                  </a:cubicBezTo>
                  <a:cubicBezTo>
                    <a:pt x="158" y="836"/>
                    <a:pt x="148" y="846"/>
                    <a:pt x="139" y="857"/>
                  </a:cubicBezTo>
                  <a:cubicBezTo>
                    <a:pt x="291" y="781"/>
                    <a:pt x="291" y="781"/>
                    <a:pt x="291" y="781"/>
                  </a:cubicBezTo>
                  <a:cubicBezTo>
                    <a:pt x="282" y="796"/>
                    <a:pt x="273" y="812"/>
                    <a:pt x="266" y="829"/>
                  </a:cubicBezTo>
                  <a:cubicBezTo>
                    <a:pt x="264" y="833"/>
                    <a:pt x="262" y="836"/>
                    <a:pt x="261" y="840"/>
                  </a:cubicBezTo>
                  <a:cubicBezTo>
                    <a:pt x="253" y="858"/>
                    <a:pt x="246" y="876"/>
                    <a:pt x="241" y="895"/>
                  </a:cubicBezTo>
                  <a:cubicBezTo>
                    <a:pt x="239" y="900"/>
                    <a:pt x="238" y="905"/>
                    <a:pt x="237" y="910"/>
                  </a:cubicBezTo>
                  <a:cubicBezTo>
                    <a:pt x="191" y="944"/>
                    <a:pt x="191" y="944"/>
                    <a:pt x="191" y="944"/>
                  </a:cubicBezTo>
                  <a:cubicBezTo>
                    <a:pt x="205" y="938"/>
                    <a:pt x="219" y="932"/>
                    <a:pt x="232" y="925"/>
                  </a:cubicBezTo>
                  <a:cubicBezTo>
                    <a:pt x="232" y="926"/>
                    <a:pt x="232" y="928"/>
                    <a:pt x="232" y="929"/>
                  </a:cubicBezTo>
                  <a:cubicBezTo>
                    <a:pt x="230" y="937"/>
                    <a:pt x="228" y="944"/>
                    <a:pt x="227" y="952"/>
                  </a:cubicBezTo>
                  <a:cubicBezTo>
                    <a:pt x="248" y="917"/>
                    <a:pt x="248" y="917"/>
                    <a:pt x="248" y="917"/>
                  </a:cubicBezTo>
                  <a:cubicBezTo>
                    <a:pt x="259" y="911"/>
                    <a:pt x="270" y="905"/>
                    <a:pt x="280" y="898"/>
                  </a:cubicBezTo>
                  <a:cubicBezTo>
                    <a:pt x="307" y="873"/>
                    <a:pt x="332" y="847"/>
                    <a:pt x="358" y="820"/>
                  </a:cubicBezTo>
                  <a:cubicBezTo>
                    <a:pt x="266" y="888"/>
                    <a:pt x="266" y="888"/>
                    <a:pt x="266" y="888"/>
                  </a:cubicBezTo>
                  <a:cubicBezTo>
                    <a:pt x="347" y="752"/>
                    <a:pt x="347" y="752"/>
                    <a:pt x="347" y="752"/>
                  </a:cubicBezTo>
                  <a:cubicBezTo>
                    <a:pt x="411" y="720"/>
                    <a:pt x="411" y="720"/>
                    <a:pt x="411" y="720"/>
                  </a:cubicBezTo>
                  <a:cubicBezTo>
                    <a:pt x="407" y="739"/>
                    <a:pt x="403" y="758"/>
                    <a:pt x="398" y="777"/>
                  </a:cubicBezTo>
                  <a:cubicBezTo>
                    <a:pt x="385" y="791"/>
                    <a:pt x="371" y="805"/>
                    <a:pt x="358" y="820"/>
                  </a:cubicBezTo>
                  <a:cubicBezTo>
                    <a:pt x="395" y="792"/>
                    <a:pt x="395" y="792"/>
                    <a:pt x="395" y="792"/>
                  </a:cubicBezTo>
                  <a:cubicBezTo>
                    <a:pt x="395" y="793"/>
                    <a:pt x="394" y="794"/>
                    <a:pt x="394" y="795"/>
                  </a:cubicBezTo>
                  <a:cubicBezTo>
                    <a:pt x="396" y="792"/>
                    <a:pt x="396" y="792"/>
                    <a:pt x="396" y="792"/>
                  </a:cubicBezTo>
                  <a:cubicBezTo>
                    <a:pt x="461" y="744"/>
                    <a:pt x="461" y="744"/>
                    <a:pt x="461" y="744"/>
                  </a:cubicBezTo>
                  <a:cubicBezTo>
                    <a:pt x="438" y="772"/>
                    <a:pt x="419" y="804"/>
                    <a:pt x="403" y="837"/>
                  </a:cubicBezTo>
                  <a:cubicBezTo>
                    <a:pt x="662" y="595"/>
                    <a:pt x="662" y="595"/>
                    <a:pt x="662" y="595"/>
                  </a:cubicBezTo>
                  <a:cubicBezTo>
                    <a:pt x="558" y="620"/>
                    <a:pt x="479" y="693"/>
                    <a:pt x="404" y="771"/>
                  </a:cubicBezTo>
                  <a:cubicBezTo>
                    <a:pt x="428" y="712"/>
                    <a:pt x="428" y="712"/>
                    <a:pt x="428" y="712"/>
                  </a:cubicBezTo>
                  <a:cubicBezTo>
                    <a:pt x="449" y="701"/>
                    <a:pt x="449" y="701"/>
                    <a:pt x="449" y="701"/>
                  </a:cubicBezTo>
                  <a:cubicBezTo>
                    <a:pt x="443" y="702"/>
                    <a:pt x="438" y="702"/>
                    <a:pt x="432" y="702"/>
                  </a:cubicBezTo>
                  <a:cubicBezTo>
                    <a:pt x="513" y="502"/>
                    <a:pt x="513" y="502"/>
                    <a:pt x="513" y="502"/>
                  </a:cubicBezTo>
                  <a:cubicBezTo>
                    <a:pt x="755" y="323"/>
                    <a:pt x="755" y="323"/>
                    <a:pt x="755" y="323"/>
                  </a:cubicBezTo>
                  <a:cubicBezTo>
                    <a:pt x="822" y="289"/>
                    <a:pt x="822" y="289"/>
                    <a:pt x="822" y="289"/>
                  </a:cubicBezTo>
                  <a:cubicBezTo>
                    <a:pt x="765" y="333"/>
                    <a:pt x="714" y="388"/>
                    <a:pt x="663" y="441"/>
                  </a:cubicBezTo>
                  <a:cubicBezTo>
                    <a:pt x="773" y="360"/>
                    <a:pt x="773" y="360"/>
                    <a:pt x="773" y="360"/>
                  </a:cubicBezTo>
                  <a:close/>
                  <a:moveTo>
                    <a:pt x="663" y="441"/>
                  </a:moveTo>
                  <a:cubicBezTo>
                    <a:pt x="496" y="565"/>
                    <a:pt x="496" y="565"/>
                    <a:pt x="496" y="565"/>
                  </a:cubicBezTo>
                  <a:cubicBezTo>
                    <a:pt x="527" y="553"/>
                    <a:pt x="557" y="538"/>
                    <a:pt x="586" y="519"/>
                  </a:cubicBezTo>
                  <a:cubicBezTo>
                    <a:pt x="612" y="495"/>
                    <a:pt x="638" y="468"/>
                    <a:pt x="663" y="441"/>
                  </a:cubicBezTo>
                  <a:close/>
                  <a:moveTo>
                    <a:pt x="394" y="795"/>
                  </a:moveTo>
                  <a:cubicBezTo>
                    <a:pt x="313" y="996"/>
                    <a:pt x="313" y="996"/>
                    <a:pt x="313" y="996"/>
                  </a:cubicBezTo>
                  <a:cubicBezTo>
                    <a:pt x="316" y="993"/>
                    <a:pt x="318" y="989"/>
                    <a:pt x="321" y="985"/>
                  </a:cubicBezTo>
                  <a:cubicBezTo>
                    <a:pt x="323" y="982"/>
                    <a:pt x="326" y="978"/>
                    <a:pt x="328" y="975"/>
                  </a:cubicBezTo>
                  <a:cubicBezTo>
                    <a:pt x="343" y="953"/>
                    <a:pt x="356" y="930"/>
                    <a:pt x="367" y="906"/>
                  </a:cubicBezTo>
                  <a:cubicBezTo>
                    <a:pt x="376" y="875"/>
                    <a:pt x="383" y="844"/>
                    <a:pt x="390" y="812"/>
                  </a:cubicBezTo>
                  <a:cubicBezTo>
                    <a:pt x="392" y="807"/>
                    <a:pt x="393" y="801"/>
                    <a:pt x="394" y="795"/>
                  </a:cubicBezTo>
                  <a:close/>
                  <a:moveTo>
                    <a:pt x="168" y="826"/>
                  </a:moveTo>
                  <a:cubicBezTo>
                    <a:pt x="184" y="811"/>
                    <a:pt x="201" y="797"/>
                    <a:pt x="218" y="784"/>
                  </a:cubicBezTo>
                  <a:cubicBezTo>
                    <a:pt x="223" y="779"/>
                    <a:pt x="229" y="773"/>
                    <a:pt x="234" y="767"/>
                  </a:cubicBezTo>
                  <a:cubicBezTo>
                    <a:pt x="253" y="736"/>
                    <a:pt x="270" y="703"/>
                    <a:pt x="288" y="670"/>
                  </a:cubicBezTo>
                  <a:cubicBezTo>
                    <a:pt x="317" y="658"/>
                    <a:pt x="346" y="644"/>
                    <a:pt x="373" y="626"/>
                  </a:cubicBezTo>
                  <a:cubicBezTo>
                    <a:pt x="400" y="602"/>
                    <a:pt x="425" y="575"/>
                    <a:pt x="451" y="548"/>
                  </a:cubicBezTo>
                  <a:cubicBezTo>
                    <a:pt x="290" y="667"/>
                    <a:pt x="290" y="667"/>
                    <a:pt x="290" y="667"/>
                  </a:cubicBezTo>
                  <a:cubicBezTo>
                    <a:pt x="288" y="669"/>
                    <a:pt x="288" y="669"/>
                    <a:pt x="288" y="669"/>
                  </a:cubicBezTo>
                  <a:cubicBezTo>
                    <a:pt x="288" y="669"/>
                    <a:pt x="289" y="668"/>
                    <a:pt x="289" y="668"/>
                  </a:cubicBezTo>
                  <a:cubicBezTo>
                    <a:pt x="283" y="672"/>
                    <a:pt x="283" y="672"/>
                    <a:pt x="283" y="672"/>
                  </a:cubicBezTo>
                  <a:cubicBezTo>
                    <a:pt x="285" y="671"/>
                    <a:pt x="286" y="671"/>
                    <a:pt x="287" y="670"/>
                  </a:cubicBezTo>
                  <a:cubicBezTo>
                    <a:pt x="168" y="826"/>
                    <a:pt x="168" y="826"/>
                    <a:pt x="168" y="826"/>
                  </a:cubicBezTo>
                  <a:close/>
                  <a:moveTo>
                    <a:pt x="345" y="564"/>
                  </a:moveTo>
                  <a:cubicBezTo>
                    <a:pt x="351" y="553"/>
                    <a:pt x="358" y="541"/>
                    <a:pt x="365" y="530"/>
                  </a:cubicBezTo>
                  <a:cubicBezTo>
                    <a:pt x="265" y="604"/>
                    <a:pt x="265" y="604"/>
                    <a:pt x="265" y="604"/>
                  </a:cubicBezTo>
                  <a:cubicBezTo>
                    <a:pt x="292" y="594"/>
                    <a:pt x="319" y="580"/>
                    <a:pt x="345" y="564"/>
                  </a:cubicBezTo>
                  <a:close/>
                  <a:moveTo>
                    <a:pt x="193" y="555"/>
                  </a:moveTo>
                  <a:cubicBezTo>
                    <a:pt x="0" y="624"/>
                    <a:pt x="0" y="624"/>
                    <a:pt x="0" y="624"/>
                  </a:cubicBezTo>
                  <a:cubicBezTo>
                    <a:pt x="17" y="623"/>
                    <a:pt x="33" y="621"/>
                    <a:pt x="50" y="618"/>
                  </a:cubicBezTo>
                  <a:cubicBezTo>
                    <a:pt x="58" y="617"/>
                    <a:pt x="66" y="615"/>
                    <a:pt x="74" y="613"/>
                  </a:cubicBezTo>
                  <a:cubicBezTo>
                    <a:pt x="82" y="611"/>
                    <a:pt x="90" y="609"/>
                    <a:pt x="98" y="607"/>
                  </a:cubicBezTo>
                  <a:cubicBezTo>
                    <a:pt x="130" y="591"/>
                    <a:pt x="161" y="573"/>
                    <a:pt x="193" y="555"/>
                  </a:cubicBezTo>
                  <a:close/>
                  <a:moveTo>
                    <a:pt x="463" y="407"/>
                  </a:moveTo>
                  <a:cubicBezTo>
                    <a:pt x="469" y="401"/>
                    <a:pt x="476" y="396"/>
                    <a:pt x="482" y="391"/>
                  </a:cubicBezTo>
                  <a:cubicBezTo>
                    <a:pt x="425" y="411"/>
                    <a:pt x="425" y="411"/>
                    <a:pt x="425" y="411"/>
                  </a:cubicBezTo>
                  <a:cubicBezTo>
                    <a:pt x="438" y="410"/>
                    <a:pt x="451" y="409"/>
                    <a:pt x="463" y="407"/>
                  </a:cubicBezTo>
                  <a:close/>
                  <a:moveTo>
                    <a:pt x="425" y="411"/>
                  </a:moveTo>
                  <a:cubicBezTo>
                    <a:pt x="523" y="362"/>
                    <a:pt x="523" y="362"/>
                    <a:pt x="523" y="362"/>
                  </a:cubicBezTo>
                  <a:cubicBezTo>
                    <a:pt x="406" y="368"/>
                    <a:pt x="293" y="425"/>
                    <a:pt x="213" y="518"/>
                  </a:cubicBezTo>
                  <a:cubicBezTo>
                    <a:pt x="425" y="411"/>
                    <a:pt x="425" y="411"/>
                    <a:pt x="425" y="411"/>
                  </a:cubicBezTo>
                  <a:close/>
                  <a:moveTo>
                    <a:pt x="523" y="362"/>
                  </a:moveTo>
                  <a:cubicBezTo>
                    <a:pt x="509" y="371"/>
                    <a:pt x="495" y="380"/>
                    <a:pt x="482" y="391"/>
                  </a:cubicBezTo>
                  <a:cubicBezTo>
                    <a:pt x="509" y="381"/>
                    <a:pt x="509" y="381"/>
                    <a:pt x="509" y="381"/>
                  </a:cubicBezTo>
                  <a:cubicBezTo>
                    <a:pt x="523" y="362"/>
                    <a:pt x="523" y="362"/>
                    <a:pt x="523" y="362"/>
                  </a:cubicBezTo>
                  <a:close/>
                  <a:moveTo>
                    <a:pt x="509" y="381"/>
                  </a:moveTo>
                  <a:cubicBezTo>
                    <a:pt x="493" y="402"/>
                    <a:pt x="493" y="402"/>
                    <a:pt x="493" y="402"/>
                  </a:cubicBezTo>
                  <a:cubicBezTo>
                    <a:pt x="499" y="400"/>
                    <a:pt x="506" y="398"/>
                    <a:pt x="512" y="397"/>
                  </a:cubicBezTo>
                  <a:cubicBezTo>
                    <a:pt x="522" y="387"/>
                    <a:pt x="531" y="378"/>
                    <a:pt x="541" y="369"/>
                  </a:cubicBezTo>
                  <a:cubicBezTo>
                    <a:pt x="509" y="381"/>
                    <a:pt x="509" y="381"/>
                    <a:pt x="509" y="381"/>
                  </a:cubicBezTo>
                  <a:close/>
                  <a:moveTo>
                    <a:pt x="736" y="255"/>
                  </a:moveTo>
                  <a:cubicBezTo>
                    <a:pt x="622" y="226"/>
                    <a:pt x="498" y="247"/>
                    <a:pt x="398" y="312"/>
                  </a:cubicBezTo>
                  <a:lnTo>
                    <a:pt x="736" y="255"/>
                  </a:lnTo>
                  <a:close/>
                  <a:moveTo>
                    <a:pt x="967" y="216"/>
                  </a:moveTo>
                  <a:cubicBezTo>
                    <a:pt x="955" y="247"/>
                    <a:pt x="955" y="247"/>
                    <a:pt x="955" y="247"/>
                  </a:cubicBezTo>
                  <a:cubicBezTo>
                    <a:pt x="972" y="236"/>
                    <a:pt x="972" y="236"/>
                    <a:pt x="972" y="236"/>
                  </a:cubicBezTo>
                  <a:cubicBezTo>
                    <a:pt x="992" y="217"/>
                    <a:pt x="1013" y="199"/>
                    <a:pt x="1034" y="183"/>
                  </a:cubicBezTo>
                  <a:cubicBezTo>
                    <a:pt x="967" y="216"/>
                    <a:pt x="967" y="216"/>
                    <a:pt x="967" y="216"/>
                  </a:cubicBezTo>
                  <a:close/>
                  <a:moveTo>
                    <a:pt x="736" y="299"/>
                  </a:moveTo>
                  <a:cubicBezTo>
                    <a:pt x="723" y="309"/>
                    <a:pt x="710" y="319"/>
                    <a:pt x="698" y="330"/>
                  </a:cubicBezTo>
                  <a:cubicBezTo>
                    <a:pt x="656" y="338"/>
                    <a:pt x="616" y="352"/>
                    <a:pt x="577" y="372"/>
                  </a:cubicBezTo>
                  <a:cubicBezTo>
                    <a:pt x="620" y="341"/>
                    <a:pt x="620" y="341"/>
                    <a:pt x="620" y="341"/>
                  </a:cubicBezTo>
                  <a:cubicBezTo>
                    <a:pt x="736" y="299"/>
                    <a:pt x="736" y="299"/>
                    <a:pt x="736" y="299"/>
                  </a:cubicBezTo>
                  <a:close/>
                  <a:moveTo>
                    <a:pt x="839" y="429"/>
                  </a:moveTo>
                  <a:cubicBezTo>
                    <a:pt x="726" y="496"/>
                    <a:pt x="666" y="618"/>
                    <a:pt x="604" y="736"/>
                  </a:cubicBezTo>
                  <a:cubicBezTo>
                    <a:pt x="683" y="632"/>
                    <a:pt x="683" y="632"/>
                    <a:pt x="683" y="632"/>
                  </a:cubicBezTo>
                  <a:cubicBezTo>
                    <a:pt x="669" y="666"/>
                    <a:pt x="658" y="702"/>
                    <a:pt x="652" y="739"/>
                  </a:cubicBezTo>
                  <a:cubicBezTo>
                    <a:pt x="839" y="429"/>
                    <a:pt x="839" y="429"/>
                    <a:pt x="839" y="429"/>
                  </a:cubicBezTo>
                  <a:close/>
                  <a:moveTo>
                    <a:pt x="604" y="736"/>
                  </a:moveTo>
                  <a:cubicBezTo>
                    <a:pt x="475" y="905"/>
                    <a:pt x="475" y="905"/>
                    <a:pt x="475" y="905"/>
                  </a:cubicBezTo>
                  <a:cubicBezTo>
                    <a:pt x="502" y="884"/>
                    <a:pt x="527" y="860"/>
                    <a:pt x="549" y="834"/>
                  </a:cubicBezTo>
                  <a:cubicBezTo>
                    <a:pt x="569" y="803"/>
                    <a:pt x="586" y="769"/>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cs typeface="隶书" panose="02010509060101010101" pitchFamily="49" charset="-122"/>
              </a:endParaRPr>
            </a:p>
          </p:txBody>
        </p:sp>
      </p:gr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rotWithShape="1">
          <a:blip r:embed="rId15"/>
          <a:stretch>
            <a:fillRect/>
          </a:stretch>
        </a:blip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4"/>
            </p:custDataLst>
          </p:nvPr>
        </p:nvSpPr>
        <p:spPr/>
        <p:txBody>
          <a:bodyPr/>
          <a:lstStyle>
            <a:lvl1pPr>
              <a:defRPr>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矩形 5"/>
          <p:cNvSpPr/>
          <p:nvPr userDrawn="1">
            <p:custDataLst>
              <p:tags r:id="rId9"/>
            </p:custDataLst>
          </p:nvPr>
        </p:nvSpPr>
        <p:spPr>
          <a:xfrm rot="5400000">
            <a:off x="370069" y="-370068"/>
            <a:ext cx="1817334" cy="2557469"/>
          </a:xfrm>
          <a:prstGeom prst="rect">
            <a:avLst/>
          </a:prstGeom>
          <a:blipFill dpi="0" rotWithShape="1">
            <a:blip r:embed="rId10">
              <a:alphaModFix amt="50000"/>
            </a:blip>
            <a:stretch>
              <a:fillRect l="-30922" t="21229" b="-212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pitchFamily="49" charset="-122"/>
              <a:ea typeface="隶书" panose="02010509060101010101" pitchFamily="49" charset="-122"/>
              <a:cs typeface="隶书" panose="02010509060101010101" pitchFamily="49" charset="-122"/>
            </a:endParaRPr>
          </a:p>
        </p:txBody>
      </p:sp>
      <p:grpSp>
        <p:nvGrpSpPr>
          <p:cNvPr id="20" name="组合 19"/>
          <p:cNvGrpSpPr/>
          <p:nvPr userDrawn="1">
            <p:custDataLst>
              <p:tags r:id="rId11"/>
            </p:custDataLst>
          </p:nvPr>
        </p:nvGrpSpPr>
        <p:grpSpPr>
          <a:xfrm>
            <a:off x="-273459" y="249833"/>
            <a:ext cx="1996050" cy="1172906"/>
            <a:chOff x="-107268" y="-163737"/>
            <a:chExt cx="3140443" cy="1845368"/>
          </a:xfrm>
        </p:grpSpPr>
        <p:sp>
          <p:nvSpPr>
            <p:cNvPr id="21" name="Freeform 202"/>
            <p:cNvSpPr>
              <a:spLocks noEditPoints="1"/>
            </p:cNvSpPr>
            <p:nvPr>
              <p:custDataLst>
                <p:tags r:id="rId12"/>
              </p:custDataLst>
            </p:nvPr>
          </p:nvSpPr>
          <p:spPr bwMode="auto">
            <a:xfrm flipH="1">
              <a:off x="122287" y="-163737"/>
              <a:ext cx="1967798" cy="1509325"/>
            </a:xfrm>
            <a:custGeom>
              <a:gdLst>
                <a:gd name="T0" fmla="*/ 1088 w 1300"/>
                <a:gd name="T1" fmla="*/ 228 h 996"/>
                <a:gd name="T2" fmla="*/ 1174 w 1300"/>
                <a:gd name="T3" fmla="*/ 110 h 996"/>
                <a:gd name="T4" fmla="*/ 1034 w 1300"/>
                <a:gd name="T5" fmla="*/ 183 h 996"/>
                <a:gd name="T6" fmla="*/ 955 w 1300"/>
                <a:gd name="T7" fmla="*/ 247 h 996"/>
                <a:gd name="T8" fmla="*/ 899 w 1300"/>
                <a:gd name="T9" fmla="*/ 318 h 996"/>
                <a:gd name="T10" fmla="*/ 1174 w 1300"/>
                <a:gd name="T11" fmla="*/ 110 h 996"/>
                <a:gd name="T12" fmla="*/ 819 w 1300"/>
                <a:gd name="T13" fmla="*/ 582 h 996"/>
                <a:gd name="T14" fmla="*/ 876 w 1300"/>
                <a:gd name="T15" fmla="*/ 335 h 996"/>
                <a:gd name="T16" fmla="*/ 932 w 1300"/>
                <a:gd name="T17" fmla="*/ 261 h 996"/>
                <a:gd name="T18" fmla="*/ 967 w 1300"/>
                <a:gd name="T19" fmla="*/ 216 h 996"/>
                <a:gd name="T20" fmla="*/ 623 w 1300"/>
                <a:gd name="T21" fmla="*/ 339 h 996"/>
                <a:gd name="T22" fmla="*/ 523 w 1300"/>
                <a:gd name="T23" fmla="*/ 394 h 996"/>
                <a:gd name="T24" fmla="*/ 493 w 1300"/>
                <a:gd name="T25" fmla="*/ 402 h 996"/>
                <a:gd name="T26" fmla="*/ 381 w 1300"/>
                <a:gd name="T27" fmla="*/ 457 h 996"/>
                <a:gd name="T28" fmla="*/ 258 w 1300"/>
                <a:gd name="T29" fmla="*/ 517 h 996"/>
                <a:gd name="T30" fmla="*/ 311 w 1300"/>
                <a:gd name="T31" fmla="*/ 513 h 996"/>
                <a:gd name="T32" fmla="*/ 264 w 1300"/>
                <a:gd name="T33" fmla="*/ 604 h 996"/>
                <a:gd name="T34" fmla="*/ 365 w 1300"/>
                <a:gd name="T35" fmla="*/ 530 h 996"/>
                <a:gd name="T36" fmla="*/ 345 w 1300"/>
                <a:gd name="T37" fmla="*/ 564 h 996"/>
                <a:gd name="T38" fmla="*/ 444 w 1300"/>
                <a:gd name="T39" fmla="*/ 479 h 996"/>
                <a:gd name="T40" fmla="*/ 542 w 1300"/>
                <a:gd name="T41" fmla="*/ 429 h 996"/>
                <a:gd name="T42" fmla="*/ 494 w 1300"/>
                <a:gd name="T43" fmla="*/ 493 h 996"/>
                <a:gd name="T44" fmla="*/ 448 w 1300"/>
                <a:gd name="T45" fmla="*/ 593 h 996"/>
                <a:gd name="T46" fmla="*/ 371 w 1300"/>
                <a:gd name="T47" fmla="*/ 713 h 996"/>
                <a:gd name="T48" fmla="*/ 379 w 1300"/>
                <a:gd name="T49" fmla="*/ 671 h 996"/>
                <a:gd name="T50" fmla="*/ 218 w 1300"/>
                <a:gd name="T51" fmla="*/ 784 h 996"/>
                <a:gd name="T52" fmla="*/ 291 w 1300"/>
                <a:gd name="T53" fmla="*/ 781 h 996"/>
                <a:gd name="T54" fmla="*/ 237 w 1300"/>
                <a:gd name="T55" fmla="*/ 910 h 996"/>
                <a:gd name="T56" fmla="*/ 227 w 1300"/>
                <a:gd name="T57" fmla="*/ 952 h 996"/>
                <a:gd name="T58" fmla="*/ 266 w 1300"/>
                <a:gd name="T59" fmla="*/ 888 h 996"/>
                <a:gd name="T60" fmla="*/ 358 w 1300"/>
                <a:gd name="T61" fmla="*/ 820 h 996"/>
                <a:gd name="T62" fmla="*/ 461 w 1300"/>
                <a:gd name="T63" fmla="*/ 744 h 996"/>
                <a:gd name="T64" fmla="*/ 428 w 1300"/>
                <a:gd name="T65" fmla="*/ 712 h 996"/>
                <a:gd name="T66" fmla="*/ 755 w 1300"/>
                <a:gd name="T67" fmla="*/ 323 h 996"/>
                <a:gd name="T68" fmla="*/ 663 w 1300"/>
                <a:gd name="T69" fmla="*/ 441 h 996"/>
                <a:gd name="T70" fmla="*/ 394 w 1300"/>
                <a:gd name="T71" fmla="*/ 795 h 996"/>
                <a:gd name="T72" fmla="*/ 367 w 1300"/>
                <a:gd name="T73" fmla="*/ 906 h 996"/>
                <a:gd name="T74" fmla="*/ 218 w 1300"/>
                <a:gd name="T75" fmla="*/ 784 h 996"/>
                <a:gd name="T76" fmla="*/ 451 w 1300"/>
                <a:gd name="T77" fmla="*/ 548 h 996"/>
                <a:gd name="T78" fmla="*/ 283 w 1300"/>
                <a:gd name="T79" fmla="*/ 672 h 996"/>
                <a:gd name="T80" fmla="*/ 365 w 1300"/>
                <a:gd name="T81" fmla="*/ 530 h 996"/>
                <a:gd name="T82" fmla="*/ 0 w 1300"/>
                <a:gd name="T83" fmla="*/ 624 h 996"/>
                <a:gd name="T84" fmla="*/ 193 w 1300"/>
                <a:gd name="T85" fmla="*/ 555 h 996"/>
                <a:gd name="T86" fmla="*/ 463 w 1300"/>
                <a:gd name="T87" fmla="*/ 407 h 996"/>
                <a:gd name="T88" fmla="*/ 425 w 1300"/>
                <a:gd name="T89" fmla="*/ 411 h 996"/>
                <a:gd name="T90" fmla="*/ 523 w 1300"/>
                <a:gd name="T91" fmla="*/ 362 h 996"/>
                <a:gd name="T92" fmla="*/ 541 w 1300"/>
                <a:gd name="T93" fmla="*/ 369 h 996"/>
                <a:gd name="T94" fmla="*/ 736 w 1300"/>
                <a:gd name="T95" fmla="*/ 255 h 996"/>
                <a:gd name="T96" fmla="*/ 1034 w 1300"/>
                <a:gd name="T97" fmla="*/ 183 h 996"/>
                <a:gd name="T98" fmla="*/ 577 w 1300"/>
                <a:gd name="T99" fmla="*/ 372 h 996"/>
                <a:gd name="T100" fmla="*/ 604 w 1300"/>
                <a:gd name="T101" fmla="*/ 736 h 996"/>
                <a:gd name="T102" fmla="*/ 604 w 1300"/>
                <a:gd name="T103" fmla="*/ 736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6">
                  <a:moveTo>
                    <a:pt x="1088" y="228"/>
                  </a:moveTo>
                  <a:cubicBezTo>
                    <a:pt x="921" y="352"/>
                    <a:pt x="921" y="352"/>
                    <a:pt x="921" y="352"/>
                  </a:cubicBezTo>
                  <a:cubicBezTo>
                    <a:pt x="952" y="340"/>
                    <a:pt x="982" y="325"/>
                    <a:pt x="1010" y="306"/>
                  </a:cubicBezTo>
                  <a:cubicBezTo>
                    <a:pt x="1037" y="282"/>
                    <a:pt x="1063" y="255"/>
                    <a:pt x="1088" y="228"/>
                  </a:cubicBezTo>
                  <a:close/>
                  <a:moveTo>
                    <a:pt x="1297" y="33"/>
                  </a:moveTo>
                  <a:cubicBezTo>
                    <a:pt x="1298" y="22"/>
                    <a:pt x="1299" y="11"/>
                    <a:pt x="1300" y="0"/>
                  </a:cubicBezTo>
                  <a:cubicBezTo>
                    <a:pt x="1239" y="38"/>
                    <a:pt x="1174" y="78"/>
                    <a:pt x="1111" y="119"/>
                  </a:cubicBezTo>
                  <a:cubicBezTo>
                    <a:pt x="1131" y="115"/>
                    <a:pt x="1152" y="112"/>
                    <a:pt x="1174" y="110"/>
                  </a:cubicBezTo>
                  <a:cubicBezTo>
                    <a:pt x="1297" y="33"/>
                    <a:pt x="1297" y="33"/>
                    <a:pt x="1297" y="33"/>
                  </a:cubicBezTo>
                  <a:close/>
                  <a:moveTo>
                    <a:pt x="1174" y="110"/>
                  </a:moveTo>
                  <a:cubicBezTo>
                    <a:pt x="1170" y="112"/>
                    <a:pt x="1170" y="112"/>
                    <a:pt x="1170" y="112"/>
                  </a:cubicBezTo>
                  <a:cubicBezTo>
                    <a:pt x="1120" y="126"/>
                    <a:pt x="1075" y="151"/>
                    <a:pt x="1034" y="183"/>
                  </a:cubicBezTo>
                  <a:cubicBezTo>
                    <a:pt x="1153" y="123"/>
                    <a:pt x="1153" y="123"/>
                    <a:pt x="1153" y="123"/>
                  </a:cubicBezTo>
                  <a:cubicBezTo>
                    <a:pt x="972" y="236"/>
                    <a:pt x="972" y="236"/>
                    <a:pt x="972" y="236"/>
                  </a:cubicBezTo>
                  <a:cubicBezTo>
                    <a:pt x="965" y="243"/>
                    <a:pt x="958" y="250"/>
                    <a:pt x="951" y="257"/>
                  </a:cubicBezTo>
                  <a:cubicBezTo>
                    <a:pt x="955" y="247"/>
                    <a:pt x="955" y="247"/>
                    <a:pt x="955" y="247"/>
                  </a:cubicBezTo>
                  <a:cubicBezTo>
                    <a:pt x="932" y="261"/>
                    <a:pt x="932" y="261"/>
                    <a:pt x="932" y="261"/>
                  </a:cubicBezTo>
                  <a:cubicBezTo>
                    <a:pt x="923" y="274"/>
                    <a:pt x="914" y="288"/>
                    <a:pt x="907" y="302"/>
                  </a:cubicBezTo>
                  <a:cubicBezTo>
                    <a:pt x="896" y="313"/>
                    <a:pt x="886" y="324"/>
                    <a:pt x="876" y="335"/>
                  </a:cubicBezTo>
                  <a:cubicBezTo>
                    <a:pt x="899" y="318"/>
                    <a:pt x="899" y="318"/>
                    <a:pt x="899" y="318"/>
                  </a:cubicBezTo>
                  <a:cubicBezTo>
                    <a:pt x="859" y="399"/>
                    <a:pt x="840" y="491"/>
                    <a:pt x="819" y="582"/>
                  </a:cubicBezTo>
                  <a:cubicBezTo>
                    <a:pt x="938" y="289"/>
                    <a:pt x="938" y="289"/>
                    <a:pt x="938" y="289"/>
                  </a:cubicBezTo>
                  <a:cubicBezTo>
                    <a:pt x="1179" y="110"/>
                    <a:pt x="1179" y="110"/>
                    <a:pt x="1179" y="110"/>
                  </a:cubicBezTo>
                  <a:cubicBezTo>
                    <a:pt x="1177" y="110"/>
                    <a:pt x="1175" y="110"/>
                    <a:pt x="1174" y="110"/>
                  </a:cubicBezTo>
                  <a:close/>
                  <a:moveTo>
                    <a:pt x="819" y="582"/>
                  </a:moveTo>
                  <a:cubicBezTo>
                    <a:pt x="738" y="783"/>
                    <a:pt x="738" y="783"/>
                    <a:pt x="738" y="783"/>
                  </a:cubicBezTo>
                  <a:cubicBezTo>
                    <a:pt x="759" y="755"/>
                    <a:pt x="777" y="725"/>
                    <a:pt x="792" y="693"/>
                  </a:cubicBezTo>
                  <a:cubicBezTo>
                    <a:pt x="802" y="657"/>
                    <a:pt x="811" y="619"/>
                    <a:pt x="819" y="582"/>
                  </a:cubicBezTo>
                  <a:close/>
                  <a:moveTo>
                    <a:pt x="876" y="335"/>
                  </a:moveTo>
                  <a:cubicBezTo>
                    <a:pt x="708" y="459"/>
                    <a:pt x="708" y="459"/>
                    <a:pt x="708" y="459"/>
                  </a:cubicBezTo>
                  <a:cubicBezTo>
                    <a:pt x="739" y="447"/>
                    <a:pt x="770" y="432"/>
                    <a:pt x="798" y="413"/>
                  </a:cubicBezTo>
                  <a:cubicBezTo>
                    <a:pt x="825" y="388"/>
                    <a:pt x="850" y="362"/>
                    <a:pt x="876" y="335"/>
                  </a:cubicBezTo>
                  <a:close/>
                  <a:moveTo>
                    <a:pt x="932" y="261"/>
                  </a:moveTo>
                  <a:cubicBezTo>
                    <a:pt x="942" y="245"/>
                    <a:pt x="954" y="230"/>
                    <a:pt x="967" y="216"/>
                  </a:cubicBezTo>
                  <a:cubicBezTo>
                    <a:pt x="773" y="360"/>
                    <a:pt x="773" y="360"/>
                    <a:pt x="773" y="360"/>
                  </a:cubicBezTo>
                  <a:cubicBezTo>
                    <a:pt x="932" y="261"/>
                    <a:pt x="932" y="261"/>
                    <a:pt x="932" y="261"/>
                  </a:cubicBezTo>
                  <a:close/>
                  <a:moveTo>
                    <a:pt x="773" y="360"/>
                  </a:moveTo>
                  <a:cubicBezTo>
                    <a:pt x="745" y="378"/>
                    <a:pt x="745" y="378"/>
                    <a:pt x="745" y="378"/>
                  </a:cubicBezTo>
                  <a:cubicBezTo>
                    <a:pt x="769" y="351"/>
                    <a:pt x="850" y="293"/>
                    <a:pt x="951" y="224"/>
                  </a:cubicBezTo>
                  <a:cubicBezTo>
                    <a:pt x="967" y="216"/>
                    <a:pt x="967" y="216"/>
                    <a:pt x="967" y="216"/>
                  </a:cubicBezTo>
                  <a:cubicBezTo>
                    <a:pt x="966" y="216"/>
                    <a:pt x="964" y="216"/>
                    <a:pt x="963" y="216"/>
                  </a:cubicBezTo>
                  <a:cubicBezTo>
                    <a:pt x="1009" y="185"/>
                    <a:pt x="1059" y="152"/>
                    <a:pt x="1111" y="119"/>
                  </a:cubicBezTo>
                  <a:cubicBezTo>
                    <a:pt x="1040" y="135"/>
                    <a:pt x="973" y="169"/>
                    <a:pt x="917" y="217"/>
                  </a:cubicBezTo>
                  <a:cubicBezTo>
                    <a:pt x="811" y="227"/>
                    <a:pt x="716" y="284"/>
                    <a:pt x="623" y="339"/>
                  </a:cubicBezTo>
                  <a:cubicBezTo>
                    <a:pt x="736" y="255"/>
                    <a:pt x="736" y="255"/>
                    <a:pt x="736" y="255"/>
                  </a:cubicBezTo>
                  <a:cubicBezTo>
                    <a:pt x="660" y="274"/>
                    <a:pt x="598" y="317"/>
                    <a:pt x="541" y="369"/>
                  </a:cubicBezTo>
                  <a:cubicBezTo>
                    <a:pt x="618" y="342"/>
                    <a:pt x="618" y="342"/>
                    <a:pt x="618" y="342"/>
                  </a:cubicBezTo>
                  <a:cubicBezTo>
                    <a:pt x="586" y="360"/>
                    <a:pt x="555" y="378"/>
                    <a:pt x="523" y="394"/>
                  </a:cubicBezTo>
                  <a:cubicBezTo>
                    <a:pt x="520" y="395"/>
                    <a:pt x="516" y="396"/>
                    <a:pt x="512" y="397"/>
                  </a:cubicBezTo>
                  <a:cubicBezTo>
                    <a:pt x="501" y="408"/>
                    <a:pt x="489" y="420"/>
                    <a:pt x="478" y="432"/>
                  </a:cubicBezTo>
                  <a:cubicBezTo>
                    <a:pt x="475" y="432"/>
                    <a:pt x="472" y="433"/>
                    <a:pt x="469" y="433"/>
                  </a:cubicBezTo>
                  <a:cubicBezTo>
                    <a:pt x="493" y="402"/>
                    <a:pt x="493" y="402"/>
                    <a:pt x="493" y="402"/>
                  </a:cubicBezTo>
                  <a:cubicBezTo>
                    <a:pt x="483" y="404"/>
                    <a:pt x="473" y="405"/>
                    <a:pt x="463" y="407"/>
                  </a:cubicBezTo>
                  <a:cubicBezTo>
                    <a:pt x="451" y="418"/>
                    <a:pt x="440" y="429"/>
                    <a:pt x="429" y="441"/>
                  </a:cubicBezTo>
                  <a:cubicBezTo>
                    <a:pt x="427" y="442"/>
                    <a:pt x="425" y="443"/>
                    <a:pt x="423" y="443"/>
                  </a:cubicBezTo>
                  <a:cubicBezTo>
                    <a:pt x="409" y="447"/>
                    <a:pt x="395" y="452"/>
                    <a:pt x="381" y="457"/>
                  </a:cubicBezTo>
                  <a:cubicBezTo>
                    <a:pt x="376" y="459"/>
                    <a:pt x="371" y="461"/>
                    <a:pt x="367" y="463"/>
                  </a:cubicBezTo>
                  <a:cubicBezTo>
                    <a:pt x="362" y="465"/>
                    <a:pt x="357" y="467"/>
                    <a:pt x="353" y="469"/>
                  </a:cubicBezTo>
                  <a:cubicBezTo>
                    <a:pt x="330" y="479"/>
                    <a:pt x="307" y="490"/>
                    <a:pt x="285" y="502"/>
                  </a:cubicBezTo>
                  <a:cubicBezTo>
                    <a:pt x="276" y="507"/>
                    <a:pt x="267" y="512"/>
                    <a:pt x="258" y="517"/>
                  </a:cubicBezTo>
                  <a:cubicBezTo>
                    <a:pt x="249" y="522"/>
                    <a:pt x="240" y="528"/>
                    <a:pt x="231" y="533"/>
                  </a:cubicBezTo>
                  <a:cubicBezTo>
                    <a:pt x="222" y="538"/>
                    <a:pt x="213" y="543"/>
                    <a:pt x="205" y="548"/>
                  </a:cubicBezTo>
                  <a:cubicBezTo>
                    <a:pt x="201" y="550"/>
                    <a:pt x="197" y="553"/>
                    <a:pt x="193" y="555"/>
                  </a:cubicBezTo>
                  <a:cubicBezTo>
                    <a:pt x="311" y="513"/>
                    <a:pt x="311" y="513"/>
                    <a:pt x="311" y="513"/>
                  </a:cubicBezTo>
                  <a:cubicBezTo>
                    <a:pt x="282" y="533"/>
                    <a:pt x="255" y="558"/>
                    <a:pt x="232" y="585"/>
                  </a:cubicBezTo>
                  <a:cubicBezTo>
                    <a:pt x="261" y="570"/>
                    <a:pt x="261" y="570"/>
                    <a:pt x="261" y="570"/>
                  </a:cubicBezTo>
                  <a:cubicBezTo>
                    <a:pt x="188" y="618"/>
                    <a:pt x="126" y="688"/>
                    <a:pt x="87" y="770"/>
                  </a:cubicBezTo>
                  <a:cubicBezTo>
                    <a:pt x="264" y="604"/>
                    <a:pt x="264" y="604"/>
                    <a:pt x="264" y="604"/>
                  </a:cubicBezTo>
                  <a:cubicBezTo>
                    <a:pt x="265" y="604"/>
                    <a:pt x="265" y="604"/>
                    <a:pt x="265" y="604"/>
                  </a:cubicBezTo>
                  <a:cubicBezTo>
                    <a:pt x="346" y="528"/>
                    <a:pt x="346" y="528"/>
                    <a:pt x="346" y="528"/>
                  </a:cubicBezTo>
                  <a:cubicBezTo>
                    <a:pt x="376" y="513"/>
                    <a:pt x="376" y="513"/>
                    <a:pt x="376" y="513"/>
                  </a:cubicBezTo>
                  <a:cubicBezTo>
                    <a:pt x="373" y="518"/>
                    <a:pt x="369" y="524"/>
                    <a:pt x="365" y="530"/>
                  </a:cubicBezTo>
                  <a:cubicBezTo>
                    <a:pt x="413" y="494"/>
                    <a:pt x="413" y="494"/>
                    <a:pt x="413" y="494"/>
                  </a:cubicBezTo>
                  <a:cubicBezTo>
                    <a:pt x="424" y="489"/>
                    <a:pt x="424" y="489"/>
                    <a:pt x="424" y="489"/>
                  </a:cubicBezTo>
                  <a:cubicBezTo>
                    <a:pt x="401" y="513"/>
                    <a:pt x="378" y="536"/>
                    <a:pt x="354" y="558"/>
                  </a:cubicBezTo>
                  <a:cubicBezTo>
                    <a:pt x="351" y="560"/>
                    <a:pt x="348" y="562"/>
                    <a:pt x="345" y="564"/>
                  </a:cubicBezTo>
                  <a:cubicBezTo>
                    <a:pt x="325" y="598"/>
                    <a:pt x="307" y="633"/>
                    <a:pt x="289" y="668"/>
                  </a:cubicBezTo>
                  <a:cubicBezTo>
                    <a:pt x="290" y="667"/>
                    <a:pt x="290" y="667"/>
                    <a:pt x="290" y="667"/>
                  </a:cubicBezTo>
                  <a:cubicBezTo>
                    <a:pt x="428" y="487"/>
                    <a:pt x="428" y="487"/>
                    <a:pt x="428" y="487"/>
                  </a:cubicBezTo>
                  <a:cubicBezTo>
                    <a:pt x="444" y="479"/>
                    <a:pt x="444" y="479"/>
                    <a:pt x="444" y="479"/>
                  </a:cubicBezTo>
                  <a:cubicBezTo>
                    <a:pt x="542" y="429"/>
                    <a:pt x="542" y="429"/>
                    <a:pt x="542" y="429"/>
                  </a:cubicBezTo>
                  <a:cubicBezTo>
                    <a:pt x="609" y="396"/>
                    <a:pt x="609" y="396"/>
                    <a:pt x="609" y="396"/>
                  </a:cubicBezTo>
                  <a:cubicBezTo>
                    <a:pt x="580" y="418"/>
                    <a:pt x="552" y="443"/>
                    <a:pt x="526" y="470"/>
                  </a:cubicBezTo>
                  <a:cubicBezTo>
                    <a:pt x="542" y="429"/>
                    <a:pt x="542" y="429"/>
                    <a:pt x="542" y="429"/>
                  </a:cubicBezTo>
                  <a:cubicBezTo>
                    <a:pt x="535" y="437"/>
                    <a:pt x="528" y="446"/>
                    <a:pt x="521" y="454"/>
                  </a:cubicBezTo>
                  <a:cubicBezTo>
                    <a:pt x="518" y="458"/>
                    <a:pt x="515" y="462"/>
                    <a:pt x="512" y="467"/>
                  </a:cubicBezTo>
                  <a:cubicBezTo>
                    <a:pt x="509" y="471"/>
                    <a:pt x="506" y="475"/>
                    <a:pt x="503" y="480"/>
                  </a:cubicBezTo>
                  <a:cubicBezTo>
                    <a:pt x="500" y="484"/>
                    <a:pt x="497" y="489"/>
                    <a:pt x="494" y="493"/>
                  </a:cubicBezTo>
                  <a:cubicBezTo>
                    <a:pt x="490" y="500"/>
                    <a:pt x="486" y="508"/>
                    <a:pt x="482" y="515"/>
                  </a:cubicBezTo>
                  <a:cubicBezTo>
                    <a:pt x="472" y="526"/>
                    <a:pt x="461" y="537"/>
                    <a:pt x="451" y="548"/>
                  </a:cubicBezTo>
                  <a:cubicBezTo>
                    <a:pt x="474" y="531"/>
                    <a:pt x="474" y="531"/>
                    <a:pt x="474" y="531"/>
                  </a:cubicBezTo>
                  <a:cubicBezTo>
                    <a:pt x="464" y="551"/>
                    <a:pt x="455" y="572"/>
                    <a:pt x="448" y="593"/>
                  </a:cubicBezTo>
                  <a:cubicBezTo>
                    <a:pt x="446" y="598"/>
                    <a:pt x="444" y="603"/>
                    <a:pt x="442" y="608"/>
                  </a:cubicBezTo>
                  <a:cubicBezTo>
                    <a:pt x="437" y="623"/>
                    <a:pt x="432" y="639"/>
                    <a:pt x="428" y="654"/>
                  </a:cubicBezTo>
                  <a:cubicBezTo>
                    <a:pt x="423" y="671"/>
                    <a:pt x="419" y="688"/>
                    <a:pt x="415" y="704"/>
                  </a:cubicBezTo>
                  <a:cubicBezTo>
                    <a:pt x="400" y="706"/>
                    <a:pt x="386" y="709"/>
                    <a:pt x="371" y="713"/>
                  </a:cubicBezTo>
                  <a:cubicBezTo>
                    <a:pt x="414" y="642"/>
                    <a:pt x="414" y="642"/>
                    <a:pt x="414" y="642"/>
                  </a:cubicBezTo>
                  <a:cubicBezTo>
                    <a:pt x="408" y="646"/>
                    <a:pt x="402" y="651"/>
                    <a:pt x="396" y="656"/>
                  </a:cubicBezTo>
                  <a:cubicBezTo>
                    <a:pt x="393" y="658"/>
                    <a:pt x="391" y="661"/>
                    <a:pt x="388" y="663"/>
                  </a:cubicBezTo>
                  <a:cubicBezTo>
                    <a:pt x="385" y="666"/>
                    <a:pt x="382" y="668"/>
                    <a:pt x="379" y="671"/>
                  </a:cubicBezTo>
                  <a:cubicBezTo>
                    <a:pt x="377" y="673"/>
                    <a:pt x="374" y="676"/>
                    <a:pt x="371" y="679"/>
                  </a:cubicBezTo>
                  <a:cubicBezTo>
                    <a:pt x="366" y="684"/>
                    <a:pt x="360" y="689"/>
                    <a:pt x="355" y="695"/>
                  </a:cubicBezTo>
                  <a:cubicBezTo>
                    <a:pt x="346" y="705"/>
                    <a:pt x="337" y="715"/>
                    <a:pt x="328" y="726"/>
                  </a:cubicBezTo>
                  <a:cubicBezTo>
                    <a:pt x="290" y="740"/>
                    <a:pt x="252" y="760"/>
                    <a:pt x="218" y="784"/>
                  </a:cubicBezTo>
                  <a:cubicBezTo>
                    <a:pt x="200" y="804"/>
                    <a:pt x="180" y="822"/>
                    <a:pt x="159" y="838"/>
                  </a:cubicBezTo>
                  <a:cubicBezTo>
                    <a:pt x="168" y="826"/>
                    <a:pt x="168" y="826"/>
                    <a:pt x="168" y="826"/>
                  </a:cubicBezTo>
                  <a:cubicBezTo>
                    <a:pt x="158" y="836"/>
                    <a:pt x="148" y="846"/>
                    <a:pt x="139" y="857"/>
                  </a:cubicBezTo>
                  <a:cubicBezTo>
                    <a:pt x="291" y="781"/>
                    <a:pt x="291" y="781"/>
                    <a:pt x="291" y="781"/>
                  </a:cubicBezTo>
                  <a:cubicBezTo>
                    <a:pt x="282" y="796"/>
                    <a:pt x="273" y="812"/>
                    <a:pt x="266" y="829"/>
                  </a:cubicBezTo>
                  <a:cubicBezTo>
                    <a:pt x="264" y="833"/>
                    <a:pt x="262" y="836"/>
                    <a:pt x="261" y="840"/>
                  </a:cubicBezTo>
                  <a:cubicBezTo>
                    <a:pt x="253" y="858"/>
                    <a:pt x="246" y="876"/>
                    <a:pt x="241" y="895"/>
                  </a:cubicBezTo>
                  <a:cubicBezTo>
                    <a:pt x="239" y="900"/>
                    <a:pt x="238" y="905"/>
                    <a:pt x="237" y="910"/>
                  </a:cubicBezTo>
                  <a:cubicBezTo>
                    <a:pt x="191" y="944"/>
                    <a:pt x="191" y="944"/>
                    <a:pt x="191" y="944"/>
                  </a:cubicBezTo>
                  <a:cubicBezTo>
                    <a:pt x="205" y="938"/>
                    <a:pt x="219" y="932"/>
                    <a:pt x="232" y="925"/>
                  </a:cubicBezTo>
                  <a:cubicBezTo>
                    <a:pt x="232" y="926"/>
                    <a:pt x="232" y="928"/>
                    <a:pt x="232" y="929"/>
                  </a:cubicBezTo>
                  <a:cubicBezTo>
                    <a:pt x="230" y="937"/>
                    <a:pt x="228" y="944"/>
                    <a:pt x="227" y="952"/>
                  </a:cubicBezTo>
                  <a:cubicBezTo>
                    <a:pt x="248" y="917"/>
                    <a:pt x="248" y="917"/>
                    <a:pt x="248" y="917"/>
                  </a:cubicBezTo>
                  <a:cubicBezTo>
                    <a:pt x="259" y="911"/>
                    <a:pt x="270" y="905"/>
                    <a:pt x="280" y="898"/>
                  </a:cubicBezTo>
                  <a:cubicBezTo>
                    <a:pt x="307" y="873"/>
                    <a:pt x="332" y="847"/>
                    <a:pt x="358" y="820"/>
                  </a:cubicBezTo>
                  <a:cubicBezTo>
                    <a:pt x="266" y="888"/>
                    <a:pt x="266" y="888"/>
                    <a:pt x="266" y="888"/>
                  </a:cubicBezTo>
                  <a:cubicBezTo>
                    <a:pt x="347" y="752"/>
                    <a:pt x="347" y="752"/>
                    <a:pt x="347" y="752"/>
                  </a:cubicBezTo>
                  <a:cubicBezTo>
                    <a:pt x="411" y="720"/>
                    <a:pt x="411" y="720"/>
                    <a:pt x="411" y="720"/>
                  </a:cubicBezTo>
                  <a:cubicBezTo>
                    <a:pt x="407" y="739"/>
                    <a:pt x="403" y="758"/>
                    <a:pt x="398" y="777"/>
                  </a:cubicBezTo>
                  <a:cubicBezTo>
                    <a:pt x="385" y="791"/>
                    <a:pt x="371" y="805"/>
                    <a:pt x="358" y="820"/>
                  </a:cubicBezTo>
                  <a:cubicBezTo>
                    <a:pt x="395" y="792"/>
                    <a:pt x="395" y="792"/>
                    <a:pt x="395" y="792"/>
                  </a:cubicBezTo>
                  <a:cubicBezTo>
                    <a:pt x="395" y="793"/>
                    <a:pt x="394" y="794"/>
                    <a:pt x="394" y="795"/>
                  </a:cubicBezTo>
                  <a:cubicBezTo>
                    <a:pt x="396" y="792"/>
                    <a:pt x="396" y="792"/>
                    <a:pt x="396" y="792"/>
                  </a:cubicBezTo>
                  <a:cubicBezTo>
                    <a:pt x="461" y="744"/>
                    <a:pt x="461" y="744"/>
                    <a:pt x="461" y="744"/>
                  </a:cubicBezTo>
                  <a:cubicBezTo>
                    <a:pt x="438" y="772"/>
                    <a:pt x="419" y="804"/>
                    <a:pt x="403" y="837"/>
                  </a:cubicBezTo>
                  <a:cubicBezTo>
                    <a:pt x="662" y="595"/>
                    <a:pt x="662" y="595"/>
                    <a:pt x="662" y="595"/>
                  </a:cubicBezTo>
                  <a:cubicBezTo>
                    <a:pt x="558" y="620"/>
                    <a:pt x="479" y="693"/>
                    <a:pt x="404" y="771"/>
                  </a:cubicBezTo>
                  <a:cubicBezTo>
                    <a:pt x="428" y="712"/>
                    <a:pt x="428" y="712"/>
                    <a:pt x="428" y="712"/>
                  </a:cubicBezTo>
                  <a:cubicBezTo>
                    <a:pt x="449" y="701"/>
                    <a:pt x="449" y="701"/>
                    <a:pt x="449" y="701"/>
                  </a:cubicBezTo>
                  <a:cubicBezTo>
                    <a:pt x="443" y="702"/>
                    <a:pt x="438" y="702"/>
                    <a:pt x="432" y="702"/>
                  </a:cubicBezTo>
                  <a:cubicBezTo>
                    <a:pt x="513" y="502"/>
                    <a:pt x="513" y="502"/>
                    <a:pt x="513" y="502"/>
                  </a:cubicBezTo>
                  <a:cubicBezTo>
                    <a:pt x="755" y="323"/>
                    <a:pt x="755" y="323"/>
                    <a:pt x="755" y="323"/>
                  </a:cubicBezTo>
                  <a:cubicBezTo>
                    <a:pt x="822" y="289"/>
                    <a:pt x="822" y="289"/>
                    <a:pt x="822" y="289"/>
                  </a:cubicBezTo>
                  <a:cubicBezTo>
                    <a:pt x="765" y="333"/>
                    <a:pt x="714" y="388"/>
                    <a:pt x="663" y="441"/>
                  </a:cubicBezTo>
                  <a:cubicBezTo>
                    <a:pt x="773" y="360"/>
                    <a:pt x="773" y="360"/>
                    <a:pt x="773" y="360"/>
                  </a:cubicBezTo>
                  <a:close/>
                  <a:moveTo>
                    <a:pt x="663" y="441"/>
                  </a:moveTo>
                  <a:cubicBezTo>
                    <a:pt x="496" y="565"/>
                    <a:pt x="496" y="565"/>
                    <a:pt x="496" y="565"/>
                  </a:cubicBezTo>
                  <a:cubicBezTo>
                    <a:pt x="527" y="553"/>
                    <a:pt x="557" y="538"/>
                    <a:pt x="586" y="519"/>
                  </a:cubicBezTo>
                  <a:cubicBezTo>
                    <a:pt x="612" y="495"/>
                    <a:pt x="638" y="468"/>
                    <a:pt x="663" y="441"/>
                  </a:cubicBezTo>
                  <a:close/>
                  <a:moveTo>
                    <a:pt x="394" y="795"/>
                  </a:moveTo>
                  <a:cubicBezTo>
                    <a:pt x="313" y="996"/>
                    <a:pt x="313" y="996"/>
                    <a:pt x="313" y="996"/>
                  </a:cubicBezTo>
                  <a:cubicBezTo>
                    <a:pt x="316" y="993"/>
                    <a:pt x="318" y="989"/>
                    <a:pt x="321" y="985"/>
                  </a:cubicBezTo>
                  <a:cubicBezTo>
                    <a:pt x="323" y="982"/>
                    <a:pt x="326" y="978"/>
                    <a:pt x="328" y="975"/>
                  </a:cubicBezTo>
                  <a:cubicBezTo>
                    <a:pt x="343" y="953"/>
                    <a:pt x="356" y="930"/>
                    <a:pt x="367" y="906"/>
                  </a:cubicBezTo>
                  <a:cubicBezTo>
                    <a:pt x="376" y="875"/>
                    <a:pt x="383" y="844"/>
                    <a:pt x="390" y="812"/>
                  </a:cubicBezTo>
                  <a:cubicBezTo>
                    <a:pt x="392" y="807"/>
                    <a:pt x="393" y="801"/>
                    <a:pt x="394" y="795"/>
                  </a:cubicBezTo>
                  <a:close/>
                  <a:moveTo>
                    <a:pt x="168" y="826"/>
                  </a:moveTo>
                  <a:cubicBezTo>
                    <a:pt x="184" y="811"/>
                    <a:pt x="201" y="797"/>
                    <a:pt x="218" y="784"/>
                  </a:cubicBezTo>
                  <a:cubicBezTo>
                    <a:pt x="223" y="779"/>
                    <a:pt x="229" y="773"/>
                    <a:pt x="234" y="767"/>
                  </a:cubicBezTo>
                  <a:cubicBezTo>
                    <a:pt x="253" y="736"/>
                    <a:pt x="270" y="703"/>
                    <a:pt x="288" y="670"/>
                  </a:cubicBezTo>
                  <a:cubicBezTo>
                    <a:pt x="317" y="658"/>
                    <a:pt x="346" y="644"/>
                    <a:pt x="373" y="626"/>
                  </a:cubicBezTo>
                  <a:cubicBezTo>
                    <a:pt x="400" y="602"/>
                    <a:pt x="425" y="575"/>
                    <a:pt x="451" y="548"/>
                  </a:cubicBezTo>
                  <a:cubicBezTo>
                    <a:pt x="290" y="667"/>
                    <a:pt x="290" y="667"/>
                    <a:pt x="290" y="667"/>
                  </a:cubicBezTo>
                  <a:cubicBezTo>
                    <a:pt x="288" y="669"/>
                    <a:pt x="288" y="669"/>
                    <a:pt x="288" y="669"/>
                  </a:cubicBezTo>
                  <a:cubicBezTo>
                    <a:pt x="288" y="669"/>
                    <a:pt x="289" y="668"/>
                    <a:pt x="289" y="668"/>
                  </a:cubicBezTo>
                  <a:cubicBezTo>
                    <a:pt x="283" y="672"/>
                    <a:pt x="283" y="672"/>
                    <a:pt x="283" y="672"/>
                  </a:cubicBezTo>
                  <a:cubicBezTo>
                    <a:pt x="285" y="671"/>
                    <a:pt x="286" y="671"/>
                    <a:pt x="287" y="670"/>
                  </a:cubicBezTo>
                  <a:cubicBezTo>
                    <a:pt x="168" y="826"/>
                    <a:pt x="168" y="826"/>
                    <a:pt x="168" y="826"/>
                  </a:cubicBezTo>
                  <a:close/>
                  <a:moveTo>
                    <a:pt x="345" y="564"/>
                  </a:moveTo>
                  <a:cubicBezTo>
                    <a:pt x="351" y="553"/>
                    <a:pt x="358" y="541"/>
                    <a:pt x="365" y="530"/>
                  </a:cubicBezTo>
                  <a:cubicBezTo>
                    <a:pt x="265" y="604"/>
                    <a:pt x="265" y="604"/>
                    <a:pt x="265" y="604"/>
                  </a:cubicBezTo>
                  <a:cubicBezTo>
                    <a:pt x="292" y="594"/>
                    <a:pt x="319" y="580"/>
                    <a:pt x="345" y="564"/>
                  </a:cubicBezTo>
                  <a:close/>
                  <a:moveTo>
                    <a:pt x="193" y="555"/>
                  </a:moveTo>
                  <a:cubicBezTo>
                    <a:pt x="0" y="624"/>
                    <a:pt x="0" y="624"/>
                    <a:pt x="0" y="624"/>
                  </a:cubicBezTo>
                  <a:cubicBezTo>
                    <a:pt x="17" y="623"/>
                    <a:pt x="33" y="621"/>
                    <a:pt x="50" y="618"/>
                  </a:cubicBezTo>
                  <a:cubicBezTo>
                    <a:pt x="58" y="617"/>
                    <a:pt x="66" y="615"/>
                    <a:pt x="74" y="613"/>
                  </a:cubicBezTo>
                  <a:cubicBezTo>
                    <a:pt x="82" y="611"/>
                    <a:pt x="90" y="609"/>
                    <a:pt x="98" y="607"/>
                  </a:cubicBezTo>
                  <a:cubicBezTo>
                    <a:pt x="130" y="591"/>
                    <a:pt x="161" y="573"/>
                    <a:pt x="193" y="555"/>
                  </a:cubicBezTo>
                  <a:close/>
                  <a:moveTo>
                    <a:pt x="463" y="407"/>
                  </a:moveTo>
                  <a:cubicBezTo>
                    <a:pt x="469" y="401"/>
                    <a:pt x="476" y="396"/>
                    <a:pt x="482" y="391"/>
                  </a:cubicBezTo>
                  <a:cubicBezTo>
                    <a:pt x="425" y="411"/>
                    <a:pt x="425" y="411"/>
                    <a:pt x="425" y="411"/>
                  </a:cubicBezTo>
                  <a:cubicBezTo>
                    <a:pt x="438" y="410"/>
                    <a:pt x="451" y="409"/>
                    <a:pt x="463" y="407"/>
                  </a:cubicBezTo>
                  <a:close/>
                  <a:moveTo>
                    <a:pt x="425" y="411"/>
                  </a:moveTo>
                  <a:cubicBezTo>
                    <a:pt x="523" y="362"/>
                    <a:pt x="523" y="362"/>
                    <a:pt x="523" y="362"/>
                  </a:cubicBezTo>
                  <a:cubicBezTo>
                    <a:pt x="406" y="368"/>
                    <a:pt x="293" y="425"/>
                    <a:pt x="213" y="518"/>
                  </a:cubicBezTo>
                  <a:cubicBezTo>
                    <a:pt x="425" y="411"/>
                    <a:pt x="425" y="411"/>
                    <a:pt x="425" y="411"/>
                  </a:cubicBezTo>
                  <a:close/>
                  <a:moveTo>
                    <a:pt x="523" y="362"/>
                  </a:moveTo>
                  <a:cubicBezTo>
                    <a:pt x="509" y="371"/>
                    <a:pt x="495" y="380"/>
                    <a:pt x="482" y="391"/>
                  </a:cubicBezTo>
                  <a:cubicBezTo>
                    <a:pt x="509" y="381"/>
                    <a:pt x="509" y="381"/>
                    <a:pt x="509" y="381"/>
                  </a:cubicBezTo>
                  <a:cubicBezTo>
                    <a:pt x="523" y="362"/>
                    <a:pt x="523" y="362"/>
                    <a:pt x="523" y="362"/>
                  </a:cubicBezTo>
                  <a:close/>
                  <a:moveTo>
                    <a:pt x="509" y="381"/>
                  </a:moveTo>
                  <a:cubicBezTo>
                    <a:pt x="493" y="402"/>
                    <a:pt x="493" y="402"/>
                    <a:pt x="493" y="402"/>
                  </a:cubicBezTo>
                  <a:cubicBezTo>
                    <a:pt x="499" y="400"/>
                    <a:pt x="506" y="398"/>
                    <a:pt x="512" y="397"/>
                  </a:cubicBezTo>
                  <a:cubicBezTo>
                    <a:pt x="522" y="387"/>
                    <a:pt x="531" y="378"/>
                    <a:pt x="541" y="369"/>
                  </a:cubicBezTo>
                  <a:cubicBezTo>
                    <a:pt x="509" y="381"/>
                    <a:pt x="509" y="381"/>
                    <a:pt x="509" y="381"/>
                  </a:cubicBezTo>
                  <a:close/>
                  <a:moveTo>
                    <a:pt x="736" y="255"/>
                  </a:moveTo>
                  <a:cubicBezTo>
                    <a:pt x="622" y="226"/>
                    <a:pt x="498" y="247"/>
                    <a:pt x="398" y="312"/>
                  </a:cubicBezTo>
                  <a:cubicBezTo>
                    <a:pt x="736" y="255"/>
                    <a:pt x="736" y="255"/>
                    <a:pt x="736" y="255"/>
                  </a:cubicBezTo>
                  <a:close/>
                  <a:moveTo>
                    <a:pt x="967" y="216"/>
                  </a:moveTo>
                  <a:cubicBezTo>
                    <a:pt x="955" y="247"/>
                    <a:pt x="955" y="247"/>
                    <a:pt x="955" y="247"/>
                  </a:cubicBezTo>
                  <a:cubicBezTo>
                    <a:pt x="972" y="236"/>
                    <a:pt x="972" y="236"/>
                    <a:pt x="972" y="236"/>
                  </a:cubicBezTo>
                  <a:cubicBezTo>
                    <a:pt x="992" y="217"/>
                    <a:pt x="1013" y="199"/>
                    <a:pt x="1034" y="183"/>
                  </a:cubicBezTo>
                  <a:cubicBezTo>
                    <a:pt x="967" y="216"/>
                    <a:pt x="967" y="216"/>
                    <a:pt x="967" y="216"/>
                  </a:cubicBezTo>
                  <a:close/>
                  <a:moveTo>
                    <a:pt x="736" y="299"/>
                  </a:moveTo>
                  <a:cubicBezTo>
                    <a:pt x="723" y="309"/>
                    <a:pt x="710" y="319"/>
                    <a:pt x="698" y="330"/>
                  </a:cubicBezTo>
                  <a:cubicBezTo>
                    <a:pt x="656" y="338"/>
                    <a:pt x="616" y="352"/>
                    <a:pt x="577" y="372"/>
                  </a:cubicBezTo>
                  <a:cubicBezTo>
                    <a:pt x="620" y="341"/>
                    <a:pt x="620" y="341"/>
                    <a:pt x="620" y="341"/>
                  </a:cubicBezTo>
                  <a:cubicBezTo>
                    <a:pt x="736" y="299"/>
                    <a:pt x="736" y="299"/>
                    <a:pt x="736" y="299"/>
                  </a:cubicBezTo>
                  <a:close/>
                  <a:moveTo>
                    <a:pt x="839" y="429"/>
                  </a:moveTo>
                  <a:cubicBezTo>
                    <a:pt x="726" y="496"/>
                    <a:pt x="666" y="618"/>
                    <a:pt x="604" y="736"/>
                  </a:cubicBezTo>
                  <a:cubicBezTo>
                    <a:pt x="683" y="632"/>
                    <a:pt x="683" y="632"/>
                    <a:pt x="683" y="632"/>
                  </a:cubicBezTo>
                  <a:cubicBezTo>
                    <a:pt x="669" y="666"/>
                    <a:pt x="658" y="702"/>
                    <a:pt x="652" y="739"/>
                  </a:cubicBezTo>
                  <a:cubicBezTo>
                    <a:pt x="839" y="429"/>
                    <a:pt x="839" y="429"/>
                    <a:pt x="839" y="429"/>
                  </a:cubicBezTo>
                  <a:close/>
                  <a:moveTo>
                    <a:pt x="604" y="736"/>
                  </a:moveTo>
                  <a:cubicBezTo>
                    <a:pt x="475" y="905"/>
                    <a:pt x="475" y="905"/>
                    <a:pt x="475" y="905"/>
                  </a:cubicBezTo>
                  <a:cubicBezTo>
                    <a:pt x="502" y="884"/>
                    <a:pt x="527" y="860"/>
                    <a:pt x="549" y="834"/>
                  </a:cubicBezTo>
                  <a:cubicBezTo>
                    <a:pt x="569" y="803"/>
                    <a:pt x="586" y="769"/>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cs typeface="隶书" panose="02010509060101010101" pitchFamily="49" charset="-122"/>
              </a:endParaRPr>
            </a:p>
          </p:txBody>
        </p:sp>
        <p:sp>
          <p:nvSpPr>
            <p:cNvPr id="22" name="Freeform 203"/>
            <p:cNvSpPr>
              <a:spLocks noEditPoints="1"/>
            </p:cNvSpPr>
            <p:nvPr>
              <p:custDataLst>
                <p:tags r:id="rId13"/>
              </p:custDataLst>
            </p:nvPr>
          </p:nvSpPr>
          <p:spPr bwMode="auto">
            <a:xfrm flipH="1">
              <a:off x="1065377" y="171031"/>
              <a:ext cx="1967798" cy="1510600"/>
            </a:xfrm>
            <a:custGeom>
              <a:gdLst>
                <a:gd name="T0" fmla="*/ 1088 w 1300"/>
                <a:gd name="T1" fmla="*/ 228 h 997"/>
                <a:gd name="T2" fmla="*/ 1173 w 1300"/>
                <a:gd name="T3" fmla="*/ 111 h 997"/>
                <a:gd name="T4" fmla="*/ 1034 w 1300"/>
                <a:gd name="T5" fmla="*/ 183 h 997"/>
                <a:gd name="T6" fmla="*/ 954 w 1300"/>
                <a:gd name="T7" fmla="*/ 247 h 997"/>
                <a:gd name="T8" fmla="*/ 898 w 1300"/>
                <a:gd name="T9" fmla="*/ 318 h 997"/>
                <a:gd name="T10" fmla="*/ 1173 w 1300"/>
                <a:gd name="T11" fmla="*/ 111 h 997"/>
                <a:gd name="T12" fmla="*/ 819 w 1300"/>
                <a:gd name="T13" fmla="*/ 582 h 997"/>
                <a:gd name="T14" fmla="*/ 875 w 1300"/>
                <a:gd name="T15" fmla="*/ 335 h 997"/>
                <a:gd name="T16" fmla="*/ 931 w 1300"/>
                <a:gd name="T17" fmla="*/ 261 h 997"/>
                <a:gd name="T18" fmla="*/ 967 w 1300"/>
                <a:gd name="T19" fmla="*/ 217 h 997"/>
                <a:gd name="T20" fmla="*/ 622 w 1300"/>
                <a:gd name="T21" fmla="*/ 339 h 997"/>
                <a:gd name="T22" fmla="*/ 523 w 1300"/>
                <a:gd name="T23" fmla="*/ 394 h 997"/>
                <a:gd name="T24" fmla="*/ 492 w 1300"/>
                <a:gd name="T25" fmla="*/ 402 h 997"/>
                <a:gd name="T26" fmla="*/ 380 w 1300"/>
                <a:gd name="T27" fmla="*/ 458 h 997"/>
                <a:gd name="T28" fmla="*/ 257 w 1300"/>
                <a:gd name="T29" fmla="*/ 518 h 997"/>
                <a:gd name="T30" fmla="*/ 310 w 1300"/>
                <a:gd name="T31" fmla="*/ 513 h 997"/>
                <a:gd name="T32" fmla="*/ 264 w 1300"/>
                <a:gd name="T33" fmla="*/ 605 h 997"/>
                <a:gd name="T34" fmla="*/ 365 w 1300"/>
                <a:gd name="T35" fmla="*/ 530 h 997"/>
                <a:gd name="T36" fmla="*/ 344 w 1300"/>
                <a:gd name="T37" fmla="*/ 565 h 997"/>
                <a:gd name="T38" fmla="*/ 444 w 1300"/>
                <a:gd name="T39" fmla="*/ 479 h 997"/>
                <a:gd name="T40" fmla="*/ 542 w 1300"/>
                <a:gd name="T41" fmla="*/ 430 h 997"/>
                <a:gd name="T42" fmla="*/ 494 w 1300"/>
                <a:gd name="T43" fmla="*/ 493 h 997"/>
                <a:gd name="T44" fmla="*/ 447 w 1300"/>
                <a:gd name="T45" fmla="*/ 594 h 997"/>
                <a:gd name="T46" fmla="*/ 371 w 1300"/>
                <a:gd name="T47" fmla="*/ 713 h 997"/>
                <a:gd name="T48" fmla="*/ 379 w 1300"/>
                <a:gd name="T49" fmla="*/ 671 h 997"/>
                <a:gd name="T50" fmla="*/ 218 w 1300"/>
                <a:gd name="T51" fmla="*/ 785 h 997"/>
                <a:gd name="T52" fmla="*/ 290 w 1300"/>
                <a:gd name="T53" fmla="*/ 781 h 997"/>
                <a:gd name="T54" fmla="*/ 236 w 1300"/>
                <a:gd name="T55" fmla="*/ 910 h 997"/>
                <a:gd name="T56" fmla="*/ 226 w 1300"/>
                <a:gd name="T57" fmla="*/ 953 h 997"/>
                <a:gd name="T58" fmla="*/ 265 w 1300"/>
                <a:gd name="T59" fmla="*/ 888 h 997"/>
                <a:gd name="T60" fmla="*/ 357 w 1300"/>
                <a:gd name="T61" fmla="*/ 820 h 997"/>
                <a:gd name="T62" fmla="*/ 460 w 1300"/>
                <a:gd name="T63" fmla="*/ 744 h 997"/>
                <a:gd name="T64" fmla="*/ 428 w 1300"/>
                <a:gd name="T65" fmla="*/ 712 h 997"/>
                <a:gd name="T66" fmla="*/ 754 w 1300"/>
                <a:gd name="T67" fmla="*/ 323 h 997"/>
                <a:gd name="T68" fmla="*/ 663 w 1300"/>
                <a:gd name="T69" fmla="*/ 442 h 997"/>
                <a:gd name="T70" fmla="*/ 394 w 1300"/>
                <a:gd name="T71" fmla="*/ 796 h 997"/>
                <a:gd name="T72" fmla="*/ 366 w 1300"/>
                <a:gd name="T73" fmla="*/ 906 h 997"/>
                <a:gd name="T74" fmla="*/ 218 w 1300"/>
                <a:gd name="T75" fmla="*/ 785 h 997"/>
                <a:gd name="T76" fmla="*/ 450 w 1300"/>
                <a:gd name="T77" fmla="*/ 548 h 997"/>
                <a:gd name="T78" fmla="*/ 283 w 1300"/>
                <a:gd name="T79" fmla="*/ 672 h 997"/>
                <a:gd name="T80" fmla="*/ 365 w 1300"/>
                <a:gd name="T81" fmla="*/ 530 h 997"/>
                <a:gd name="T82" fmla="*/ 0 w 1300"/>
                <a:gd name="T83" fmla="*/ 625 h 997"/>
                <a:gd name="T84" fmla="*/ 193 w 1300"/>
                <a:gd name="T85" fmla="*/ 555 h 997"/>
                <a:gd name="T86" fmla="*/ 463 w 1300"/>
                <a:gd name="T87" fmla="*/ 407 h 997"/>
                <a:gd name="T88" fmla="*/ 425 w 1300"/>
                <a:gd name="T89" fmla="*/ 411 h 997"/>
                <a:gd name="T90" fmla="*/ 523 w 1300"/>
                <a:gd name="T91" fmla="*/ 362 h 997"/>
                <a:gd name="T92" fmla="*/ 541 w 1300"/>
                <a:gd name="T93" fmla="*/ 370 h 997"/>
                <a:gd name="T94" fmla="*/ 735 w 1300"/>
                <a:gd name="T95" fmla="*/ 256 h 997"/>
                <a:gd name="T96" fmla="*/ 1034 w 1300"/>
                <a:gd name="T97" fmla="*/ 183 h 997"/>
                <a:gd name="T98" fmla="*/ 577 w 1300"/>
                <a:gd name="T99" fmla="*/ 373 h 997"/>
                <a:gd name="T100" fmla="*/ 604 w 1300"/>
                <a:gd name="T101" fmla="*/ 736 h 997"/>
                <a:gd name="T102" fmla="*/ 604 w 1300"/>
                <a:gd name="T103" fmla="*/ 736 h 9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7">
                  <a:moveTo>
                    <a:pt x="1088" y="228"/>
                  </a:moveTo>
                  <a:cubicBezTo>
                    <a:pt x="920" y="353"/>
                    <a:pt x="920" y="353"/>
                    <a:pt x="920" y="353"/>
                  </a:cubicBezTo>
                  <a:cubicBezTo>
                    <a:pt x="951" y="341"/>
                    <a:pt x="982" y="325"/>
                    <a:pt x="1010" y="307"/>
                  </a:cubicBezTo>
                  <a:cubicBezTo>
                    <a:pt x="1037" y="282"/>
                    <a:pt x="1062" y="255"/>
                    <a:pt x="1088" y="228"/>
                  </a:cubicBezTo>
                  <a:close/>
                  <a:moveTo>
                    <a:pt x="1296" y="34"/>
                  </a:moveTo>
                  <a:cubicBezTo>
                    <a:pt x="1297" y="23"/>
                    <a:pt x="1298" y="11"/>
                    <a:pt x="1300" y="0"/>
                  </a:cubicBezTo>
                  <a:cubicBezTo>
                    <a:pt x="1238" y="38"/>
                    <a:pt x="1174" y="79"/>
                    <a:pt x="1110" y="120"/>
                  </a:cubicBezTo>
                  <a:cubicBezTo>
                    <a:pt x="1131" y="115"/>
                    <a:pt x="1152" y="112"/>
                    <a:pt x="1173" y="111"/>
                  </a:cubicBezTo>
                  <a:cubicBezTo>
                    <a:pt x="1296" y="34"/>
                    <a:pt x="1296" y="34"/>
                    <a:pt x="1296" y="34"/>
                  </a:cubicBezTo>
                  <a:close/>
                  <a:moveTo>
                    <a:pt x="1173" y="111"/>
                  </a:moveTo>
                  <a:cubicBezTo>
                    <a:pt x="1170" y="113"/>
                    <a:pt x="1170" y="113"/>
                    <a:pt x="1170" y="113"/>
                  </a:cubicBezTo>
                  <a:cubicBezTo>
                    <a:pt x="1119" y="127"/>
                    <a:pt x="1075" y="152"/>
                    <a:pt x="1034" y="183"/>
                  </a:cubicBezTo>
                  <a:cubicBezTo>
                    <a:pt x="1152" y="124"/>
                    <a:pt x="1152" y="124"/>
                    <a:pt x="1152" y="124"/>
                  </a:cubicBezTo>
                  <a:cubicBezTo>
                    <a:pt x="971" y="236"/>
                    <a:pt x="971" y="236"/>
                    <a:pt x="971" y="236"/>
                  </a:cubicBezTo>
                  <a:cubicBezTo>
                    <a:pt x="964" y="243"/>
                    <a:pt x="957" y="250"/>
                    <a:pt x="950" y="257"/>
                  </a:cubicBezTo>
                  <a:cubicBezTo>
                    <a:pt x="954" y="247"/>
                    <a:pt x="954" y="247"/>
                    <a:pt x="954" y="247"/>
                  </a:cubicBezTo>
                  <a:cubicBezTo>
                    <a:pt x="931" y="261"/>
                    <a:pt x="931" y="261"/>
                    <a:pt x="931" y="261"/>
                  </a:cubicBezTo>
                  <a:cubicBezTo>
                    <a:pt x="922" y="275"/>
                    <a:pt x="914" y="288"/>
                    <a:pt x="906" y="302"/>
                  </a:cubicBezTo>
                  <a:cubicBezTo>
                    <a:pt x="896" y="313"/>
                    <a:pt x="886" y="324"/>
                    <a:pt x="875" y="335"/>
                  </a:cubicBezTo>
                  <a:cubicBezTo>
                    <a:pt x="898" y="318"/>
                    <a:pt x="898" y="318"/>
                    <a:pt x="898" y="318"/>
                  </a:cubicBezTo>
                  <a:cubicBezTo>
                    <a:pt x="858" y="399"/>
                    <a:pt x="839" y="492"/>
                    <a:pt x="819" y="582"/>
                  </a:cubicBezTo>
                  <a:cubicBezTo>
                    <a:pt x="937" y="289"/>
                    <a:pt x="937" y="289"/>
                    <a:pt x="937" y="289"/>
                  </a:cubicBezTo>
                  <a:cubicBezTo>
                    <a:pt x="1179" y="110"/>
                    <a:pt x="1179" y="110"/>
                    <a:pt x="1179" y="110"/>
                  </a:cubicBezTo>
                  <a:cubicBezTo>
                    <a:pt x="1177" y="110"/>
                    <a:pt x="1175" y="110"/>
                    <a:pt x="1173" y="111"/>
                  </a:cubicBezTo>
                  <a:close/>
                  <a:moveTo>
                    <a:pt x="819" y="582"/>
                  </a:moveTo>
                  <a:cubicBezTo>
                    <a:pt x="738" y="783"/>
                    <a:pt x="738" y="783"/>
                    <a:pt x="738" y="783"/>
                  </a:cubicBezTo>
                  <a:cubicBezTo>
                    <a:pt x="758" y="755"/>
                    <a:pt x="776" y="725"/>
                    <a:pt x="791" y="693"/>
                  </a:cubicBezTo>
                  <a:cubicBezTo>
                    <a:pt x="802" y="657"/>
                    <a:pt x="810" y="620"/>
                    <a:pt x="819" y="582"/>
                  </a:cubicBezTo>
                  <a:close/>
                  <a:moveTo>
                    <a:pt x="875" y="335"/>
                  </a:moveTo>
                  <a:cubicBezTo>
                    <a:pt x="708" y="459"/>
                    <a:pt x="708" y="459"/>
                    <a:pt x="708" y="459"/>
                  </a:cubicBezTo>
                  <a:cubicBezTo>
                    <a:pt x="739" y="447"/>
                    <a:pt x="769" y="432"/>
                    <a:pt x="798" y="413"/>
                  </a:cubicBezTo>
                  <a:cubicBezTo>
                    <a:pt x="824" y="389"/>
                    <a:pt x="850" y="362"/>
                    <a:pt x="875" y="335"/>
                  </a:cubicBezTo>
                  <a:close/>
                  <a:moveTo>
                    <a:pt x="931" y="261"/>
                  </a:moveTo>
                  <a:cubicBezTo>
                    <a:pt x="942" y="246"/>
                    <a:pt x="953" y="231"/>
                    <a:pt x="967" y="217"/>
                  </a:cubicBezTo>
                  <a:cubicBezTo>
                    <a:pt x="773" y="360"/>
                    <a:pt x="773" y="360"/>
                    <a:pt x="773" y="360"/>
                  </a:cubicBezTo>
                  <a:cubicBezTo>
                    <a:pt x="931" y="261"/>
                    <a:pt x="931" y="261"/>
                    <a:pt x="931" y="261"/>
                  </a:cubicBezTo>
                  <a:close/>
                  <a:moveTo>
                    <a:pt x="773" y="360"/>
                  </a:moveTo>
                  <a:cubicBezTo>
                    <a:pt x="744" y="378"/>
                    <a:pt x="744" y="378"/>
                    <a:pt x="744" y="378"/>
                  </a:cubicBezTo>
                  <a:cubicBezTo>
                    <a:pt x="769" y="351"/>
                    <a:pt x="849" y="293"/>
                    <a:pt x="951" y="225"/>
                  </a:cubicBezTo>
                  <a:cubicBezTo>
                    <a:pt x="967" y="217"/>
                    <a:pt x="967" y="217"/>
                    <a:pt x="967" y="217"/>
                  </a:cubicBezTo>
                  <a:cubicBezTo>
                    <a:pt x="965" y="217"/>
                    <a:pt x="964" y="217"/>
                    <a:pt x="963" y="217"/>
                  </a:cubicBezTo>
                  <a:cubicBezTo>
                    <a:pt x="1009" y="185"/>
                    <a:pt x="1059" y="153"/>
                    <a:pt x="1110" y="120"/>
                  </a:cubicBezTo>
                  <a:cubicBezTo>
                    <a:pt x="1040" y="135"/>
                    <a:pt x="973" y="169"/>
                    <a:pt x="917" y="218"/>
                  </a:cubicBezTo>
                  <a:cubicBezTo>
                    <a:pt x="811" y="227"/>
                    <a:pt x="716" y="285"/>
                    <a:pt x="622" y="339"/>
                  </a:cubicBezTo>
                  <a:cubicBezTo>
                    <a:pt x="735" y="256"/>
                    <a:pt x="735" y="256"/>
                    <a:pt x="735" y="256"/>
                  </a:cubicBezTo>
                  <a:cubicBezTo>
                    <a:pt x="660" y="274"/>
                    <a:pt x="598" y="318"/>
                    <a:pt x="541" y="370"/>
                  </a:cubicBezTo>
                  <a:cubicBezTo>
                    <a:pt x="617" y="342"/>
                    <a:pt x="617" y="342"/>
                    <a:pt x="617" y="342"/>
                  </a:cubicBezTo>
                  <a:cubicBezTo>
                    <a:pt x="586" y="360"/>
                    <a:pt x="554" y="378"/>
                    <a:pt x="523" y="394"/>
                  </a:cubicBezTo>
                  <a:cubicBezTo>
                    <a:pt x="519" y="395"/>
                    <a:pt x="516" y="396"/>
                    <a:pt x="512" y="397"/>
                  </a:cubicBezTo>
                  <a:cubicBezTo>
                    <a:pt x="500" y="409"/>
                    <a:pt x="489" y="420"/>
                    <a:pt x="477" y="432"/>
                  </a:cubicBezTo>
                  <a:cubicBezTo>
                    <a:pt x="474" y="433"/>
                    <a:pt x="471" y="433"/>
                    <a:pt x="468" y="434"/>
                  </a:cubicBezTo>
                  <a:cubicBezTo>
                    <a:pt x="492" y="402"/>
                    <a:pt x="492" y="402"/>
                    <a:pt x="492" y="402"/>
                  </a:cubicBezTo>
                  <a:cubicBezTo>
                    <a:pt x="483" y="404"/>
                    <a:pt x="473" y="406"/>
                    <a:pt x="463" y="407"/>
                  </a:cubicBezTo>
                  <a:cubicBezTo>
                    <a:pt x="451" y="418"/>
                    <a:pt x="440" y="430"/>
                    <a:pt x="429" y="442"/>
                  </a:cubicBezTo>
                  <a:cubicBezTo>
                    <a:pt x="427" y="442"/>
                    <a:pt x="425" y="443"/>
                    <a:pt x="423" y="444"/>
                  </a:cubicBezTo>
                  <a:cubicBezTo>
                    <a:pt x="408" y="448"/>
                    <a:pt x="394" y="452"/>
                    <a:pt x="380" y="458"/>
                  </a:cubicBezTo>
                  <a:cubicBezTo>
                    <a:pt x="375" y="460"/>
                    <a:pt x="371" y="461"/>
                    <a:pt x="366" y="463"/>
                  </a:cubicBezTo>
                  <a:cubicBezTo>
                    <a:pt x="362" y="465"/>
                    <a:pt x="357" y="467"/>
                    <a:pt x="352" y="469"/>
                  </a:cubicBezTo>
                  <a:cubicBezTo>
                    <a:pt x="329" y="479"/>
                    <a:pt x="307" y="491"/>
                    <a:pt x="284" y="503"/>
                  </a:cubicBezTo>
                  <a:cubicBezTo>
                    <a:pt x="275" y="508"/>
                    <a:pt x="266" y="513"/>
                    <a:pt x="257" y="518"/>
                  </a:cubicBezTo>
                  <a:cubicBezTo>
                    <a:pt x="248" y="523"/>
                    <a:pt x="239" y="528"/>
                    <a:pt x="231" y="533"/>
                  </a:cubicBezTo>
                  <a:cubicBezTo>
                    <a:pt x="222" y="538"/>
                    <a:pt x="213" y="543"/>
                    <a:pt x="204" y="549"/>
                  </a:cubicBezTo>
                  <a:cubicBezTo>
                    <a:pt x="200" y="551"/>
                    <a:pt x="196" y="553"/>
                    <a:pt x="193" y="555"/>
                  </a:cubicBezTo>
                  <a:cubicBezTo>
                    <a:pt x="310" y="513"/>
                    <a:pt x="310" y="513"/>
                    <a:pt x="310" y="513"/>
                  </a:cubicBezTo>
                  <a:cubicBezTo>
                    <a:pt x="282" y="534"/>
                    <a:pt x="255" y="558"/>
                    <a:pt x="231" y="586"/>
                  </a:cubicBezTo>
                  <a:cubicBezTo>
                    <a:pt x="261" y="571"/>
                    <a:pt x="261" y="571"/>
                    <a:pt x="261" y="571"/>
                  </a:cubicBezTo>
                  <a:cubicBezTo>
                    <a:pt x="187" y="618"/>
                    <a:pt x="126" y="688"/>
                    <a:pt x="87" y="771"/>
                  </a:cubicBezTo>
                  <a:cubicBezTo>
                    <a:pt x="264" y="605"/>
                    <a:pt x="264" y="605"/>
                    <a:pt x="264" y="605"/>
                  </a:cubicBezTo>
                  <a:cubicBezTo>
                    <a:pt x="264" y="605"/>
                    <a:pt x="264" y="605"/>
                    <a:pt x="264" y="605"/>
                  </a:cubicBezTo>
                  <a:cubicBezTo>
                    <a:pt x="346" y="528"/>
                    <a:pt x="346" y="528"/>
                    <a:pt x="346" y="528"/>
                  </a:cubicBezTo>
                  <a:cubicBezTo>
                    <a:pt x="376" y="513"/>
                    <a:pt x="376" y="513"/>
                    <a:pt x="376" y="513"/>
                  </a:cubicBezTo>
                  <a:cubicBezTo>
                    <a:pt x="372" y="519"/>
                    <a:pt x="368" y="524"/>
                    <a:pt x="365" y="530"/>
                  </a:cubicBezTo>
                  <a:cubicBezTo>
                    <a:pt x="413" y="494"/>
                    <a:pt x="413" y="494"/>
                    <a:pt x="413" y="494"/>
                  </a:cubicBezTo>
                  <a:cubicBezTo>
                    <a:pt x="423" y="489"/>
                    <a:pt x="423" y="489"/>
                    <a:pt x="423" y="489"/>
                  </a:cubicBezTo>
                  <a:cubicBezTo>
                    <a:pt x="401" y="513"/>
                    <a:pt x="378" y="537"/>
                    <a:pt x="354" y="559"/>
                  </a:cubicBezTo>
                  <a:cubicBezTo>
                    <a:pt x="351" y="561"/>
                    <a:pt x="347" y="563"/>
                    <a:pt x="344" y="565"/>
                  </a:cubicBezTo>
                  <a:cubicBezTo>
                    <a:pt x="325" y="599"/>
                    <a:pt x="307" y="633"/>
                    <a:pt x="289" y="668"/>
                  </a:cubicBezTo>
                  <a:cubicBezTo>
                    <a:pt x="289" y="667"/>
                    <a:pt x="289" y="667"/>
                    <a:pt x="289" y="667"/>
                  </a:cubicBezTo>
                  <a:cubicBezTo>
                    <a:pt x="427" y="487"/>
                    <a:pt x="427" y="487"/>
                    <a:pt x="427" y="487"/>
                  </a:cubicBezTo>
                  <a:cubicBezTo>
                    <a:pt x="444" y="479"/>
                    <a:pt x="444" y="479"/>
                    <a:pt x="444" y="479"/>
                  </a:cubicBezTo>
                  <a:cubicBezTo>
                    <a:pt x="542" y="430"/>
                    <a:pt x="542" y="430"/>
                    <a:pt x="542" y="430"/>
                  </a:cubicBezTo>
                  <a:cubicBezTo>
                    <a:pt x="609" y="396"/>
                    <a:pt x="609" y="396"/>
                    <a:pt x="609" y="396"/>
                  </a:cubicBezTo>
                  <a:cubicBezTo>
                    <a:pt x="580" y="418"/>
                    <a:pt x="552" y="444"/>
                    <a:pt x="525" y="470"/>
                  </a:cubicBezTo>
                  <a:cubicBezTo>
                    <a:pt x="542" y="430"/>
                    <a:pt x="542" y="430"/>
                    <a:pt x="542" y="430"/>
                  </a:cubicBezTo>
                  <a:cubicBezTo>
                    <a:pt x="534" y="438"/>
                    <a:pt x="527" y="446"/>
                    <a:pt x="521" y="454"/>
                  </a:cubicBezTo>
                  <a:cubicBezTo>
                    <a:pt x="518" y="459"/>
                    <a:pt x="514" y="463"/>
                    <a:pt x="511" y="467"/>
                  </a:cubicBezTo>
                  <a:cubicBezTo>
                    <a:pt x="508" y="471"/>
                    <a:pt x="505" y="476"/>
                    <a:pt x="502" y="480"/>
                  </a:cubicBezTo>
                  <a:cubicBezTo>
                    <a:pt x="500" y="484"/>
                    <a:pt x="497" y="489"/>
                    <a:pt x="494" y="493"/>
                  </a:cubicBezTo>
                  <a:cubicBezTo>
                    <a:pt x="490" y="501"/>
                    <a:pt x="485" y="508"/>
                    <a:pt x="482" y="515"/>
                  </a:cubicBezTo>
                  <a:cubicBezTo>
                    <a:pt x="471" y="526"/>
                    <a:pt x="461" y="537"/>
                    <a:pt x="450" y="548"/>
                  </a:cubicBezTo>
                  <a:cubicBezTo>
                    <a:pt x="473" y="531"/>
                    <a:pt x="473" y="531"/>
                    <a:pt x="473" y="531"/>
                  </a:cubicBezTo>
                  <a:cubicBezTo>
                    <a:pt x="463" y="551"/>
                    <a:pt x="455" y="572"/>
                    <a:pt x="447" y="594"/>
                  </a:cubicBezTo>
                  <a:cubicBezTo>
                    <a:pt x="445" y="599"/>
                    <a:pt x="444" y="604"/>
                    <a:pt x="442" y="609"/>
                  </a:cubicBezTo>
                  <a:cubicBezTo>
                    <a:pt x="437" y="624"/>
                    <a:pt x="432" y="639"/>
                    <a:pt x="428" y="655"/>
                  </a:cubicBezTo>
                  <a:cubicBezTo>
                    <a:pt x="423" y="671"/>
                    <a:pt x="419" y="688"/>
                    <a:pt x="415" y="705"/>
                  </a:cubicBezTo>
                  <a:cubicBezTo>
                    <a:pt x="400" y="707"/>
                    <a:pt x="385" y="710"/>
                    <a:pt x="371" y="713"/>
                  </a:cubicBezTo>
                  <a:cubicBezTo>
                    <a:pt x="414" y="642"/>
                    <a:pt x="414" y="642"/>
                    <a:pt x="414" y="642"/>
                  </a:cubicBezTo>
                  <a:cubicBezTo>
                    <a:pt x="408" y="647"/>
                    <a:pt x="402" y="651"/>
                    <a:pt x="396" y="656"/>
                  </a:cubicBezTo>
                  <a:cubicBezTo>
                    <a:pt x="393" y="659"/>
                    <a:pt x="390" y="661"/>
                    <a:pt x="387" y="664"/>
                  </a:cubicBezTo>
                  <a:cubicBezTo>
                    <a:pt x="384" y="666"/>
                    <a:pt x="382" y="669"/>
                    <a:pt x="379" y="671"/>
                  </a:cubicBezTo>
                  <a:cubicBezTo>
                    <a:pt x="376" y="674"/>
                    <a:pt x="373" y="676"/>
                    <a:pt x="371" y="679"/>
                  </a:cubicBezTo>
                  <a:cubicBezTo>
                    <a:pt x="365" y="684"/>
                    <a:pt x="360" y="690"/>
                    <a:pt x="355" y="695"/>
                  </a:cubicBezTo>
                  <a:cubicBezTo>
                    <a:pt x="345" y="705"/>
                    <a:pt x="336" y="715"/>
                    <a:pt x="328" y="726"/>
                  </a:cubicBezTo>
                  <a:cubicBezTo>
                    <a:pt x="289" y="740"/>
                    <a:pt x="252" y="760"/>
                    <a:pt x="218" y="785"/>
                  </a:cubicBezTo>
                  <a:cubicBezTo>
                    <a:pt x="199" y="804"/>
                    <a:pt x="180" y="822"/>
                    <a:pt x="159" y="838"/>
                  </a:cubicBezTo>
                  <a:cubicBezTo>
                    <a:pt x="168" y="827"/>
                    <a:pt x="168" y="827"/>
                    <a:pt x="168" y="827"/>
                  </a:cubicBezTo>
                  <a:cubicBezTo>
                    <a:pt x="158" y="837"/>
                    <a:pt x="148" y="847"/>
                    <a:pt x="139" y="857"/>
                  </a:cubicBezTo>
                  <a:cubicBezTo>
                    <a:pt x="290" y="781"/>
                    <a:pt x="290" y="781"/>
                    <a:pt x="290" y="781"/>
                  </a:cubicBezTo>
                  <a:cubicBezTo>
                    <a:pt x="281" y="797"/>
                    <a:pt x="273" y="813"/>
                    <a:pt x="265" y="829"/>
                  </a:cubicBezTo>
                  <a:cubicBezTo>
                    <a:pt x="263" y="833"/>
                    <a:pt x="262" y="836"/>
                    <a:pt x="260" y="840"/>
                  </a:cubicBezTo>
                  <a:cubicBezTo>
                    <a:pt x="253" y="858"/>
                    <a:pt x="246" y="876"/>
                    <a:pt x="240" y="895"/>
                  </a:cubicBezTo>
                  <a:cubicBezTo>
                    <a:pt x="239" y="900"/>
                    <a:pt x="237" y="905"/>
                    <a:pt x="236" y="910"/>
                  </a:cubicBezTo>
                  <a:cubicBezTo>
                    <a:pt x="190" y="944"/>
                    <a:pt x="190" y="944"/>
                    <a:pt x="190" y="944"/>
                  </a:cubicBezTo>
                  <a:cubicBezTo>
                    <a:pt x="204" y="939"/>
                    <a:pt x="218" y="932"/>
                    <a:pt x="232" y="926"/>
                  </a:cubicBezTo>
                  <a:cubicBezTo>
                    <a:pt x="232" y="927"/>
                    <a:pt x="231" y="928"/>
                    <a:pt x="231" y="930"/>
                  </a:cubicBezTo>
                  <a:cubicBezTo>
                    <a:pt x="229" y="937"/>
                    <a:pt x="228" y="945"/>
                    <a:pt x="226" y="953"/>
                  </a:cubicBezTo>
                  <a:cubicBezTo>
                    <a:pt x="248" y="917"/>
                    <a:pt x="248" y="917"/>
                    <a:pt x="248" y="917"/>
                  </a:cubicBezTo>
                  <a:cubicBezTo>
                    <a:pt x="259" y="911"/>
                    <a:pt x="269" y="905"/>
                    <a:pt x="280" y="898"/>
                  </a:cubicBezTo>
                  <a:cubicBezTo>
                    <a:pt x="306" y="874"/>
                    <a:pt x="332" y="847"/>
                    <a:pt x="357" y="820"/>
                  </a:cubicBezTo>
                  <a:cubicBezTo>
                    <a:pt x="265" y="888"/>
                    <a:pt x="265" y="888"/>
                    <a:pt x="265" y="888"/>
                  </a:cubicBezTo>
                  <a:cubicBezTo>
                    <a:pt x="347" y="753"/>
                    <a:pt x="347" y="753"/>
                    <a:pt x="347" y="753"/>
                  </a:cubicBezTo>
                  <a:cubicBezTo>
                    <a:pt x="411" y="721"/>
                    <a:pt x="411" y="721"/>
                    <a:pt x="411" y="721"/>
                  </a:cubicBezTo>
                  <a:cubicBezTo>
                    <a:pt x="406" y="740"/>
                    <a:pt x="402" y="759"/>
                    <a:pt x="398" y="777"/>
                  </a:cubicBezTo>
                  <a:cubicBezTo>
                    <a:pt x="384" y="792"/>
                    <a:pt x="371" y="806"/>
                    <a:pt x="357" y="820"/>
                  </a:cubicBezTo>
                  <a:cubicBezTo>
                    <a:pt x="394" y="793"/>
                    <a:pt x="394" y="793"/>
                    <a:pt x="394" y="793"/>
                  </a:cubicBezTo>
                  <a:cubicBezTo>
                    <a:pt x="394" y="794"/>
                    <a:pt x="394" y="795"/>
                    <a:pt x="394" y="796"/>
                  </a:cubicBezTo>
                  <a:cubicBezTo>
                    <a:pt x="395" y="792"/>
                    <a:pt x="395" y="792"/>
                    <a:pt x="395" y="792"/>
                  </a:cubicBezTo>
                  <a:cubicBezTo>
                    <a:pt x="460" y="744"/>
                    <a:pt x="460" y="744"/>
                    <a:pt x="460" y="744"/>
                  </a:cubicBezTo>
                  <a:cubicBezTo>
                    <a:pt x="438" y="773"/>
                    <a:pt x="418" y="804"/>
                    <a:pt x="403" y="838"/>
                  </a:cubicBezTo>
                  <a:cubicBezTo>
                    <a:pt x="661" y="595"/>
                    <a:pt x="661" y="595"/>
                    <a:pt x="661" y="595"/>
                  </a:cubicBezTo>
                  <a:cubicBezTo>
                    <a:pt x="557" y="621"/>
                    <a:pt x="479" y="694"/>
                    <a:pt x="404" y="772"/>
                  </a:cubicBezTo>
                  <a:cubicBezTo>
                    <a:pt x="428" y="712"/>
                    <a:pt x="428" y="712"/>
                    <a:pt x="428" y="712"/>
                  </a:cubicBezTo>
                  <a:cubicBezTo>
                    <a:pt x="449" y="702"/>
                    <a:pt x="449" y="702"/>
                    <a:pt x="449" y="702"/>
                  </a:cubicBezTo>
                  <a:cubicBezTo>
                    <a:pt x="443" y="702"/>
                    <a:pt x="437" y="702"/>
                    <a:pt x="431" y="703"/>
                  </a:cubicBezTo>
                  <a:cubicBezTo>
                    <a:pt x="512" y="502"/>
                    <a:pt x="512" y="502"/>
                    <a:pt x="512" y="502"/>
                  </a:cubicBezTo>
                  <a:cubicBezTo>
                    <a:pt x="754" y="323"/>
                    <a:pt x="754" y="323"/>
                    <a:pt x="754" y="323"/>
                  </a:cubicBezTo>
                  <a:cubicBezTo>
                    <a:pt x="821" y="290"/>
                    <a:pt x="821" y="290"/>
                    <a:pt x="821" y="290"/>
                  </a:cubicBezTo>
                  <a:cubicBezTo>
                    <a:pt x="764" y="333"/>
                    <a:pt x="714" y="388"/>
                    <a:pt x="663" y="442"/>
                  </a:cubicBezTo>
                  <a:cubicBezTo>
                    <a:pt x="773" y="360"/>
                    <a:pt x="773" y="360"/>
                    <a:pt x="773" y="360"/>
                  </a:cubicBezTo>
                  <a:close/>
                  <a:moveTo>
                    <a:pt x="663" y="442"/>
                  </a:moveTo>
                  <a:cubicBezTo>
                    <a:pt x="495" y="566"/>
                    <a:pt x="495" y="566"/>
                    <a:pt x="495" y="566"/>
                  </a:cubicBezTo>
                  <a:cubicBezTo>
                    <a:pt x="527" y="554"/>
                    <a:pt x="557" y="538"/>
                    <a:pt x="585" y="520"/>
                  </a:cubicBezTo>
                  <a:cubicBezTo>
                    <a:pt x="612" y="495"/>
                    <a:pt x="637" y="469"/>
                    <a:pt x="663" y="442"/>
                  </a:cubicBezTo>
                  <a:close/>
                  <a:moveTo>
                    <a:pt x="394" y="796"/>
                  </a:moveTo>
                  <a:cubicBezTo>
                    <a:pt x="313" y="997"/>
                    <a:pt x="313" y="997"/>
                    <a:pt x="313" y="997"/>
                  </a:cubicBezTo>
                  <a:cubicBezTo>
                    <a:pt x="315" y="993"/>
                    <a:pt x="318" y="989"/>
                    <a:pt x="320" y="986"/>
                  </a:cubicBezTo>
                  <a:cubicBezTo>
                    <a:pt x="323" y="982"/>
                    <a:pt x="325" y="979"/>
                    <a:pt x="328" y="975"/>
                  </a:cubicBezTo>
                  <a:cubicBezTo>
                    <a:pt x="342" y="953"/>
                    <a:pt x="355" y="930"/>
                    <a:pt x="366" y="906"/>
                  </a:cubicBezTo>
                  <a:cubicBezTo>
                    <a:pt x="375" y="876"/>
                    <a:pt x="383" y="844"/>
                    <a:pt x="390" y="813"/>
                  </a:cubicBezTo>
                  <a:cubicBezTo>
                    <a:pt x="391" y="807"/>
                    <a:pt x="392" y="801"/>
                    <a:pt x="394" y="796"/>
                  </a:cubicBezTo>
                  <a:close/>
                  <a:moveTo>
                    <a:pt x="168" y="827"/>
                  </a:moveTo>
                  <a:cubicBezTo>
                    <a:pt x="183" y="812"/>
                    <a:pt x="200" y="797"/>
                    <a:pt x="218" y="785"/>
                  </a:cubicBezTo>
                  <a:cubicBezTo>
                    <a:pt x="223" y="779"/>
                    <a:pt x="228" y="773"/>
                    <a:pt x="233" y="768"/>
                  </a:cubicBezTo>
                  <a:cubicBezTo>
                    <a:pt x="252" y="737"/>
                    <a:pt x="270" y="704"/>
                    <a:pt x="287" y="671"/>
                  </a:cubicBezTo>
                  <a:cubicBezTo>
                    <a:pt x="317" y="659"/>
                    <a:pt x="346" y="644"/>
                    <a:pt x="373" y="626"/>
                  </a:cubicBezTo>
                  <a:cubicBezTo>
                    <a:pt x="399" y="602"/>
                    <a:pt x="425" y="575"/>
                    <a:pt x="450" y="548"/>
                  </a:cubicBezTo>
                  <a:cubicBezTo>
                    <a:pt x="289" y="667"/>
                    <a:pt x="289" y="667"/>
                    <a:pt x="289" y="667"/>
                  </a:cubicBezTo>
                  <a:cubicBezTo>
                    <a:pt x="288" y="669"/>
                    <a:pt x="288" y="669"/>
                    <a:pt x="288" y="669"/>
                  </a:cubicBezTo>
                  <a:cubicBezTo>
                    <a:pt x="288" y="669"/>
                    <a:pt x="288" y="669"/>
                    <a:pt x="289" y="668"/>
                  </a:cubicBezTo>
                  <a:cubicBezTo>
                    <a:pt x="283" y="672"/>
                    <a:pt x="283" y="672"/>
                    <a:pt x="283" y="672"/>
                  </a:cubicBezTo>
                  <a:cubicBezTo>
                    <a:pt x="284" y="672"/>
                    <a:pt x="286" y="671"/>
                    <a:pt x="287" y="671"/>
                  </a:cubicBezTo>
                  <a:cubicBezTo>
                    <a:pt x="168" y="827"/>
                    <a:pt x="168" y="827"/>
                    <a:pt x="168" y="827"/>
                  </a:cubicBezTo>
                  <a:close/>
                  <a:moveTo>
                    <a:pt x="344" y="565"/>
                  </a:moveTo>
                  <a:cubicBezTo>
                    <a:pt x="351" y="553"/>
                    <a:pt x="358" y="541"/>
                    <a:pt x="365" y="530"/>
                  </a:cubicBezTo>
                  <a:cubicBezTo>
                    <a:pt x="264" y="605"/>
                    <a:pt x="264" y="605"/>
                    <a:pt x="264" y="605"/>
                  </a:cubicBezTo>
                  <a:cubicBezTo>
                    <a:pt x="292" y="594"/>
                    <a:pt x="319" y="581"/>
                    <a:pt x="344" y="565"/>
                  </a:cubicBezTo>
                  <a:close/>
                  <a:moveTo>
                    <a:pt x="193" y="555"/>
                  </a:moveTo>
                  <a:cubicBezTo>
                    <a:pt x="0" y="625"/>
                    <a:pt x="0" y="625"/>
                    <a:pt x="0" y="625"/>
                  </a:cubicBezTo>
                  <a:cubicBezTo>
                    <a:pt x="16" y="623"/>
                    <a:pt x="33" y="622"/>
                    <a:pt x="49" y="619"/>
                  </a:cubicBezTo>
                  <a:cubicBezTo>
                    <a:pt x="57" y="617"/>
                    <a:pt x="66" y="616"/>
                    <a:pt x="74" y="614"/>
                  </a:cubicBezTo>
                  <a:cubicBezTo>
                    <a:pt x="82" y="612"/>
                    <a:pt x="90" y="610"/>
                    <a:pt x="98" y="607"/>
                  </a:cubicBezTo>
                  <a:cubicBezTo>
                    <a:pt x="130" y="592"/>
                    <a:pt x="161" y="574"/>
                    <a:pt x="193" y="555"/>
                  </a:cubicBezTo>
                  <a:close/>
                  <a:moveTo>
                    <a:pt x="463" y="407"/>
                  </a:moveTo>
                  <a:cubicBezTo>
                    <a:pt x="469" y="402"/>
                    <a:pt x="475" y="396"/>
                    <a:pt x="482" y="391"/>
                  </a:cubicBezTo>
                  <a:cubicBezTo>
                    <a:pt x="425" y="411"/>
                    <a:pt x="425" y="411"/>
                    <a:pt x="425" y="411"/>
                  </a:cubicBezTo>
                  <a:cubicBezTo>
                    <a:pt x="437" y="411"/>
                    <a:pt x="450" y="409"/>
                    <a:pt x="463" y="407"/>
                  </a:cubicBezTo>
                  <a:close/>
                  <a:moveTo>
                    <a:pt x="425" y="411"/>
                  </a:moveTo>
                  <a:cubicBezTo>
                    <a:pt x="523" y="362"/>
                    <a:pt x="523" y="362"/>
                    <a:pt x="523" y="362"/>
                  </a:cubicBezTo>
                  <a:cubicBezTo>
                    <a:pt x="406" y="368"/>
                    <a:pt x="292" y="425"/>
                    <a:pt x="212" y="518"/>
                  </a:cubicBezTo>
                  <a:cubicBezTo>
                    <a:pt x="425" y="411"/>
                    <a:pt x="425" y="411"/>
                    <a:pt x="425" y="411"/>
                  </a:cubicBezTo>
                  <a:close/>
                  <a:moveTo>
                    <a:pt x="523" y="362"/>
                  </a:moveTo>
                  <a:cubicBezTo>
                    <a:pt x="508" y="371"/>
                    <a:pt x="495" y="381"/>
                    <a:pt x="482" y="391"/>
                  </a:cubicBezTo>
                  <a:cubicBezTo>
                    <a:pt x="508" y="381"/>
                    <a:pt x="508" y="381"/>
                    <a:pt x="508" y="381"/>
                  </a:cubicBezTo>
                  <a:cubicBezTo>
                    <a:pt x="523" y="362"/>
                    <a:pt x="523" y="362"/>
                    <a:pt x="523" y="362"/>
                  </a:cubicBezTo>
                  <a:close/>
                  <a:moveTo>
                    <a:pt x="508" y="381"/>
                  </a:moveTo>
                  <a:cubicBezTo>
                    <a:pt x="492" y="402"/>
                    <a:pt x="492" y="402"/>
                    <a:pt x="492" y="402"/>
                  </a:cubicBezTo>
                  <a:cubicBezTo>
                    <a:pt x="499" y="400"/>
                    <a:pt x="505" y="399"/>
                    <a:pt x="512" y="397"/>
                  </a:cubicBezTo>
                  <a:cubicBezTo>
                    <a:pt x="521" y="388"/>
                    <a:pt x="531" y="379"/>
                    <a:pt x="541" y="370"/>
                  </a:cubicBezTo>
                  <a:cubicBezTo>
                    <a:pt x="508" y="381"/>
                    <a:pt x="508" y="381"/>
                    <a:pt x="508" y="381"/>
                  </a:cubicBezTo>
                  <a:close/>
                  <a:moveTo>
                    <a:pt x="735" y="256"/>
                  </a:moveTo>
                  <a:cubicBezTo>
                    <a:pt x="621" y="227"/>
                    <a:pt x="498" y="247"/>
                    <a:pt x="397" y="313"/>
                  </a:cubicBezTo>
                  <a:lnTo>
                    <a:pt x="735" y="256"/>
                  </a:lnTo>
                  <a:close/>
                  <a:moveTo>
                    <a:pt x="967" y="217"/>
                  </a:moveTo>
                  <a:cubicBezTo>
                    <a:pt x="954" y="247"/>
                    <a:pt x="954" y="247"/>
                    <a:pt x="954" y="247"/>
                  </a:cubicBezTo>
                  <a:cubicBezTo>
                    <a:pt x="971" y="236"/>
                    <a:pt x="971" y="236"/>
                    <a:pt x="971" y="236"/>
                  </a:cubicBezTo>
                  <a:cubicBezTo>
                    <a:pt x="991" y="217"/>
                    <a:pt x="1012" y="199"/>
                    <a:pt x="1034" y="183"/>
                  </a:cubicBezTo>
                  <a:cubicBezTo>
                    <a:pt x="967" y="217"/>
                    <a:pt x="967" y="217"/>
                    <a:pt x="967" y="217"/>
                  </a:cubicBezTo>
                  <a:close/>
                  <a:moveTo>
                    <a:pt x="735" y="300"/>
                  </a:moveTo>
                  <a:cubicBezTo>
                    <a:pt x="722" y="309"/>
                    <a:pt x="710" y="319"/>
                    <a:pt x="697" y="330"/>
                  </a:cubicBezTo>
                  <a:cubicBezTo>
                    <a:pt x="656" y="338"/>
                    <a:pt x="615" y="353"/>
                    <a:pt x="577" y="373"/>
                  </a:cubicBezTo>
                  <a:cubicBezTo>
                    <a:pt x="619" y="341"/>
                    <a:pt x="619" y="341"/>
                    <a:pt x="619" y="341"/>
                  </a:cubicBezTo>
                  <a:cubicBezTo>
                    <a:pt x="735" y="300"/>
                    <a:pt x="735" y="300"/>
                    <a:pt x="735" y="300"/>
                  </a:cubicBezTo>
                  <a:close/>
                  <a:moveTo>
                    <a:pt x="838" y="429"/>
                  </a:moveTo>
                  <a:cubicBezTo>
                    <a:pt x="726" y="497"/>
                    <a:pt x="666" y="619"/>
                    <a:pt x="604" y="736"/>
                  </a:cubicBezTo>
                  <a:cubicBezTo>
                    <a:pt x="683" y="632"/>
                    <a:pt x="683" y="632"/>
                    <a:pt x="683" y="632"/>
                  </a:cubicBezTo>
                  <a:cubicBezTo>
                    <a:pt x="669" y="667"/>
                    <a:pt x="658" y="703"/>
                    <a:pt x="651" y="740"/>
                  </a:cubicBezTo>
                  <a:cubicBezTo>
                    <a:pt x="838" y="429"/>
                    <a:pt x="838" y="429"/>
                    <a:pt x="838" y="429"/>
                  </a:cubicBezTo>
                  <a:close/>
                  <a:moveTo>
                    <a:pt x="604" y="736"/>
                  </a:moveTo>
                  <a:cubicBezTo>
                    <a:pt x="474" y="905"/>
                    <a:pt x="474" y="905"/>
                    <a:pt x="474" y="905"/>
                  </a:cubicBezTo>
                  <a:cubicBezTo>
                    <a:pt x="501" y="885"/>
                    <a:pt x="526" y="861"/>
                    <a:pt x="549" y="835"/>
                  </a:cubicBezTo>
                  <a:cubicBezTo>
                    <a:pt x="568" y="803"/>
                    <a:pt x="586" y="770"/>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cs typeface="隶书" panose="02010509060101010101" pitchFamily="49" charset="-122"/>
              </a:endParaRPr>
            </a:p>
          </p:txBody>
        </p:sp>
        <p:sp>
          <p:nvSpPr>
            <p:cNvPr id="23" name="Freeform 204"/>
            <p:cNvSpPr>
              <a:spLocks noEditPoints="1"/>
            </p:cNvSpPr>
            <p:nvPr>
              <p:custDataLst>
                <p:tags r:id="rId14"/>
              </p:custDataLst>
            </p:nvPr>
          </p:nvSpPr>
          <p:spPr bwMode="auto">
            <a:xfrm flipH="1">
              <a:off x="-107268" y="84948"/>
              <a:ext cx="1967161" cy="1508687"/>
            </a:xfrm>
            <a:custGeom>
              <a:gdLst>
                <a:gd name="T0" fmla="*/ 1088 w 1300"/>
                <a:gd name="T1" fmla="*/ 228 h 996"/>
                <a:gd name="T2" fmla="*/ 1174 w 1300"/>
                <a:gd name="T3" fmla="*/ 110 h 996"/>
                <a:gd name="T4" fmla="*/ 1034 w 1300"/>
                <a:gd name="T5" fmla="*/ 183 h 996"/>
                <a:gd name="T6" fmla="*/ 955 w 1300"/>
                <a:gd name="T7" fmla="*/ 247 h 996"/>
                <a:gd name="T8" fmla="*/ 899 w 1300"/>
                <a:gd name="T9" fmla="*/ 318 h 996"/>
                <a:gd name="T10" fmla="*/ 1174 w 1300"/>
                <a:gd name="T11" fmla="*/ 110 h 996"/>
                <a:gd name="T12" fmla="*/ 819 w 1300"/>
                <a:gd name="T13" fmla="*/ 582 h 996"/>
                <a:gd name="T14" fmla="*/ 876 w 1300"/>
                <a:gd name="T15" fmla="*/ 335 h 996"/>
                <a:gd name="T16" fmla="*/ 932 w 1300"/>
                <a:gd name="T17" fmla="*/ 261 h 996"/>
                <a:gd name="T18" fmla="*/ 967 w 1300"/>
                <a:gd name="T19" fmla="*/ 216 h 996"/>
                <a:gd name="T20" fmla="*/ 623 w 1300"/>
                <a:gd name="T21" fmla="*/ 339 h 996"/>
                <a:gd name="T22" fmla="*/ 523 w 1300"/>
                <a:gd name="T23" fmla="*/ 394 h 996"/>
                <a:gd name="T24" fmla="*/ 493 w 1300"/>
                <a:gd name="T25" fmla="*/ 402 h 996"/>
                <a:gd name="T26" fmla="*/ 381 w 1300"/>
                <a:gd name="T27" fmla="*/ 457 h 996"/>
                <a:gd name="T28" fmla="*/ 258 w 1300"/>
                <a:gd name="T29" fmla="*/ 517 h 996"/>
                <a:gd name="T30" fmla="*/ 311 w 1300"/>
                <a:gd name="T31" fmla="*/ 513 h 996"/>
                <a:gd name="T32" fmla="*/ 264 w 1300"/>
                <a:gd name="T33" fmla="*/ 604 h 996"/>
                <a:gd name="T34" fmla="*/ 365 w 1300"/>
                <a:gd name="T35" fmla="*/ 530 h 996"/>
                <a:gd name="T36" fmla="*/ 345 w 1300"/>
                <a:gd name="T37" fmla="*/ 564 h 996"/>
                <a:gd name="T38" fmla="*/ 444 w 1300"/>
                <a:gd name="T39" fmla="*/ 479 h 996"/>
                <a:gd name="T40" fmla="*/ 542 w 1300"/>
                <a:gd name="T41" fmla="*/ 429 h 996"/>
                <a:gd name="T42" fmla="*/ 494 w 1300"/>
                <a:gd name="T43" fmla="*/ 493 h 996"/>
                <a:gd name="T44" fmla="*/ 448 w 1300"/>
                <a:gd name="T45" fmla="*/ 593 h 996"/>
                <a:gd name="T46" fmla="*/ 371 w 1300"/>
                <a:gd name="T47" fmla="*/ 713 h 996"/>
                <a:gd name="T48" fmla="*/ 379 w 1300"/>
                <a:gd name="T49" fmla="*/ 671 h 996"/>
                <a:gd name="T50" fmla="*/ 218 w 1300"/>
                <a:gd name="T51" fmla="*/ 784 h 996"/>
                <a:gd name="T52" fmla="*/ 291 w 1300"/>
                <a:gd name="T53" fmla="*/ 781 h 996"/>
                <a:gd name="T54" fmla="*/ 237 w 1300"/>
                <a:gd name="T55" fmla="*/ 910 h 996"/>
                <a:gd name="T56" fmla="*/ 227 w 1300"/>
                <a:gd name="T57" fmla="*/ 952 h 996"/>
                <a:gd name="T58" fmla="*/ 266 w 1300"/>
                <a:gd name="T59" fmla="*/ 888 h 996"/>
                <a:gd name="T60" fmla="*/ 358 w 1300"/>
                <a:gd name="T61" fmla="*/ 820 h 996"/>
                <a:gd name="T62" fmla="*/ 461 w 1300"/>
                <a:gd name="T63" fmla="*/ 744 h 996"/>
                <a:gd name="T64" fmla="*/ 428 w 1300"/>
                <a:gd name="T65" fmla="*/ 712 h 996"/>
                <a:gd name="T66" fmla="*/ 755 w 1300"/>
                <a:gd name="T67" fmla="*/ 323 h 996"/>
                <a:gd name="T68" fmla="*/ 663 w 1300"/>
                <a:gd name="T69" fmla="*/ 441 h 996"/>
                <a:gd name="T70" fmla="*/ 394 w 1300"/>
                <a:gd name="T71" fmla="*/ 795 h 996"/>
                <a:gd name="T72" fmla="*/ 367 w 1300"/>
                <a:gd name="T73" fmla="*/ 906 h 996"/>
                <a:gd name="T74" fmla="*/ 218 w 1300"/>
                <a:gd name="T75" fmla="*/ 784 h 996"/>
                <a:gd name="T76" fmla="*/ 451 w 1300"/>
                <a:gd name="T77" fmla="*/ 548 h 996"/>
                <a:gd name="T78" fmla="*/ 283 w 1300"/>
                <a:gd name="T79" fmla="*/ 672 h 996"/>
                <a:gd name="T80" fmla="*/ 365 w 1300"/>
                <a:gd name="T81" fmla="*/ 530 h 996"/>
                <a:gd name="T82" fmla="*/ 0 w 1300"/>
                <a:gd name="T83" fmla="*/ 624 h 996"/>
                <a:gd name="T84" fmla="*/ 193 w 1300"/>
                <a:gd name="T85" fmla="*/ 555 h 996"/>
                <a:gd name="T86" fmla="*/ 463 w 1300"/>
                <a:gd name="T87" fmla="*/ 407 h 996"/>
                <a:gd name="T88" fmla="*/ 425 w 1300"/>
                <a:gd name="T89" fmla="*/ 411 h 996"/>
                <a:gd name="T90" fmla="*/ 523 w 1300"/>
                <a:gd name="T91" fmla="*/ 362 h 996"/>
                <a:gd name="T92" fmla="*/ 541 w 1300"/>
                <a:gd name="T93" fmla="*/ 369 h 996"/>
                <a:gd name="T94" fmla="*/ 736 w 1300"/>
                <a:gd name="T95" fmla="*/ 255 h 996"/>
                <a:gd name="T96" fmla="*/ 1034 w 1300"/>
                <a:gd name="T97" fmla="*/ 183 h 996"/>
                <a:gd name="T98" fmla="*/ 577 w 1300"/>
                <a:gd name="T99" fmla="*/ 372 h 996"/>
                <a:gd name="T100" fmla="*/ 604 w 1300"/>
                <a:gd name="T101" fmla="*/ 736 h 996"/>
                <a:gd name="T102" fmla="*/ 604 w 1300"/>
                <a:gd name="T103" fmla="*/ 736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6">
                  <a:moveTo>
                    <a:pt x="1088" y="228"/>
                  </a:moveTo>
                  <a:cubicBezTo>
                    <a:pt x="921" y="352"/>
                    <a:pt x="921" y="352"/>
                    <a:pt x="921" y="352"/>
                  </a:cubicBezTo>
                  <a:cubicBezTo>
                    <a:pt x="952" y="340"/>
                    <a:pt x="982" y="325"/>
                    <a:pt x="1010" y="306"/>
                  </a:cubicBezTo>
                  <a:cubicBezTo>
                    <a:pt x="1037" y="282"/>
                    <a:pt x="1063" y="255"/>
                    <a:pt x="1088" y="228"/>
                  </a:cubicBezTo>
                  <a:close/>
                  <a:moveTo>
                    <a:pt x="1297" y="33"/>
                  </a:moveTo>
                  <a:cubicBezTo>
                    <a:pt x="1298" y="22"/>
                    <a:pt x="1299" y="11"/>
                    <a:pt x="1300" y="0"/>
                  </a:cubicBezTo>
                  <a:cubicBezTo>
                    <a:pt x="1239" y="38"/>
                    <a:pt x="1174" y="78"/>
                    <a:pt x="1111" y="119"/>
                  </a:cubicBezTo>
                  <a:cubicBezTo>
                    <a:pt x="1131" y="115"/>
                    <a:pt x="1152" y="112"/>
                    <a:pt x="1174" y="110"/>
                  </a:cubicBezTo>
                  <a:cubicBezTo>
                    <a:pt x="1297" y="33"/>
                    <a:pt x="1297" y="33"/>
                    <a:pt x="1297" y="33"/>
                  </a:cubicBezTo>
                  <a:close/>
                  <a:moveTo>
                    <a:pt x="1174" y="110"/>
                  </a:moveTo>
                  <a:cubicBezTo>
                    <a:pt x="1170" y="112"/>
                    <a:pt x="1170" y="112"/>
                    <a:pt x="1170" y="112"/>
                  </a:cubicBezTo>
                  <a:cubicBezTo>
                    <a:pt x="1120" y="126"/>
                    <a:pt x="1075" y="151"/>
                    <a:pt x="1034" y="183"/>
                  </a:cubicBezTo>
                  <a:cubicBezTo>
                    <a:pt x="1153" y="123"/>
                    <a:pt x="1153" y="123"/>
                    <a:pt x="1153" y="123"/>
                  </a:cubicBezTo>
                  <a:cubicBezTo>
                    <a:pt x="972" y="236"/>
                    <a:pt x="972" y="236"/>
                    <a:pt x="972" y="236"/>
                  </a:cubicBezTo>
                  <a:cubicBezTo>
                    <a:pt x="965" y="243"/>
                    <a:pt x="958" y="250"/>
                    <a:pt x="951" y="257"/>
                  </a:cubicBezTo>
                  <a:cubicBezTo>
                    <a:pt x="955" y="247"/>
                    <a:pt x="955" y="247"/>
                    <a:pt x="955" y="247"/>
                  </a:cubicBezTo>
                  <a:cubicBezTo>
                    <a:pt x="932" y="261"/>
                    <a:pt x="932" y="261"/>
                    <a:pt x="932" y="261"/>
                  </a:cubicBezTo>
                  <a:cubicBezTo>
                    <a:pt x="923" y="274"/>
                    <a:pt x="914" y="288"/>
                    <a:pt x="907" y="302"/>
                  </a:cubicBezTo>
                  <a:cubicBezTo>
                    <a:pt x="896" y="313"/>
                    <a:pt x="886" y="324"/>
                    <a:pt x="876" y="335"/>
                  </a:cubicBezTo>
                  <a:cubicBezTo>
                    <a:pt x="899" y="318"/>
                    <a:pt x="899" y="318"/>
                    <a:pt x="899" y="318"/>
                  </a:cubicBezTo>
                  <a:cubicBezTo>
                    <a:pt x="859" y="399"/>
                    <a:pt x="840" y="491"/>
                    <a:pt x="819" y="582"/>
                  </a:cubicBezTo>
                  <a:cubicBezTo>
                    <a:pt x="938" y="289"/>
                    <a:pt x="938" y="289"/>
                    <a:pt x="938" y="289"/>
                  </a:cubicBezTo>
                  <a:cubicBezTo>
                    <a:pt x="1179" y="110"/>
                    <a:pt x="1179" y="110"/>
                    <a:pt x="1179" y="110"/>
                  </a:cubicBezTo>
                  <a:cubicBezTo>
                    <a:pt x="1177" y="110"/>
                    <a:pt x="1175" y="110"/>
                    <a:pt x="1174" y="110"/>
                  </a:cubicBezTo>
                  <a:close/>
                  <a:moveTo>
                    <a:pt x="819" y="582"/>
                  </a:moveTo>
                  <a:cubicBezTo>
                    <a:pt x="738" y="783"/>
                    <a:pt x="738" y="783"/>
                    <a:pt x="738" y="783"/>
                  </a:cubicBezTo>
                  <a:cubicBezTo>
                    <a:pt x="759" y="755"/>
                    <a:pt x="777" y="725"/>
                    <a:pt x="792" y="693"/>
                  </a:cubicBezTo>
                  <a:cubicBezTo>
                    <a:pt x="802" y="657"/>
                    <a:pt x="811" y="619"/>
                    <a:pt x="819" y="582"/>
                  </a:cubicBezTo>
                  <a:close/>
                  <a:moveTo>
                    <a:pt x="876" y="335"/>
                  </a:moveTo>
                  <a:cubicBezTo>
                    <a:pt x="708" y="459"/>
                    <a:pt x="708" y="459"/>
                    <a:pt x="708" y="459"/>
                  </a:cubicBezTo>
                  <a:cubicBezTo>
                    <a:pt x="739" y="447"/>
                    <a:pt x="770" y="432"/>
                    <a:pt x="798" y="413"/>
                  </a:cubicBezTo>
                  <a:cubicBezTo>
                    <a:pt x="825" y="388"/>
                    <a:pt x="850" y="362"/>
                    <a:pt x="876" y="335"/>
                  </a:cubicBezTo>
                  <a:close/>
                  <a:moveTo>
                    <a:pt x="932" y="261"/>
                  </a:moveTo>
                  <a:cubicBezTo>
                    <a:pt x="942" y="245"/>
                    <a:pt x="954" y="230"/>
                    <a:pt x="967" y="216"/>
                  </a:cubicBezTo>
                  <a:cubicBezTo>
                    <a:pt x="773" y="360"/>
                    <a:pt x="773" y="360"/>
                    <a:pt x="773" y="360"/>
                  </a:cubicBezTo>
                  <a:cubicBezTo>
                    <a:pt x="932" y="261"/>
                    <a:pt x="932" y="261"/>
                    <a:pt x="932" y="261"/>
                  </a:cubicBezTo>
                  <a:close/>
                  <a:moveTo>
                    <a:pt x="773" y="360"/>
                  </a:moveTo>
                  <a:cubicBezTo>
                    <a:pt x="745" y="378"/>
                    <a:pt x="745" y="378"/>
                    <a:pt x="745" y="378"/>
                  </a:cubicBezTo>
                  <a:cubicBezTo>
                    <a:pt x="769" y="351"/>
                    <a:pt x="850" y="293"/>
                    <a:pt x="951" y="224"/>
                  </a:cubicBezTo>
                  <a:cubicBezTo>
                    <a:pt x="967" y="216"/>
                    <a:pt x="967" y="216"/>
                    <a:pt x="967" y="216"/>
                  </a:cubicBezTo>
                  <a:cubicBezTo>
                    <a:pt x="966" y="216"/>
                    <a:pt x="964" y="216"/>
                    <a:pt x="963" y="216"/>
                  </a:cubicBezTo>
                  <a:cubicBezTo>
                    <a:pt x="1009" y="185"/>
                    <a:pt x="1059" y="152"/>
                    <a:pt x="1111" y="119"/>
                  </a:cubicBezTo>
                  <a:cubicBezTo>
                    <a:pt x="1040" y="135"/>
                    <a:pt x="973" y="169"/>
                    <a:pt x="917" y="217"/>
                  </a:cubicBezTo>
                  <a:cubicBezTo>
                    <a:pt x="811" y="227"/>
                    <a:pt x="716" y="284"/>
                    <a:pt x="623" y="339"/>
                  </a:cubicBezTo>
                  <a:cubicBezTo>
                    <a:pt x="736" y="255"/>
                    <a:pt x="736" y="255"/>
                    <a:pt x="736" y="255"/>
                  </a:cubicBezTo>
                  <a:cubicBezTo>
                    <a:pt x="660" y="274"/>
                    <a:pt x="598" y="317"/>
                    <a:pt x="541" y="369"/>
                  </a:cubicBezTo>
                  <a:cubicBezTo>
                    <a:pt x="618" y="342"/>
                    <a:pt x="618" y="342"/>
                    <a:pt x="618" y="342"/>
                  </a:cubicBezTo>
                  <a:cubicBezTo>
                    <a:pt x="586" y="360"/>
                    <a:pt x="555" y="378"/>
                    <a:pt x="523" y="394"/>
                  </a:cubicBezTo>
                  <a:cubicBezTo>
                    <a:pt x="520" y="395"/>
                    <a:pt x="516" y="396"/>
                    <a:pt x="512" y="397"/>
                  </a:cubicBezTo>
                  <a:cubicBezTo>
                    <a:pt x="501" y="408"/>
                    <a:pt x="489" y="420"/>
                    <a:pt x="478" y="432"/>
                  </a:cubicBezTo>
                  <a:cubicBezTo>
                    <a:pt x="475" y="432"/>
                    <a:pt x="472" y="433"/>
                    <a:pt x="469" y="433"/>
                  </a:cubicBezTo>
                  <a:cubicBezTo>
                    <a:pt x="493" y="402"/>
                    <a:pt x="493" y="402"/>
                    <a:pt x="493" y="402"/>
                  </a:cubicBezTo>
                  <a:cubicBezTo>
                    <a:pt x="483" y="404"/>
                    <a:pt x="473" y="405"/>
                    <a:pt x="463" y="407"/>
                  </a:cubicBezTo>
                  <a:cubicBezTo>
                    <a:pt x="451" y="418"/>
                    <a:pt x="440" y="429"/>
                    <a:pt x="429" y="441"/>
                  </a:cubicBezTo>
                  <a:cubicBezTo>
                    <a:pt x="427" y="442"/>
                    <a:pt x="425" y="443"/>
                    <a:pt x="423" y="443"/>
                  </a:cubicBezTo>
                  <a:cubicBezTo>
                    <a:pt x="409" y="447"/>
                    <a:pt x="395" y="452"/>
                    <a:pt x="381" y="457"/>
                  </a:cubicBezTo>
                  <a:cubicBezTo>
                    <a:pt x="376" y="459"/>
                    <a:pt x="371" y="461"/>
                    <a:pt x="367" y="463"/>
                  </a:cubicBezTo>
                  <a:cubicBezTo>
                    <a:pt x="362" y="465"/>
                    <a:pt x="357" y="467"/>
                    <a:pt x="353" y="469"/>
                  </a:cubicBezTo>
                  <a:cubicBezTo>
                    <a:pt x="330" y="479"/>
                    <a:pt x="307" y="490"/>
                    <a:pt x="285" y="502"/>
                  </a:cubicBezTo>
                  <a:cubicBezTo>
                    <a:pt x="276" y="507"/>
                    <a:pt x="267" y="512"/>
                    <a:pt x="258" y="517"/>
                  </a:cubicBezTo>
                  <a:cubicBezTo>
                    <a:pt x="249" y="522"/>
                    <a:pt x="240" y="528"/>
                    <a:pt x="231" y="533"/>
                  </a:cubicBezTo>
                  <a:cubicBezTo>
                    <a:pt x="222" y="538"/>
                    <a:pt x="213" y="543"/>
                    <a:pt x="205" y="548"/>
                  </a:cubicBezTo>
                  <a:cubicBezTo>
                    <a:pt x="201" y="550"/>
                    <a:pt x="197" y="553"/>
                    <a:pt x="193" y="555"/>
                  </a:cubicBezTo>
                  <a:cubicBezTo>
                    <a:pt x="311" y="513"/>
                    <a:pt x="311" y="513"/>
                    <a:pt x="311" y="513"/>
                  </a:cubicBezTo>
                  <a:cubicBezTo>
                    <a:pt x="282" y="533"/>
                    <a:pt x="255" y="558"/>
                    <a:pt x="232" y="585"/>
                  </a:cubicBezTo>
                  <a:cubicBezTo>
                    <a:pt x="261" y="570"/>
                    <a:pt x="261" y="570"/>
                    <a:pt x="261" y="570"/>
                  </a:cubicBezTo>
                  <a:cubicBezTo>
                    <a:pt x="188" y="618"/>
                    <a:pt x="126" y="688"/>
                    <a:pt x="87" y="770"/>
                  </a:cubicBezTo>
                  <a:cubicBezTo>
                    <a:pt x="264" y="604"/>
                    <a:pt x="264" y="604"/>
                    <a:pt x="264" y="604"/>
                  </a:cubicBezTo>
                  <a:cubicBezTo>
                    <a:pt x="265" y="604"/>
                    <a:pt x="265" y="604"/>
                    <a:pt x="265" y="604"/>
                  </a:cubicBezTo>
                  <a:cubicBezTo>
                    <a:pt x="346" y="528"/>
                    <a:pt x="346" y="528"/>
                    <a:pt x="346" y="528"/>
                  </a:cubicBezTo>
                  <a:cubicBezTo>
                    <a:pt x="376" y="513"/>
                    <a:pt x="376" y="513"/>
                    <a:pt x="376" y="513"/>
                  </a:cubicBezTo>
                  <a:cubicBezTo>
                    <a:pt x="373" y="518"/>
                    <a:pt x="369" y="524"/>
                    <a:pt x="365" y="530"/>
                  </a:cubicBezTo>
                  <a:cubicBezTo>
                    <a:pt x="413" y="494"/>
                    <a:pt x="413" y="494"/>
                    <a:pt x="413" y="494"/>
                  </a:cubicBezTo>
                  <a:cubicBezTo>
                    <a:pt x="424" y="489"/>
                    <a:pt x="424" y="489"/>
                    <a:pt x="424" y="489"/>
                  </a:cubicBezTo>
                  <a:cubicBezTo>
                    <a:pt x="401" y="513"/>
                    <a:pt x="378" y="536"/>
                    <a:pt x="354" y="558"/>
                  </a:cubicBezTo>
                  <a:cubicBezTo>
                    <a:pt x="351" y="560"/>
                    <a:pt x="348" y="562"/>
                    <a:pt x="345" y="564"/>
                  </a:cubicBezTo>
                  <a:cubicBezTo>
                    <a:pt x="325" y="598"/>
                    <a:pt x="307" y="633"/>
                    <a:pt x="289" y="668"/>
                  </a:cubicBezTo>
                  <a:cubicBezTo>
                    <a:pt x="290" y="667"/>
                    <a:pt x="290" y="667"/>
                    <a:pt x="290" y="667"/>
                  </a:cubicBezTo>
                  <a:cubicBezTo>
                    <a:pt x="428" y="487"/>
                    <a:pt x="428" y="487"/>
                    <a:pt x="428" y="487"/>
                  </a:cubicBezTo>
                  <a:cubicBezTo>
                    <a:pt x="444" y="479"/>
                    <a:pt x="444" y="479"/>
                    <a:pt x="444" y="479"/>
                  </a:cubicBezTo>
                  <a:cubicBezTo>
                    <a:pt x="542" y="429"/>
                    <a:pt x="542" y="429"/>
                    <a:pt x="542" y="429"/>
                  </a:cubicBezTo>
                  <a:cubicBezTo>
                    <a:pt x="609" y="396"/>
                    <a:pt x="609" y="396"/>
                    <a:pt x="609" y="396"/>
                  </a:cubicBezTo>
                  <a:cubicBezTo>
                    <a:pt x="580" y="418"/>
                    <a:pt x="552" y="443"/>
                    <a:pt x="526" y="470"/>
                  </a:cubicBezTo>
                  <a:cubicBezTo>
                    <a:pt x="542" y="429"/>
                    <a:pt x="542" y="429"/>
                    <a:pt x="542" y="429"/>
                  </a:cubicBezTo>
                  <a:cubicBezTo>
                    <a:pt x="535" y="437"/>
                    <a:pt x="528" y="446"/>
                    <a:pt x="521" y="454"/>
                  </a:cubicBezTo>
                  <a:cubicBezTo>
                    <a:pt x="518" y="458"/>
                    <a:pt x="515" y="462"/>
                    <a:pt x="512" y="467"/>
                  </a:cubicBezTo>
                  <a:cubicBezTo>
                    <a:pt x="509" y="471"/>
                    <a:pt x="506" y="475"/>
                    <a:pt x="503" y="480"/>
                  </a:cubicBezTo>
                  <a:cubicBezTo>
                    <a:pt x="500" y="484"/>
                    <a:pt x="497" y="489"/>
                    <a:pt x="494" y="493"/>
                  </a:cubicBezTo>
                  <a:cubicBezTo>
                    <a:pt x="490" y="500"/>
                    <a:pt x="486" y="508"/>
                    <a:pt x="482" y="515"/>
                  </a:cubicBezTo>
                  <a:cubicBezTo>
                    <a:pt x="472" y="526"/>
                    <a:pt x="461" y="537"/>
                    <a:pt x="451" y="548"/>
                  </a:cubicBezTo>
                  <a:cubicBezTo>
                    <a:pt x="474" y="531"/>
                    <a:pt x="474" y="531"/>
                    <a:pt x="474" y="531"/>
                  </a:cubicBezTo>
                  <a:cubicBezTo>
                    <a:pt x="464" y="551"/>
                    <a:pt x="455" y="572"/>
                    <a:pt x="448" y="593"/>
                  </a:cubicBezTo>
                  <a:cubicBezTo>
                    <a:pt x="446" y="598"/>
                    <a:pt x="444" y="603"/>
                    <a:pt x="442" y="608"/>
                  </a:cubicBezTo>
                  <a:cubicBezTo>
                    <a:pt x="437" y="623"/>
                    <a:pt x="432" y="639"/>
                    <a:pt x="428" y="654"/>
                  </a:cubicBezTo>
                  <a:cubicBezTo>
                    <a:pt x="423" y="671"/>
                    <a:pt x="419" y="688"/>
                    <a:pt x="415" y="704"/>
                  </a:cubicBezTo>
                  <a:cubicBezTo>
                    <a:pt x="400" y="706"/>
                    <a:pt x="386" y="709"/>
                    <a:pt x="371" y="713"/>
                  </a:cubicBezTo>
                  <a:cubicBezTo>
                    <a:pt x="414" y="642"/>
                    <a:pt x="414" y="642"/>
                    <a:pt x="414" y="642"/>
                  </a:cubicBezTo>
                  <a:cubicBezTo>
                    <a:pt x="408" y="646"/>
                    <a:pt x="402" y="651"/>
                    <a:pt x="396" y="656"/>
                  </a:cubicBezTo>
                  <a:cubicBezTo>
                    <a:pt x="393" y="658"/>
                    <a:pt x="391" y="661"/>
                    <a:pt x="388" y="663"/>
                  </a:cubicBezTo>
                  <a:cubicBezTo>
                    <a:pt x="385" y="666"/>
                    <a:pt x="382" y="668"/>
                    <a:pt x="379" y="671"/>
                  </a:cubicBezTo>
                  <a:cubicBezTo>
                    <a:pt x="377" y="673"/>
                    <a:pt x="374" y="676"/>
                    <a:pt x="371" y="679"/>
                  </a:cubicBezTo>
                  <a:cubicBezTo>
                    <a:pt x="366" y="684"/>
                    <a:pt x="360" y="689"/>
                    <a:pt x="355" y="695"/>
                  </a:cubicBezTo>
                  <a:cubicBezTo>
                    <a:pt x="346" y="705"/>
                    <a:pt x="337" y="715"/>
                    <a:pt x="328" y="726"/>
                  </a:cubicBezTo>
                  <a:cubicBezTo>
                    <a:pt x="290" y="740"/>
                    <a:pt x="252" y="760"/>
                    <a:pt x="218" y="784"/>
                  </a:cubicBezTo>
                  <a:cubicBezTo>
                    <a:pt x="200" y="804"/>
                    <a:pt x="180" y="822"/>
                    <a:pt x="159" y="838"/>
                  </a:cubicBezTo>
                  <a:cubicBezTo>
                    <a:pt x="168" y="826"/>
                    <a:pt x="168" y="826"/>
                    <a:pt x="168" y="826"/>
                  </a:cubicBezTo>
                  <a:cubicBezTo>
                    <a:pt x="158" y="836"/>
                    <a:pt x="148" y="846"/>
                    <a:pt x="139" y="857"/>
                  </a:cubicBezTo>
                  <a:cubicBezTo>
                    <a:pt x="291" y="781"/>
                    <a:pt x="291" y="781"/>
                    <a:pt x="291" y="781"/>
                  </a:cubicBezTo>
                  <a:cubicBezTo>
                    <a:pt x="282" y="796"/>
                    <a:pt x="273" y="812"/>
                    <a:pt x="266" y="829"/>
                  </a:cubicBezTo>
                  <a:cubicBezTo>
                    <a:pt x="264" y="833"/>
                    <a:pt x="262" y="836"/>
                    <a:pt x="261" y="840"/>
                  </a:cubicBezTo>
                  <a:cubicBezTo>
                    <a:pt x="253" y="858"/>
                    <a:pt x="246" y="876"/>
                    <a:pt x="241" y="895"/>
                  </a:cubicBezTo>
                  <a:cubicBezTo>
                    <a:pt x="239" y="900"/>
                    <a:pt x="238" y="905"/>
                    <a:pt x="237" y="910"/>
                  </a:cubicBezTo>
                  <a:cubicBezTo>
                    <a:pt x="191" y="944"/>
                    <a:pt x="191" y="944"/>
                    <a:pt x="191" y="944"/>
                  </a:cubicBezTo>
                  <a:cubicBezTo>
                    <a:pt x="205" y="938"/>
                    <a:pt x="219" y="932"/>
                    <a:pt x="232" y="925"/>
                  </a:cubicBezTo>
                  <a:cubicBezTo>
                    <a:pt x="232" y="926"/>
                    <a:pt x="232" y="928"/>
                    <a:pt x="232" y="929"/>
                  </a:cubicBezTo>
                  <a:cubicBezTo>
                    <a:pt x="230" y="937"/>
                    <a:pt x="228" y="944"/>
                    <a:pt x="227" y="952"/>
                  </a:cubicBezTo>
                  <a:cubicBezTo>
                    <a:pt x="248" y="917"/>
                    <a:pt x="248" y="917"/>
                    <a:pt x="248" y="917"/>
                  </a:cubicBezTo>
                  <a:cubicBezTo>
                    <a:pt x="259" y="911"/>
                    <a:pt x="270" y="905"/>
                    <a:pt x="280" y="898"/>
                  </a:cubicBezTo>
                  <a:cubicBezTo>
                    <a:pt x="307" y="873"/>
                    <a:pt x="332" y="847"/>
                    <a:pt x="358" y="820"/>
                  </a:cubicBezTo>
                  <a:cubicBezTo>
                    <a:pt x="266" y="888"/>
                    <a:pt x="266" y="888"/>
                    <a:pt x="266" y="888"/>
                  </a:cubicBezTo>
                  <a:cubicBezTo>
                    <a:pt x="347" y="752"/>
                    <a:pt x="347" y="752"/>
                    <a:pt x="347" y="752"/>
                  </a:cubicBezTo>
                  <a:cubicBezTo>
                    <a:pt x="411" y="720"/>
                    <a:pt x="411" y="720"/>
                    <a:pt x="411" y="720"/>
                  </a:cubicBezTo>
                  <a:cubicBezTo>
                    <a:pt x="407" y="739"/>
                    <a:pt x="403" y="758"/>
                    <a:pt x="398" y="777"/>
                  </a:cubicBezTo>
                  <a:cubicBezTo>
                    <a:pt x="385" y="791"/>
                    <a:pt x="371" y="805"/>
                    <a:pt x="358" y="820"/>
                  </a:cubicBezTo>
                  <a:cubicBezTo>
                    <a:pt x="395" y="792"/>
                    <a:pt x="395" y="792"/>
                    <a:pt x="395" y="792"/>
                  </a:cubicBezTo>
                  <a:cubicBezTo>
                    <a:pt x="395" y="793"/>
                    <a:pt x="394" y="794"/>
                    <a:pt x="394" y="795"/>
                  </a:cubicBezTo>
                  <a:cubicBezTo>
                    <a:pt x="396" y="792"/>
                    <a:pt x="396" y="792"/>
                    <a:pt x="396" y="792"/>
                  </a:cubicBezTo>
                  <a:cubicBezTo>
                    <a:pt x="461" y="744"/>
                    <a:pt x="461" y="744"/>
                    <a:pt x="461" y="744"/>
                  </a:cubicBezTo>
                  <a:cubicBezTo>
                    <a:pt x="438" y="772"/>
                    <a:pt x="419" y="804"/>
                    <a:pt x="403" y="837"/>
                  </a:cubicBezTo>
                  <a:cubicBezTo>
                    <a:pt x="662" y="595"/>
                    <a:pt x="662" y="595"/>
                    <a:pt x="662" y="595"/>
                  </a:cubicBezTo>
                  <a:cubicBezTo>
                    <a:pt x="558" y="620"/>
                    <a:pt x="479" y="693"/>
                    <a:pt x="404" y="771"/>
                  </a:cubicBezTo>
                  <a:cubicBezTo>
                    <a:pt x="428" y="712"/>
                    <a:pt x="428" y="712"/>
                    <a:pt x="428" y="712"/>
                  </a:cubicBezTo>
                  <a:cubicBezTo>
                    <a:pt x="449" y="701"/>
                    <a:pt x="449" y="701"/>
                    <a:pt x="449" y="701"/>
                  </a:cubicBezTo>
                  <a:cubicBezTo>
                    <a:pt x="443" y="702"/>
                    <a:pt x="438" y="702"/>
                    <a:pt x="432" y="702"/>
                  </a:cubicBezTo>
                  <a:cubicBezTo>
                    <a:pt x="513" y="502"/>
                    <a:pt x="513" y="502"/>
                    <a:pt x="513" y="502"/>
                  </a:cubicBezTo>
                  <a:cubicBezTo>
                    <a:pt x="755" y="323"/>
                    <a:pt x="755" y="323"/>
                    <a:pt x="755" y="323"/>
                  </a:cubicBezTo>
                  <a:cubicBezTo>
                    <a:pt x="822" y="289"/>
                    <a:pt x="822" y="289"/>
                    <a:pt x="822" y="289"/>
                  </a:cubicBezTo>
                  <a:cubicBezTo>
                    <a:pt x="765" y="333"/>
                    <a:pt x="714" y="388"/>
                    <a:pt x="663" y="441"/>
                  </a:cubicBezTo>
                  <a:cubicBezTo>
                    <a:pt x="773" y="360"/>
                    <a:pt x="773" y="360"/>
                    <a:pt x="773" y="360"/>
                  </a:cubicBezTo>
                  <a:close/>
                  <a:moveTo>
                    <a:pt x="663" y="441"/>
                  </a:moveTo>
                  <a:cubicBezTo>
                    <a:pt x="496" y="565"/>
                    <a:pt x="496" y="565"/>
                    <a:pt x="496" y="565"/>
                  </a:cubicBezTo>
                  <a:cubicBezTo>
                    <a:pt x="527" y="553"/>
                    <a:pt x="557" y="538"/>
                    <a:pt x="586" y="519"/>
                  </a:cubicBezTo>
                  <a:cubicBezTo>
                    <a:pt x="612" y="495"/>
                    <a:pt x="638" y="468"/>
                    <a:pt x="663" y="441"/>
                  </a:cubicBezTo>
                  <a:close/>
                  <a:moveTo>
                    <a:pt x="394" y="795"/>
                  </a:moveTo>
                  <a:cubicBezTo>
                    <a:pt x="313" y="996"/>
                    <a:pt x="313" y="996"/>
                    <a:pt x="313" y="996"/>
                  </a:cubicBezTo>
                  <a:cubicBezTo>
                    <a:pt x="316" y="993"/>
                    <a:pt x="318" y="989"/>
                    <a:pt x="321" y="985"/>
                  </a:cubicBezTo>
                  <a:cubicBezTo>
                    <a:pt x="323" y="982"/>
                    <a:pt x="326" y="978"/>
                    <a:pt x="328" y="975"/>
                  </a:cubicBezTo>
                  <a:cubicBezTo>
                    <a:pt x="343" y="953"/>
                    <a:pt x="356" y="930"/>
                    <a:pt x="367" y="906"/>
                  </a:cubicBezTo>
                  <a:cubicBezTo>
                    <a:pt x="376" y="875"/>
                    <a:pt x="383" y="844"/>
                    <a:pt x="390" y="812"/>
                  </a:cubicBezTo>
                  <a:cubicBezTo>
                    <a:pt x="392" y="807"/>
                    <a:pt x="393" y="801"/>
                    <a:pt x="394" y="795"/>
                  </a:cubicBezTo>
                  <a:close/>
                  <a:moveTo>
                    <a:pt x="168" y="826"/>
                  </a:moveTo>
                  <a:cubicBezTo>
                    <a:pt x="184" y="811"/>
                    <a:pt x="201" y="797"/>
                    <a:pt x="218" y="784"/>
                  </a:cubicBezTo>
                  <a:cubicBezTo>
                    <a:pt x="223" y="779"/>
                    <a:pt x="229" y="773"/>
                    <a:pt x="234" y="767"/>
                  </a:cubicBezTo>
                  <a:cubicBezTo>
                    <a:pt x="253" y="736"/>
                    <a:pt x="270" y="703"/>
                    <a:pt x="288" y="670"/>
                  </a:cubicBezTo>
                  <a:cubicBezTo>
                    <a:pt x="317" y="658"/>
                    <a:pt x="346" y="644"/>
                    <a:pt x="373" y="626"/>
                  </a:cubicBezTo>
                  <a:cubicBezTo>
                    <a:pt x="400" y="602"/>
                    <a:pt x="425" y="575"/>
                    <a:pt x="451" y="548"/>
                  </a:cubicBezTo>
                  <a:cubicBezTo>
                    <a:pt x="290" y="667"/>
                    <a:pt x="290" y="667"/>
                    <a:pt x="290" y="667"/>
                  </a:cubicBezTo>
                  <a:cubicBezTo>
                    <a:pt x="288" y="669"/>
                    <a:pt x="288" y="669"/>
                    <a:pt x="288" y="669"/>
                  </a:cubicBezTo>
                  <a:cubicBezTo>
                    <a:pt x="288" y="669"/>
                    <a:pt x="289" y="668"/>
                    <a:pt x="289" y="668"/>
                  </a:cubicBezTo>
                  <a:cubicBezTo>
                    <a:pt x="283" y="672"/>
                    <a:pt x="283" y="672"/>
                    <a:pt x="283" y="672"/>
                  </a:cubicBezTo>
                  <a:cubicBezTo>
                    <a:pt x="285" y="671"/>
                    <a:pt x="286" y="671"/>
                    <a:pt x="287" y="670"/>
                  </a:cubicBezTo>
                  <a:cubicBezTo>
                    <a:pt x="168" y="826"/>
                    <a:pt x="168" y="826"/>
                    <a:pt x="168" y="826"/>
                  </a:cubicBezTo>
                  <a:close/>
                  <a:moveTo>
                    <a:pt x="345" y="564"/>
                  </a:moveTo>
                  <a:cubicBezTo>
                    <a:pt x="351" y="553"/>
                    <a:pt x="358" y="541"/>
                    <a:pt x="365" y="530"/>
                  </a:cubicBezTo>
                  <a:cubicBezTo>
                    <a:pt x="265" y="604"/>
                    <a:pt x="265" y="604"/>
                    <a:pt x="265" y="604"/>
                  </a:cubicBezTo>
                  <a:cubicBezTo>
                    <a:pt x="292" y="594"/>
                    <a:pt x="319" y="580"/>
                    <a:pt x="345" y="564"/>
                  </a:cubicBezTo>
                  <a:close/>
                  <a:moveTo>
                    <a:pt x="193" y="555"/>
                  </a:moveTo>
                  <a:cubicBezTo>
                    <a:pt x="0" y="624"/>
                    <a:pt x="0" y="624"/>
                    <a:pt x="0" y="624"/>
                  </a:cubicBezTo>
                  <a:cubicBezTo>
                    <a:pt x="17" y="623"/>
                    <a:pt x="33" y="621"/>
                    <a:pt x="50" y="618"/>
                  </a:cubicBezTo>
                  <a:cubicBezTo>
                    <a:pt x="58" y="617"/>
                    <a:pt x="66" y="615"/>
                    <a:pt x="74" y="613"/>
                  </a:cubicBezTo>
                  <a:cubicBezTo>
                    <a:pt x="82" y="611"/>
                    <a:pt x="90" y="609"/>
                    <a:pt x="98" y="607"/>
                  </a:cubicBezTo>
                  <a:cubicBezTo>
                    <a:pt x="130" y="591"/>
                    <a:pt x="161" y="573"/>
                    <a:pt x="193" y="555"/>
                  </a:cubicBezTo>
                  <a:close/>
                  <a:moveTo>
                    <a:pt x="463" y="407"/>
                  </a:moveTo>
                  <a:cubicBezTo>
                    <a:pt x="469" y="401"/>
                    <a:pt x="476" y="396"/>
                    <a:pt x="482" y="391"/>
                  </a:cubicBezTo>
                  <a:cubicBezTo>
                    <a:pt x="425" y="411"/>
                    <a:pt x="425" y="411"/>
                    <a:pt x="425" y="411"/>
                  </a:cubicBezTo>
                  <a:cubicBezTo>
                    <a:pt x="438" y="410"/>
                    <a:pt x="451" y="409"/>
                    <a:pt x="463" y="407"/>
                  </a:cubicBezTo>
                  <a:close/>
                  <a:moveTo>
                    <a:pt x="425" y="411"/>
                  </a:moveTo>
                  <a:cubicBezTo>
                    <a:pt x="523" y="362"/>
                    <a:pt x="523" y="362"/>
                    <a:pt x="523" y="362"/>
                  </a:cubicBezTo>
                  <a:cubicBezTo>
                    <a:pt x="406" y="368"/>
                    <a:pt x="293" y="425"/>
                    <a:pt x="213" y="518"/>
                  </a:cubicBezTo>
                  <a:cubicBezTo>
                    <a:pt x="425" y="411"/>
                    <a:pt x="425" y="411"/>
                    <a:pt x="425" y="411"/>
                  </a:cubicBezTo>
                  <a:close/>
                  <a:moveTo>
                    <a:pt x="523" y="362"/>
                  </a:moveTo>
                  <a:cubicBezTo>
                    <a:pt x="509" y="371"/>
                    <a:pt x="495" y="380"/>
                    <a:pt x="482" y="391"/>
                  </a:cubicBezTo>
                  <a:cubicBezTo>
                    <a:pt x="509" y="381"/>
                    <a:pt x="509" y="381"/>
                    <a:pt x="509" y="381"/>
                  </a:cubicBezTo>
                  <a:cubicBezTo>
                    <a:pt x="523" y="362"/>
                    <a:pt x="523" y="362"/>
                    <a:pt x="523" y="362"/>
                  </a:cubicBezTo>
                  <a:close/>
                  <a:moveTo>
                    <a:pt x="509" y="381"/>
                  </a:moveTo>
                  <a:cubicBezTo>
                    <a:pt x="493" y="402"/>
                    <a:pt x="493" y="402"/>
                    <a:pt x="493" y="402"/>
                  </a:cubicBezTo>
                  <a:cubicBezTo>
                    <a:pt x="499" y="400"/>
                    <a:pt x="506" y="398"/>
                    <a:pt x="512" y="397"/>
                  </a:cubicBezTo>
                  <a:cubicBezTo>
                    <a:pt x="522" y="387"/>
                    <a:pt x="531" y="378"/>
                    <a:pt x="541" y="369"/>
                  </a:cubicBezTo>
                  <a:cubicBezTo>
                    <a:pt x="509" y="381"/>
                    <a:pt x="509" y="381"/>
                    <a:pt x="509" y="381"/>
                  </a:cubicBezTo>
                  <a:close/>
                  <a:moveTo>
                    <a:pt x="736" y="255"/>
                  </a:moveTo>
                  <a:cubicBezTo>
                    <a:pt x="622" y="226"/>
                    <a:pt x="498" y="247"/>
                    <a:pt x="398" y="312"/>
                  </a:cubicBezTo>
                  <a:lnTo>
                    <a:pt x="736" y="255"/>
                  </a:lnTo>
                  <a:close/>
                  <a:moveTo>
                    <a:pt x="967" y="216"/>
                  </a:moveTo>
                  <a:cubicBezTo>
                    <a:pt x="955" y="247"/>
                    <a:pt x="955" y="247"/>
                    <a:pt x="955" y="247"/>
                  </a:cubicBezTo>
                  <a:cubicBezTo>
                    <a:pt x="972" y="236"/>
                    <a:pt x="972" y="236"/>
                    <a:pt x="972" y="236"/>
                  </a:cubicBezTo>
                  <a:cubicBezTo>
                    <a:pt x="992" y="217"/>
                    <a:pt x="1013" y="199"/>
                    <a:pt x="1034" y="183"/>
                  </a:cubicBezTo>
                  <a:cubicBezTo>
                    <a:pt x="967" y="216"/>
                    <a:pt x="967" y="216"/>
                    <a:pt x="967" y="216"/>
                  </a:cubicBezTo>
                  <a:close/>
                  <a:moveTo>
                    <a:pt x="736" y="299"/>
                  </a:moveTo>
                  <a:cubicBezTo>
                    <a:pt x="723" y="309"/>
                    <a:pt x="710" y="319"/>
                    <a:pt x="698" y="330"/>
                  </a:cubicBezTo>
                  <a:cubicBezTo>
                    <a:pt x="656" y="338"/>
                    <a:pt x="616" y="352"/>
                    <a:pt x="577" y="372"/>
                  </a:cubicBezTo>
                  <a:cubicBezTo>
                    <a:pt x="620" y="341"/>
                    <a:pt x="620" y="341"/>
                    <a:pt x="620" y="341"/>
                  </a:cubicBezTo>
                  <a:cubicBezTo>
                    <a:pt x="736" y="299"/>
                    <a:pt x="736" y="299"/>
                    <a:pt x="736" y="299"/>
                  </a:cubicBezTo>
                  <a:close/>
                  <a:moveTo>
                    <a:pt x="839" y="429"/>
                  </a:moveTo>
                  <a:cubicBezTo>
                    <a:pt x="726" y="496"/>
                    <a:pt x="666" y="618"/>
                    <a:pt x="604" y="736"/>
                  </a:cubicBezTo>
                  <a:cubicBezTo>
                    <a:pt x="683" y="632"/>
                    <a:pt x="683" y="632"/>
                    <a:pt x="683" y="632"/>
                  </a:cubicBezTo>
                  <a:cubicBezTo>
                    <a:pt x="669" y="666"/>
                    <a:pt x="658" y="702"/>
                    <a:pt x="652" y="739"/>
                  </a:cubicBezTo>
                  <a:cubicBezTo>
                    <a:pt x="839" y="429"/>
                    <a:pt x="839" y="429"/>
                    <a:pt x="839" y="429"/>
                  </a:cubicBezTo>
                  <a:close/>
                  <a:moveTo>
                    <a:pt x="604" y="736"/>
                  </a:moveTo>
                  <a:cubicBezTo>
                    <a:pt x="475" y="905"/>
                    <a:pt x="475" y="905"/>
                    <a:pt x="475" y="905"/>
                  </a:cubicBezTo>
                  <a:cubicBezTo>
                    <a:pt x="502" y="884"/>
                    <a:pt x="527" y="860"/>
                    <a:pt x="549" y="834"/>
                  </a:cubicBezTo>
                  <a:cubicBezTo>
                    <a:pt x="569" y="803"/>
                    <a:pt x="586" y="769"/>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chemeClr val="dk1"/>
                </a:solidFill>
                <a:latin typeface="隶书" panose="02010509060101010101" pitchFamily="49" charset="-122"/>
                <a:cs typeface="隶书" panose="02010509060101010101" pitchFamily="49" charset="-122"/>
              </a:endParaRPr>
            </a:p>
          </p:txBody>
        </p:sp>
      </p:gr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rotWithShape="1">
          <a:blip r:embed="rId11"/>
          <a:stretch>
            <a:fillRect/>
          </a:stretch>
        </a:blip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pic>
        <p:nvPicPr>
          <p:cNvPr id="12" name="图片 11"/>
          <p:cNvPicPr>
            <a:picLocks noChangeAspect="1"/>
          </p:cNvPicPr>
          <p:nvPr userDrawn="1">
            <p:custDataLst>
              <p:tags r:id="rId4"/>
            </p:custDataLst>
          </p:nvPr>
        </p:nvPicPr>
        <p:blipFill>
          <a:blip r:embed="rId3"/>
          <a:stretch>
            <a:fillRect/>
          </a:stretch>
        </p:blipFill>
        <p:spPr>
          <a:xfrm rot="16200000" flipH="1" flipV="1">
            <a:off x="10768222" y="-56532"/>
            <a:ext cx="1367244" cy="1480312"/>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lvl1pPr>
              <a:defRPr>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2pPr>
            <a:lvl3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3pPr>
            <a:lvl4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4pPr>
            <a:lvl5pPr>
              <a:defRPr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123.xml" /><Relationship Id="rId15" Type="http://schemas.openxmlformats.org/officeDocument/2006/relationships/tags" Target="../tags/tag124.xml" /><Relationship Id="rId16" Type="http://schemas.openxmlformats.org/officeDocument/2006/relationships/tags" Target="../tags/tag125.xml" /><Relationship Id="rId17" Type="http://schemas.openxmlformats.org/officeDocument/2006/relationships/tags" Target="../tags/tag126.xml" /><Relationship Id="rId18" Type="http://schemas.openxmlformats.org/officeDocument/2006/relationships/tags" Target="../tags/tag127.xml" /><Relationship Id="rId19" Type="http://schemas.openxmlformats.org/officeDocument/2006/relationships/tags" Target="../tags/tag128.xml" /><Relationship Id="rId2" Type="http://schemas.openxmlformats.org/officeDocument/2006/relationships/slideLayout" Target="../slideLayouts/slideLayout2.xml" /><Relationship Id="rId20" Type="http://schemas.openxmlformats.org/officeDocument/2006/relationships/tags" Target="../tags/tag129.xml" /><Relationship Id="rId21" Type="http://schemas.openxmlformats.org/officeDocument/2006/relationships/image" Target="file:///D:\qq&#25991;&#20214;\712321467\Image\C2C\Image2\%7b75232B38-A165-1FB7-499C-2E1C792CACB5%7d.png" TargetMode="External" /><Relationship Id="rId22" Type="http://schemas.openxmlformats.org/officeDocument/2006/relationships/image" Target="../media/image17.png" /><Relationship Id="rId23" Type="http://schemas.openxmlformats.org/officeDocument/2006/relationships/tags" Target="../tags/tag130.xml" /><Relationship Id="rId24" Type="http://schemas.openxmlformats.org/officeDocument/2006/relationships/tags" Target="../tags/tag131.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4"/>
          </p:custDataLst>
        </p:nvPr>
      </p:nvGrpSpPr>
      <p:grpSpPr>
        <a:xfrm>
          <a:off x="0" y="0"/>
          <a:ext cx="0" cy="0"/>
        </a:xfrm>
      </p:grpSpPr>
      <p:sp>
        <p:nvSpPr>
          <p:cNvPr id="2" name="标题占位符 1"/>
          <p:cNvSpPr>
            <a:spLocks noGrp="1"/>
          </p:cNvSpPr>
          <p:nvPr>
            <p:ph type="title"/>
            <p:custDataLst>
              <p:tags r:id="rId15"/>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16"/>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7"/>
            </p:custDataLst>
          </p:nvPr>
        </p:nvSpPr>
        <p:spPr>
          <a:xfrm>
            <a:off x="879742" y="6349833"/>
            <a:ext cx="2700000" cy="316800"/>
          </a:xfrm>
          <a:prstGeom prst="rect">
            <a:avLst/>
          </a:prstGeom>
        </p:spPr>
        <p:txBody>
          <a:bodyPr vert="horz" lIns="91440" tIns="45720" rIns="91440" bIns="45720" rtlCol="0" anchor="ctr">
            <a:normAutofit/>
          </a:bodyPr>
          <a:lstStyle>
            <a:lvl1pPr algn="l">
              <a:lnSpc>
                <a:spcPct val="120000"/>
              </a:lnSpc>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8"/>
            </p:custDataLst>
          </p:nvPr>
        </p:nvSpPr>
        <p:spPr>
          <a:xfrm>
            <a:off x="4116000" y="6349833"/>
            <a:ext cx="3960000" cy="316800"/>
          </a:xfrm>
          <a:prstGeom prst="rect">
            <a:avLst/>
          </a:prstGeom>
        </p:spPr>
        <p:txBody>
          <a:bodyPr vert="horz" lIns="91440" tIns="45720" rIns="91440" bIns="45720" rtlCol="0" anchor="ctr">
            <a:normAutofit/>
          </a:bodyPr>
          <a:lstStyle>
            <a:lvl1pPr algn="ctr">
              <a:lnSpc>
                <a:spcPct val="120000"/>
              </a:lnSpc>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9"/>
            </p:custDataLst>
          </p:nvPr>
        </p:nvSpPr>
        <p:spPr>
          <a:xfrm>
            <a:off x="8610600" y="6349833"/>
            <a:ext cx="2700000" cy="316800"/>
          </a:xfrm>
          <a:prstGeom prst="rect">
            <a:avLst/>
          </a:prstGeom>
        </p:spPr>
        <p:txBody>
          <a:bodyPr vert="horz" lIns="91440" tIns="45720" rIns="91440" bIns="45720" rtlCol="0" anchor="ctr">
            <a:normAutofit/>
          </a:bodyPr>
          <a:lstStyle>
            <a:lvl1pPr algn="r">
              <a:lnSpc>
                <a:spcPct val="120000"/>
              </a:lnSpc>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0"/>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1073743875" descr="学科网 zxxk.com"/>
          <p:cNvPicPr>
            <a:picLocks noChangeAspect="1"/>
          </p:cNvPicPr>
          <p:nvPr>
            <p:custDataLst>
              <p:tags r:id="rId23"/>
            </p:custDataLst>
          </p:nvPr>
        </p:nvPicPr>
        <p:blipFill>
          <a:blip r:embed="rId22" r:link="rId21"/>
          <a:stretch>
            <a:fillRect/>
          </a:stretch>
        </p:blipFill>
        <p:spPr>
          <a:xfrm>
            <a:off x="838200" y="365125"/>
            <a:ext cx="9525" cy="9525"/>
          </a:xfrm>
          <a:prstGeom prst="rect">
            <a:avLst/>
          </a:prstGeom>
          <a:noFill/>
          <a:ln>
            <a:noFill/>
            <a:miter lim="800000"/>
          </a:ln>
        </p:spPr>
      </p:pic>
      <p:pic>
        <p:nvPicPr>
          <p:cNvPr id="9" name="图片 1073743875" descr="学科网 zxxk.com" title=""/>
          <p:cNvPicPr>
            <a:picLocks noChangeAspect="1"/>
          </p:cNvPicPr>
          <p:nvPr>
            <p:custDataLst>
              <p:tags r:id="rId24"/>
            </p:custDataLst>
          </p:nvPr>
        </p:nvPicPr>
        <p:blipFill>
          <a:blip r:embed="rId22" r:link="rId21"/>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75000"/>
              <a:lumOff val="25000"/>
            </a:schemeClr>
          </a:solidFill>
          <a:uFillTx/>
          <a:latin typeface="隶书" panose="02010509060101010101" pitchFamily="49" charset="-122"/>
          <a:ea typeface="隶书" panose="02010509060101010101" pitchFamily="49"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隶书" panose="02010509060101010101" pitchFamily="49" charset="-122"/>
          <a:ea typeface="隶书" panose="02010509060101010101" pitchFamily="49"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75000"/>
              <a:lumOff val="25000"/>
            </a:schemeClr>
          </a:solidFill>
          <a:uFillTx/>
          <a:latin typeface="隶书" panose="02010509060101010101" pitchFamily="49" charset="-122"/>
          <a:ea typeface="隶书" panose="02010509060101010101" pitchFamily="49"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隶书" panose="02010509060101010101" pitchFamily="49" charset="-122"/>
          <a:ea typeface="隶书" panose="02010509060101010101" pitchFamily="49"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隶书" panose="02010509060101010101" pitchFamily="49" charset="-122"/>
          <a:ea typeface="隶书" panose="02010509060101010101" pitchFamily="49"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隶书" panose="02010509060101010101" pitchFamily="49" charset="-122"/>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144.xml" /><Relationship Id="rId3" Type="http://schemas.openxmlformats.org/officeDocument/2006/relationships/image" Target="file:///C:\Users\admin\AppData\Local\Temp\wps\INetCache\6b2e7d7c3dead6f345d6370ba25982ee" TargetMode="External" /><Relationship Id="rId4" Type="http://schemas.openxmlformats.org/officeDocument/2006/relationships/image" Target="../media/image18.jpeg" /><Relationship Id="rId5" Type="http://schemas.openxmlformats.org/officeDocument/2006/relationships/tags" Target="../tags/tag145.xml" /><Relationship Id="rId6" Type="http://schemas.openxmlformats.org/officeDocument/2006/relationships/image" Target="../media/image19.png" /><Relationship Id="rId7" Type="http://schemas.openxmlformats.org/officeDocument/2006/relationships/tags" Target="../tags/tag146.xml" /><Relationship Id="rId8" Type="http://schemas.openxmlformats.org/officeDocument/2006/relationships/image" Target="../media/image20.png" /><Relationship Id="rId9" Type="http://schemas.openxmlformats.org/officeDocument/2006/relationships/tags" Target="../tags/tag14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image" Target="../media/image29.jpeg" /><Relationship Id="rId14" Type="http://schemas.openxmlformats.org/officeDocument/2006/relationships/tags" Target="../tags/tag208.xml" /><Relationship Id="rId15" Type="http://schemas.openxmlformats.org/officeDocument/2006/relationships/hyperlink" Target="file:///C:/Documents%20and%20Settings/Bambini/Local%20Settings/Temporary%20Internet%20Files/Content.IE5/IHQTWH4R/&#26149;&#27743;&#33457;&#26376;&#22812;.exe" TargetMode="External" /><Relationship Id="rId16" Type="http://schemas.openxmlformats.org/officeDocument/2006/relationships/image" Target="../media/image30.png" /><Relationship Id="rId17" Type="http://schemas.openxmlformats.org/officeDocument/2006/relationships/tags" Target="../tags/tag209.xml" /><Relationship Id="rId18" Type="http://schemas.microsoft.com/office/2007/relationships/media" Target="../media/media1.mp3" /><Relationship Id="rId19" Type="http://schemas.microsoft.com/office/2007/relationships/media" Target="../media/media1.mp3" TargetMode="Internal"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tags" Target="../tags/tag203.xml" /><Relationship Id="rId9" Type="http://schemas.openxmlformats.org/officeDocument/2006/relationships/tags" Target="../tags/tag20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218.xml" /><Relationship Id="rId11" Type="http://schemas.openxmlformats.org/officeDocument/2006/relationships/tags" Target="../tags/tag219.xml" /><Relationship Id="rId12" Type="http://schemas.openxmlformats.org/officeDocument/2006/relationships/tags" Target="../tags/tag220.xml" /><Relationship Id="rId13" Type="http://schemas.openxmlformats.org/officeDocument/2006/relationships/tags" Target="../tags/tag221.xml" /><Relationship Id="rId14" Type="http://schemas.openxmlformats.org/officeDocument/2006/relationships/tags" Target="../tags/tag222.xml" /><Relationship Id="rId15" Type="http://schemas.openxmlformats.org/officeDocument/2006/relationships/tags" Target="../tags/tag223.xml" /><Relationship Id="rId16" Type="http://schemas.openxmlformats.org/officeDocument/2006/relationships/tags" Target="../tags/tag224.xml" /><Relationship Id="rId17" Type="http://schemas.openxmlformats.org/officeDocument/2006/relationships/tags" Target="../tags/tag225.xml" /><Relationship Id="rId2" Type="http://schemas.openxmlformats.org/officeDocument/2006/relationships/tags" Target="../tags/tag210.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tags" Target="../tags/tag214.xml" /><Relationship Id="rId7" Type="http://schemas.openxmlformats.org/officeDocument/2006/relationships/tags" Target="../tags/tag215.xml" /><Relationship Id="rId8" Type="http://schemas.openxmlformats.org/officeDocument/2006/relationships/tags" Target="../tags/tag216.xml" /><Relationship Id="rId9" Type="http://schemas.openxmlformats.org/officeDocument/2006/relationships/tags" Target="../tags/tag21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6.xml" /><Relationship Id="rId3" Type="http://schemas.openxmlformats.org/officeDocument/2006/relationships/image" Target="../media/image31.png"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238.xml" /><Relationship Id="rId2" Type="http://schemas.openxmlformats.org/officeDocument/2006/relationships/tags" Target="../tags/tag230.xml"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tags" Target="../tags/tag233.xml" /><Relationship Id="rId6" Type="http://schemas.openxmlformats.org/officeDocument/2006/relationships/tags" Target="../tags/tag234.xml" /><Relationship Id="rId7" Type="http://schemas.openxmlformats.org/officeDocument/2006/relationships/tags" Target="../tags/tag235.xml" /><Relationship Id="rId8" Type="http://schemas.openxmlformats.org/officeDocument/2006/relationships/tags" Target="../tags/tag236.xml" /><Relationship Id="rId9" Type="http://schemas.openxmlformats.org/officeDocument/2006/relationships/tags" Target="../tags/tag23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246.xml" /><Relationship Id="rId11" Type="http://schemas.openxmlformats.org/officeDocument/2006/relationships/tags" Target="../tags/tag247.xml" /><Relationship Id="rId12" Type="http://schemas.openxmlformats.org/officeDocument/2006/relationships/tags" Target="../tags/tag248.xml" /><Relationship Id="rId13" Type="http://schemas.openxmlformats.org/officeDocument/2006/relationships/image" Target="../media/image8.png" /><Relationship Id="rId14" Type="http://schemas.openxmlformats.org/officeDocument/2006/relationships/tags" Target="../tags/tag249.xml" /><Relationship Id="rId15" Type="http://schemas.openxmlformats.org/officeDocument/2006/relationships/tags" Target="../tags/tag250.xml" /><Relationship Id="rId16" Type="http://schemas.openxmlformats.org/officeDocument/2006/relationships/tags" Target="../tags/tag251.xml" /><Relationship Id="rId17" Type="http://schemas.openxmlformats.org/officeDocument/2006/relationships/tags" Target="../tags/tag252.xml" /><Relationship Id="rId18" Type="http://schemas.openxmlformats.org/officeDocument/2006/relationships/image" Target="../media/image1.png"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image" Target="../media/image32.png" /><Relationship Id="rId6" Type="http://schemas.openxmlformats.org/officeDocument/2006/relationships/tags" Target="../tags/tag242.xml" /><Relationship Id="rId7" Type="http://schemas.openxmlformats.org/officeDocument/2006/relationships/tags" Target="../tags/tag243.xml" /><Relationship Id="rId8" Type="http://schemas.openxmlformats.org/officeDocument/2006/relationships/tags" Target="../tags/tag244.xml" /><Relationship Id="rId9" Type="http://schemas.openxmlformats.org/officeDocument/2006/relationships/tags" Target="../tags/tag24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258.xml" /><Relationship Id="rId11" Type="http://schemas.openxmlformats.org/officeDocument/2006/relationships/tags" Target="../tags/tag259.xml" /><Relationship Id="rId2" Type="http://schemas.openxmlformats.org/officeDocument/2006/relationships/tags" Target="../tags/tag253.xml" /><Relationship Id="rId3" Type="http://schemas.openxmlformats.org/officeDocument/2006/relationships/image" Target="../media/image22.jpeg" /><Relationship Id="rId4" Type="http://schemas.openxmlformats.org/officeDocument/2006/relationships/tags" Target="../tags/tag254.xml" /><Relationship Id="rId5" Type="http://schemas.openxmlformats.org/officeDocument/2006/relationships/image" Target="../media/image25.png" /><Relationship Id="rId6" Type="http://schemas.openxmlformats.org/officeDocument/2006/relationships/tags" Target="../tags/tag255.xml" /><Relationship Id="rId7" Type="http://schemas.openxmlformats.org/officeDocument/2006/relationships/image" Target="../media/image33.png" /><Relationship Id="rId8" Type="http://schemas.openxmlformats.org/officeDocument/2006/relationships/tags" Target="../tags/tag256.xml" /><Relationship Id="rId9" Type="http://schemas.openxmlformats.org/officeDocument/2006/relationships/tags" Target="../tags/tag25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60.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tags" Target="../tags/tag263.xml" /><Relationship Id="rId6" Type="http://schemas.openxmlformats.org/officeDocument/2006/relationships/tags" Target="../tags/tag26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265.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 Id="rId7" Type="http://schemas.openxmlformats.org/officeDocument/2006/relationships/tags" Target="../tags/tag270.xml" /><Relationship Id="rId8" Type="http://schemas.openxmlformats.org/officeDocument/2006/relationships/tags" Target="../tags/tag27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280.xml" /><Relationship Id="rId11" Type="http://schemas.openxmlformats.org/officeDocument/2006/relationships/tags" Target="../tags/tag281.xml" /><Relationship Id="rId12" Type="http://schemas.openxmlformats.org/officeDocument/2006/relationships/tags" Target="../tags/tag282.xml" /><Relationship Id="rId13" Type="http://schemas.openxmlformats.org/officeDocument/2006/relationships/tags" Target="../tags/tag283.xml" /><Relationship Id="rId14" Type="http://schemas.openxmlformats.org/officeDocument/2006/relationships/tags" Target="../tags/tag284.xml" /><Relationship Id="rId15" Type="http://schemas.openxmlformats.org/officeDocument/2006/relationships/tags" Target="../tags/tag285.xml" /><Relationship Id="rId2" Type="http://schemas.openxmlformats.org/officeDocument/2006/relationships/tags" Target="../tags/tag272.xml"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tags" Target="../tags/tag275.xml" /><Relationship Id="rId6" Type="http://schemas.openxmlformats.org/officeDocument/2006/relationships/tags" Target="../tags/tag276.xml" /><Relationship Id="rId7" Type="http://schemas.openxmlformats.org/officeDocument/2006/relationships/tags" Target="../tags/tag277.xml" /><Relationship Id="rId8" Type="http://schemas.openxmlformats.org/officeDocument/2006/relationships/tags" Target="../tags/tag278.xml" /><Relationship Id="rId9" Type="http://schemas.openxmlformats.org/officeDocument/2006/relationships/tags" Target="../tags/tag27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292.xml" /><Relationship Id="rId11" Type="http://schemas.openxmlformats.org/officeDocument/2006/relationships/tags" Target="../tags/tag293.xml" /><Relationship Id="rId12" Type="http://schemas.openxmlformats.org/officeDocument/2006/relationships/tags" Target="../tags/tag294.xml" /><Relationship Id="rId2" Type="http://schemas.openxmlformats.org/officeDocument/2006/relationships/tags" Target="../tags/tag286.xml" /><Relationship Id="rId3" Type="http://schemas.openxmlformats.org/officeDocument/2006/relationships/image" Target="../media/image22.jpeg" /><Relationship Id="rId4" Type="http://schemas.openxmlformats.org/officeDocument/2006/relationships/tags" Target="../tags/tag287.xml" /><Relationship Id="rId5" Type="http://schemas.openxmlformats.org/officeDocument/2006/relationships/image" Target="../media/image25.png" /><Relationship Id="rId6" Type="http://schemas.openxmlformats.org/officeDocument/2006/relationships/tags" Target="../tags/tag288.xml" /><Relationship Id="rId7" Type="http://schemas.openxmlformats.org/officeDocument/2006/relationships/tags" Target="../tags/tag289.xml" /><Relationship Id="rId8" Type="http://schemas.openxmlformats.org/officeDocument/2006/relationships/tags" Target="../tags/tag290.xml" /><Relationship Id="rId9" Type="http://schemas.openxmlformats.org/officeDocument/2006/relationships/tags" Target="../tags/tag29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1.xml" /><Relationship Id="rId3" Type="http://schemas.openxmlformats.org/officeDocument/2006/relationships/tags" Target="../tags/tag152.xml" /><Relationship Id="rId4" Type="http://schemas.openxmlformats.org/officeDocument/2006/relationships/tags" Target="../tags/tag153.xml" /><Relationship Id="rId5" Type="http://schemas.openxmlformats.org/officeDocument/2006/relationships/tags" Target="../tags/tag15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295.xml" /><Relationship Id="rId3" Type="http://schemas.openxmlformats.org/officeDocument/2006/relationships/tags" Target="../tags/tag296.xml" /><Relationship Id="rId4" Type="http://schemas.openxmlformats.org/officeDocument/2006/relationships/tags" Target="../tags/tag297.xml" /><Relationship Id="rId5" Type="http://schemas.openxmlformats.org/officeDocument/2006/relationships/tags" Target="../tags/tag29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299.xml"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tags" Target="../tags/tag302.xml" /><Relationship Id="rId6" Type="http://schemas.openxmlformats.org/officeDocument/2006/relationships/tags" Target="../tags/tag303.xml" /><Relationship Id="rId7" Type="http://schemas.openxmlformats.org/officeDocument/2006/relationships/tags" Target="../tags/tag30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 Id="rId7" Type="http://schemas.openxmlformats.org/officeDocument/2006/relationships/tags" Target="../tags/tag31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11.xml" /><Relationship Id="rId3" Type="http://schemas.openxmlformats.org/officeDocument/2006/relationships/tags" Target="../tags/tag312.xml" /><Relationship Id="rId4" Type="http://schemas.openxmlformats.org/officeDocument/2006/relationships/tags" Target="../tags/tag313.xml" /><Relationship Id="rId5" Type="http://schemas.openxmlformats.org/officeDocument/2006/relationships/image" Target="../media/image34.png" /><Relationship Id="rId6" Type="http://schemas.openxmlformats.org/officeDocument/2006/relationships/tags" Target="../tags/tag314.xml" /><Relationship Id="rId7" Type="http://schemas.openxmlformats.org/officeDocument/2006/relationships/tags" Target="../tags/tag31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16.xml" /><Relationship Id="rId3" Type="http://schemas.openxmlformats.org/officeDocument/2006/relationships/image" Target="../media/image22.jpeg"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tags" Target="../tags/tag319.xml" /><Relationship Id="rId7" Type="http://schemas.openxmlformats.org/officeDocument/2006/relationships/tags" Target="../tags/tag320.xml" /><Relationship Id="rId8" Type="http://schemas.openxmlformats.org/officeDocument/2006/relationships/tags" Target="../tags/tag321.xml" /><Relationship Id="rId9" Type="http://schemas.openxmlformats.org/officeDocument/2006/relationships/tags" Target="../tags/tag32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23.xml" /><Relationship Id="rId3" Type="http://schemas.openxmlformats.org/officeDocument/2006/relationships/tags" Target="../tags/tag324.xml" /><Relationship Id="rId4" Type="http://schemas.openxmlformats.org/officeDocument/2006/relationships/tags" Target="../tags/tag325.xml" /><Relationship Id="rId5" Type="http://schemas.openxmlformats.org/officeDocument/2006/relationships/tags" Target="../tags/tag326.xml" /><Relationship Id="rId6" Type="http://schemas.openxmlformats.org/officeDocument/2006/relationships/tags" Target="../tags/tag327.xml" /><Relationship Id="rId7" Type="http://schemas.openxmlformats.org/officeDocument/2006/relationships/tags" Target="../tags/tag328.xml" /><Relationship Id="rId8" Type="http://schemas.openxmlformats.org/officeDocument/2006/relationships/tags" Target="../tags/tag329.xml" /><Relationship Id="rId9" Type="http://schemas.openxmlformats.org/officeDocument/2006/relationships/tags" Target="../tags/tag33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31.xml" /><Relationship Id="rId3" Type="http://schemas.openxmlformats.org/officeDocument/2006/relationships/tags" Target="../tags/tag332.xml" /><Relationship Id="rId4" Type="http://schemas.openxmlformats.org/officeDocument/2006/relationships/tags" Target="../tags/tag333.xml" /><Relationship Id="rId5" Type="http://schemas.openxmlformats.org/officeDocument/2006/relationships/tags" Target="../tags/tag33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35.xml" /><Relationship Id="rId3" Type="http://schemas.openxmlformats.org/officeDocument/2006/relationships/image" Target="../media/image25.png" /><Relationship Id="rId4" Type="http://schemas.openxmlformats.org/officeDocument/2006/relationships/tags" Target="../tags/tag336.xml" /><Relationship Id="rId5" Type="http://schemas.openxmlformats.org/officeDocument/2006/relationships/tags" Target="../tags/tag337.xml" /><Relationship Id="rId6" Type="http://schemas.openxmlformats.org/officeDocument/2006/relationships/tags" Target="../tags/tag338.xml" /><Relationship Id="rId7" Type="http://schemas.openxmlformats.org/officeDocument/2006/relationships/tags" Target="../tags/tag339.xml" /><Relationship Id="rId8" Type="http://schemas.openxmlformats.org/officeDocument/2006/relationships/tags" Target="../tags/tag340.xml" /><Relationship Id="rId9" Type="http://schemas.openxmlformats.org/officeDocument/2006/relationships/tags" Target="../tags/tag34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42.xml" /><Relationship Id="rId3" Type="http://schemas.openxmlformats.org/officeDocument/2006/relationships/image" Target="../media/image22.jpeg" /><Relationship Id="rId4" Type="http://schemas.openxmlformats.org/officeDocument/2006/relationships/tags" Target="../tags/tag343.xml" /><Relationship Id="rId5" Type="http://schemas.openxmlformats.org/officeDocument/2006/relationships/image" Target="../media/image25.png" /><Relationship Id="rId6" Type="http://schemas.openxmlformats.org/officeDocument/2006/relationships/tags" Target="../tags/tag344.xml" /><Relationship Id="rId7" Type="http://schemas.openxmlformats.org/officeDocument/2006/relationships/tags" Target="../tags/tag345.xml" /><Relationship Id="rId8" Type="http://schemas.openxmlformats.org/officeDocument/2006/relationships/tags" Target="../tags/tag346.xml" /><Relationship Id="rId9" Type="http://schemas.openxmlformats.org/officeDocument/2006/relationships/tags" Target="../tags/tag34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48.xml"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tags" Target="../tags/tag35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tags" Target="../tags/tag157.xml" /><Relationship Id="rId5" Type="http://schemas.openxmlformats.org/officeDocument/2006/relationships/image" Target="../media/image21.png" /><Relationship Id="rId6" Type="http://schemas.openxmlformats.org/officeDocument/2006/relationships/tags" Target="../tags/tag158.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53.xml" /><Relationship Id="rId3" Type="http://schemas.openxmlformats.org/officeDocument/2006/relationships/tags" Target="../tags/tag354.xml" /><Relationship Id="rId4" Type="http://schemas.openxmlformats.org/officeDocument/2006/relationships/tags" Target="../tags/tag355.xml" /><Relationship Id="rId5" Type="http://schemas.openxmlformats.org/officeDocument/2006/relationships/tags" Target="../tags/tag356.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64.xml" /><Relationship Id="rId11" Type="http://schemas.openxmlformats.org/officeDocument/2006/relationships/tags" Target="../tags/tag365.xml" /><Relationship Id="rId12" Type="http://schemas.openxmlformats.org/officeDocument/2006/relationships/tags" Target="../tags/tag366.xml" /><Relationship Id="rId13" Type="http://schemas.openxmlformats.org/officeDocument/2006/relationships/tags" Target="../tags/tag367.xml" /><Relationship Id="rId14" Type="http://schemas.openxmlformats.org/officeDocument/2006/relationships/tags" Target="../tags/tag368.xml" /><Relationship Id="rId15" Type="http://schemas.openxmlformats.org/officeDocument/2006/relationships/image" Target="../media/image8.png" /><Relationship Id="rId16" Type="http://schemas.openxmlformats.org/officeDocument/2006/relationships/tags" Target="../tags/tag369.xml" /><Relationship Id="rId17" Type="http://schemas.openxmlformats.org/officeDocument/2006/relationships/tags" Target="../tags/tag370.xml" /><Relationship Id="rId18" Type="http://schemas.openxmlformats.org/officeDocument/2006/relationships/tags" Target="../tags/tag371.xml" /><Relationship Id="rId19" Type="http://schemas.openxmlformats.org/officeDocument/2006/relationships/tags" Target="../tags/tag372.xml" /><Relationship Id="rId2" Type="http://schemas.openxmlformats.org/officeDocument/2006/relationships/tags" Target="../tags/tag357.xml" /><Relationship Id="rId20" Type="http://schemas.openxmlformats.org/officeDocument/2006/relationships/image" Target="../media/image35.png" /><Relationship Id="rId21" Type="http://schemas.openxmlformats.org/officeDocument/2006/relationships/tags" Target="../tags/tag373.xml" /><Relationship Id="rId22" Type="http://schemas.openxmlformats.org/officeDocument/2006/relationships/tags" Target="../tags/tag374.xml" /><Relationship Id="rId23" Type="http://schemas.openxmlformats.org/officeDocument/2006/relationships/image" Target="../media/image1.png" /><Relationship Id="rId3" Type="http://schemas.openxmlformats.org/officeDocument/2006/relationships/tags" Target="../tags/tag358.xml" /><Relationship Id="rId4" Type="http://schemas.openxmlformats.org/officeDocument/2006/relationships/tags" Target="../tags/tag359.xml" /><Relationship Id="rId5" Type="http://schemas.openxmlformats.org/officeDocument/2006/relationships/image" Target="../media/image32.png" /><Relationship Id="rId6" Type="http://schemas.openxmlformats.org/officeDocument/2006/relationships/tags" Target="../tags/tag360.xml" /><Relationship Id="rId7" Type="http://schemas.openxmlformats.org/officeDocument/2006/relationships/tags" Target="../tags/tag361.xml" /><Relationship Id="rId8" Type="http://schemas.openxmlformats.org/officeDocument/2006/relationships/tags" Target="../tags/tag362.xml" /><Relationship Id="rId9" Type="http://schemas.openxmlformats.org/officeDocument/2006/relationships/tags" Target="../tags/tag36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5.xml" /><Relationship Id="rId3" Type="http://schemas.openxmlformats.org/officeDocument/2006/relationships/tags" Target="../tags/tag376.xml" /><Relationship Id="rId4" Type="http://schemas.openxmlformats.org/officeDocument/2006/relationships/tags" Target="../tags/tag377.xml" /><Relationship Id="rId5" Type="http://schemas.openxmlformats.org/officeDocument/2006/relationships/tags" Target="../tags/tag378.xml" /><Relationship Id="rId6" Type="http://schemas.openxmlformats.org/officeDocument/2006/relationships/tags" Target="../tags/tag379.xml" /><Relationship Id="rId7" Type="http://schemas.openxmlformats.org/officeDocument/2006/relationships/tags" Target="../tags/tag380.xml" /><Relationship Id="rId8" Type="http://schemas.openxmlformats.org/officeDocument/2006/relationships/tags" Target="../tags/tag381.xml" /><Relationship Id="rId9" Type="http://schemas.openxmlformats.org/officeDocument/2006/relationships/tags" Target="../tags/tag38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83.xml" /><Relationship Id="rId3" Type="http://schemas.openxmlformats.org/officeDocument/2006/relationships/tags" Target="../tags/tag384.xml" /><Relationship Id="rId4" Type="http://schemas.openxmlformats.org/officeDocument/2006/relationships/tags" Target="../tags/tag385.xml" /><Relationship Id="rId5" Type="http://schemas.openxmlformats.org/officeDocument/2006/relationships/tags" Target="../tags/tag386.xml" /><Relationship Id="rId6" Type="http://schemas.openxmlformats.org/officeDocument/2006/relationships/image" Target="../media/image36.jpeg" /><Relationship Id="rId7" Type="http://schemas.openxmlformats.org/officeDocument/2006/relationships/tags" Target="../tags/tag387.xml" /><Relationship Id="rId8" Type="http://schemas.openxmlformats.org/officeDocument/2006/relationships/tags" Target="../tags/tag388.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89.xml" /><Relationship Id="rId3" Type="http://schemas.openxmlformats.org/officeDocument/2006/relationships/tags" Target="../tags/tag390.xml" /><Relationship Id="rId4" Type="http://schemas.openxmlformats.org/officeDocument/2006/relationships/tags" Target="../tags/tag39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92.xml" /><Relationship Id="rId3" Type="http://schemas.openxmlformats.org/officeDocument/2006/relationships/tags" Target="../tags/tag39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tags" Target="../tags/tag398.xml" /><Relationship Id="rId4" Type="http://schemas.openxmlformats.org/officeDocument/2006/relationships/tags" Target="../tags/tag399.xml" /><Relationship Id="rId5" Type="http://schemas.openxmlformats.org/officeDocument/2006/relationships/image" Target="../media/image37.png" /><Relationship Id="rId6" Type="http://schemas.openxmlformats.org/officeDocument/2006/relationships/tags" Target="../tags/tag400.xml" /><Relationship Id="rId7" Type="http://schemas.openxmlformats.org/officeDocument/2006/relationships/tags" Target="../tags/tag401.xml" /><Relationship Id="rId8" Type="http://schemas.openxmlformats.org/officeDocument/2006/relationships/tags" Target="../tags/tag40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03.xml" /><Relationship Id="rId3" Type="http://schemas.openxmlformats.org/officeDocument/2006/relationships/image" Target="../media/image38.jpeg" /><Relationship Id="rId4" Type="http://schemas.openxmlformats.org/officeDocument/2006/relationships/tags" Target="../tags/tag404.xml" /><Relationship Id="rId5" Type="http://schemas.openxmlformats.org/officeDocument/2006/relationships/tags" Target="../tags/tag40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06.xml" /><Relationship Id="rId3" Type="http://schemas.openxmlformats.org/officeDocument/2006/relationships/tags" Target="../tags/tag407.xml" /><Relationship Id="rId4" Type="http://schemas.openxmlformats.org/officeDocument/2006/relationships/tags" Target="../tags/tag408.xml" /><Relationship Id="rId5" Type="http://schemas.openxmlformats.org/officeDocument/2006/relationships/image" Target="../media/image39.png" /><Relationship Id="rId6" Type="http://schemas.openxmlformats.org/officeDocument/2006/relationships/tags" Target="../tags/tag409.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10.xml" /><Relationship Id="rId3" Type="http://schemas.openxmlformats.org/officeDocument/2006/relationships/tags" Target="../tags/tag411.xml" /><Relationship Id="rId4" Type="http://schemas.openxmlformats.org/officeDocument/2006/relationships/tags" Target="../tags/tag412.xml" /><Relationship Id="rId5" Type="http://schemas.openxmlformats.org/officeDocument/2006/relationships/tags" Target="../tags/tag41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422.xml" /><Relationship Id="rId11" Type="http://schemas.openxmlformats.org/officeDocument/2006/relationships/tags" Target="../tags/tag423.xml" /><Relationship Id="rId12" Type="http://schemas.openxmlformats.org/officeDocument/2006/relationships/tags" Target="../tags/tag424.xml" /><Relationship Id="rId13" Type="http://schemas.openxmlformats.org/officeDocument/2006/relationships/tags" Target="../tags/tag425.xml" /><Relationship Id="rId14" Type="http://schemas.openxmlformats.org/officeDocument/2006/relationships/tags" Target="../tags/tag426.xml" /><Relationship Id="rId15" Type="http://schemas.openxmlformats.org/officeDocument/2006/relationships/tags" Target="../tags/tag427.xml" /><Relationship Id="rId16" Type="http://schemas.openxmlformats.org/officeDocument/2006/relationships/tags" Target="../tags/tag428.xml" /><Relationship Id="rId17" Type="http://schemas.openxmlformats.org/officeDocument/2006/relationships/tags" Target="../tags/tag429.xml" /><Relationship Id="rId2" Type="http://schemas.openxmlformats.org/officeDocument/2006/relationships/tags" Target="../tags/tag414.xml" /><Relationship Id="rId3" Type="http://schemas.openxmlformats.org/officeDocument/2006/relationships/tags" Target="../tags/tag415.xml" /><Relationship Id="rId4" Type="http://schemas.openxmlformats.org/officeDocument/2006/relationships/tags" Target="../tags/tag416.xml" /><Relationship Id="rId5" Type="http://schemas.openxmlformats.org/officeDocument/2006/relationships/tags" Target="../tags/tag417.xml" /><Relationship Id="rId6" Type="http://schemas.openxmlformats.org/officeDocument/2006/relationships/tags" Target="../tags/tag418.xml" /><Relationship Id="rId7" Type="http://schemas.openxmlformats.org/officeDocument/2006/relationships/tags" Target="../tags/tag419.xml" /><Relationship Id="rId8" Type="http://schemas.openxmlformats.org/officeDocument/2006/relationships/tags" Target="../tags/tag420.xml" /><Relationship Id="rId9" Type="http://schemas.openxmlformats.org/officeDocument/2006/relationships/tags" Target="../tags/tag421.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438.xml" /><Relationship Id="rId11" Type="http://schemas.openxmlformats.org/officeDocument/2006/relationships/tags" Target="../tags/tag439.xml" /><Relationship Id="rId12" Type="http://schemas.openxmlformats.org/officeDocument/2006/relationships/tags" Target="../tags/tag440.xml" /><Relationship Id="rId13" Type="http://schemas.openxmlformats.org/officeDocument/2006/relationships/tags" Target="../tags/tag441.xml" /><Relationship Id="rId14" Type="http://schemas.openxmlformats.org/officeDocument/2006/relationships/tags" Target="../tags/tag442.xml" /><Relationship Id="rId15" Type="http://schemas.openxmlformats.org/officeDocument/2006/relationships/tags" Target="../tags/tag443.xml" /><Relationship Id="rId16" Type="http://schemas.openxmlformats.org/officeDocument/2006/relationships/tags" Target="../tags/tag444.xml" /><Relationship Id="rId2" Type="http://schemas.openxmlformats.org/officeDocument/2006/relationships/tags" Target="../tags/tag430.xml" /><Relationship Id="rId3" Type="http://schemas.openxmlformats.org/officeDocument/2006/relationships/tags" Target="../tags/tag431.xml" /><Relationship Id="rId4" Type="http://schemas.openxmlformats.org/officeDocument/2006/relationships/tags" Target="../tags/tag432.xml" /><Relationship Id="rId5" Type="http://schemas.openxmlformats.org/officeDocument/2006/relationships/tags" Target="../tags/tag433.xml" /><Relationship Id="rId6" Type="http://schemas.openxmlformats.org/officeDocument/2006/relationships/tags" Target="../tags/tag434.xml" /><Relationship Id="rId7" Type="http://schemas.openxmlformats.org/officeDocument/2006/relationships/tags" Target="../tags/tag435.xml" /><Relationship Id="rId8" Type="http://schemas.openxmlformats.org/officeDocument/2006/relationships/tags" Target="../tags/tag436.xml" /><Relationship Id="rId9" Type="http://schemas.openxmlformats.org/officeDocument/2006/relationships/tags" Target="../tags/tag43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45.xml" /><Relationship Id="rId3" Type="http://schemas.openxmlformats.org/officeDocument/2006/relationships/tags" Target="../tags/tag446.xml" /><Relationship Id="rId4" Type="http://schemas.openxmlformats.org/officeDocument/2006/relationships/tags" Target="../tags/tag447.xml" /><Relationship Id="rId5" Type="http://schemas.openxmlformats.org/officeDocument/2006/relationships/tags" Target="../tags/tag448.xml" /><Relationship Id="rId6" Type="http://schemas.openxmlformats.org/officeDocument/2006/relationships/tags" Target="../tags/tag449.xml" /><Relationship Id="rId7" Type="http://schemas.openxmlformats.org/officeDocument/2006/relationships/tags" Target="../tags/tag450.xml" /><Relationship Id="rId8" Type="http://schemas.openxmlformats.org/officeDocument/2006/relationships/tags" Target="../tags/tag45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460.xml" /><Relationship Id="rId11" Type="http://schemas.openxmlformats.org/officeDocument/2006/relationships/tags" Target="../tags/tag461.xml" /><Relationship Id="rId2" Type="http://schemas.openxmlformats.org/officeDocument/2006/relationships/tags" Target="../tags/tag452.xml" /><Relationship Id="rId3" Type="http://schemas.openxmlformats.org/officeDocument/2006/relationships/tags" Target="../tags/tag453.xml" /><Relationship Id="rId4" Type="http://schemas.openxmlformats.org/officeDocument/2006/relationships/tags" Target="../tags/tag454.xml" /><Relationship Id="rId5" Type="http://schemas.openxmlformats.org/officeDocument/2006/relationships/tags" Target="../tags/tag455.xml" /><Relationship Id="rId6" Type="http://schemas.openxmlformats.org/officeDocument/2006/relationships/tags" Target="../tags/tag456.xml" /><Relationship Id="rId7" Type="http://schemas.openxmlformats.org/officeDocument/2006/relationships/tags" Target="../tags/tag457.xml" /><Relationship Id="rId8" Type="http://schemas.openxmlformats.org/officeDocument/2006/relationships/tags" Target="../tags/tag458.xml" /><Relationship Id="rId9" Type="http://schemas.openxmlformats.org/officeDocument/2006/relationships/tags" Target="../tags/tag459.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470.xml" /><Relationship Id="rId11" Type="http://schemas.openxmlformats.org/officeDocument/2006/relationships/tags" Target="../tags/tag471.xml" /><Relationship Id="rId12" Type="http://schemas.openxmlformats.org/officeDocument/2006/relationships/image" Target="../media/image40.png" /><Relationship Id="rId13" Type="http://schemas.openxmlformats.org/officeDocument/2006/relationships/tags" Target="../tags/tag472.xml" /><Relationship Id="rId2" Type="http://schemas.openxmlformats.org/officeDocument/2006/relationships/tags" Target="../tags/tag462.xml" /><Relationship Id="rId3" Type="http://schemas.openxmlformats.org/officeDocument/2006/relationships/tags" Target="../tags/tag463.xml" /><Relationship Id="rId4" Type="http://schemas.openxmlformats.org/officeDocument/2006/relationships/tags" Target="../tags/tag464.xml" /><Relationship Id="rId5" Type="http://schemas.openxmlformats.org/officeDocument/2006/relationships/tags" Target="../tags/tag465.xml" /><Relationship Id="rId6" Type="http://schemas.openxmlformats.org/officeDocument/2006/relationships/tags" Target="../tags/tag466.xml" /><Relationship Id="rId7" Type="http://schemas.openxmlformats.org/officeDocument/2006/relationships/tags" Target="../tags/tag467.xml" /><Relationship Id="rId8" Type="http://schemas.openxmlformats.org/officeDocument/2006/relationships/tags" Target="../tags/tag468.xml" /><Relationship Id="rId9" Type="http://schemas.openxmlformats.org/officeDocument/2006/relationships/tags" Target="../tags/tag46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tags" Target="../tags/tag16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174.xml" /><Relationship Id="rId11" Type="http://schemas.openxmlformats.org/officeDocument/2006/relationships/image" Target="../media/image24.png" /><Relationship Id="rId12" Type="http://schemas.openxmlformats.org/officeDocument/2006/relationships/tags" Target="../tags/tag175.xml" /><Relationship Id="rId13" Type="http://schemas.openxmlformats.org/officeDocument/2006/relationships/image" Target="../media/image25.png" /><Relationship Id="rId14" Type="http://schemas.openxmlformats.org/officeDocument/2006/relationships/tags" Target="../tags/tag176.xml" /><Relationship Id="rId2" Type="http://schemas.openxmlformats.org/officeDocument/2006/relationships/tags" Target="../tags/tag168.xml" /><Relationship Id="rId3" Type="http://schemas.openxmlformats.org/officeDocument/2006/relationships/image" Target="../media/image22.jpeg" /><Relationship Id="rId4" Type="http://schemas.openxmlformats.org/officeDocument/2006/relationships/tags" Target="../tags/tag169.xml"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tags" Target="../tags/tag172.xml" /><Relationship Id="rId8" Type="http://schemas.openxmlformats.org/officeDocument/2006/relationships/image" Target="../media/image23.png" /><Relationship Id="rId9" Type="http://schemas.openxmlformats.org/officeDocument/2006/relationships/tags" Target="../tags/tag17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84.xml" /><Relationship Id="rId11" Type="http://schemas.openxmlformats.org/officeDocument/2006/relationships/tags" Target="../tags/tag185.xml" /><Relationship Id="rId12" Type="http://schemas.openxmlformats.org/officeDocument/2006/relationships/tags" Target="../tags/tag186.xml" /><Relationship Id="rId13" Type="http://schemas.openxmlformats.org/officeDocument/2006/relationships/tags" Target="../tags/tag187.xml" /><Relationship Id="rId14" Type="http://schemas.openxmlformats.org/officeDocument/2006/relationships/tags" Target="../tags/tag188.xml" /><Relationship Id="rId2" Type="http://schemas.openxmlformats.org/officeDocument/2006/relationships/notesSlide" Target="../notesSlides/notesSlide2.xml" /><Relationship Id="rId3" Type="http://schemas.openxmlformats.org/officeDocument/2006/relationships/tags" Target="../tags/tag180.xml" /><Relationship Id="rId4" Type="http://schemas.openxmlformats.org/officeDocument/2006/relationships/image" Target="../media/image26.png"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image" Target="../media/image27.png" /><Relationship Id="rId8" Type="http://schemas.openxmlformats.org/officeDocument/2006/relationships/tags" Target="../tags/tag183.xml" /><Relationship Id="rId9" Type="http://schemas.openxmlformats.org/officeDocument/2006/relationships/image" Target="../media/image28.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195.xml" /><Relationship Id="rId11" Type="http://schemas.openxmlformats.org/officeDocument/2006/relationships/image" Target="../media/image25.png" /><Relationship Id="rId12" Type="http://schemas.openxmlformats.org/officeDocument/2006/relationships/tags" Target="../tags/tag196.xml" /><Relationship Id="rId2" Type="http://schemas.openxmlformats.org/officeDocument/2006/relationships/tags" Target="../tags/tag189.xml" /><Relationship Id="rId3" Type="http://schemas.openxmlformats.org/officeDocument/2006/relationships/image" Target="../media/image22.jpeg"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tags" Target="../tags/tag193.xml" /><Relationship Id="rId8" Type="http://schemas.openxmlformats.org/officeDocument/2006/relationships/image" Target="../media/image23.png" /><Relationship Id="rId9" Type="http://schemas.openxmlformats.org/officeDocument/2006/relationships/tags" Target="../tags/tag19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2050" name="图片 99" title=""/>
          <p:cNvPicPr>
            <a:picLocks noChangeAspect="1" noChangeArrowheads="1"/>
          </p:cNvPicPr>
          <p:nvPr>
            <p:custDataLst>
              <p:tags r:id="rId5"/>
            </p:custDataLst>
          </p:nvPr>
        </p:nvPicPr>
        <p:blipFill>
          <a:blip r:embed="rId4" r:link="rId3">
            <a:extLst>
              <a:ext uri="{28A0092B-C50C-407E-A947-70E740481C1C}">
                <a14:useLocalDpi xmlns:a14="http://schemas.microsoft.com/office/drawing/2010/main" val="0"/>
              </a:ext>
            </a:extLst>
          </a:blip>
          <a:stretch>
            <a:fillRect/>
          </a:stretch>
        </p:blipFill>
        <p:spPr bwMode="auto">
          <a:xfrm>
            <a:off x="15875" y="38100"/>
            <a:ext cx="12138025"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50530" title=""/>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3071813" y="2992438"/>
            <a:ext cx="6315075" cy="130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图片 150531" title=""/>
          <p:cNvPicPr>
            <a:picLocks noChangeAspect="1" noChangeArrowheads="1"/>
          </p:cNvPicPr>
          <p:nvPr>
            <p:custDataLst>
              <p:tags r:id="rId9"/>
            </p:custDataLst>
          </p:nvPr>
        </p:nvPicPr>
        <p:blipFill>
          <a:blip r:embed="rId8">
            <a:lum contrast="16000"/>
            <a:extLst>
              <a:ext uri="{28A0092B-C50C-407E-A947-70E740481C1C}">
                <a14:useLocalDpi xmlns:a14="http://schemas.microsoft.com/office/drawing/2010/main" val="0"/>
              </a:ext>
            </a:extLst>
          </a:blip>
          <a:stretch>
            <a:fillRect/>
          </a:stretch>
        </p:blipFill>
        <p:spPr bwMode="auto">
          <a:xfrm>
            <a:off x="9525000" y="2438400"/>
            <a:ext cx="22383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 name="文本框 4" title=""/>
          <p:cNvSpPr txBox="1"/>
          <p:nvPr>
            <p:custDataLst>
              <p:tags r:id="rId3"/>
            </p:custDataLst>
          </p:nvPr>
        </p:nvSpPr>
        <p:spPr>
          <a:xfrm>
            <a:off x="1486535" y="386080"/>
            <a:ext cx="3752215" cy="645160"/>
          </a:xfrm>
          <a:prstGeom prst="rect">
            <a:avLst/>
          </a:prstGeom>
          <a:noFill/>
        </p:spPr>
        <p:txBody>
          <a:bodyPr wrap="square" rtlCol="0">
            <a:spAutoFit/>
          </a:bodyPr>
          <a:lstStyle/>
          <a:p>
            <a:pPr algn="l">
              <a:buClrTx/>
              <a:buSzTx/>
              <a:buFontTx/>
            </a:pPr>
            <a:r>
              <a:rPr lang="zh-CN" altLang="en-US" sz="3600" spc="200">
                <a:solidFill>
                  <a:srgbClr val="9D8966"/>
                </a:solidFill>
                <a:uFillTx/>
                <a:latin typeface="Times New Roman" panose="02020603050405020304" charset="0"/>
                <a:ea typeface="汉仪颜楷简" panose="00020600040101010101" charset="-122"/>
                <a:cs typeface="+mj-cs"/>
              </a:rPr>
              <a:t>课文朗读</a:t>
            </a:r>
            <a:endParaRPr lang="zh-CN" altLang="en-US" sz="3600" spc="200">
              <a:solidFill>
                <a:srgbClr val="9D8966"/>
              </a:solidFill>
              <a:uFillTx/>
              <a:latin typeface="Times New Roman" panose="02020603050405020304" charset="0"/>
              <a:ea typeface="汉仪颜楷简" panose="00020600040101010101" charset="-122"/>
              <a:cs typeface="+mj-cs"/>
            </a:endParaRPr>
          </a:p>
        </p:txBody>
      </p:sp>
      <p:sp>
        <p:nvSpPr>
          <p:cNvPr id="80901" name="Text Box 5" title=""/>
          <p:cNvSpPr txBox="1"/>
          <p:nvPr>
            <p:custDataLst>
              <p:tags r:id="rId4"/>
            </p:custDataLst>
          </p:nvPr>
        </p:nvSpPr>
        <p:spPr>
          <a:xfrm>
            <a:off x="337820" y="3776345"/>
            <a:ext cx="9843770" cy="1722755"/>
          </a:xfrm>
          <a:prstGeom prst="rect">
            <a:avLst/>
          </a:prstGeom>
          <a:noFill/>
          <a:ln w="9525">
            <a:noFill/>
          </a:ln>
        </p:spPr>
        <p:txBody>
          <a:bodyPr wrap="square" anchor="t" anchorCtr="0">
            <a:noAutofit/>
          </a:bodyPr>
          <a:lstStyle/>
          <a:p>
            <a:pPr>
              <a:lnSpc>
                <a:spcPct val="100000"/>
              </a:lnSpc>
              <a:spcBef>
                <a:spcPct val="50000"/>
              </a:spcBef>
            </a:pPr>
            <a:r>
              <a:rPr lang="zh-CN" altLang="en-US" sz="3200" b="1">
                <a:solidFill>
                  <a:srgbClr val="9D8966"/>
                </a:solidFill>
                <a:latin typeface="黑体" panose="02010609060101010101" pitchFamily="2" charset="-122"/>
                <a:ea typeface="黑体" panose="02010609060101010101" pitchFamily="2" charset="-122"/>
                <a:cs typeface="黑体" panose="02010609060101010101" pitchFamily="2" charset="-122"/>
              </a:rPr>
              <a:t>滟滟 </a:t>
            </a:r>
            <a:r>
              <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rPr>
              <a:t>      </a:t>
            </a:r>
            <a:r>
              <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芳</a:t>
            </a:r>
            <a:r>
              <a:rPr lang="zh-CN" altLang="en-US" sz="3200" b="1">
                <a:solidFill>
                  <a:srgbClr val="9D8966"/>
                </a:solidFill>
                <a:latin typeface="黑体" panose="02010609060101010101" pitchFamily="2" charset="-122"/>
                <a:ea typeface="黑体" panose="02010609060101010101" pitchFamily="2" charset="-122"/>
                <a:cs typeface="黑体" panose="02010609060101010101" pitchFamily="2" charset="-122"/>
                <a:sym typeface="+mn-ea"/>
              </a:rPr>
              <a:t>甸</a:t>
            </a:r>
            <a:r>
              <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rPr>
              <a:t>皆似</a:t>
            </a:r>
            <a:r>
              <a:rPr lang="zh-CN" altLang="en-US" sz="3200" b="1">
                <a:solidFill>
                  <a:srgbClr val="9D8966"/>
                </a:solidFill>
                <a:latin typeface="黑体" panose="02010609060101010101" pitchFamily="2" charset="-122"/>
                <a:ea typeface="黑体" panose="02010609060101010101" pitchFamily="2" charset="-122"/>
                <a:cs typeface="黑体" panose="02010609060101010101" pitchFamily="2" charset="-122"/>
              </a:rPr>
              <a:t>霰</a:t>
            </a:r>
            <a:r>
              <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rPr>
              <a:t>      </a:t>
            </a:r>
            <a:r>
              <a:rPr lang="zh-CN" altLang="en-US" sz="3200" b="1">
                <a:solidFill>
                  <a:srgbClr val="9D8966"/>
                </a:solidFill>
                <a:latin typeface="黑体" panose="02010609060101010101" pitchFamily="2" charset="-122"/>
                <a:ea typeface="黑体" panose="02010609060101010101" pitchFamily="2" charset="-122"/>
                <a:cs typeface="黑体" panose="02010609060101010101" pitchFamily="2" charset="-122"/>
              </a:rPr>
              <a:t>纤</a:t>
            </a:r>
            <a:r>
              <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rPr>
              <a:t>尘</a:t>
            </a:r>
            <a:endPar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endParaRPr>
          </a:p>
          <a:p>
            <a:pPr>
              <a:lnSpc>
                <a:spcPct val="100000"/>
              </a:lnSpc>
              <a:spcBef>
                <a:spcPct val="50000"/>
              </a:spcBef>
            </a:pPr>
            <a:r>
              <a:rPr lang="zh-CN" altLang="en-US" sz="3200" b="1">
                <a:solidFill>
                  <a:srgbClr val="9D8966"/>
                </a:solidFill>
                <a:latin typeface="黑体" panose="02010609060101010101" pitchFamily="2" charset="-122"/>
                <a:ea typeface="黑体" panose="02010609060101010101" pitchFamily="2" charset="-122"/>
                <a:cs typeface="黑体" panose="02010609060101010101" pitchFamily="2" charset="-122"/>
              </a:rPr>
              <a:t>扁</a:t>
            </a:r>
            <a:r>
              <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rPr>
              <a:t>舟      </a:t>
            </a:r>
            <a:r>
              <a:rPr lang="zh-CN" altLang="en-US" sz="3200" b="1">
                <a:solidFill>
                  <a:srgbClr val="9D8966"/>
                </a:solidFill>
                <a:latin typeface="黑体" panose="02010609060101010101" pitchFamily="2" charset="-122"/>
                <a:ea typeface="黑体" panose="02010609060101010101" pitchFamily="2" charset="-122"/>
                <a:cs typeface="黑体" panose="02010609060101010101" pitchFamily="2" charset="-122"/>
              </a:rPr>
              <a:t>捣</a:t>
            </a:r>
            <a:r>
              <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rPr>
              <a:t>衣</a:t>
            </a:r>
            <a:r>
              <a:rPr lang="zh-CN" altLang="en-US" sz="3200" b="1">
                <a:solidFill>
                  <a:srgbClr val="9D8966"/>
                </a:solidFill>
                <a:latin typeface="黑体" panose="02010609060101010101" pitchFamily="2" charset="-122"/>
                <a:ea typeface="黑体" panose="02010609060101010101" pitchFamily="2" charset="-122"/>
                <a:cs typeface="黑体" panose="02010609060101010101" pitchFamily="2" charset="-122"/>
              </a:rPr>
              <a:t>砧</a:t>
            </a:r>
            <a:r>
              <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rPr>
              <a:t>      </a:t>
            </a:r>
            <a:r>
              <a:rPr lang="en-US" altLang="zh-CN" sz="3200" b="1">
                <a:solidFill>
                  <a:schemeClr val="tx1"/>
                </a:solidFill>
                <a:latin typeface="黑体" panose="02010609060101010101" pitchFamily="2" charset="-122"/>
                <a:ea typeface="黑体" panose="02010609060101010101" pitchFamily="2" charset="-122"/>
                <a:cs typeface="黑体" panose="02010609060101010101" pitchFamily="2" charset="-122"/>
              </a:rPr>
              <a:t>   </a:t>
            </a:r>
            <a:r>
              <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3200" b="1">
                <a:solidFill>
                  <a:srgbClr val="9D8966"/>
                </a:solidFill>
                <a:latin typeface="黑体" panose="02010609060101010101" pitchFamily="2" charset="-122"/>
                <a:ea typeface="黑体" panose="02010609060101010101" pitchFamily="2" charset="-122"/>
                <a:cs typeface="黑体" panose="02010609060101010101" pitchFamily="2" charset="-122"/>
              </a:rPr>
              <a:t>碣</a:t>
            </a:r>
            <a:r>
              <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rPr>
              <a:t>石</a:t>
            </a:r>
            <a:r>
              <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    </a:t>
            </a:r>
            <a:endPar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80903" name="Text Box 7" title=""/>
          <p:cNvSpPr txBox="1"/>
          <p:nvPr>
            <p:custDataLst>
              <p:tags r:id="rId5"/>
            </p:custDataLst>
          </p:nvPr>
        </p:nvSpPr>
        <p:spPr>
          <a:xfrm>
            <a:off x="1486747" y="3836670"/>
            <a:ext cx="1569720" cy="521970"/>
          </a:xfrm>
          <a:prstGeom prst="rect">
            <a:avLst/>
          </a:prstGeom>
          <a:noFill/>
          <a:ln w="9525">
            <a:noFill/>
          </a:ln>
        </p:spPr>
        <p:txBody>
          <a:bodyPr wrap="square" anchor="t" anchorCtr="0">
            <a:spAutoFit/>
          </a:bodyPr>
          <a:lstStyle/>
          <a:p>
            <a:pPr>
              <a:spcBef>
                <a:spcPct val="50000"/>
              </a:spcBef>
            </a:pPr>
            <a:r>
              <a:rPr lang="en-US" altLang="zh-CN" sz="2800" b="1" err="1">
                <a:solidFill>
                  <a:srgbClr val="FF0000"/>
                </a:solidFill>
                <a:latin typeface="黑体" panose="02010609060101010101" pitchFamily="2" charset="-122"/>
                <a:ea typeface="黑体" panose="02010609060101010101" pitchFamily="2" charset="-122"/>
              </a:rPr>
              <a:t>yàn</a:t>
            </a:r>
            <a:endParaRPr lang="en-US" altLang="zh-CN" sz="2800" b="1" err="1">
              <a:solidFill>
                <a:srgbClr val="FF0000"/>
              </a:solidFill>
              <a:latin typeface="黑体" panose="02010609060101010101" pitchFamily="2" charset="-122"/>
              <a:ea typeface="黑体" panose="02010609060101010101" pitchFamily="2" charset="-122"/>
            </a:endParaRPr>
          </a:p>
        </p:txBody>
      </p:sp>
      <p:sp>
        <p:nvSpPr>
          <p:cNvPr id="80904" name="Text Box 8" title=""/>
          <p:cNvSpPr txBox="1"/>
          <p:nvPr>
            <p:custDataLst>
              <p:tags r:id="rId6"/>
            </p:custDataLst>
          </p:nvPr>
        </p:nvSpPr>
        <p:spPr>
          <a:xfrm>
            <a:off x="6465782" y="3776345"/>
            <a:ext cx="1569720" cy="521970"/>
          </a:xfrm>
          <a:prstGeom prst="rect">
            <a:avLst/>
          </a:prstGeom>
          <a:noFill/>
          <a:ln w="9525">
            <a:noFill/>
          </a:ln>
        </p:spPr>
        <p:txBody>
          <a:bodyPr wrap="square" anchor="t" anchorCtr="0">
            <a:spAutoFit/>
          </a:bodyPr>
          <a:lstStyle/>
          <a:p>
            <a:pPr>
              <a:spcBef>
                <a:spcPct val="50000"/>
              </a:spcBef>
            </a:pPr>
            <a:r>
              <a:rPr lang="en-US" altLang="zh-CN" sz="2800" b="1" err="1">
                <a:solidFill>
                  <a:srgbClr val="FF0000"/>
                </a:solidFill>
                <a:latin typeface="黑体" panose="02010609060101010101" pitchFamily="2" charset="-122"/>
                <a:ea typeface="黑体" panose="02010609060101010101" pitchFamily="2" charset="-122"/>
              </a:rPr>
              <a:t>xiàn</a:t>
            </a:r>
            <a:endParaRPr lang="en-US" altLang="zh-CN" sz="2800" b="1" err="1">
              <a:solidFill>
                <a:srgbClr val="FF0000"/>
              </a:solidFill>
              <a:latin typeface="黑体" panose="02010609060101010101" pitchFamily="2" charset="-122"/>
              <a:ea typeface="黑体" panose="02010609060101010101" pitchFamily="2" charset="-122"/>
            </a:endParaRPr>
          </a:p>
        </p:txBody>
      </p:sp>
      <p:sp>
        <p:nvSpPr>
          <p:cNvPr id="80905" name="Text Box 9" title=""/>
          <p:cNvSpPr txBox="1"/>
          <p:nvPr>
            <p:custDataLst>
              <p:tags r:id="rId7"/>
            </p:custDataLst>
          </p:nvPr>
        </p:nvSpPr>
        <p:spPr>
          <a:xfrm>
            <a:off x="8679603" y="3836670"/>
            <a:ext cx="1589193" cy="521970"/>
          </a:xfrm>
          <a:prstGeom prst="rect">
            <a:avLst/>
          </a:prstGeom>
          <a:noFill/>
          <a:ln w="9525">
            <a:noFill/>
          </a:ln>
        </p:spPr>
        <p:txBody>
          <a:bodyPr wrap="square" anchor="t" anchorCtr="0">
            <a:spAutoFit/>
          </a:bodyPr>
          <a:lstStyle/>
          <a:p>
            <a:pPr>
              <a:spcBef>
                <a:spcPct val="50000"/>
              </a:spcBef>
            </a:pPr>
            <a:r>
              <a:rPr lang="en-US" altLang="zh-CN" sz="2800" b="1" err="1">
                <a:solidFill>
                  <a:srgbClr val="FF0000"/>
                </a:solidFill>
                <a:latin typeface="黑体" panose="02010609060101010101" pitchFamily="2" charset="-122"/>
                <a:ea typeface="黑体" panose="02010609060101010101" pitchFamily="2" charset="-122"/>
              </a:rPr>
              <a:t>xiān</a:t>
            </a:r>
            <a:endParaRPr lang="en-US" altLang="zh-CN" sz="2800" b="1" err="1">
              <a:solidFill>
                <a:srgbClr val="FF0000"/>
              </a:solidFill>
              <a:latin typeface="黑体" panose="02010609060101010101" pitchFamily="2" charset="-122"/>
              <a:ea typeface="黑体" panose="02010609060101010101" pitchFamily="2" charset="-122"/>
            </a:endParaRPr>
          </a:p>
        </p:txBody>
      </p:sp>
      <p:sp>
        <p:nvSpPr>
          <p:cNvPr id="80906" name="Text Box 10" title=""/>
          <p:cNvSpPr txBox="1"/>
          <p:nvPr>
            <p:custDataLst>
              <p:tags r:id="rId8"/>
            </p:custDataLst>
          </p:nvPr>
        </p:nvSpPr>
        <p:spPr>
          <a:xfrm>
            <a:off x="1345142" y="4551892"/>
            <a:ext cx="1575647" cy="521970"/>
          </a:xfrm>
          <a:prstGeom prst="rect">
            <a:avLst/>
          </a:prstGeom>
          <a:noFill/>
          <a:ln w="9525">
            <a:noFill/>
          </a:ln>
        </p:spPr>
        <p:txBody>
          <a:bodyPr wrap="square" anchor="t" anchorCtr="0">
            <a:spAutoFit/>
          </a:bodyPr>
          <a:lstStyle/>
          <a:p>
            <a:pPr>
              <a:spcBef>
                <a:spcPct val="50000"/>
              </a:spcBef>
            </a:pPr>
            <a:r>
              <a:rPr lang="en-US" altLang="zh-CN" sz="2800" b="1" err="1">
                <a:solidFill>
                  <a:srgbClr val="FF0000"/>
                </a:solidFill>
                <a:latin typeface="黑体" panose="02010609060101010101" pitchFamily="2" charset="-122"/>
                <a:ea typeface="黑体" panose="02010609060101010101" pitchFamily="2" charset="-122"/>
              </a:rPr>
              <a:t>piān</a:t>
            </a:r>
            <a:endParaRPr lang="en-US" altLang="zh-CN" sz="2800" b="1" err="1">
              <a:solidFill>
                <a:srgbClr val="FF0000"/>
              </a:solidFill>
              <a:latin typeface="黑体" panose="02010609060101010101" pitchFamily="2" charset="-122"/>
              <a:ea typeface="黑体" panose="02010609060101010101" pitchFamily="2" charset="-122"/>
            </a:endParaRPr>
          </a:p>
        </p:txBody>
      </p:sp>
      <p:sp>
        <p:nvSpPr>
          <p:cNvPr id="80907" name="Text Box 11" title=""/>
          <p:cNvSpPr txBox="1"/>
          <p:nvPr>
            <p:custDataLst>
              <p:tags r:id="rId9"/>
            </p:custDataLst>
          </p:nvPr>
        </p:nvSpPr>
        <p:spPr>
          <a:xfrm>
            <a:off x="3947583" y="4551892"/>
            <a:ext cx="1426633" cy="521970"/>
          </a:xfrm>
          <a:prstGeom prst="rect">
            <a:avLst/>
          </a:prstGeom>
          <a:noFill/>
          <a:ln w="9525">
            <a:noFill/>
          </a:ln>
        </p:spPr>
        <p:txBody>
          <a:bodyPr wrap="square" anchor="t" anchorCtr="0">
            <a:spAutoFit/>
          </a:bodyPr>
          <a:lstStyle/>
          <a:p>
            <a:pPr>
              <a:spcBef>
                <a:spcPct val="50000"/>
              </a:spcBef>
            </a:pPr>
            <a:r>
              <a:rPr lang="en-US" altLang="zh-CN" sz="2800" b="1" err="1">
                <a:solidFill>
                  <a:srgbClr val="FF0000"/>
                </a:solidFill>
                <a:latin typeface="黑体" panose="02010609060101010101" pitchFamily="2" charset="-122"/>
                <a:ea typeface="黑体" panose="02010609060101010101" pitchFamily="2" charset="-122"/>
              </a:rPr>
              <a:t>dǎo</a:t>
            </a:r>
            <a:endParaRPr lang="en-US" altLang="zh-CN" sz="2800" b="1" err="1">
              <a:solidFill>
                <a:srgbClr val="FF0000"/>
              </a:solidFill>
              <a:latin typeface="黑体" panose="02010609060101010101" pitchFamily="2" charset="-122"/>
              <a:ea typeface="黑体" panose="02010609060101010101" pitchFamily="2" charset="-122"/>
            </a:endParaRPr>
          </a:p>
        </p:txBody>
      </p:sp>
      <p:sp>
        <p:nvSpPr>
          <p:cNvPr id="80908" name="Text Box 12" title=""/>
          <p:cNvSpPr txBox="1"/>
          <p:nvPr>
            <p:custDataLst>
              <p:tags r:id="rId10"/>
            </p:custDataLst>
          </p:nvPr>
        </p:nvSpPr>
        <p:spPr>
          <a:xfrm>
            <a:off x="7764992" y="4497282"/>
            <a:ext cx="1106593" cy="521970"/>
          </a:xfrm>
          <a:prstGeom prst="rect">
            <a:avLst/>
          </a:prstGeom>
          <a:noFill/>
          <a:ln w="9525">
            <a:noFill/>
          </a:ln>
        </p:spPr>
        <p:txBody>
          <a:bodyPr wrap="square" anchor="t" anchorCtr="0">
            <a:spAutoFit/>
          </a:bodyPr>
          <a:lstStyle/>
          <a:p>
            <a:pPr>
              <a:spcBef>
                <a:spcPct val="50000"/>
              </a:spcBef>
            </a:pPr>
            <a:r>
              <a:rPr lang="en-US" altLang="zh-CN" sz="2800" b="1" err="1">
                <a:solidFill>
                  <a:srgbClr val="FF0000"/>
                </a:solidFill>
                <a:latin typeface="黑体" panose="02010609060101010101" pitchFamily="2" charset="-122"/>
                <a:ea typeface="黑体" panose="02010609060101010101" pitchFamily="2" charset="-122"/>
              </a:rPr>
              <a:t>jié</a:t>
            </a:r>
            <a:endParaRPr lang="en-US" altLang="zh-CN" sz="2800" b="1" err="1">
              <a:solidFill>
                <a:srgbClr val="FF0000"/>
              </a:solidFill>
              <a:latin typeface="黑体" panose="02010609060101010101" pitchFamily="2" charset="-122"/>
              <a:ea typeface="黑体" panose="02010609060101010101" pitchFamily="2" charset="-122"/>
            </a:endParaRPr>
          </a:p>
        </p:txBody>
      </p:sp>
      <p:sp>
        <p:nvSpPr>
          <p:cNvPr id="6" name="Text Box 11" title=""/>
          <p:cNvSpPr txBox="1"/>
          <p:nvPr>
            <p:custDataLst>
              <p:tags r:id="rId11"/>
            </p:custDataLst>
          </p:nvPr>
        </p:nvSpPr>
        <p:spPr>
          <a:xfrm>
            <a:off x="4835525" y="4551892"/>
            <a:ext cx="1556173" cy="521970"/>
          </a:xfrm>
          <a:prstGeom prst="rect">
            <a:avLst/>
          </a:prstGeom>
          <a:noFill/>
          <a:ln w="9525">
            <a:noFill/>
          </a:ln>
        </p:spPr>
        <p:txBody>
          <a:bodyPr wrap="square" anchor="t" anchorCtr="0">
            <a:spAutoFit/>
          </a:bodyPr>
          <a:lstStyle/>
          <a:p>
            <a:pPr>
              <a:spcBef>
                <a:spcPct val="50000"/>
              </a:spcBef>
            </a:pPr>
            <a:r>
              <a:rPr lang="en-US" altLang="zh-CN" sz="2800" b="1" err="1">
                <a:solidFill>
                  <a:srgbClr val="FF0000"/>
                </a:solidFill>
                <a:latin typeface="黑体" panose="02010609060101010101" pitchFamily="2" charset="-122"/>
                <a:ea typeface="黑体" panose="02010609060101010101" pitchFamily="2" charset="-122"/>
              </a:rPr>
              <a:t>zhēn</a:t>
            </a:r>
            <a:endParaRPr lang="en-US" altLang="zh-CN" sz="2800" b="1" err="1">
              <a:solidFill>
                <a:srgbClr val="FF0000"/>
              </a:solidFill>
              <a:latin typeface="黑体" panose="02010609060101010101" pitchFamily="2" charset="-122"/>
              <a:ea typeface="黑体" panose="02010609060101010101" pitchFamily="2" charset="-122"/>
            </a:endParaRPr>
          </a:p>
        </p:txBody>
      </p:sp>
      <p:sp>
        <p:nvSpPr>
          <p:cNvPr id="7" name="Text Box 12" title=""/>
          <p:cNvSpPr txBox="1"/>
          <p:nvPr>
            <p:custDataLst>
              <p:tags r:id="rId12"/>
            </p:custDataLst>
          </p:nvPr>
        </p:nvSpPr>
        <p:spPr>
          <a:xfrm>
            <a:off x="3766820" y="3836670"/>
            <a:ext cx="1607820" cy="521970"/>
          </a:xfrm>
          <a:prstGeom prst="rect">
            <a:avLst/>
          </a:prstGeom>
          <a:noFill/>
          <a:ln w="9525">
            <a:noFill/>
          </a:ln>
        </p:spPr>
        <p:txBody>
          <a:bodyPr wrap="square" anchor="t" anchorCtr="0">
            <a:spAutoFit/>
          </a:bodyPr>
          <a:lstStyle/>
          <a:p>
            <a:pPr>
              <a:spcBef>
                <a:spcPct val="50000"/>
              </a:spcBef>
            </a:pPr>
            <a:r>
              <a:rPr lang="en-US" altLang="zh-CN" sz="2800" b="1">
                <a:solidFill>
                  <a:srgbClr val="FF0000"/>
                </a:solidFill>
                <a:latin typeface="黑体" panose="02010609060101010101" pitchFamily="2" charset="-122"/>
                <a:ea typeface="黑体" panose="02010609060101010101" pitchFamily="2" charset="-122"/>
                <a:sym typeface="+mn-ea"/>
              </a:rPr>
              <a:t>diàn</a:t>
            </a:r>
            <a:endParaRPr lang="en-US" altLang="zh-CN" sz="2800" b="1" err="1">
              <a:solidFill>
                <a:srgbClr val="FF0000"/>
              </a:solidFill>
              <a:latin typeface="黑体" panose="02010609060101010101" pitchFamily="2" charset="-122"/>
              <a:ea typeface="黑体" panose="02010609060101010101" pitchFamily="2" charset="-122"/>
              <a:sym typeface="+mn-ea"/>
            </a:endParaRPr>
          </a:p>
        </p:txBody>
      </p:sp>
      <p:pic>
        <p:nvPicPr>
          <p:cNvPr id="26628" name="图片 26627" title="">
            <a:hlinkClick r:id="rId15" action="ppaction://hlinkfile"/>
          </p:cNvPr>
          <p:cNvPicPr>
            <a:picLocks noChangeAspect="1"/>
          </p:cNvPicPr>
          <p:nvPr>
            <p:custDataLst>
              <p:tags r:id="rId14"/>
            </p:custDataLst>
          </p:nvPr>
        </p:nvPicPr>
        <p:blipFill>
          <a:blip r:embed="rId13"/>
          <a:stretch>
            <a:fillRect/>
          </a:stretch>
        </p:blipFill>
        <p:spPr>
          <a:xfrm>
            <a:off x="206375" y="1031240"/>
            <a:ext cx="11901170" cy="2425700"/>
          </a:xfrm>
          <a:prstGeom prst="rect">
            <a:avLst/>
          </a:prstGeom>
          <a:noFill/>
          <a:ln w="9525">
            <a:noFill/>
          </a:ln>
        </p:spPr>
      </p:pic>
      <p:pic>
        <p:nvPicPr>
          <p:cNvPr id="9" name="前排坐好！康康朗诵的《春江花月夜》来咯！ - 1.前排坐好！康康朗诵的《春江花月夜》来咯！(Av583323131,P1)" title="">
            <a:hlinkClick action="ppaction://media"/>
          </p:cNvPr>
          <p:cNvPicPr>
            <a:picLocks noRot="1" noChangeAspect="1"/>
          </p:cNvPicPr>
          <p:nvPr>
            <a:audioFile r:link="rId18"/>
            <p:custDataLst>
              <p:tags r:id="rId17"/>
            </p:custDataLst>
            <p:extLst>
              <p:ext uri="{DAA4B4D4-6D71-4841-9C94-3DE7FCFB9230}">
                <p14:media xmlns:p14="http://schemas.microsoft.com/office/powerpoint/2010/main" r:embed="rId19"/>
              </p:ext>
            </p:extLst>
          </p:nvPr>
        </p:nvPicPr>
        <p:blipFill>
          <a:blip r:embed="rId16"/>
          <a:stretch>
            <a:fillRect/>
          </a:stretch>
        </p:blipFill>
        <p:spPr>
          <a:xfrm>
            <a:off x="9631045" y="4358640"/>
            <a:ext cx="1543685" cy="1543685"/>
          </a:xfrm>
          <a:prstGeom prst="rect">
            <a:avLst/>
          </a:prstGeom>
        </p:spPr>
      </p:pic>
    </p:spTree>
  </p:cSld>
  <p:clrMapOvr>
    <a:masterClrMapping/>
  </p:clrMapOvr>
  <p:transition/>
  <p:timing>
    <p:tnLst>
      <p:par>
        <p:cTn id="1" dur="indefinite" restart="never" nodeType="tmRoot">
          <p:childTnLst>
            <p:audio>
              <p:cMediaNode vol="80000">
                <p:cTn id="2"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 name="文本框 4" title=""/>
          <p:cNvSpPr txBox="1"/>
          <p:nvPr>
            <p:custDataLst>
              <p:tags r:id="rId3"/>
            </p:custDataLst>
          </p:nvPr>
        </p:nvSpPr>
        <p:spPr>
          <a:xfrm>
            <a:off x="1847215" y="158750"/>
            <a:ext cx="3752215" cy="645160"/>
          </a:xfrm>
          <a:prstGeom prst="rect">
            <a:avLst/>
          </a:prstGeom>
          <a:noFill/>
        </p:spPr>
        <p:txBody>
          <a:bodyPr wrap="square" rtlCol="0">
            <a:spAutoFit/>
          </a:bodyPr>
          <a:lstStyle/>
          <a:p>
            <a:pPr algn="l">
              <a:buClrTx/>
              <a:buSzTx/>
              <a:buFontTx/>
            </a:pPr>
            <a:r>
              <a:rPr lang="zh-CN" altLang="en-US" sz="3600" b="1" spc="200">
                <a:solidFill>
                  <a:schemeClr val="tx1"/>
                </a:solidFill>
                <a:uFillTx/>
                <a:latin typeface="Times New Roman" panose="02020603050405020304" charset="0"/>
                <a:ea typeface="汉仪颜楷简" panose="00020600040101010101" charset="-122"/>
                <a:cs typeface="+mj-cs"/>
              </a:rPr>
              <a:t>整体感知</a:t>
            </a:r>
            <a:endParaRPr lang="zh-CN" altLang="en-US" sz="3600" b="1" spc="200">
              <a:solidFill>
                <a:schemeClr val="tx1"/>
              </a:solidFill>
              <a:uFillTx/>
              <a:latin typeface="Times New Roman" panose="02020603050405020304" charset="0"/>
              <a:ea typeface="汉仪颜楷简" panose="00020600040101010101" charset="-122"/>
              <a:cs typeface="+mj-cs"/>
            </a:endParaRPr>
          </a:p>
        </p:txBody>
      </p:sp>
      <p:sp>
        <p:nvSpPr>
          <p:cNvPr id="3" name="文本框 2" title=""/>
          <p:cNvSpPr txBox="1"/>
          <p:nvPr>
            <p:custDataLst>
              <p:tags r:id="rId4"/>
            </p:custDataLst>
          </p:nvPr>
        </p:nvSpPr>
        <p:spPr>
          <a:xfrm>
            <a:off x="1100455" y="993775"/>
            <a:ext cx="9903460" cy="1076325"/>
          </a:xfrm>
          <a:prstGeom prst="rect">
            <a:avLst/>
          </a:prstGeom>
          <a:noFill/>
        </p:spPr>
        <p:txBody>
          <a:bodyPr wrap="square" rtlCol="0">
            <a:spAutoFit/>
          </a:bodyPr>
          <a:lstStyle/>
          <a:p>
            <a:r>
              <a:rPr lang="en-US" altLang="zh-CN" sz="3200">
                <a:solidFill>
                  <a:schemeClr val="dk1"/>
                </a:solidFill>
                <a:latin typeface="Times New Roman" panose="02020603050405020304" charset="0"/>
                <a:ea typeface="汉仪楷体简" panose="02010600000101010101" charset="-122"/>
                <a:cs typeface="隶书" panose="02010509060101010101" pitchFamily="49" charset="-122"/>
              </a:rPr>
              <a:t>     </a:t>
            </a:r>
            <a:r>
              <a:rPr lang="zh-CN" altLang="en-US" sz="2800" b="1">
                <a:solidFill>
                  <a:schemeClr val="dk1"/>
                </a:solidFill>
                <a:latin typeface="黑体" panose="02010609060101010101" pitchFamily="2" charset="-122"/>
                <a:ea typeface="黑体" panose="02010609060101010101" pitchFamily="2" charset="-122"/>
                <a:cs typeface="黑体" panose="02010609060101010101" pitchFamily="2" charset="-122"/>
              </a:rPr>
              <a:t> </a:t>
            </a:r>
            <a:r>
              <a:rPr lang="zh-CN" altLang="en-US" sz="3200" b="1">
                <a:solidFill>
                  <a:schemeClr val="dk1"/>
                </a:solidFill>
                <a:latin typeface="黑体" panose="02010609060101010101" pitchFamily="2" charset="-122"/>
                <a:ea typeface="黑体" panose="02010609060101010101" pitchFamily="2" charset="-122"/>
                <a:cs typeface="黑体" panose="02010609060101010101" pitchFamily="2" charset="-122"/>
              </a:rPr>
              <a:t>文章标题包含</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rPr>
              <a:t>春、江、花、月、夜</a:t>
            </a:r>
            <a:r>
              <a:rPr lang="zh-CN" altLang="en-US" sz="3200" b="1">
                <a:solidFill>
                  <a:schemeClr val="dk1"/>
                </a:solidFill>
                <a:latin typeface="黑体" panose="02010609060101010101" pitchFamily="2" charset="-122"/>
                <a:ea typeface="黑体" panose="02010609060101010101" pitchFamily="2" charset="-122"/>
                <a:cs typeface="黑体" panose="02010609060101010101" pitchFamily="2" charset="-122"/>
              </a:rPr>
              <a:t>五个意象，哪个意象是</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rPr>
              <a:t>全诗的纽带</a:t>
            </a:r>
            <a:r>
              <a:rPr lang="zh-CN" altLang="en-US" sz="3200" b="1">
                <a:solidFill>
                  <a:schemeClr val="dk1"/>
                </a:solidFill>
                <a:latin typeface="黑体" panose="02010609060101010101" pitchFamily="2" charset="-122"/>
                <a:ea typeface="黑体" panose="02010609060101010101" pitchFamily="2" charset="-122"/>
                <a:cs typeface="黑体" panose="02010609060101010101" pitchFamily="2" charset="-122"/>
              </a:rPr>
              <a:t>？本诗展现了它的</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rPr>
              <a:t>哪几种状态</a:t>
            </a:r>
            <a:r>
              <a:rPr lang="zh-CN" altLang="en-US" sz="3200" b="1">
                <a:solidFill>
                  <a:schemeClr val="dk1"/>
                </a:solidFill>
                <a:latin typeface="黑体" panose="02010609060101010101" pitchFamily="2" charset="-122"/>
                <a:ea typeface="黑体" panose="02010609060101010101" pitchFamily="2" charset="-122"/>
                <a:cs typeface="黑体" panose="02010609060101010101" pitchFamily="2" charset="-122"/>
              </a:rPr>
              <a:t>？</a:t>
            </a:r>
            <a:endParaRPr lang="zh-CN" altLang="en-US" sz="3200" b="1">
              <a:solidFill>
                <a:schemeClr val="dk1"/>
              </a:solidFill>
              <a:latin typeface="黑体" panose="02010609060101010101" pitchFamily="2" charset="-122"/>
              <a:ea typeface="黑体" panose="02010609060101010101" pitchFamily="2" charset="-122"/>
              <a:cs typeface="黑体" panose="02010609060101010101" pitchFamily="2" charset="-122"/>
            </a:endParaRPr>
          </a:p>
        </p:txBody>
      </p:sp>
      <p:sp>
        <p:nvSpPr>
          <p:cNvPr id="2" name="文本框 1" title=""/>
          <p:cNvSpPr txBox="1"/>
          <p:nvPr>
            <p:custDataLst>
              <p:tags r:id="rId5"/>
            </p:custDataLst>
          </p:nvPr>
        </p:nvSpPr>
        <p:spPr>
          <a:xfrm>
            <a:off x="2671445" y="2521585"/>
            <a:ext cx="570230" cy="583565"/>
          </a:xfrm>
          <a:prstGeom prst="rect">
            <a:avLst/>
          </a:prstGeom>
          <a:noFill/>
        </p:spPr>
        <p:txBody>
          <a:bodyPr wrap="square" rtlCol="0">
            <a:spAutoFit/>
          </a:bodyPr>
          <a:lstStyle/>
          <a:p>
            <a:r>
              <a:rPr lang="zh-CN" altLang="en-US" sz="3200" b="1">
                <a:solidFill>
                  <a:srgbClr val="C00000"/>
                </a:solidFill>
                <a:latin typeface="微软雅黑" panose="020b0503020204020204" charset="-122"/>
                <a:ea typeface="微软雅黑" panose="020b0503020204020204" charset="-122"/>
                <a:cs typeface="隶书" panose="02010509060101010101" pitchFamily="49" charset="-122"/>
              </a:rPr>
              <a:t>月</a:t>
            </a:r>
            <a:endParaRPr lang="zh-CN" altLang="en-US" sz="3200" b="1">
              <a:solidFill>
                <a:srgbClr val="C00000"/>
              </a:solidFill>
              <a:latin typeface="微软雅黑" panose="020b0503020204020204" charset="-122"/>
              <a:ea typeface="微软雅黑" panose="020b0503020204020204" charset="-122"/>
              <a:cs typeface="隶书" panose="02010509060101010101" pitchFamily="49" charset="-122"/>
            </a:endParaRPr>
          </a:p>
        </p:txBody>
      </p:sp>
      <p:sp>
        <p:nvSpPr>
          <p:cNvPr id="70657" name="文本框 8193" title=""/>
          <p:cNvSpPr/>
          <p:nvPr>
            <p:custDataLst>
              <p:tags r:id="rId6"/>
            </p:custDataLst>
          </p:nvPr>
        </p:nvSpPr>
        <p:spPr>
          <a:xfrm>
            <a:off x="1139190" y="3959225"/>
            <a:ext cx="2195513" cy="52197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5pPr>
          </a:lstStyle>
          <a:p>
            <a:pPr lvl="0"/>
            <a:r>
              <a:rPr lang="zh-CN" altLang="en-US" sz="2800">
                <a:solidFill>
                  <a:srgbClr val="C00000"/>
                </a:solidFill>
                <a:latin typeface="黑体" panose="02010609060101010101" pitchFamily="2" charset="-122"/>
                <a:ea typeface="黑体" panose="02010609060101010101" pitchFamily="2" charset="-122"/>
                <a:cs typeface="隶书" panose="02010509060101010101" pitchFamily="49" charset="-122"/>
              </a:rPr>
              <a:t>月生（升）</a:t>
            </a:r>
            <a:endParaRPr lang="zh-CN" altLang="en-US" sz="2800">
              <a:solidFill>
                <a:srgbClr val="C00000"/>
              </a:solidFill>
              <a:latin typeface="黑体" panose="02010609060101010101" pitchFamily="2" charset="-122"/>
              <a:ea typeface="黑体" panose="02010609060101010101" pitchFamily="2" charset="-122"/>
              <a:cs typeface="隶书" panose="02010509060101010101" pitchFamily="49" charset="-122"/>
            </a:endParaRPr>
          </a:p>
        </p:txBody>
      </p:sp>
      <p:sp>
        <p:nvSpPr>
          <p:cNvPr id="70659" name="文本框 8196" title=""/>
          <p:cNvSpPr/>
          <p:nvPr>
            <p:custDataLst>
              <p:tags r:id="rId7"/>
            </p:custDataLst>
          </p:nvPr>
        </p:nvSpPr>
        <p:spPr>
          <a:xfrm>
            <a:off x="4677728" y="3958908"/>
            <a:ext cx="1439862" cy="52197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5pPr>
          </a:lstStyle>
          <a:p>
            <a:pPr lvl="0"/>
            <a:r>
              <a:rPr lang="zh-CN" altLang="en-US" sz="2800">
                <a:solidFill>
                  <a:srgbClr val="C00000"/>
                </a:solidFill>
                <a:latin typeface="黑体" panose="02010609060101010101" pitchFamily="2" charset="-122"/>
                <a:ea typeface="黑体" panose="02010609060101010101" pitchFamily="2" charset="-122"/>
                <a:cs typeface="隶书" panose="02010509060101010101" pitchFamily="49" charset="-122"/>
              </a:rPr>
              <a:t>月悬</a:t>
            </a:r>
            <a:endParaRPr lang="zh-CN" altLang="en-US" sz="2800">
              <a:solidFill>
                <a:srgbClr val="C00000"/>
              </a:solidFill>
              <a:latin typeface="黑体" panose="02010609060101010101" pitchFamily="2" charset="-122"/>
              <a:ea typeface="黑体" panose="02010609060101010101" pitchFamily="2" charset="-122"/>
              <a:cs typeface="隶书" panose="02010509060101010101" pitchFamily="49" charset="-122"/>
            </a:endParaRPr>
          </a:p>
        </p:txBody>
      </p:sp>
      <p:sp>
        <p:nvSpPr>
          <p:cNvPr id="70660" name="文本框 8198" title=""/>
          <p:cNvSpPr/>
          <p:nvPr>
            <p:custDataLst>
              <p:tags r:id="rId8"/>
            </p:custDataLst>
          </p:nvPr>
        </p:nvSpPr>
        <p:spPr>
          <a:xfrm>
            <a:off x="7571740" y="3958908"/>
            <a:ext cx="1511300" cy="52197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5pPr>
          </a:lstStyle>
          <a:p>
            <a:pPr lvl="0"/>
            <a:r>
              <a:rPr lang="zh-CN" altLang="en-US" sz="2800">
                <a:solidFill>
                  <a:srgbClr val="C00000"/>
                </a:solidFill>
                <a:latin typeface="黑体" panose="02010609060101010101" pitchFamily="2" charset="-122"/>
                <a:ea typeface="黑体" panose="02010609060101010101" pitchFamily="2" charset="-122"/>
                <a:cs typeface="隶书" panose="02010509060101010101" pitchFamily="49" charset="-122"/>
              </a:rPr>
              <a:t>月斜</a:t>
            </a:r>
            <a:endParaRPr lang="zh-CN" altLang="en-US" sz="2800">
              <a:solidFill>
                <a:srgbClr val="C00000"/>
              </a:solidFill>
              <a:latin typeface="黑体" panose="02010609060101010101" pitchFamily="2" charset="-122"/>
              <a:ea typeface="黑体" panose="02010609060101010101" pitchFamily="2" charset="-122"/>
              <a:cs typeface="隶书" panose="02010509060101010101" pitchFamily="49" charset="-122"/>
            </a:endParaRPr>
          </a:p>
        </p:txBody>
      </p:sp>
      <p:sp>
        <p:nvSpPr>
          <p:cNvPr id="70661" name="文本框 8200" title=""/>
          <p:cNvSpPr/>
          <p:nvPr>
            <p:custDataLst>
              <p:tags r:id="rId9"/>
            </p:custDataLst>
          </p:nvPr>
        </p:nvSpPr>
        <p:spPr>
          <a:xfrm>
            <a:off x="9744710" y="3958908"/>
            <a:ext cx="1258888" cy="52197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5pPr>
          </a:lstStyle>
          <a:p>
            <a:pPr lvl="0"/>
            <a:r>
              <a:rPr lang="zh-CN" altLang="en-US" sz="2800">
                <a:solidFill>
                  <a:srgbClr val="C00000"/>
                </a:solidFill>
                <a:latin typeface="黑体" panose="02010609060101010101" pitchFamily="2" charset="-122"/>
                <a:ea typeface="黑体" panose="02010609060101010101" pitchFamily="2" charset="-122"/>
                <a:cs typeface="隶书" panose="02010509060101010101" pitchFamily="49" charset="-122"/>
              </a:rPr>
              <a:t>月落</a:t>
            </a:r>
            <a:endParaRPr lang="zh-CN" altLang="en-US" sz="2800">
              <a:solidFill>
                <a:srgbClr val="C00000"/>
              </a:solidFill>
              <a:latin typeface="黑体" panose="02010609060101010101" pitchFamily="2" charset="-122"/>
              <a:ea typeface="黑体" panose="02010609060101010101" pitchFamily="2" charset="-122"/>
              <a:cs typeface="隶书" panose="02010509060101010101" pitchFamily="49" charset="-122"/>
            </a:endParaRPr>
          </a:p>
        </p:txBody>
      </p:sp>
      <p:sp>
        <p:nvSpPr>
          <p:cNvPr id="70664" name="右箭头 2" title=""/>
          <p:cNvSpPr/>
          <p:nvPr>
            <p:custDataLst>
              <p:tags r:id="rId10"/>
            </p:custDataLst>
          </p:nvPr>
        </p:nvSpPr>
        <p:spPr>
          <a:xfrm>
            <a:off x="3326765" y="4182746"/>
            <a:ext cx="793750" cy="74612"/>
          </a:xfrm>
          <a:prstGeom prst="rightArrow">
            <a:avLst>
              <a:gd name="adj1" fmla="val 50000"/>
              <a:gd name="adj2" fmla="val 49990"/>
            </a:avLst>
          </a:prstGeom>
          <a:solidFill>
            <a:schemeClr val="tx1"/>
          </a:solidFill>
          <a:ln w="12700">
            <a:solidFill>
              <a:srgbClr val="89A4A7"/>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C00000"/>
              </a:solidFill>
              <a:latin typeface="微软雅黑" panose="020b0503020204020204" charset="-122"/>
              <a:ea typeface="微软雅黑" panose="020b0503020204020204" charset="-122"/>
            </a:endParaRPr>
          </a:p>
        </p:txBody>
      </p:sp>
      <p:sp>
        <p:nvSpPr>
          <p:cNvPr id="70665" name="右箭头 3" title=""/>
          <p:cNvSpPr/>
          <p:nvPr>
            <p:custDataLst>
              <p:tags r:id="rId11"/>
            </p:custDataLst>
          </p:nvPr>
        </p:nvSpPr>
        <p:spPr>
          <a:xfrm>
            <a:off x="6117590" y="4182746"/>
            <a:ext cx="792163" cy="74612"/>
          </a:xfrm>
          <a:prstGeom prst="rightArrow">
            <a:avLst>
              <a:gd name="adj1" fmla="val 50000"/>
              <a:gd name="adj2" fmla="val 49989"/>
            </a:avLst>
          </a:prstGeom>
          <a:solidFill>
            <a:schemeClr val="tx1"/>
          </a:solidFill>
          <a:ln w="12700">
            <a:solidFill>
              <a:srgbClr val="89A4A7"/>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C00000"/>
              </a:solidFill>
              <a:latin typeface="微软雅黑" panose="020b0503020204020204" charset="-122"/>
              <a:ea typeface="微软雅黑" panose="020b0503020204020204" charset="-122"/>
            </a:endParaRPr>
          </a:p>
        </p:txBody>
      </p:sp>
      <p:sp>
        <p:nvSpPr>
          <p:cNvPr id="70666" name="右箭头 4" title=""/>
          <p:cNvSpPr/>
          <p:nvPr>
            <p:custDataLst>
              <p:tags r:id="rId12"/>
            </p:custDataLst>
          </p:nvPr>
        </p:nvSpPr>
        <p:spPr>
          <a:xfrm>
            <a:off x="8600440" y="4182428"/>
            <a:ext cx="792163" cy="76200"/>
          </a:xfrm>
          <a:prstGeom prst="rightArrow">
            <a:avLst>
              <a:gd name="adj1" fmla="val 50000"/>
              <a:gd name="adj2" fmla="val 49958"/>
            </a:avLst>
          </a:prstGeom>
          <a:solidFill>
            <a:schemeClr val="tx1"/>
          </a:solidFill>
          <a:ln w="12700">
            <a:solidFill>
              <a:srgbClr val="89A4A7"/>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1"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a:solidFill>
                <a:srgbClr val="C00000"/>
              </a:solidFill>
              <a:latin typeface="微软雅黑" panose="020b0503020204020204" charset="-122"/>
              <a:ea typeface="微软雅黑" panose="020b0503020204020204" charset="-122"/>
            </a:endParaRPr>
          </a:p>
        </p:txBody>
      </p:sp>
      <p:sp>
        <p:nvSpPr>
          <p:cNvPr id="169992" name="矩形 169991" title=""/>
          <p:cNvSpPr/>
          <p:nvPr>
            <p:custDataLst>
              <p:tags r:id="rId13"/>
            </p:custDataLst>
          </p:nvPr>
        </p:nvSpPr>
        <p:spPr>
          <a:xfrm>
            <a:off x="646430" y="4483100"/>
            <a:ext cx="2688590" cy="829945"/>
          </a:xfrm>
          <a:prstGeom prst="rect">
            <a:avLst/>
          </a:prstGeom>
          <a:noFill/>
          <a:ln w="9525" cap="flat" cmpd="sng">
            <a:noFill/>
            <a:prstDash val="solid"/>
            <a:miter/>
            <a:headEnd type="none" w="med" len="med"/>
            <a:tailEnd type="none" w="med" len="med"/>
          </a:ln>
        </p:spPr>
        <p:txBody>
          <a:bodyPr wrap="square" anchor="t" anchorCtr="0">
            <a:spAutoFit/>
          </a:bodyPr>
          <a:lstStyle/>
          <a:p>
            <a:r>
              <a:rPr lang="zh-CN" altLang="en-US" sz="2400">
                <a:solidFill>
                  <a:schemeClr val="tx1"/>
                </a:solidFill>
                <a:latin typeface="Times New Roman" panose="02020603050405020304" charset="0"/>
                <a:ea typeface="汉仪楷体简" panose="02010600000101010101" charset="-122"/>
                <a:cs typeface="隶书" panose="02010509060101010101" pitchFamily="49" charset="-122"/>
              </a:rPr>
              <a:t>春江潮水连海平</a:t>
            </a:r>
            <a:endParaRPr lang="zh-CN" altLang="en-US" sz="2400">
              <a:solidFill>
                <a:schemeClr val="tx1"/>
              </a:solidFill>
              <a:latin typeface="Times New Roman" panose="02020603050405020304" charset="0"/>
              <a:ea typeface="汉仪楷体简" panose="02010600000101010101" charset="-122"/>
              <a:cs typeface="隶书" panose="02010509060101010101" pitchFamily="49" charset="-122"/>
            </a:endParaRPr>
          </a:p>
          <a:p>
            <a:r>
              <a:rPr lang="zh-CN" altLang="en-US" sz="2400">
                <a:solidFill>
                  <a:schemeClr val="tx1"/>
                </a:solidFill>
                <a:latin typeface="Times New Roman" panose="02020603050405020304" charset="0"/>
                <a:ea typeface="汉仪楷体简" panose="02010600000101010101" charset="-122"/>
                <a:cs typeface="隶书" panose="02010509060101010101" pitchFamily="49" charset="-122"/>
              </a:rPr>
              <a:t>海上明月共潮生</a:t>
            </a:r>
            <a:r>
              <a:rPr lang="en-US" altLang="zh-CN" sz="2400" b="1">
                <a:solidFill>
                  <a:srgbClr val="C00000"/>
                </a:solidFill>
                <a:latin typeface="黑体" panose="02010609060101010101" pitchFamily="2" charset="-122"/>
                <a:ea typeface="黑体" panose="02010609060101010101" pitchFamily="2" charset="-122"/>
                <a:cs typeface="黑体" panose="02010609060101010101" pitchFamily="2" charset="-122"/>
              </a:rPr>
              <a:t> </a:t>
            </a:r>
            <a:endParaRPr lang="en-US" altLang="zh-CN" sz="2400" b="1">
              <a:solidFill>
                <a:srgbClr val="C00000"/>
              </a:solidFill>
              <a:latin typeface="黑体" panose="02010609060101010101" pitchFamily="2" charset="-122"/>
              <a:ea typeface="黑体" panose="02010609060101010101" pitchFamily="2" charset="-122"/>
              <a:cs typeface="黑体" panose="02010609060101010101" pitchFamily="2" charset="-122"/>
            </a:endParaRPr>
          </a:p>
        </p:txBody>
      </p:sp>
      <p:sp>
        <p:nvSpPr>
          <p:cNvPr id="169993" name="矩形 169992" title=""/>
          <p:cNvSpPr/>
          <p:nvPr>
            <p:custDataLst>
              <p:tags r:id="rId14"/>
            </p:custDataLst>
          </p:nvPr>
        </p:nvSpPr>
        <p:spPr>
          <a:xfrm>
            <a:off x="3895090" y="4481195"/>
            <a:ext cx="2861310" cy="1568450"/>
          </a:xfrm>
          <a:prstGeom prst="rect">
            <a:avLst/>
          </a:prstGeom>
          <a:noFill/>
          <a:ln w="9525" cap="flat" cmpd="sng">
            <a:noFill/>
            <a:prstDash val="solid"/>
            <a:miter/>
            <a:headEnd type="none" w="med" len="med"/>
            <a:tailEnd type="none" w="med" len="med"/>
          </a:ln>
        </p:spPr>
        <p:txBody>
          <a:bodyPr wrap="square" anchor="t" anchorCtr="0">
            <a:spAutoFit/>
          </a:bodyPr>
          <a:lstStyle/>
          <a:p>
            <a:pPr algn="l">
              <a:buClrTx/>
              <a:buSzTx/>
              <a:buNone/>
            </a:pPr>
            <a:r>
              <a:rPr lang="zh-CN" altLang="en-US" sz="2400">
                <a:latin typeface="Times New Roman" panose="02020603050405020304" charset="0"/>
                <a:ea typeface="汉仪楷体简" panose="02010600000101010101" charset="-122"/>
                <a:cs typeface="隶书" panose="02010509060101010101" pitchFamily="49" charset="-122"/>
              </a:rPr>
              <a:t>江天一色无纤尘</a:t>
            </a:r>
            <a:endParaRPr lang="zh-CN" altLang="en-US" sz="2400">
              <a:latin typeface="Times New Roman" panose="02020603050405020304" charset="0"/>
              <a:ea typeface="汉仪楷体简" panose="02010600000101010101" charset="-122"/>
              <a:cs typeface="隶书" panose="02010509060101010101" pitchFamily="49" charset="-122"/>
            </a:endParaRPr>
          </a:p>
          <a:p>
            <a:pPr algn="l">
              <a:buClrTx/>
              <a:buSzTx/>
              <a:buNone/>
            </a:pPr>
            <a:r>
              <a:rPr lang="zh-CN" altLang="en-US" sz="2400">
                <a:latin typeface="Times New Roman" panose="02020603050405020304" charset="0"/>
                <a:ea typeface="汉仪楷体简" panose="02010600000101010101" charset="-122"/>
                <a:cs typeface="隶书" panose="02010509060101010101" pitchFamily="49" charset="-122"/>
              </a:rPr>
              <a:t>皎皎空中孤月轮</a:t>
            </a:r>
            <a:endParaRPr lang="zh-CN" altLang="en-US" sz="2400">
              <a:latin typeface="Times New Roman" panose="02020603050405020304" charset="0"/>
              <a:ea typeface="汉仪楷体简" panose="02010600000101010101" charset="-122"/>
              <a:cs typeface="隶书" panose="02010509060101010101" pitchFamily="49" charset="-122"/>
            </a:endParaRPr>
          </a:p>
          <a:p>
            <a:pPr algn="l">
              <a:buClrTx/>
              <a:buSzTx/>
              <a:buNone/>
            </a:pPr>
            <a:r>
              <a:rPr lang="zh-CN" altLang="en-US" sz="2400">
                <a:latin typeface="Times New Roman" panose="02020603050405020304" charset="0"/>
                <a:ea typeface="汉仪楷体简" panose="02010600000101010101" charset="-122"/>
                <a:cs typeface="隶书" panose="02010509060101010101" pitchFamily="49" charset="-122"/>
                <a:sym typeface="+mn-ea"/>
              </a:rPr>
              <a:t>可怜楼上月裴回</a:t>
            </a:r>
            <a:endParaRPr lang="zh-CN" altLang="en-US" sz="2400">
              <a:latin typeface="Times New Roman" panose="02020603050405020304" charset="0"/>
              <a:ea typeface="汉仪楷体简" panose="02010600000101010101" charset="-122"/>
              <a:cs typeface="隶书" panose="02010509060101010101" pitchFamily="49" charset="-122"/>
              <a:sym typeface="+mn-ea"/>
            </a:endParaRPr>
          </a:p>
          <a:p>
            <a:pPr algn="l">
              <a:buClrTx/>
              <a:buSzTx/>
              <a:buNone/>
            </a:pPr>
            <a:r>
              <a:rPr lang="zh-CN" altLang="en-US" sz="2400">
                <a:latin typeface="Times New Roman" panose="02020603050405020304" charset="0"/>
                <a:ea typeface="汉仪楷体简" panose="02010600000101010101" charset="-122"/>
                <a:cs typeface="隶书" panose="02010509060101010101" pitchFamily="49" charset="-122"/>
                <a:sym typeface="+mn-ea"/>
              </a:rPr>
              <a:t>应照离人妆镜台</a:t>
            </a:r>
            <a:endParaRPr lang="zh-CN" altLang="en-US" sz="2400">
              <a:latin typeface="Times New Roman" panose="02020603050405020304" charset="0"/>
              <a:ea typeface="汉仪楷体简" panose="02010600000101010101" charset="-122"/>
              <a:cs typeface="隶书" panose="02010509060101010101" pitchFamily="49" charset="-122"/>
              <a:sym typeface="+mn-ea"/>
            </a:endParaRPr>
          </a:p>
        </p:txBody>
      </p:sp>
      <p:sp>
        <p:nvSpPr>
          <p:cNvPr id="169994" name="矩形 169993" title=""/>
          <p:cNvSpPr/>
          <p:nvPr>
            <p:custDataLst>
              <p:tags r:id="rId15"/>
            </p:custDataLst>
          </p:nvPr>
        </p:nvSpPr>
        <p:spPr>
          <a:xfrm>
            <a:off x="6547485" y="4481195"/>
            <a:ext cx="2766695" cy="1938020"/>
          </a:xfrm>
          <a:prstGeom prst="rect">
            <a:avLst/>
          </a:prstGeom>
          <a:noFill/>
          <a:ln w="9525">
            <a:noFill/>
          </a:ln>
        </p:spPr>
        <p:txBody>
          <a:bodyPr wrap="square" anchor="t" anchorCtr="0">
            <a:spAutoFit/>
          </a:bodyPr>
          <a:lstStyle/>
          <a:p>
            <a:pPr algn="l">
              <a:buClrTx/>
              <a:buSzTx/>
              <a:buNone/>
            </a:pPr>
            <a:r>
              <a:rPr lang="zh-CN" altLang="en-US" sz="2400">
                <a:solidFill>
                  <a:schemeClr val="tx1"/>
                </a:solidFill>
                <a:latin typeface="Times New Roman" panose="02020603050405020304" charset="0"/>
                <a:ea typeface="汉仪楷体简" panose="02010600000101010101" charset="-122"/>
                <a:cs typeface="隶书" panose="02010509060101010101" pitchFamily="49" charset="-122"/>
              </a:rPr>
              <a:t>江水流春去欲尽</a:t>
            </a:r>
            <a:endParaRPr lang="zh-CN" altLang="en-US" sz="2400">
              <a:solidFill>
                <a:schemeClr val="tx1"/>
              </a:solidFill>
              <a:latin typeface="Times New Roman" panose="02020603050405020304" charset="0"/>
              <a:ea typeface="汉仪楷体简" panose="02010600000101010101" charset="-122"/>
              <a:cs typeface="隶书" panose="02010509060101010101" pitchFamily="49" charset="-122"/>
            </a:endParaRPr>
          </a:p>
          <a:p>
            <a:pPr algn="l">
              <a:buClrTx/>
              <a:buSzTx/>
              <a:buNone/>
            </a:pPr>
            <a:r>
              <a:rPr lang="zh-CN" altLang="en-US" sz="2400">
                <a:solidFill>
                  <a:schemeClr val="tx1"/>
                </a:solidFill>
                <a:latin typeface="Times New Roman" panose="02020603050405020304" charset="0"/>
                <a:ea typeface="汉仪楷体简" panose="02010600000101010101" charset="-122"/>
                <a:cs typeface="隶书" panose="02010509060101010101" pitchFamily="49" charset="-122"/>
              </a:rPr>
              <a:t>江潭落月复西斜</a:t>
            </a:r>
            <a:endParaRPr lang="zh-CN" altLang="en-US" sz="2400">
              <a:solidFill>
                <a:schemeClr val="tx1"/>
              </a:solidFill>
              <a:latin typeface="Times New Roman" panose="02020603050405020304" charset="0"/>
              <a:ea typeface="汉仪楷体简" panose="02010600000101010101" charset="-122"/>
              <a:cs typeface="隶书" panose="02010509060101010101" pitchFamily="49" charset="-122"/>
            </a:endParaRPr>
          </a:p>
          <a:p>
            <a:pPr algn="l">
              <a:buClrTx/>
              <a:buSzTx/>
              <a:buNone/>
            </a:pPr>
            <a:r>
              <a:rPr lang="zh-CN" altLang="en-US" sz="2400">
                <a:latin typeface="Times New Roman" panose="02020603050405020304" charset="0"/>
                <a:ea typeface="汉仪楷体简" panose="02010600000101010101" charset="-122"/>
                <a:cs typeface="隶书" panose="02010509060101010101" pitchFamily="49" charset="-122"/>
                <a:sym typeface="+mn-ea"/>
              </a:rPr>
              <a:t>斜月沉沉藏海雾</a:t>
            </a:r>
            <a:endParaRPr lang="zh-CN" altLang="en-US" sz="2400">
              <a:latin typeface="Times New Roman" panose="02020603050405020304" charset="0"/>
              <a:ea typeface="汉仪楷体简" panose="02010600000101010101" charset="-122"/>
              <a:cs typeface="隶书" panose="02010509060101010101" pitchFamily="49" charset="-122"/>
            </a:endParaRPr>
          </a:p>
          <a:p>
            <a:pPr algn="l">
              <a:buClrTx/>
              <a:buSzTx/>
              <a:buNone/>
            </a:pPr>
            <a:r>
              <a:rPr lang="zh-CN" altLang="en-US" sz="2400">
                <a:latin typeface="Times New Roman" panose="02020603050405020304" charset="0"/>
                <a:ea typeface="汉仪楷体简" panose="02010600000101010101" charset="-122"/>
                <a:cs typeface="隶书" panose="02010509060101010101" pitchFamily="49" charset="-122"/>
                <a:sym typeface="+mn-ea"/>
              </a:rPr>
              <a:t>碣石潇湘无限路</a:t>
            </a:r>
            <a:endParaRPr lang="zh-CN" altLang="en-US" sz="2400">
              <a:latin typeface="Times New Roman" panose="02020603050405020304" charset="0"/>
              <a:ea typeface="汉仪楷体简" panose="02010600000101010101" charset="-122"/>
              <a:cs typeface="隶书" panose="02010509060101010101" pitchFamily="49" charset="-122"/>
            </a:endParaRPr>
          </a:p>
          <a:p>
            <a:pPr algn="l">
              <a:buClrTx/>
              <a:buSzTx/>
              <a:buNone/>
            </a:pPr>
            <a:endParaRPr lang="zh-CN" altLang="en-US" sz="2400">
              <a:solidFill>
                <a:schemeClr val="tx1"/>
              </a:solidFill>
              <a:latin typeface="Times New Roman" panose="02020603050405020304" charset="0"/>
              <a:ea typeface="汉仪楷体简" panose="02010600000101010101" charset="-122"/>
              <a:cs typeface="隶书" panose="02010509060101010101" pitchFamily="49" charset="-122"/>
            </a:endParaRPr>
          </a:p>
        </p:txBody>
      </p:sp>
      <p:sp>
        <p:nvSpPr>
          <p:cNvPr id="169995" name="矩形 169994" title=""/>
          <p:cNvSpPr/>
          <p:nvPr>
            <p:custDataLst>
              <p:tags r:id="rId16"/>
            </p:custDataLst>
          </p:nvPr>
        </p:nvSpPr>
        <p:spPr>
          <a:xfrm>
            <a:off x="9314180" y="4481195"/>
            <a:ext cx="2410460" cy="829945"/>
          </a:xfrm>
          <a:prstGeom prst="rect">
            <a:avLst/>
          </a:prstGeom>
          <a:noFill/>
          <a:ln w="9525">
            <a:noFill/>
          </a:ln>
        </p:spPr>
        <p:txBody>
          <a:bodyPr wrap="square" anchor="t" anchorCtr="0">
            <a:spAutoFit/>
          </a:bodyPr>
          <a:lstStyle/>
          <a:p>
            <a:r>
              <a:rPr lang="zh-CN" altLang="en-US" sz="2400">
                <a:latin typeface="Times New Roman" panose="02020603050405020304" charset="0"/>
                <a:ea typeface="汉仪楷体简" panose="02010600000101010101" charset="-122"/>
                <a:cs typeface="隶书" panose="02010509060101010101" pitchFamily="49" charset="-122"/>
              </a:rPr>
              <a:t>不知乘月几人归，落月摇情满江树。</a:t>
            </a:r>
            <a:endParaRPr lang="zh-CN" altLang="en-US" sz="2800" b="1">
              <a:solidFill>
                <a:srgbClr val="C00000"/>
              </a:solidFill>
              <a:latin typeface="黑体" panose="02010609060101010101" pitchFamily="2" charset="-122"/>
              <a:ea typeface="黑体" panose="02010609060101010101" pitchFamily="2" charset="-122"/>
              <a:cs typeface="黑体" panose="02010609060101010101" pitchFamily="2" charset="-122"/>
            </a:endParaRPr>
          </a:p>
        </p:txBody>
      </p:sp>
      <p:sp>
        <p:nvSpPr>
          <p:cNvPr id="169996" name="矩形 169995" title=""/>
          <p:cNvSpPr/>
          <p:nvPr>
            <p:custDataLst>
              <p:tags r:id="rId17"/>
            </p:custDataLst>
          </p:nvPr>
        </p:nvSpPr>
        <p:spPr>
          <a:xfrm>
            <a:off x="3520440" y="2398395"/>
            <a:ext cx="5986145" cy="706755"/>
          </a:xfrm>
          <a:prstGeom prst="rect">
            <a:avLst/>
          </a:prstGeom>
          <a:noFill/>
          <a:ln w="9525" cap="flat" cmpd="sng">
            <a:noFill/>
            <a:prstDash val="solid"/>
            <a:miter/>
            <a:headEnd type="none" w="med" len="med"/>
            <a:tailEnd type="none" w="med" len="med"/>
          </a:ln>
        </p:spPr>
        <p:txBody>
          <a:bodyPr wrap="square" anchor="t" anchorCtr="0">
            <a:spAutoFit/>
          </a:bodyPr>
          <a:lstStyle/>
          <a:p>
            <a:r>
              <a:rPr lang="zh-CN" altLang="en-US" sz="3200">
                <a:latin typeface="隶书" panose="02010509060101010101" pitchFamily="49" charset="-122"/>
                <a:ea typeface="隶书" panose="02010509060101010101" pitchFamily="49" charset="-122"/>
                <a:cs typeface="隶书" panose="02010509060101010101" pitchFamily="49" charset="-122"/>
              </a:rPr>
              <a:t>以月升月落的时间顺序为线索。</a:t>
            </a:r>
            <a:r>
              <a:rPr lang="zh-CN" altLang="en-US" sz="4000" b="1">
                <a:solidFill>
                  <a:srgbClr val="FF0000"/>
                </a:solidFill>
                <a:latin typeface="隶书" panose="02010509060101010101" pitchFamily="49" charset="-122"/>
                <a:ea typeface="隶书" panose="02010509060101010101" pitchFamily="49" charset="-122"/>
                <a:cs typeface="隶书" panose="02010509060101010101" pitchFamily="49" charset="-122"/>
              </a:rPr>
              <a:t> </a:t>
            </a:r>
            <a:endParaRPr lang="zh-CN" altLang="en-US" sz="4000" b="1">
              <a:solidFill>
                <a:srgbClr val="FF0000"/>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0657">
                                            <p:txEl>
                                              <p:charRg st="0" end="3"/>
                                            </p:txEl>
                                          </p:spTgt>
                                        </p:tgtEl>
                                        <p:attrNameLst>
                                          <p:attrName>style.visibility</p:attrName>
                                        </p:attrNameLst>
                                      </p:cBhvr>
                                      <p:to>
                                        <p:strVal val="visible"/>
                                      </p:to>
                                    </p:set>
                                  </p:childTnLst>
                                </p:cTn>
                              </p:par>
                              <p:par>
                                <p:cTn id="13" presetID="2" presetClass="entr" presetSubtype="4" fill="hold" grpId="0" nodeType="withEffect">
                                  <p:stCondLst>
                                    <p:cond delay="0"/>
                                  </p:stCondLst>
                                  <p:childTnLst>
                                    <p:set>
                                      <p:cBhvr>
                                        <p:cTn id="14" dur="1" fill="hold">
                                          <p:stCondLst>
                                            <p:cond delay="0"/>
                                          </p:stCondLst>
                                        </p:cTn>
                                        <p:tgtEl>
                                          <p:spTgt spid="70664"/>
                                        </p:tgtEl>
                                        <p:attrNameLst>
                                          <p:attrName>style.visibility</p:attrName>
                                        </p:attrNameLst>
                                      </p:cBhvr>
                                      <p:to>
                                        <p:strVal val="visible"/>
                                      </p:to>
                                    </p:set>
                                    <p:anim calcmode="lin" valueType="num">
                                      <p:cBhvr additive="base">
                                        <p:cTn id="15" dur="500" fill="hold"/>
                                        <p:tgtEl>
                                          <p:spTgt spid="70664"/>
                                        </p:tgtEl>
                                        <p:attrNameLst>
                                          <p:attrName>ppt_x</p:attrName>
                                        </p:attrNameLst>
                                      </p:cBhvr>
                                      <p:tavLst>
                                        <p:tav tm="0">
                                          <p:val>
                                            <p:strVal val="#ppt_x"/>
                                          </p:val>
                                        </p:tav>
                                        <p:tav tm="100000">
                                          <p:val>
                                            <p:strVal val="#ppt_x"/>
                                          </p:val>
                                        </p:tav>
                                      </p:tavLst>
                                    </p:anim>
                                    <p:anim calcmode="lin" valueType="num">
                                      <p:cBhvr additive="base">
                                        <p:cTn id="16" dur="500" fill="hold"/>
                                        <p:tgtEl>
                                          <p:spTgt spid="70664"/>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0659">
                                            <p:txEl>
                                              <p:pRg st="0" end="0"/>
                                            </p:txEl>
                                          </p:spTgt>
                                        </p:tgtEl>
                                        <p:attrNameLst>
                                          <p:attrName>style.visibility</p:attrName>
                                        </p:attrNameLst>
                                      </p:cBhvr>
                                      <p:to>
                                        <p:strVal val="visible"/>
                                      </p:to>
                                    </p:set>
                                  </p:childTnLst>
                                </p:cTn>
                              </p:par>
                              <p:par>
                                <p:cTn id="21" presetID="2" presetClass="entr" presetSubtype="4" fill="hold" grpId="0" nodeType="withEffect">
                                  <p:stCondLst>
                                    <p:cond delay="0"/>
                                  </p:stCondLst>
                                  <p:childTnLst>
                                    <p:set>
                                      <p:cBhvr>
                                        <p:cTn id="22" dur="1" fill="hold">
                                          <p:stCondLst>
                                            <p:cond delay="0"/>
                                          </p:stCondLst>
                                        </p:cTn>
                                        <p:tgtEl>
                                          <p:spTgt spid="70665"/>
                                        </p:tgtEl>
                                        <p:attrNameLst>
                                          <p:attrName>style.visibility</p:attrName>
                                        </p:attrNameLst>
                                      </p:cBhvr>
                                      <p:to>
                                        <p:strVal val="visible"/>
                                      </p:to>
                                    </p:set>
                                    <p:anim calcmode="lin" valueType="num">
                                      <p:cBhvr additive="base">
                                        <p:cTn id="23" dur="500" fill="hold"/>
                                        <p:tgtEl>
                                          <p:spTgt spid="70665"/>
                                        </p:tgtEl>
                                        <p:attrNameLst>
                                          <p:attrName>ppt_x</p:attrName>
                                        </p:attrNameLst>
                                      </p:cBhvr>
                                      <p:tavLst>
                                        <p:tav tm="0">
                                          <p:val>
                                            <p:strVal val="#ppt_x"/>
                                          </p:val>
                                        </p:tav>
                                        <p:tav tm="100000">
                                          <p:val>
                                            <p:strVal val="#ppt_x"/>
                                          </p:val>
                                        </p:tav>
                                      </p:tavLst>
                                    </p:anim>
                                    <p:anim calcmode="lin" valueType="num">
                                      <p:cBhvr additive="base">
                                        <p:cTn id="24" dur="500" fill="hold"/>
                                        <p:tgtEl>
                                          <p:spTgt spid="7066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0660">
                                            <p:txEl>
                                              <p:pRg st="0" end="0"/>
                                            </p:txEl>
                                          </p:spTgt>
                                        </p:tgtEl>
                                        <p:attrNameLst>
                                          <p:attrName>style.visibility</p:attrName>
                                        </p:attrNameLst>
                                      </p:cBhvr>
                                      <p:to>
                                        <p:strVal val="visible"/>
                                      </p:to>
                                    </p:set>
                                  </p:childTnLst>
                                </p:cTn>
                              </p:par>
                              <p:par>
                                <p:cTn id="29" presetID="2" presetClass="entr" presetSubtype="4" fill="hold" grpId="0" nodeType="withEffect">
                                  <p:stCondLst>
                                    <p:cond delay="0"/>
                                  </p:stCondLst>
                                  <p:childTnLst>
                                    <p:set>
                                      <p:cBhvr>
                                        <p:cTn id="30" dur="1" fill="hold">
                                          <p:stCondLst>
                                            <p:cond delay="0"/>
                                          </p:stCondLst>
                                        </p:cTn>
                                        <p:tgtEl>
                                          <p:spTgt spid="70666"/>
                                        </p:tgtEl>
                                        <p:attrNameLst>
                                          <p:attrName>style.visibility</p:attrName>
                                        </p:attrNameLst>
                                      </p:cBhvr>
                                      <p:to>
                                        <p:strVal val="visible"/>
                                      </p:to>
                                    </p:set>
                                    <p:anim calcmode="lin" valueType="num">
                                      <p:cBhvr additive="base">
                                        <p:cTn id="31" dur="500" fill="hold"/>
                                        <p:tgtEl>
                                          <p:spTgt spid="70666"/>
                                        </p:tgtEl>
                                        <p:attrNameLst>
                                          <p:attrName>ppt_x</p:attrName>
                                        </p:attrNameLst>
                                      </p:cBhvr>
                                      <p:tavLst>
                                        <p:tav tm="0">
                                          <p:val>
                                            <p:strVal val="#ppt_x"/>
                                          </p:val>
                                        </p:tav>
                                        <p:tav tm="100000">
                                          <p:val>
                                            <p:strVal val="#ppt_x"/>
                                          </p:val>
                                        </p:tav>
                                      </p:tavLst>
                                    </p:anim>
                                    <p:anim calcmode="lin" valueType="num">
                                      <p:cBhvr additive="base">
                                        <p:cTn id="32" dur="500" fill="hold"/>
                                        <p:tgtEl>
                                          <p:spTgt spid="7066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0661">
                                            <p:txEl>
                                              <p:pRg st="0" end="0"/>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p:stCondLst>
                              <p:cond delay="0"/>
                            </p:stCondLst>
                            <p:childTnLst>
                              <p:par>
                                <p:cTn id="39" presetID="12" presetClass="entr" presetSubtype="2" fill="hold" grpId="0" nodeType="clickEffect">
                                  <p:stCondLst>
                                    <p:cond delay="0"/>
                                  </p:stCondLst>
                                  <p:childTnLst>
                                    <p:set>
                                      <p:cBhvr>
                                        <p:cTn id="40" dur="1" fill="hold">
                                          <p:stCondLst>
                                            <p:cond delay="0"/>
                                          </p:stCondLst>
                                        </p:cTn>
                                        <p:tgtEl>
                                          <p:spTgt spid="169992"/>
                                        </p:tgtEl>
                                        <p:attrNameLst>
                                          <p:attrName>style.visibility</p:attrName>
                                        </p:attrNameLst>
                                      </p:cBhvr>
                                      <p:to>
                                        <p:strVal val="visible"/>
                                      </p:to>
                                    </p:set>
                                    <p:animEffect transition="in" filter="slide(fromRight)">
                                      <p:cBhvr>
                                        <p:cTn id="41" dur="500"/>
                                        <p:tgtEl>
                                          <p:spTgt spid="169992"/>
                                        </p:tgtEl>
                                      </p:cBhvr>
                                    </p:animEffect>
                                  </p:childTnLst>
                                </p:cTn>
                              </p:par>
                            </p:childTnLst>
                          </p:cTn>
                        </p:par>
                      </p:childTnLst>
                    </p:cTn>
                  </p:par>
                  <p:par>
                    <p:cTn id="42" fill="hold" nodeType="clickPar">
                      <p:stCondLst>
                        <p:cond delay="indefinite"/>
                      </p:stCondLst>
                      <p:childTnLst>
                        <p:par>
                          <p:cTn id="43" fill="hold">
                            <p:stCondLst>
                              <p:cond delay="0"/>
                            </p:stCondLst>
                            <p:childTnLst>
                              <p:par>
                                <p:cTn id="44" presetID="12" presetClass="entr" presetSubtype="2" fill="hold" grpId="0" nodeType="clickEffect">
                                  <p:stCondLst>
                                    <p:cond delay="0"/>
                                  </p:stCondLst>
                                  <p:childTnLst>
                                    <p:set>
                                      <p:cBhvr>
                                        <p:cTn id="45" dur="1" fill="hold">
                                          <p:stCondLst>
                                            <p:cond delay="0"/>
                                          </p:stCondLst>
                                        </p:cTn>
                                        <p:tgtEl>
                                          <p:spTgt spid="169993"/>
                                        </p:tgtEl>
                                        <p:attrNameLst>
                                          <p:attrName>style.visibility</p:attrName>
                                        </p:attrNameLst>
                                      </p:cBhvr>
                                      <p:to>
                                        <p:strVal val="visible"/>
                                      </p:to>
                                    </p:set>
                                    <p:animEffect transition="in" filter="slide(fromRight)">
                                      <p:cBhvr>
                                        <p:cTn id="46" dur="500"/>
                                        <p:tgtEl>
                                          <p:spTgt spid="169993"/>
                                        </p:tgtEl>
                                      </p:cBhvr>
                                    </p:animEffect>
                                  </p:childTnLst>
                                </p:cTn>
                              </p:par>
                            </p:childTnLst>
                          </p:cTn>
                        </p:par>
                      </p:childTnLst>
                    </p:cTn>
                  </p:par>
                  <p:par>
                    <p:cTn id="47" fill="hold" nodeType="clickPar">
                      <p:stCondLst>
                        <p:cond delay="indefinite"/>
                      </p:stCondLst>
                      <p:childTnLst>
                        <p:par>
                          <p:cTn id="48" fill="hold">
                            <p:stCondLst>
                              <p:cond delay="0"/>
                            </p:stCondLst>
                            <p:childTnLst>
                              <p:par>
                                <p:cTn id="49" presetID="12" presetClass="entr" presetSubtype="2" fill="hold" grpId="0" nodeType="clickEffect">
                                  <p:stCondLst>
                                    <p:cond delay="0"/>
                                  </p:stCondLst>
                                  <p:childTnLst>
                                    <p:set>
                                      <p:cBhvr>
                                        <p:cTn id="50" dur="1" fill="hold">
                                          <p:stCondLst>
                                            <p:cond delay="0"/>
                                          </p:stCondLst>
                                        </p:cTn>
                                        <p:tgtEl>
                                          <p:spTgt spid="169994"/>
                                        </p:tgtEl>
                                        <p:attrNameLst>
                                          <p:attrName>style.visibility</p:attrName>
                                        </p:attrNameLst>
                                      </p:cBhvr>
                                      <p:to>
                                        <p:strVal val="visible"/>
                                      </p:to>
                                    </p:set>
                                    <p:animEffect transition="in" filter="slide(fromRight)">
                                      <p:cBhvr>
                                        <p:cTn id="51" dur="500"/>
                                        <p:tgtEl>
                                          <p:spTgt spid="169994"/>
                                        </p:tgtEl>
                                      </p:cBhvr>
                                    </p:animEffect>
                                  </p:childTnLst>
                                </p:cTn>
                              </p:par>
                            </p:childTnLst>
                          </p:cTn>
                        </p:par>
                      </p:childTnLst>
                    </p:cTn>
                  </p:par>
                  <p:par>
                    <p:cTn id="52" fill="hold" nodeType="clickPar">
                      <p:stCondLst>
                        <p:cond delay="indefinite"/>
                      </p:stCondLst>
                      <p:childTnLst>
                        <p:par>
                          <p:cTn id="53" fill="hold">
                            <p:stCondLst>
                              <p:cond delay="0"/>
                            </p:stCondLst>
                            <p:childTnLst>
                              <p:par>
                                <p:cTn id="54" presetID="12" presetClass="entr" presetSubtype="2" fill="hold" grpId="0" nodeType="clickEffect">
                                  <p:stCondLst>
                                    <p:cond delay="0"/>
                                  </p:stCondLst>
                                  <p:childTnLst>
                                    <p:set>
                                      <p:cBhvr>
                                        <p:cTn id="55" dur="1" fill="hold">
                                          <p:stCondLst>
                                            <p:cond delay="0"/>
                                          </p:stCondLst>
                                        </p:cTn>
                                        <p:tgtEl>
                                          <p:spTgt spid="169995"/>
                                        </p:tgtEl>
                                        <p:attrNameLst>
                                          <p:attrName>style.visibility</p:attrName>
                                        </p:attrNameLst>
                                      </p:cBhvr>
                                      <p:to>
                                        <p:strVal val="visible"/>
                                      </p:to>
                                    </p:set>
                                    <p:animEffect transition="in" filter="slide(fromRight)">
                                      <p:cBhvr>
                                        <p:cTn id="56" dur="500"/>
                                        <p:tgtEl>
                                          <p:spTgt spid="169995"/>
                                        </p:tgtEl>
                                      </p:cBhvr>
                                    </p:animEffect>
                                  </p:childTnLst>
                                </p:cTn>
                              </p:par>
                            </p:childTnLst>
                          </p:cTn>
                        </p:par>
                      </p:childTnLst>
                    </p:cTn>
                  </p:par>
                  <p:par>
                    <p:cTn id="57" fill="hold" nodeType="clickPar">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69996"/>
                                        </p:tgtEl>
                                        <p:attrNameLst>
                                          <p:attrName>style.visibility</p:attrName>
                                        </p:attrNameLst>
                                      </p:cBhvr>
                                      <p:to>
                                        <p:strVal val="visible"/>
                                      </p:to>
                                    </p:set>
                                    <p:animEffect transition="in" filter="blinds(horizontal)">
                                      <p:cBhvr>
                                        <p:cTn id="61" dur="500"/>
                                        <p:tgtEl>
                                          <p:spTgt spid="169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0664" grpId="0" animBg="1"/>
      <p:bldP spid="70665" grpId="0" animBg="1"/>
      <p:bldP spid="70666" grpId="0" animBg="1"/>
      <p:bldP spid="169992" grpId="0"/>
      <p:bldP spid="169993" grpId="0"/>
      <p:bldP spid="169994" grpId="0"/>
      <p:bldP spid="169995" grpId="0"/>
      <p:bldP spid="16999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39944" name="图片 78883" title=""/>
          <p:cNvPicPr>
            <a:picLocks noChangeAspect="1"/>
          </p:cNvPicPr>
          <p:nvPr>
            <p:custDataLst>
              <p:tags r:id="rId4"/>
            </p:custDataLst>
          </p:nvPr>
        </p:nvPicPr>
        <p:blipFill>
          <a:blip r:embed="rId3"/>
          <a:stretch>
            <a:fillRect/>
          </a:stretch>
        </p:blipFill>
        <p:spPr>
          <a:xfrm>
            <a:off x="3492818" y="169228"/>
            <a:ext cx="5545137" cy="1304925"/>
          </a:xfrm>
          <a:prstGeom prst="rect">
            <a:avLst/>
          </a:prstGeom>
          <a:solidFill>
            <a:schemeClr val="bg1"/>
          </a:solidFill>
          <a:ln w="9525">
            <a:noFill/>
          </a:ln>
        </p:spPr>
      </p:pic>
      <p:sp>
        <p:nvSpPr>
          <p:cNvPr id="2" name="左大括号 1" title=""/>
          <p:cNvSpPr/>
          <p:nvPr>
            <p:custDataLst>
              <p:tags r:id="rId5"/>
            </p:custDataLst>
          </p:nvPr>
        </p:nvSpPr>
        <p:spPr>
          <a:xfrm>
            <a:off x="2475230" y="1969135"/>
            <a:ext cx="1107440" cy="3724275"/>
          </a:xfrm>
          <a:prstGeom prst="leftBrace">
            <a:avLst/>
          </a:prstGeom>
          <a:solidFill>
            <a:schemeClr val="bg1"/>
          </a:solidFill>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文本框 2" title=""/>
          <p:cNvSpPr txBox="1"/>
          <p:nvPr>
            <p:custDataLst>
              <p:tags r:id="rId6"/>
            </p:custDataLst>
          </p:nvPr>
        </p:nvSpPr>
        <p:spPr>
          <a:xfrm>
            <a:off x="426085" y="3091180"/>
            <a:ext cx="1926590" cy="1568450"/>
          </a:xfrm>
          <a:prstGeom prst="rect">
            <a:avLst/>
          </a:prstGeom>
          <a:noFill/>
        </p:spPr>
        <p:txBody>
          <a:bodyPr wrap="square" rtlCol="0">
            <a:spAutoFit/>
          </a:bodyPr>
          <a:lstStyle/>
          <a:p>
            <a:r>
              <a:rPr lang="zh-CN" altLang="en-US" sz="3200">
                <a:latin typeface="隶书" panose="02010509060101010101" pitchFamily="49" charset="-122"/>
                <a:ea typeface="隶书" panose="02010509060101010101" pitchFamily="49" charset="-122"/>
                <a:cs typeface="隶书" panose="02010509060101010101" pitchFamily="49" charset="-122"/>
              </a:rPr>
              <a:t>围绕</a:t>
            </a:r>
            <a:r>
              <a:rPr lang="en-US" altLang="zh-CN" sz="3200">
                <a:solidFill>
                  <a:srgbClr val="FF0000"/>
                </a:solidFill>
                <a:latin typeface="隶书" panose="02010509060101010101" pitchFamily="49" charset="-122"/>
                <a:ea typeface="隶书" panose="02010509060101010101" pitchFamily="49" charset="-122"/>
                <a:cs typeface="隶书" panose="02010509060101010101" pitchFamily="49" charset="-122"/>
              </a:rPr>
              <a:t>“</a:t>
            </a:r>
            <a:r>
              <a:rPr lang="zh-CN" altLang="en-US" sz="3200">
                <a:solidFill>
                  <a:srgbClr val="FF0000"/>
                </a:solidFill>
                <a:latin typeface="隶书" panose="02010509060101010101" pitchFamily="49" charset="-122"/>
                <a:ea typeface="隶书" panose="02010509060101010101" pitchFamily="49" charset="-122"/>
                <a:cs typeface="隶书" panose="02010509060101010101" pitchFamily="49" charset="-122"/>
              </a:rPr>
              <a:t>月</a:t>
            </a:r>
            <a:r>
              <a:rPr lang="en-US" altLang="zh-CN" sz="3200">
                <a:solidFill>
                  <a:srgbClr val="FF0000"/>
                </a:solidFill>
                <a:latin typeface="隶书" panose="02010509060101010101" pitchFamily="49" charset="-122"/>
                <a:ea typeface="隶书" panose="02010509060101010101" pitchFamily="49" charset="-122"/>
                <a:cs typeface="隶书" panose="02010509060101010101" pitchFamily="49" charset="-122"/>
              </a:rPr>
              <a:t>”</a:t>
            </a:r>
            <a:r>
              <a:rPr lang="zh-CN" altLang="en-US" sz="3200">
                <a:latin typeface="隶书" panose="02010509060101010101" pitchFamily="49" charset="-122"/>
                <a:ea typeface="隶书" panose="02010509060101010101" pitchFamily="49" charset="-122"/>
                <a:cs typeface="隶书" panose="02010509060101010101" pitchFamily="49" charset="-122"/>
              </a:rPr>
              <a:t>分为三部分</a:t>
            </a:r>
            <a:endParaRPr lang="zh-CN" altLang="en-US" sz="3200">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6" name="Text Box 5" title=""/>
          <p:cNvSpPr/>
          <p:nvPr>
            <p:custDataLst>
              <p:tags r:id="rId3"/>
            </p:custDataLst>
          </p:nvPr>
        </p:nvSpPr>
        <p:spPr>
          <a:xfrm>
            <a:off x="1974215" y="720726"/>
            <a:ext cx="7696200" cy="613727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000" u="none" baseline="0">
                <a:solidFill>
                  <a:schemeClr val="tx1"/>
                </a:solidFill>
                <a:effectLst/>
                <a:latin typeface="+mn-lt"/>
                <a:ea typeface="+mn-ea"/>
              </a:defRPr>
            </a:lvl5pPr>
          </a:lstStyle>
          <a:p>
            <a:pPr marL="0" indent="0" eaLnBrk="1" hangingPunct="1">
              <a:lnSpc>
                <a:spcPct val="110000"/>
              </a:lnSpc>
              <a:spcBef>
                <a:spcPct val="0"/>
              </a:spcBef>
              <a:buClrTx/>
              <a:buSzTx/>
              <a:buNone/>
            </a:pPr>
            <a:r>
              <a:rPr lang="zh-CN" altLang="en-US" sz="2400" b="1">
                <a:solidFill>
                  <a:srgbClr val="000000"/>
                </a:solidFill>
                <a:latin typeface="黑体" panose="02010609060101010101" pitchFamily="2" charset="-122"/>
                <a:ea typeface="黑体" panose="02010609060101010101" pitchFamily="2" charset="-122"/>
                <a:sym typeface="Wingdings" panose="05000000000000000000" pitchFamily="2" charset="2"/>
              </a:rPr>
              <a:t>春江潮水连海平，海上明月共潮生。滟滟随波千万里，  </a:t>
            </a:r>
            <a:br>
              <a:rPr lang="zh-CN" altLang="en-US" sz="2400" b="1">
                <a:solidFill>
                  <a:srgbClr val="000000"/>
                </a:solidFill>
                <a:latin typeface="黑体" panose="02010609060101010101" pitchFamily="2" charset="-122"/>
                <a:ea typeface="黑体" panose="02010609060101010101" pitchFamily="2" charset="-122"/>
                <a:sym typeface="Wingdings" panose="05000000000000000000" pitchFamily="2" charset="2"/>
              </a:rPr>
            </a:br>
            <a:r>
              <a:rPr lang="zh-CN" altLang="en-US" sz="2400" b="1">
                <a:solidFill>
                  <a:srgbClr val="000000"/>
                </a:solidFill>
                <a:latin typeface="黑体" panose="02010609060101010101" pitchFamily="2" charset="-122"/>
                <a:ea typeface="黑体" panose="02010609060101010101" pitchFamily="2" charset="-122"/>
                <a:sym typeface="Wingdings" panose="05000000000000000000" pitchFamily="2" charset="2"/>
              </a:rPr>
              <a:t>何处春江无月明。江流宛转绕芳甸，月照花林皆似霰。  </a:t>
            </a:r>
            <a:br>
              <a:rPr lang="zh-CN" altLang="en-US" sz="2400" b="1">
                <a:solidFill>
                  <a:srgbClr val="000000"/>
                </a:solidFill>
                <a:latin typeface="黑体" panose="02010609060101010101" pitchFamily="2" charset="-122"/>
                <a:ea typeface="黑体" panose="02010609060101010101" pitchFamily="2" charset="-122"/>
                <a:sym typeface="Wingdings" panose="05000000000000000000" pitchFamily="2" charset="2"/>
              </a:rPr>
            </a:br>
            <a:r>
              <a:rPr lang="zh-CN" altLang="en-US" sz="2400" b="1">
                <a:solidFill>
                  <a:srgbClr val="000000"/>
                </a:solidFill>
                <a:latin typeface="黑体" panose="02010609060101010101" pitchFamily="2" charset="-122"/>
                <a:ea typeface="黑体" panose="02010609060101010101" pitchFamily="2" charset="-122"/>
                <a:sym typeface="Wingdings" panose="05000000000000000000" pitchFamily="2" charset="2"/>
              </a:rPr>
              <a:t>空里流霜不觉飞，汀上白沙看不见。</a:t>
            </a:r>
            <a:endParaRPr lang="en-US" altLang="zh-CN" sz="2400" b="1">
              <a:solidFill>
                <a:srgbClr val="000000"/>
              </a:solidFill>
              <a:latin typeface="黑体" panose="02010609060101010101" pitchFamily="2" charset="-122"/>
              <a:ea typeface="黑体" panose="02010609060101010101" pitchFamily="2" charset="-122"/>
              <a:sym typeface="Wingdings" panose="05000000000000000000" pitchFamily="2" charset="2"/>
            </a:endParaRPr>
          </a:p>
          <a:p>
            <a:pPr marL="0" indent="0" eaLnBrk="1" hangingPunct="1">
              <a:lnSpc>
                <a:spcPct val="110000"/>
              </a:lnSpc>
              <a:spcBef>
                <a:spcPct val="0"/>
              </a:spcBef>
              <a:buClrTx/>
              <a:buSzTx/>
              <a:buNone/>
            </a:pPr>
            <a:endParaRPr lang="en-US" altLang="zh-CN" sz="2400" b="1">
              <a:solidFill>
                <a:srgbClr val="000000"/>
              </a:solidFill>
              <a:latin typeface="黑体" panose="02010609060101010101" pitchFamily="2" charset="-122"/>
              <a:ea typeface="黑体" panose="02010609060101010101" pitchFamily="2" charset="-122"/>
              <a:sym typeface="Wingdings" panose="05000000000000000000" pitchFamily="2" charset="2"/>
            </a:endParaRPr>
          </a:p>
          <a:p>
            <a:pPr marL="0" indent="0" eaLnBrk="1" hangingPunct="1">
              <a:lnSpc>
                <a:spcPct val="110000"/>
              </a:lnSpc>
              <a:spcBef>
                <a:spcPct val="0"/>
              </a:spcBef>
              <a:buClrTx/>
              <a:buSzTx/>
              <a:buNone/>
            </a:pPr>
            <a:r>
              <a:rPr lang="zh-CN" altLang="en-US" sz="2400" b="1">
                <a:solidFill>
                  <a:srgbClr val="003399"/>
                </a:solidFill>
                <a:latin typeface="黑体" panose="02010609060101010101" pitchFamily="2" charset="-122"/>
                <a:ea typeface="黑体" panose="02010609060101010101" pitchFamily="2" charset="-122"/>
                <a:sym typeface="Wingdings" panose="05000000000000000000" pitchFamily="2" charset="2"/>
              </a:rPr>
              <a:t>江天一色无纤尘，皎皎空中孤月轮。江畔何人初见月，江月何年初照人？人生代代无穷已，江月年年望相似。不知江月待何人，但见长江送流水。</a:t>
            </a:r>
            <a:endParaRPr lang="en-US" altLang="zh-CN" sz="2400" b="1">
              <a:solidFill>
                <a:srgbClr val="003399"/>
              </a:solidFill>
              <a:latin typeface="黑体" panose="02010609060101010101" pitchFamily="2" charset="-122"/>
              <a:ea typeface="黑体" panose="02010609060101010101" pitchFamily="2" charset="-122"/>
              <a:sym typeface="Wingdings" panose="05000000000000000000" pitchFamily="2" charset="2"/>
            </a:endParaRPr>
          </a:p>
          <a:p>
            <a:pPr marL="0" indent="0" eaLnBrk="1" hangingPunct="1">
              <a:lnSpc>
                <a:spcPct val="110000"/>
              </a:lnSpc>
              <a:spcBef>
                <a:spcPct val="0"/>
              </a:spcBef>
              <a:buClrTx/>
              <a:buSzTx/>
              <a:buNone/>
            </a:pPr>
            <a:endParaRPr lang="en-US" altLang="zh-CN" sz="2400" b="1">
              <a:solidFill>
                <a:srgbClr val="0000FF"/>
              </a:solidFill>
              <a:latin typeface="黑体" panose="02010609060101010101" pitchFamily="2" charset="-122"/>
              <a:ea typeface="黑体" panose="02010609060101010101" pitchFamily="2" charset="-122"/>
              <a:sym typeface="Wingdings" panose="05000000000000000000" pitchFamily="2" charset="2"/>
            </a:endParaRPr>
          </a:p>
          <a:p>
            <a:pPr marL="0" indent="0" eaLnBrk="1" hangingPunct="1">
              <a:lnSpc>
                <a:spcPct val="110000"/>
              </a:lnSpc>
              <a:spcBef>
                <a:spcPct val="0"/>
              </a:spcBef>
              <a:buClrTx/>
              <a:buSzTx/>
              <a:buNone/>
            </a:pPr>
            <a:r>
              <a:rPr lang="zh-CN" altLang="en-US" sz="2400" b="1">
                <a:solidFill>
                  <a:srgbClr val="000000"/>
                </a:solidFill>
                <a:latin typeface="黑体" panose="02010609060101010101" pitchFamily="2" charset="-122"/>
                <a:ea typeface="黑体" panose="02010609060101010101" pitchFamily="2" charset="-122"/>
                <a:sym typeface="Wingdings" panose="05000000000000000000" pitchFamily="2" charset="2"/>
              </a:rPr>
              <a:t>白云一片去悠悠</a:t>
            </a:r>
            <a:r>
              <a:rPr lang="en-US" altLang="zh-CN" sz="2400" b="1">
                <a:solidFill>
                  <a:srgbClr val="000000"/>
                </a:solidFill>
                <a:latin typeface="黑体" panose="02010609060101010101" pitchFamily="2" charset="-122"/>
                <a:ea typeface="黑体" panose="02010609060101010101" pitchFamily="2" charset="-122"/>
                <a:sym typeface="Wingdings" panose="05000000000000000000" pitchFamily="2" charset="2"/>
              </a:rPr>
              <a:t>, </a:t>
            </a:r>
            <a:r>
              <a:rPr lang="zh-CN" altLang="en-US" sz="2400" b="1">
                <a:solidFill>
                  <a:srgbClr val="000000"/>
                </a:solidFill>
                <a:latin typeface="黑体" panose="02010609060101010101" pitchFamily="2" charset="-122"/>
                <a:ea typeface="黑体" panose="02010609060101010101" pitchFamily="2" charset="-122"/>
                <a:sym typeface="Wingdings" panose="05000000000000000000" pitchFamily="2" charset="2"/>
              </a:rPr>
              <a:t>青枫浦上不胜愁。谁家今夜扁舟子，</a:t>
            </a:r>
            <a:endParaRPr lang="en-US" altLang="zh-CN" sz="2400" b="1">
              <a:solidFill>
                <a:srgbClr val="000000"/>
              </a:solidFill>
              <a:latin typeface="黑体" panose="02010609060101010101" pitchFamily="2" charset="-122"/>
              <a:ea typeface="黑体" panose="02010609060101010101" pitchFamily="2" charset="-122"/>
              <a:sym typeface="Wingdings" panose="05000000000000000000" pitchFamily="2" charset="2"/>
            </a:endParaRPr>
          </a:p>
          <a:p>
            <a:pPr marL="0" indent="0" eaLnBrk="1" hangingPunct="1">
              <a:lnSpc>
                <a:spcPct val="110000"/>
              </a:lnSpc>
              <a:spcBef>
                <a:spcPct val="0"/>
              </a:spcBef>
              <a:buClrTx/>
              <a:buSzTx/>
              <a:buNone/>
            </a:pPr>
            <a:r>
              <a:rPr lang="zh-CN" altLang="en-US" sz="2400" b="1">
                <a:solidFill>
                  <a:srgbClr val="000000"/>
                </a:solidFill>
                <a:latin typeface="黑体" panose="02010609060101010101" pitchFamily="2" charset="-122"/>
                <a:ea typeface="黑体" panose="02010609060101010101" pitchFamily="2" charset="-122"/>
                <a:sym typeface="Wingdings" panose="05000000000000000000" pitchFamily="2" charset="2"/>
              </a:rPr>
              <a:t>何处相思明月楼？可怜楼上月徘徊，应照离人妆镜台。</a:t>
            </a:r>
            <a:endParaRPr lang="en-US" altLang="zh-CN" sz="2400" b="1">
              <a:solidFill>
                <a:srgbClr val="000000"/>
              </a:solidFill>
              <a:latin typeface="黑体" panose="02010609060101010101" pitchFamily="2" charset="-122"/>
              <a:ea typeface="黑体" panose="02010609060101010101" pitchFamily="2" charset="-122"/>
              <a:sym typeface="Wingdings" panose="05000000000000000000" pitchFamily="2" charset="2"/>
            </a:endParaRPr>
          </a:p>
          <a:p>
            <a:pPr marL="0" indent="0" eaLnBrk="1" hangingPunct="1">
              <a:lnSpc>
                <a:spcPct val="110000"/>
              </a:lnSpc>
              <a:spcBef>
                <a:spcPct val="0"/>
              </a:spcBef>
              <a:buClrTx/>
              <a:buSzTx/>
              <a:buNone/>
            </a:pPr>
            <a:r>
              <a:rPr lang="zh-CN" altLang="en-US" sz="2400" b="1">
                <a:solidFill>
                  <a:srgbClr val="000000"/>
                </a:solidFill>
                <a:latin typeface="黑体" panose="02010609060101010101" pitchFamily="2" charset="-122"/>
                <a:ea typeface="黑体" panose="02010609060101010101" pitchFamily="2" charset="-122"/>
                <a:sym typeface="Wingdings" panose="05000000000000000000" pitchFamily="2" charset="2"/>
              </a:rPr>
              <a:t>玉户帘中卷不去，捣衣砧上拂还来。此时相望不相闻，</a:t>
            </a:r>
            <a:endParaRPr lang="en-US" altLang="zh-CN" sz="2400" b="1">
              <a:solidFill>
                <a:srgbClr val="000000"/>
              </a:solidFill>
              <a:latin typeface="黑体" panose="02010609060101010101" pitchFamily="2" charset="-122"/>
              <a:ea typeface="黑体" panose="02010609060101010101" pitchFamily="2" charset="-122"/>
              <a:sym typeface="Wingdings" panose="05000000000000000000" pitchFamily="2" charset="2"/>
            </a:endParaRPr>
          </a:p>
          <a:p>
            <a:pPr marL="0" indent="0" eaLnBrk="1" hangingPunct="1">
              <a:lnSpc>
                <a:spcPct val="110000"/>
              </a:lnSpc>
              <a:spcBef>
                <a:spcPct val="0"/>
              </a:spcBef>
              <a:buClrTx/>
              <a:buSzTx/>
              <a:buNone/>
            </a:pPr>
            <a:r>
              <a:rPr lang="zh-CN" altLang="en-US" sz="2400" b="1">
                <a:solidFill>
                  <a:srgbClr val="000000"/>
                </a:solidFill>
                <a:latin typeface="黑体" panose="02010609060101010101" pitchFamily="2" charset="-122"/>
                <a:ea typeface="黑体" panose="02010609060101010101" pitchFamily="2" charset="-122"/>
                <a:sym typeface="Wingdings" panose="05000000000000000000" pitchFamily="2" charset="2"/>
              </a:rPr>
              <a:t>愿逐月华流照君。鸿雁长飞光不度，鱼龙潜跃水成文。</a:t>
            </a:r>
            <a:endParaRPr lang="en-US" altLang="zh-CN" sz="2400" b="1">
              <a:solidFill>
                <a:srgbClr val="000000"/>
              </a:solidFill>
              <a:latin typeface="黑体" panose="02010609060101010101" pitchFamily="2" charset="-122"/>
              <a:ea typeface="黑体" panose="02010609060101010101" pitchFamily="2" charset="-122"/>
              <a:sym typeface="Wingdings" panose="05000000000000000000" pitchFamily="2" charset="2"/>
            </a:endParaRPr>
          </a:p>
          <a:p>
            <a:pPr marL="0" indent="0" eaLnBrk="1" hangingPunct="1">
              <a:lnSpc>
                <a:spcPct val="110000"/>
              </a:lnSpc>
              <a:spcBef>
                <a:spcPct val="0"/>
              </a:spcBef>
              <a:buClrTx/>
              <a:buSzTx/>
              <a:buNone/>
            </a:pPr>
            <a:r>
              <a:rPr lang="zh-CN" altLang="en-US" sz="2400" b="1">
                <a:solidFill>
                  <a:srgbClr val="000000"/>
                </a:solidFill>
                <a:latin typeface="黑体" panose="02010609060101010101" pitchFamily="2" charset="-122"/>
                <a:ea typeface="黑体" panose="02010609060101010101" pitchFamily="2" charset="-122"/>
                <a:sym typeface="Wingdings" panose="05000000000000000000" pitchFamily="2" charset="2"/>
              </a:rPr>
              <a:t>昨夜闲潭梦落花，可怜春半不还家。江水流春去欲尽，</a:t>
            </a:r>
            <a:endParaRPr lang="en-US" altLang="zh-CN" sz="2400" b="1">
              <a:solidFill>
                <a:srgbClr val="000000"/>
              </a:solidFill>
              <a:latin typeface="黑体" panose="02010609060101010101" pitchFamily="2" charset="-122"/>
              <a:ea typeface="黑体" panose="02010609060101010101" pitchFamily="2" charset="-122"/>
              <a:sym typeface="Wingdings" panose="05000000000000000000" pitchFamily="2" charset="2"/>
            </a:endParaRPr>
          </a:p>
          <a:p>
            <a:pPr marL="0" indent="0" eaLnBrk="1" hangingPunct="1">
              <a:lnSpc>
                <a:spcPct val="110000"/>
              </a:lnSpc>
              <a:spcBef>
                <a:spcPct val="0"/>
              </a:spcBef>
              <a:buClrTx/>
              <a:buSzTx/>
              <a:buNone/>
            </a:pPr>
            <a:r>
              <a:rPr lang="zh-CN" altLang="en-US" sz="2400" b="1">
                <a:solidFill>
                  <a:srgbClr val="000000"/>
                </a:solidFill>
                <a:latin typeface="黑体" panose="02010609060101010101" pitchFamily="2" charset="-122"/>
                <a:ea typeface="黑体" panose="02010609060101010101" pitchFamily="2" charset="-122"/>
                <a:sym typeface="Wingdings" panose="05000000000000000000" pitchFamily="2" charset="2"/>
              </a:rPr>
              <a:t>江潭落月复西斜。斜月沉沉藏海雾，碣石潇湘无限路。</a:t>
            </a:r>
            <a:endParaRPr lang="en-US" altLang="zh-CN" sz="2400" b="1">
              <a:solidFill>
                <a:srgbClr val="000000"/>
              </a:solidFill>
              <a:latin typeface="黑体" panose="02010609060101010101" pitchFamily="2" charset="-122"/>
              <a:ea typeface="黑体" panose="02010609060101010101" pitchFamily="2" charset="-122"/>
              <a:sym typeface="Wingdings" panose="05000000000000000000" pitchFamily="2" charset="2"/>
            </a:endParaRPr>
          </a:p>
          <a:p>
            <a:pPr marL="0" indent="0" eaLnBrk="1" hangingPunct="1">
              <a:lnSpc>
                <a:spcPct val="110000"/>
              </a:lnSpc>
              <a:spcBef>
                <a:spcPct val="0"/>
              </a:spcBef>
              <a:buClrTx/>
              <a:buSzTx/>
              <a:buNone/>
            </a:pPr>
            <a:r>
              <a:rPr lang="zh-CN" altLang="en-US" sz="2400" b="1">
                <a:solidFill>
                  <a:srgbClr val="000000"/>
                </a:solidFill>
                <a:latin typeface="黑体" panose="02010609060101010101" pitchFamily="2" charset="-122"/>
                <a:ea typeface="黑体" panose="02010609060101010101" pitchFamily="2" charset="-122"/>
                <a:sym typeface="Wingdings" panose="05000000000000000000" pitchFamily="2" charset="2"/>
              </a:rPr>
              <a:t>不知乘月几人归，落月摇情满江树。</a:t>
            </a:r>
            <a:endParaRPr lang="zh-CN" altLang="en-US" sz="2400" b="1">
              <a:latin typeface="黑体" panose="02010609060101010101" pitchFamily="2" charset="-122"/>
              <a:ea typeface="黑体" panose="02010609060101010101" pitchFamily="2" charset="-122"/>
            </a:endParaRPr>
          </a:p>
        </p:txBody>
      </p:sp>
      <p:sp>
        <p:nvSpPr>
          <p:cNvPr id="21507" name="Text Box 6" title=""/>
          <p:cNvSpPr/>
          <p:nvPr>
            <p:custDataLst>
              <p:tags r:id="rId4"/>
            </p:custDataLst>
          </p:nvPr>
        </p:nvSpPr>
        <p:spPr>
          <a:xfrm>
            <a:off x="4519931" y="1"/>
            <a:ext cx="2500313" cy="646113"/>
          </a:xfrm>
          <a:prstGeom prst="rect">
            <a:avLst/>
          </a:prstGeom>
          <a:noFill/>
          <a:ln w="9525">
            <a:noFill/>
          </a:ln>
        </p:spPr>
        <p:txBody>
          <a:bodyPr wrap="none">
            <a:spAutoFit/>
          </a:bodyPr>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000" u="none" baseline="0">
                <a:solidFill>
                  <a:schemeClr val="tx1"/>
                </a:solidFill>
                <a:effectLst/>
                <a:latin typeface="+mn-lt"/>
                <a:ea typeface="+mn-ea"/>
              </a:defRPr>
            </a:lvl5pPr>
          </a:lstStyle>
          <a:p>
            <a:pPr marL="0" indent="0" eaLnBrk="1" hangingPunct="1">
              <a:spcBef>
                <a:spcPct val="0"/>
              </a:spcBef>
              <a:buClrTx/>
              <a:buSzTx/>
              <a:buNone/>
            </a:pPr>
            <a:r>
              <a:rPr lang="zh-CN" altLang="en-US" sz="3600" b="1">
                <a:solidFill>
                  <a:srgbClr val="CC3399"/>
                </a:solidFill>
                <a:latin typeface="华文琥珀" panose="02010800040101010101" pitchFamily="2" charset="-122"/>
                <a:ea typeface="华文琥珀" panose="02010800040101010101" pitchFamily="2" charset="-122"/>
              </a:rPr>
              <a:t>春江花月夜</a:t>
            </a:r>
            <a:endParaRPr lang="zh-CN" altLang="en-US" sz="3600" b="1">
              <a:solidFill>
                <a:srgbClr val="CC3399"/>
              </a:solidFill>
              <a:latin typeface="华文琥珀" panose="02010800040101010101" pitchFamily="2" charset="-122"/>
              <a:ea typeface="华文琥珀" panose="02010800040101010101" pitchFamily="2" charset="-122"/>
            </a:endParaRPr>
          </a:p>
        </p:txBody>
      </p:sp>
      <p:sp>
        <p:nvSpPr>
          <p:cNvPr id="21508" name="WordArt 10" title=""/>
          <p:cNvSpPr>
            <a:spLocks noTextEdit="1"/>
          </p:cNvSpPr>
          <p:nvPr>
            <p:custDataLst>
              <p:tags r:id="rId5"/>
            </p:custDataLst>
          </p:nvPr>
        </p:nvSpPr>
        <p:spPr>
          <a:xfrm>
            <a:off x="9601200" y="1295400"/>
            <a:ext cx="762000" cy="457200"/>
          </a:xfrm>
          <a:prstGeom prst="rect">
            <a:avLst/>
          </a:prstGeom>
        </p:spPr>
        <p:txBody>
          <a:bodyPr wrap="none" fromWordArt="1">
            <a:prstTxWarp prst="textPlain">
              <a:avLst>
                <a:gd name="adj" fmla="val 50000"/>
              </a:avLst>
            </a:prstTxWarp>
            <a:normAutofit fontScale="77500" lnSpcReduction="20000"/>
          </a:bodyPr>
          <a:lstStyle/>
          <a:p>
            <a:pPr algn="ctr" eaLnBrk="0" hangingPunct="0"/>
            <a:r>
              <a:rPr lang="zh-CN" altLang="en-US" sz="3600" b="1">
                <a:ln w="9525" cap="flat"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景景</a:t>
            </a:r>
            <a:endParaRPr lang="zh-CN" altLang="en-US" sz="3600" b="1">
              <a:ln w="9525" cap="flat"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sp>
        <p:nvSpPr>
          <p:cNvPr id="21509" name="WordArt 10" title=""/>
          <p:cNvSpPr>
            <a:spLocks noTextEdit="1"/>
          </p:cNvSpPr>
          <p:nvPr>
            <p:custDataLst>
              <p:tags r:id="rId6"/>
            </p:custDataLst>
          </p:nvPr>
        </p:nvSpPr>
        <p:spPr>
          <a:xfrm>
            <a:off x="9601200" y="2895600"/>
            <a:ext cx="762000" cy="457200"/>
          </a:xfrm>
          <a:prstGeom prst="rect">
            <a:avLst/>
          </a:prstGeom>
        </p:spPr>
        <p:txBody>
          <a:bodyPr wrap="none" fromWordArt="1">
            <a:prstTxWarp prst="textPlain">
              <a:avLst>
                <a:gd name="adj" fmla="val 50000"/>
              </a:avLst>
            </a:prstTxWarp>
            <a:normAutofit fontScale="77500" lnSpcReduction="20000"/>
          </a:bodyPr>
          <a:lstStyle/>
          <a:p>
            <a:pPr algn="ctr" eaLnBrk="0" hangingPunct="0"/>
            <a:r>
              <a:rPr lang="zh-CN" altLang="en-US" sz="3600" b="1">
                <a:ln w="9525" cap="flat"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理理</a:t>
            </a:r>
            <a:endParaRPr lang="zh-CN" altLang="en-US" sz="3600" b="1">
              <a:ln w="9525" cap="flat"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sp>
        <p:nvSpPr>
          <p:cNvPr id="21510" name="WordArt 10" title=""/>
          <p:cNvSpPr>
            <a:spLocks noTextEdit="1"/>
          </p:cNvSpPr>
          <p:nvPr>
            <p:custDataLst>
              <p:tags r:id="rId7"/>
            </p:custDataLst>
          </p:nvPr>
        </p:nvSpPr>
        <p:spPr>
          <a:xfrm>
            <a:off x="9601200" y="4800600"/>
            <a:ext cx="762000" cy="457200"/>
          </a:xfrm>
          <a:prstGeom prst="rect">
            <a:avLst/>
          </a:prstGeom>
        </p:spPr>
        <p:txBody>
          <a:bodyPr wrap="none" fromWordArt="1">
            <a:prstTxWarp prst="textPlain">
              <a:avLst>
                <a:gd name="adj" fmla="val 50000"/>
              </a:avLst>
            </a:prstTxWarp>
            <a:normAutofit fontScale="77500" lnSpcReduction="20000"/>
          </a:bodyPr>
          <a:lstStyle/>
          <a:p>
            <a:pPr algn="ctr" eaLnBrk="0" hangingPunct="0"/>
            <a:r>
              <a:rPr lang="zh-CN" altLang="en-US" sz="3600" b="1">
                <a:ln w="9525" cap="flat"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情情</a:t>
            </a:r>
            <a:endParaRPr lang="zh-CN" altLang="en-US" sz="3600" b="1">
              <a:ln w="9525" cap="flat" cmpd="sng">
                <a:solidFill>
                  <a:srgbClr val="800000"/>
                </a:solidFill>
                <a:prstDash val="solid"/>
                <a:headEnd type="none" w="med" len="med"/>
                <a:tailEnd type="none" w="med" len="med"/>
              </a:ln>
              <a:gradFill rotWithShape="1">
                <a:gsLst>
                  <a:gs pos="0">
                    <a:srgbClr val="FFFF00"/>
                  </a:gs>
                  <a:gs pos="100000">
                    <a:srgbClr val="FF9933"/>
                  </a:gs>
                </a:gsLst>
                <a:path path="rect">
                  <a:fillToRect l="50000" t="50000" r="50000" b="50000"/>
                </a:path>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sp>
        <p:nvSpPr>
          <p:cNvPr id="21511" name="矩形 7" title=""/>
          <p:cNvSpPr/>
          <p:nvPr>
            <p:custDataLst>
              <p:tags r:id="rId8"/>
            </p:custDataLst>
          </p:nvPr>
        </p:nvSpPr>
        <p:spPr>
          <a:xfrm>
            <a:off x="7020560" y="1660844"/>
            <a:ext cx="1524000" cy="492125"/>
          </a:xfrm>
          <a:prstGeom prst="rect">
            <a:avLst/>
          </a:prstGeom>
          <a:gradFill rotWithShape="1">
            <a:gsLst>
              <a:gs pos="0">
                <a:srgbClr val="E4FEFF">
                  <a:alpha val="100000"/>
                </a:srgbClr>
              </a:gs>
              <a:gs pos="35001">
                <a:srgbClr val="EBFEFF">
                  <a:alpha val="100000"/>
                </a:srgbClr>
              </a:gs>
            </a:gsLst>
            <a:lin ang="16200000" scaled="1"/>
          </a:gradFill>
          <a:ln w="9525" cap="flat" cmpd="sng">
            <a:solidFill>
              <a:srgbClr val="D5E8EA"/>
            </a:solidFill>
            <a:prstDash val="solid"/>
            <a:miter/>
            <a:headEnd type="none" w="med" len="med"/>
            <a:tailEnd type="none" w="med" len="med"/>
          </a:ln>
          <a:effectLst>
            <a:outerShdw dist="20000" dir="5400000" rotWithShape="0">
              <a:srgbClr val="000000">
                <a:alpha val="37999"/>
              </a:srgbClr>
            </a:outerShdw>
          </a:effectLst>
        </p:spPr>
        <p:txBody>
          <a:bodyPr wrap="none">
            <a:spAutoFit/>
          </a:bodyPr>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000" u="none" baseline="0">
                <a:solidFill>
                  <a:schemeClr val="tx1"/>
                </a:solidFill>
                <a:effectLst/>
                <a:latin typeface="+mn-lt"/>
                <a:ea typeface="+mn-ea"/>
              </a:defRPr>
            </a:lvl5pPr>
          </a:lstStyle>
          <a:p>
            <a:pPr marL="0" indent="0" eaLnBrk="1" hangingPunct="1">
              <a:spcBef>
                <a:spcPct val="50000"/>
              </a:spcBef>
              <a:buClrTx/>
              <a:buSzTx/>
              <a:buNone/>
            </a:pPr>
            <a:r>
              <a:rPr lang="zh-CN" altLang="en-US" sz="2600" b="1">
                <a:solidFill>
                  <a:srgbClr val="FF0000"/>
                </a:solidFill>
                <a:latin typeface="黑体" panose="02010609060101010101" pitchFamily="2" charset="-122"/>
                <a:ea typeface="黑体" panose="02010609060101010101" pitchFamily="2" charset="-122"/>
              </a:rPr>
              <a:t>月下之景</a:t>
            </a:r>
            <a:endParaRPr lang="zh-CN" altLang="en-US" sz="2600" b="1">
              <a:solidFill>
                <a:srgbClr val="FF0000"/>
              </a:solidFill>
              <a:latin typeface="黑体" panose="02010609060101010101" pitchFamily="2" charset="-122"/>
              <a:ea typeface="黑体" panose="02010609060101010101" pitchFamily="2" charset="-122"/>
            </a:endParaRPr>
          </a:p>
        </p:txBody>
      </p:sp>
      <p:sp>
        <p:nvSpPr>
          <p:cNvPr id="21512" name="矩形 8" title=""/>
          <p:cNvSpPr/>
          <p:nvPr>
            <p:custDataLst>
              <p:tags r:id="rId9"/>
            </p:custDataLst>
          </p:nvPr>
        </p:nvSpPr>
        <p:spPr>
          <a:xfrm>
            <a:off x="7110095" y="3265806"/>
            <a:ext cx="1524000" cy="492125"/>
          </a:xfrm>
          <a:prstGeom prst="rect">
            <a:avLst/>
          </a:prstGeom>
          <a:gradFill rotWithShape="1">
            <a:gsLst>
              <a:gs pos="0">
                <a:srgbClr val="E4FEFF">
                  <a:alpha val="100000"/>
                </a:srgbClr>
              </a:gs>
              <a:gs pos="35001">
                <a:srgbClr val="EBFEFF">
                  <a:alpha val="100000"/>
                </a:srgbClr>
              </a:gs>
            </a:gsLst>
            <a:lin ang="16200000" scaled="1"/>
          </a:gradFill>
          <a:ln w="9525" cap="flat" cmpd="sng">
            <a:solidFill>
              <a:srgbClr val="D5E8EA"/>
            </a:solidFill>
            <a:prstDash val="solid"/>
            <a:miter/>
            <a:headEnd type="none" w="med" len="med"/>
            <a:tailEnd type="none" w="med" len="med"/>
          </a:ln>
          <a:effectLst>
            <a:outerShdw dist="20000" dir="5400000" rotWithShape="0">
              <a:srgbClr val="000000">
                <a:alpha val="37999"/>
              </a:srgbClr>
            </a:outerShdw>
          </a:effectLst>
        </p:spPr>
        <p:txBody>
          <a:bodyPr wrap="none">
            <a:spAutoFit/>
          </a:bodyPr>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000" u="none" baseline="0">
                <a:solidFill>
                  <a:schemeClr val="tx1"/>
                </a:solidFill>
                <a:effectLst/>
                <a:latin typeface="+mn-lt"/>
                <a:ea typeface="+mn-ea"/>
              </a:defRPr>
            </a:lvl5pPr>
          </a:lstStyle>
          <a:p>
            <a:pPr marL="0" indent="0" eaLnBrk="1" hangingPunct="1">
              <a:spcBef>
                <a:spcPct val="50000"/>
              </a:spcBef>
              <a:buClrTx/>
              <a:buSzTx/>
              <a:buNone/>
            </a:pPr>
            <a:r>
              <a:rPr lang="zh-CN" altLang="en-US" sz="2600" b="1">
                <a:solidFill>
                  <a:srgbClr val="FF0000"/>
                </a:solidFill>
                <a:latin typeface="黑体" panose="02010609060101010101" pitchFamily="2" charset="-122"/>
                <a:ea typeface="黑体" panose="02010609060101010101" pitchFamily="2" charset="-122"/>
              </a:rPr>
              <a:t>月下之思</a:t>
            </a:r>
            <a:endParaRPr lang="zh-CN" altLang="en-US" sz="2600" b="1">
              <a:solidFill>
                <a:srgbClr val="FF0000"/>
              </a:solidFill>
              <a:latin typeface="黑体" panose="02010609060101010101" pitchFamily="2" charset="-122"/>
              <a:ea typeface="黑体" panose="02010609060101010101" pitchFamily="2" charset="-122"/>
            </a:endParaRPr>
          </a:p>
        </p:txBody>
      </p:sp>
      <p:sp>
        <p:nvSpPr>
          <p:cNvPr id="21513" name="矩形 9" title=""/>
          <p:cNvSpPr/>
          <p:nvPr>
            <p:custDataLst>
              <p:tags r:id="rId10"/>
            </p:custDataLst>
          </p:nvPr>
        </p:nvSpPr>
        <p:spPr>
          <a:xfrm>
            <a:off x="7258050" y="6224271"/>
            <a:ext cx="1524000" cy="492125"/>
          </a:xfrm>
          <a:prstGeom prst="rect">
            <a:avLst/>
          </a:prstGeom>
          <a:gradFill rotWithShape="1">
            <a:gsLst>
              <a:gs pos="0">
                <a:srgbClr val="E4FEFF">
                  <a:alpha val="100000"/>
                </a:srgbClr>
              </a:gs>
              <a:gs pos="35001">
                <a:srgbClr val="EBFEFF">
                  <a:alpha val="100000"/>
                </a:srgbClr>
              </a:gs>
            </a:gsLst>
            <a:lin ang="16200000" scaled="1"/>
          </a:gradFill>
          <a:ln w="9525" cap="flat" cmpd="sng">
            <a:solidFill>
              <a:srgbClr val="D5E8EA"/>
            </a:solidFill>
            <a:prstDash val="solid"/>
            <a:miter/>
            <a:headEnd type="none" w="med" len="med"/>
            <a:tailEnd type="none" w="med" len="med"/>
          </a:ln>
          <a:effectLst>
            <a:outerShdw dist="20000" dir="5400000" rotWithShape="0">
              <a:srgbClr val="000000">
                <a:alpha val="37999"/>
              </a:srgbClr>
            </a:outerShdw>
          </a:effectLst>
        </p:spPr>
        <p:txBody>
          <a:bodyPr wrap="none">
            <a:spAutoFit/>
          </a:bodyPr>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000" u="none" baseline="0">
                <a:solidFill>
                  <a:schemeClr val="tx1"/>
                </a:solidFill>
                <a:effectLst/>
                <a:latin typeface="+mn-lt"/>
                <a:ea typeface="+mn-ea"/>
              </a:defRPr>
            </a:lvl5pPr>
          </a:lstStyle>
          <a:p>
            <a:pPr marL="0" indent="0" eaLnBrk="1" hangingPunct="1">
              <a:spcBef>
                <a:spcPct val="50000"/>
              </a:spcBef>
              <a:buClrTx/>
              <a:buSzTx/>
              <a:buNone/>
            </a:pPr>
            <a:r>
              <a:rPr lang="zh-CN" altLang="en-US" sz="2600" b="1">
                <a:solidFill>
                  <a:srgbClr val="FF0000"/>
                </a:solidFill>
                <a:latin typeface="黑体" panose="02010609060101010101" pitchFamily="2" charset="-122"/>
                <a:ea typeface="黑体" panose="02010609060101010101" pitchFamily="2" charset="-122"/>
              </a:rPr>
              <a:t>月下之情</a:t>
            </a:r>
            <a:endParaRPr lang="zh-CN" altLang="en-US" sz="26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animEffect transition="in" filter="blinds(horizontal)">
                                      <p:cBhvr>
                                        <p:cTn id="7" dur="500"/>
                                        <p:tgtEl>
                                          <p:spTgt spid="21511"/>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12"/>
                                        </p:tgtEl>
                                        <p:attrNameLst>
                                          <p:attrName>style.visibility</p:attrName>
                                        </p:attrNameLst>
                                      </p:cBhvr>
                                      <p:to>
                                        <p:strVal val="visible"/>
                                      </p:to>
                                    </p:set>
                                    <p:animEffect transition="in" filter="blinds(horizontal)">
                                      <p:cBhvr>
                                        <p:cTn id="12" dur="500"/>
                                        <p:tgtEl>
                                          <p:spTgt spid="21512"/>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513"/>
                                        </p:tgtEl>
                                        <p:attrNameLst>
                                          <p:attrName>style.visibility</p:attrName>
                                        </p:attrNameLst>
                                      </p:cBhvr>
                                      <p:to>
                                        <p:strVal val="visible"/>
                                      </p:to>
                                    </p:set>
                                    <p:animEffect transition="in" filter="blinds(horizontal)">
                                      <p:cBhvr>
                                        <p:cTn id="17" dur="500"/>
                                        <p:tgtEl>
                                          <p:spTgt spid="21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nimBg="1"/>
      <p:bldP spid="21512" grpId="0" animBg="1"/>
      <p:bldP spid="21513"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18"/>
          <a:stretch>
            <a:fillRect/>
          </a:stretch>
        </a:blipFill>
        <a:effectLst/>
      </p:bgPr>
    </p:bg>
    <p:spTree>
      <p:nvGrpSpPr>
        <p:cNvPr id="1" name=""/>
        <p:cNvGrpSpPr/>
        <p:nvPr>
          <p:custDataLst>
            <p:tags r:id="rId2"/>
          </p:custDataLst>
        </p:nvPr>
      </p:nvGrpSpPr>
      <p:grpSpPr>
        <a:xfrm>
          <a:off x="0" y="0"/>
          <a:ext cx="0" cy="0"/>
        </a:xfrm>
      </p:grpSpPr>
      <p:sp>
        <p:nvSpPr>
          <p:cNvPr id="5" name="文本框 4" title=""/>
          <p:cNvSpPr txBox="1"/>
          <p:nvPr>
            <p:custDataLst>
              <p:tags r:id="rId3"/>
            </p:custDataLst>
          </p:nvPr>
        </p:nvSpPr>
        <p:spPr>
          <a:xfrm>
            <a:off x="1875790" y="243205"/>
            <a:ext cx="3752215" cy="645160"/>
          </a:xfrm>
          <a:prstGeom prst="rect">
            <a:avLst/>
          </a:prstGeom>
          <a:noFill/>
        </p:spPr>
        <p:txBody>
          <a:bodyPr wrap="square" rtlCol="0">
            <a:spAutoFit/>
          </a:bodyPr>
          <a:lstStyle/>
          <a:p>
            <a:pPr algn="l">
              <a:buClrTx/>
              <a:buSzTx/>
              <a:buFontTx/>
            </a:pPr>
            <a:r>
              <a:rPr lang="zh-CN" altLang="en-US" sz="3600" spc="200">
                <a:solidFill>
                  <a:srgbClr val="9D8966"/>
                </a:solidFill>
                <a:uFillTx/>
                <a:latin typeface="Times New Roman" panose="02020603050405020304" charset="0"/>
                <a:ea typeface="汉仪颜楷简" panose="00020600040101010101" charset="-122"/>
                <a:cs typeface="+mj-cs"/>
              </a:rPr>
              <a:t>梳理层次</a:t>
            </a:r>
            <a:endParaRPr lang="zh-CN" altLang="en-US" sz="3600" spc="200">
              <a:solidFill>
                <a:srgbClr val="9D8966"/>
              </a:solidFill>
              <a:uFillTx/>
              <a:latin typeface="Times New Roman" panose="02020603050405020304" charset="0"/>
              <a:ea typeface="汉仪颜楷简" panose="00020600040101010101" charset="-122"/>
              <a:cs typeface="+mj-cs"/>
            </a:endParaRPr>
          </a:p>
        </p:txBody>
      </p:sp>
      <p:graphicFrame>
        <p:nvGraphicFramePr>
          <p:cNvPr id="55300" name="内容占位符 55299" title=""/>
          <p:cNvGraphicFramePr>
            <a:graphicFrameLocks noGrp="1"/>
          </p:cNvGraphicFramePr>
          <p:nvPr>
            <p:ph idx="4294967295"/>
            <p:custDataLst>
              <p:tags r:id="rId4"/>
            </p:custDataLst>
          </p:nvPr>
        </p:nvGraphicFramePr>
        <p:xfrm>
          <a:off x="951230" y="1103630"/>
          <a:ext cx="10289540" cy="4651375"/>
        </p:xfrm>
        <a:graphic>
          <a:graphicData uri="http://schemas.openxmlformats.org/drawingml/2006/table">
            <a:tbl>
              <a:tblPr/>
              <a:tblGrid>
                <a:gridCol w="1708150"/>
                <a:gridCol w="2790190"/>
                <a:gridCol w="3218815"/>
                <a:gridCol w="2572385"/>
              </a:tblGrid>
              <a:tr h="1534160">
                <a:tc rowSpan="3">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45000"/>
                        </a:lnSpc>
                        <a:spcBef>
                          <a:spcPct val="0"/>
                        </a:spcBef>
                        <a:buNone/>
                      </a:pPr>
                      <a:endParaRPr lang="zh-CN" altLang="en-US" sz="4000" b="1">
                        <a:solidFill>
                          <a:srgbClr val="FF0000"/>
                        </a:solidFill>
                        <a:ea typeface="隶书" panose="02010509060101010101" pitchFamily="49" charset="-122"/>
                      </a:endParaRPr>
                    </a:p>
                  </a:txBody>
                  <a:tcPr marL="121920" marR="121920" marT="60960" marB="6096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80000"/>
                        </a:spcBef>
                        <a:buNone/>
                      </a:pP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rPr>
                        <a:t>月下之景</a:t>
                      </a:r>
                      <a:endPar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80000"/>
                        </a:spcBef>
                        <a:buNone/>
                      </a:pP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rPr>
                        <a:t>画意</a:t>
                      </a:r>
                      <a:endPar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558925">
                <a:tc vMerge="1">
                  <a:txBody>
                    <a:bodyPr vert="horz" wrap="square"/>
                    <a:lstStyle/>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80000"/>
                        </a:spcBef>
                        <a:buNone/>
                      </a:pPr>
                      <a:endParaRPr lang="zh-CN" altLang="en-US" sz="3200" b="1">
                        <a:solidFill>
                          <a:srgbClr val="000066"/>
                        </a:solidFill>
                        <a:effectLst>
                          <a:outerShdw blurRad="38100" dist="38100" dir="2700000">
                            <a:srgbClr val="000000"/>
                          </a:outerShdw>
                        </a:effectLst>
                        <a:ea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a:solidFill>
                          <a:srgbClr val="000066"/>
                        </a:solidFill>
                        <a:ea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80000"/>
                        </a:spcBef>
                        <a:buNone/>
                      </a:pP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sym typeface="+mn-ea"/>
                        </a:rPr>
                        <a:t>哲理</a:t>
                      </a:r>
                      <a:endParaRPr lang="zh-CN" altLang="en-US" sz="3200" b="1" noProof="1">
                        <a:solidFill>
                          <a:schemeClr val="dk1"/>
                        </a:solidFill>
                        <a:effectLst>
                          <a:outerShdw blurRad="38100" dist="38100" dir="2700000">
                            <a:srgbClr val="000000"/>
                          </a:outerShdw>
                        </a:effectLst>
                        <a:latin typeface="Times New Roman" panose="02020603050405020304" charset="0"/>
                        <a:ea typeface="汉仪楷体简" panose="02010600000101010101" charset="-122"/>
                        <a:cs typeface="隶书" panose="02010509060101010101" pitchFamily="49" charset="-122"/>
                        <a:sym typeface="+mn-ea"/>
                      </a:endParaRPr>
                    </a:p>
                  </a:txBody>
                  <a:tcPr marL="121920" marR="121920" marT="60960" marB="6096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558290">
                <a:tc vMerge="1">
                  <a:txBody>
                    <a:bodyPr vert="horz" wrap="square"/>
                    <a:lstStyle/>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28575" cap="flat" cmpd="sng">
                      <a:solidFill>
                        <a:schemeClr val="tx1"/>
                      </a:solidFill>
                      <a:prstDash val="solid"/>
                      <a:headEnd type="none" w="med" len="med"/>
                      <a:tailEnd type="none" w="med" len="med"/>
                    </a:lnB>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80000"/>
                        </a:spcBef>
                        <a:buNone/>
                      </a:pPr>
                      <a:endParaRPr lang="zh-CN" altLang="en-US" sz="3200" b="1">
                        <a:solidFill>
                          <a:srgbClr val="000066"/>
                        </a:solidFill>
                        <a:effectLst>
                          <a:outerShdw blurRad="38100" dist="38100" dir="2700000">
                            <a:srgbClr val="000000"/>
                          </a:outerShdw>
                        </a:effectLst>
                        <a:ea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a:solidFill>
                          <a:srgbClr val="000066"/>
                        </a:solidFill>
                        <a:effectLst>
                          <a:outerShdw blurRad="38100" dist="38100" dir="2700000">
                            <a:srgbClr val="000000"/>
                          </a:outerShdw>
                        </a:effectLst>
                        <a:ea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80000"/>
                        </a:spcBef>
                        <a:buNone/>
                      </a:pP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sym typeface="+mn-ea"/>
                        </a:rPr>
                        <a:t>诗情</a:t>
                      </a:r>
                      <a:endParaRPr lang="zh-CN" altLang="en-US" sz="3200" b="1" noProof="1">
                        <a:solidFill>
                          <a:schemeClr val="dk1"/>
                        </a:solidFill>
                        <a:effectLst>
                          <a:outerShdw blurRad="38100" dist="38100" dir="2700000">
                            <a:srgbClr val="C0C0C0"/>
                          </a:outerShdw>
                        </a:effectLst>
                        <a:latin typeface="Times New Roman" panose="02020603050405020304" charset="0"/>
                        <a:ea typeface="汉仪楷体简" panose="02010600000101010101" charset="-122"/>
                        <a:cs typeface="隶书" panose="02010509060101010101" pitchFamily="49" charset="-122"/>
                        <a:sym typeface="+mn-ea"/>
                      </a:endParaRPr>
                    </a:p>
                  </a:txBody>
                  <a:tcPr marL="121920" marR="121920" marT="60960" marB="6096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pic>
        <p:nvPicPr>
          <p:cNvPr id="6" name="图片 5" title=""/>
          <p:cNvPicPr>
            <a:picLocks noChangeAspect="1"/>
          </p:cNvPicPr>
          <p:nvPr>
            <p:custDataLst>
              <p:tags r:id="rId6"/>
            </p:custDataLst>
          </p:nvPr>
        </p:nvPicPr>
        <p:blipFill>
          <a:blip r:embed="rId5"/>
          <a:stretch>
            <a:fillRect/>
          </a:stretch>
        </p:blipFill>
        <p:spPr>
          <a:xfrm>
            <a:off x="1292225" y="1256030"/>
            <a:ext cx="1266190" cy="4498975"/>
          </a:xfrm>
          <a:prstGeom prst="rect">
            <a:avLst/>
          </a:prstGeom>
        </p:spPr>
      </p:pic>
      <p:sp>
        <p:nvSpPr>
          <p:cNvPr id="55320" name="文本框 55319" title=""/>
          <p:cNvSpPr txBox="1"/>
          <p:nvPr>
            <p:custDataLst>
              <p:tags r:id="rId7"/>
            </p:custDataLst>
          </p:nvPr>
        </p:nvSpPr>
        <p:spPr>
          <a:xfrm>
            <a:off x="3210560" y="1944370"/>
            <a:ext cx="2136775" cy="521970"/>
          </a:xfrm>
          <a:prstGeom prst="rect">
            <a:avLst/>
          </a:prstGeom>
          <a:noFill/>
          <a:ln w="9525">
            <a:noFill/>
          </a:ln>
        </p:spPr>
        <p:txBody>
          <a:bodyPr wrap="square" anchor="t" anchorCtr="0">
            <a:spAutoFit/>
          </a:bodyPr>
          <a:lstStyle/>
          <a:p>
            <a:pPr>
              <a:spcBef>
                <a:spcPct val="50000"/>
              </a:spcBef>
            </a:pPr>
            <a:r>
              <a:rPr lang="zh-CN" altLang="en-US" sz="2800" b="1">
                <a:solidFill>
                  <a:srgbClr val="C00000"/>
                </a:solidFill>
                <a:latin typeface="Times New Roman" panose="02020603050405020304" charset="0"/>
                <a:ea typeface="汉仪楷体简" panose="02010600000101010101" charset="-122"/>
                <a:cs typeface="隶书" panose="02010509060101010101" pitchFamily="49" charset="-122"/>
              </a:rPr>
              <a:t>（1—8）</a:t>
            </a:r>
            <a:endParaRPr lang="zh-CN" altLang="en-US" sz="2800" b="1">
              <a:solidFill>
                <a:srgbClr val="C00000"/>
              </a:solidFill>
              <a:latin typeface="Times New Roman" panose="02020603050405020304" charset="0"/>
              <a:ea typeface="汉仪楷体简" panose="02010600000101010101" charset="-122"/>
              <a:cs typeface="隶书" panose="02010509060101010101" pitchFamily="49" charset="-122"/>
            </a:endParaRPr>
          </a:p>
        </p:txBody>
      </p:sp>
      <p:sp>
        <p:nvSpPr>
          <p:cNvPr id="55321" name="文本框 55320" title=""/>
          <p:cNvSpPr txBox="1"/>
          <p:nvPr>
            <p:custDataLst>
              <p:tags r:id="rId8"/>
            </p:custDataLst>
          </p:nvPr>
        </p:nvSpPr>
        <p:spPr>
          <a:xfrm>
            <a:off x="3210560" y="3577590"/>
            <a:ext cx="1965325" cy="521970"/>
          </a:xfrm>
          <a:prstGeom prst="rect">
            <a:avLst/>
          </a:prstGeom>
          <a:noFill/>
          <a:ln w="9525">
            <a:noFill/>
          </a:ln>
        </p:spPr>
        <p:txBody>
          <a:bodyPr wrap="square" anchor="t" anchorCtr="0">
            <a:spAutoFit/>
          </a:bodyPr>
          <a:lstStyle/>
          <a:p>
            <a:pPr>
              <a:spcBef>
                <a:spcPct val="50000"/>
              </a:spcBef>
            </a:pPr>
            <a:r>
              <a:rPr lang="zh-CN" altLang="en-US" sz="2800" b="1">
                <a:solidFill>
                  <a:srgbClr val="C00000"/>
                </a:solidFill>
                <a:latin typeface="Times New Roman" panose="02020603050405020304" charset="0"/>
                <a:ea typeface="汉仪楷体简" panose="02010600000101010101" charset="-122"/>
                <a:cs typeface="隶书" panose="02010509060101010101" pitchFamily="49" charset="-122"/>
              </a:rPr>
              <a:t>（9—16）</a:t>
            </a:r>
            <a:endParaRPr lang="zh-CN" altLang="en-US" sz="2800" b="1">
              <a:solidFill>
                <a:srgbClr val="C00000"/>
              </a:solidFill>
              <a:latin typeface="Times New Roman" panose="02020603050405020304" charset="0"/>
              <a:ea typeface="汉仪楷体简" panose="02010600000101010101" charset="-122"/>
              <a:cs typeface="隶书" panose="02010509060101010101" pitchFamily="49" charset="-122"/>
            </a:endParaRPr>
          </a:p>
        </p:txBody>
      </p:sp>
      <p:sp>
        <p:nvSpPr>
          <p:cNvPr id="55322" name="文本框 55321" title=""/>
          <p:cNvSpPr txBox="1"/>
          <p:nvPr>
            <p:custDataLst>
              <p:tags r:id="rId9"/>
            </p:custDataLst>
          </p:nvPr>
        </p:nvSpPr>
        <p:spPr>
          <a:xfrm>
            <a:off x="3140075" y="5071110"/>
            <a:ext cx="2106295" cy="521970"/>
          </a:xfrm>
          <a:prstGeom prst="rect">
            <a:avLst/>
          </a:prstGeom>
          <a:noFill/>
          <a:ln w="9525">
            <a:noFill/>
          </a:ln>
        </p:spPr>
        <p:txBody>
          <a:bodyPr wrap="square" anchor="t" anchorCtr="0">
            <a:spAutoFit/>
          </a:bodyPr>
          <a:lstStyle/>
          <a:p>
            <a:pPr>
              <a:spcBef>
                <a:spcPct val="50000"/>
              </a:spcBef>
            </a:pPr>
            <a:r>
              <a:rPr lang="zh-CN" altLang="en-US" sz="2800" b="1">
                <a:solidFill>
                  <a:srgbClr val="C00000"/>
                </a:solidFill>
                <a:latin typeface="Times New Roman" panose="02020603050405020304" charset="0"/>
                <a:ea typeface="汉仪楷体简" panose="02010600000101010101" charset="-122"/>
                <a:cs typeface="隶书" panose="02010509060101010101" pitchFamily="49" charset="-122"/>
              </a:rPr>
              <a:t>（17—36）</a:t>
            </a:r>
            <a:endParaRPr lang="zh-CN" altLang="en-US" sz="2800" b="1">
              <a:solidFill>
                <a:srgbClr val="C00000"/>
              </a:solidFill>
              <a:latin typeface="Times New Roman" panose="02020603050405020304" charset="0"/>
              <a:ea typeface="汉仪楷体简" panose="02010600000101010101" charset="-122"/>
              <a:cs typeface="隶书" panose="02010509060101010101" pitchFamily="49" charset="-122"/>
            </a:endParaRPr>
          </a:p>
        </p:txBody>
      </p:sp>
      <p:sp>
        <p:nvSpPr>
          <p:cNvPr id="55323" name="文本框 55322" title=""/>
          <p:cNvSpPr txBox="1"/>
          <p:nvPr>
            <p:custDataLst>
              <p:tags r:id="rId10"/>
            </p:custDataLst>
          </p:nvPr>
        </p:nvSpPr>
        <p:spPr>
          <a:xfrm>
            <a:off x="3196167" y="2761192"/>
            <a:ext cx="1811020" cy="829945"/>
          </a:xfrm>
          <a:prstGeom prst="rect">
            <a:avLst/>
          </a:prstGeom>
          <a:noFill/>
          <a:ln w="9525">
            <a:noFill/>
          </a:ln>
        </p:spPr>
        <p:txBody>
          <a:bodyPr wrap="none" anchor="t" anchorCtr="0">
            <a:spAutoFit/>
          </a:bodyPr>
          <a:lstStyle/>
          <a:p>
            <a:pPr>
              <a:lnSpc>
                <a:spcPct val="150000"/>
              </a:lnSpc>
              <a:spcBef>
                <a:spcPct val="80000"/>
              </a:spcBef>
              <a:buClr>
                <a:srgbClr val="DC5900"/>
              </a:buClr>
              <a:buSzPct val="75000"/>
              <a:buFont typeface="Wingdings" panose="05000000000000000000" pitchFamily="2" charset="2"/>
            </a:pPr>
            <a:r>
              <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rPr>
              <a:t>月下之思</a:t>
            </a:r>
            <a:endPar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endParaRPr>
          </a:p>
        </p:txBody>
      </p:sp>
      <p:sp>
        <p:nvSpPr>
          <p:cNvPr id="55326" name="文本框 55325" title=""/>
          <p:cNvSpPr txBox="1"/>
          <p:nvPr>
            <p:custDataLst>
              <p:tags r:id="rId11"/>
            </p:custDataLst>
          </p:nvPr>
        </p:nvSpPr>
        <p:spPr>
          <a:xfrm>
            <a:off x="3195955" y="4364355"/>
            <a:ext cx="2151380" cy="829945"/>
          </a:xfrm>
          <a:prstGeom prst="rect">
            <a:avLst/>
          </a:prstGeom>
          <a:noFill/>
          <a:ln w="9525">
            <a:noFill/>
          </a:ln>
        </p:spPr>
        <p:txBody>
          <a:bodyPr wrap="square">
            <a:spAutoFit/>
          </a:bodyPr>
          <a:lstStyle/>
          <a:p>
            <a:pPr>
              <a:lnSpc>
                <a:spcPct val="150000"/>
              </a:lnSpc>
              <a:spcBef>
                <a:spcPct val="80000"/>
              </a:spcBef>
              <a:buClr>
                <a:srgbClr val="DC5900"/>
              </a:buClr>
              <a:buSzPct val="75000"/>
              <a:buFont typeface="Wingdings" panose="05000000000000000000" pitchFamily="2" charset="2"/>
            </a:pPr>
            <a:r>
              <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rPr>
              <a:t>月下之情</a:t>
            </a:r>
            <a:endPar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endParaRPr>
          </a:p>
        </p:txBody>
      </p:sp>
      <p:sp>
        <p:nvSpPr>
          <p:cNvPr id="9" name="矩形 8" title=""/>
          <p:cNvSpPr/>
          <p:nvPr userDrawn="1">
            <p:custDataLst>
              <p:tags r:id="rId12"/>
            </p:custDataLst>
          </p:nvPr>
        </p:nvSpPr>
        <p:spPr>
          <a:xfrm rot="5400000">
            <a:off x="370069" y="-549138"/>
            <a:ext cx="1817334" cy="2557469"/>
          </a:xfrm>
          <a:prstGeom prst="rect">
            <a:avLst/>
          </a:prstGeom>
          <a:blipFill dpi="0" rotWithShape="1">
            <a:blip r:embed="rId13">
              <a:alphaModFix amt="50000"/>
            </a:blip>
            <a:stretch>
              <a:fillRect l="-30922" t="21229" b="-21229"/>
            </a:stretch>
          </a:blip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 lastClr="FFFFFF"/>
              </a:solidFill>
              <a:latin typeface="隶书" panose="02010509060101010101" pitchFamily="49" charset="-122"/>
              <a:ea typeface="隶书" panose="02010509060101010101" pitchFamily="49" charset="-122"/>
              <a:cs typeface="隶书" panose="02010509060101010101" pitchFamily="49" charset="-122"/>
            </a:endParaRPr>
          </a:p>
        </p:txBody>
      </p:sp>
      <p:grpSp>
        <p:nvGrpSpPr>
          <p:cNvPr id="10" name="组合 9" title=""/>
          <p:cNvGrpSpPr/>
          <p:nvPr>
            <p:custDataLst>
              <p:tags r:id="rId14"/>
            </p:custDataLst>
          </p:nvPr>
        </p:nvGrpSpPr>
        <p:grpSpPr>
          <a:xfrm>
            <a:off x="-273459" y="249833"/>
            <a:ext cx="1996050" cy="1172906"/>
            <a:chOff x="-107268" y="-163737"/>
            <a:chExt cx="3140443" cy="1845368"/>
          </a:xfrm>
        </p:grpSpPr>
        <p:sp>
          <p:nvSpPr>
            <p:cNvPr id="11" name="Freeform 202"/>
            <p:cNvSpPr>
              <a:spLocks noEditPoints="1"/>
            </p:cNvSpPr>
            <p:nvPr>
              <p:custDataLst>
                <p:tags r:id="rId15"/>
              </p:custDataLst>
            </p:nvPr>
          </p:nvSpPr>
          <p:spPr bwMode="auto">
            <a:xfrm flipH="1">
              <a:off x="122287" y="-163737"/>
              <a:ext cx="1967798" cy="1509325"/>
            </a:xfrm>
            <a:custGeom>
              <a:gdLst>
                <a:gd name="T0" fmla="*/ 1088 w 1300"/>
                <a:gd name="T1" fmla="*/ 228 h 996"/>
                <a:gd name="T2" fmla="*/ 1174 w 1300"/>
                <a:gd name="T3" fmla="*/ 110 h 996"/>
                <a:gd name="T4" fmla="*/ 1034 w 1300"/>
                <a:gd name="T5" fmla="*/ 183 h 996"/>
                <a:gd name="T6" fmla="*/ 955 w 1300"/>
                <a:gd name="T7" fmla="*/ 247 h 996"/>
                <a:gd name="T8" fmla="*/ 899 w 1300"/>
                <a:gd name="T9" fmla="*/ 318 h 996"/>
                <a:gd name="T10" fmla="*/ 1174 w 1300"/>
                <a:gd name="T11" fmla="*/ 110 h 996"/>
                <a:gd name="T12" fmla="*/ 819 w 1300"/>
                <a:gd name="T13" fmla="*/ 582 h 996"/>
                <a:gd name="T14" fmla="*/ 876 w 1300"/>
                <a:gd name="T15" fmla="*/ 335 h 996"/>
                <a:gd name="T16" fmla="*/ 932 w 1300"/>
                <a:gd name="T17" fmla="*/ 261 h 996"/>
                <a:gd name="T18" fmla="*/ 967 w 1300"/>
                <a:gd name="T19" fmla="*/ 216 h 996"/>
                <a:gd name="T20" fmla="*/ 623 w 1300"/>
                <a:gd name="T21" fmla="*/ 339 h 996"/>
                <a:gd name="T22" fmla="*/ 523 w 1300"/>
                <a:gd name="T23" fmla="*/ 394 h 996"/>
                <a:gd name="T24" fmla="*/ 493 w 1300"/>
                <a:gd name="T25" fmla="*/ 402 h 996"/>
                <a:gd name="T26" fmla="*/ 381 w 1300"/>
                <a:gd name="T27" fmla="*/ 457 h 996"/>
                <a:gd name="T28" fmla="*/ 258 w 1300"/>
                <a:gd name="T29" fmla="*/ 517 h 996"/>
                <a:gd name="T30" fmla="*/ 311 w 1300"/>
                <a:gd name="T31" fmla="*/ 513 h 996"/>
                <a:gd name="T32" fmla="*/ 264 w 1300"/>
                <a:gd name="T33" fmla="*/ 604 h 996"/>
                <a:gd name="T34" fmla="*/ 365 w 1300"/>
                <a:gd name="T35" fmla="*/ 530 h 996"/>
                <a:gd name="T36" fmla="*/ 345 w 1300"/>
                <a:gd name="T37" fmla="*/ 564 h 996"/>
                <a:gd name="T38" fmla="*/ 444 w 1300"/>
                <a:gd name="T39" fmla="*/ 479 h 996"/>
                <a:gd name="T40" fmla="*/ 542 w 1300"/>
                <a:gd name="T41" fmla="*/ 429 h 996"/>
                <a:gd name="T42" fmla="*/ 494 w 1300"/>
                <a:gd name="T43" fmla="*/ 493 h 996"/>
                <a:gd name="T44" fmla="*/ 448 w 1300"/>
                <a:gd name="T45" fmla="*/ 593 h 996"/>
                <a:gd name="T46" fmla="*/ 371 w 1300"/>
                <a:gd name="T47" fmla="*/ 713 h 996"/>
                <a:gd name="T48" fmla="*/ 379 w 1300"/>
                <a:gd name="T49" fmla="*/ 671 h 996"/>
                <a:gd name="T50" fmla="*/ 218 w 1300"/>
                <a:gd name="T51" fmla="*/ 784 h 996"/>
                <a:gd name="T52" fmla="*/ 291 w 1300"/>
                <a:gd name="T53" fmla="*/ 781 h 996"/>
                <a:gd name="T54" fmla="*/ 237 w 1300"/>
                <a:gd name="T55" fmla="*/ 910 h 996"/>
                <a:gd name="T56" fmla="*/ 227 w 1300"/>
                <a:gd name="T57" fmla="*/ 952 h 996"/>
                <a:gd name="T58" fmla="*/ 266 w 1300"/>
                <a:gd name="T59" fmla="*/ 888 h 996"/>
                <a:gd name="T60" fmla="*/ 358 w 1300"/>
                <a:gd name="T61" fmla="*/ 820 h 996"/>
                <a:gd name="T62" fmla="*/ 461 w 1300"/>
                <a:gd name="T63" fmla="*/ 744 h 996"/>
                <a:gd name="T64" fmla="*/ 428 w 1300"/>
                <a:gd name="T65" fmla="*/ 712 h 996"/>
                <a:gd name="T66" fmla="*/ 755 w 1300"/>
                <a:gd name="T67" fmla="*/ 323 h 996"/>
                <a:gd name="T68" fmla="*/ 663 w 1300"/>
                <a:gd name="T69" fmla="*/ 441 h 996"/>
                <a:gd name="T70" fmla="*/ 394 w 1300"/>
                <a:gd name="T71" fmla="*/ 795 h 996"/>
                <a:gd name="T72" fmla="*/ 367 w 1300"/>
                <a:gd name="T73" fmla="*/ 906 h 996"/>
                <a:gd name="T74" fmla="*/ 218 w 1300"/>
                <a:gd name="T75" fmla="*/ 784 h 996"/>
                <a:gd name="T76" fmla="*/ 451 w 1300"/>
                <a:gd name="T77" fmla="*/ 548 h 996"/>
                <a:gd name="T78" fmla="*/ 283 w 1300"/>
                <a:gd name="T79" fmla="*/ 672 h 996"/>
                <a:gd name="T80" fmla="*/ 365 w 1300"/>
                <a:gd name="T81" fmla="*/ 530 h 996"/>
                <a:gd name="T82" fmla="*/ 0 w 1300"/>
                <a:gd name="T83" fmla="*/ 624 h 996"/>
                <a:gd name="T84" fmla="*/ 193 w 1300"/>
                <a:gd name="T85" fmla="*/ 555 h 996"/>
                <a:gd name="T86" fmla="*/ 463 w 1300"/>
                <a:gd name="T87" fmla="*/ 407 h 996"/>
                <a:gd name="T88" fmla="*/ 425 w 1300"/>
                <a:gd name="T89" fmla="*/ 411 h 996"/>
                <a:gd name="T90" fmla="*/ 523 w 1300"/>
                <a:gd name="T91" fmla="*/ 362 h 996"/>
                <a:gd name="T92" fmla="*/ 541 w 1300"/>
                <a:gd name="T93" fmla="*/ 369 h 996"/>
                <a:gd name="T94" fmla="*/ 736 w 1300"/>
                <a:gd name="T95" fmla="*/ 255 h 996"/>
                <a:gd name="T96" fmla="*/ 1034 w 1300"/>
                <a:gd name="T97" fmla="*/ 183 h 996"/>
                <a:gd name="T98" fmla="*/ 577 w 1300"/>
                <a:gd name="T99" fmla="*/ 372 h 996"/>
                <a:gd name="T100" fmla="*/ 604 w 1300"/>
                <a:gd name="T101" fmla="*/ 736 h 996"/>
                <a:gd name="T102" fmla="*/ 604 w 1300"/>
                <a:gd name="T103" fmla="*/ 736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6">
                  <a:moveTo>
                    <a:pt x="1088" y="228"/>
                  </a:moveTo>
                  <a:cubicBezTo>
                    <a:pt x="921" y="352"/>
                    <a:pt x="921" y="352"/>
                    <a:pt x="921" y="352"/>
                  </a:cubicBezTo>
                  <a:cubicBezTo>
                    <a:pt x="952" y="340"/>
                    <a:pt x="982" y="325"/>
                    <a:pt x="1010" y="306"/>
                  </a:cubicBezTo>
                  <a:cubicBezTo>
                    <a:pt x="1037" y="282"/>
                    <a:pt x="1063" y="255"/>
                    <a:pt x="1088" y="228"/>
                  </a:cubicBezTo>
                  <a:close/>
                  <a:moveTo>
                    <a:pt x="1297" y="33"/>
                  </a:moveTo>
                  <a:cubicBezTo>
                    <a:pt x="1298" y="22"/>
                    <a:pt x="1299" y="11"/>
                    <a:pt x="1300" y="0"/>
                  </a:cubicBezTo>
                  <a:cubicBezTo>
                    <a:pt x="1239" y="38"/>
                    <a:pt x="1174" y="78"/>
                    <a:pt x="1111" y="119"/>
                  </a:cubicBezTo>
                  <a:cubicBezTo>
                    <a:pt x="1131" y="115"/>
                    <a:pt x="1152" y="112"/>
                    <a:pt x="1174" y="110"/>
                  </a:cubicBezTo>
                  <a:cubicBezTo>
                    <a:pt x="1297" y="33"/>
                    <a:pt x="1297" y="33"/>
                    <a:pt x="1297" y="33"/>
                  </a:cubicBezTo>
                  <a:close/>
                  <a:moveTo>
                    <a:pt x="1174" y="110"/>
                  </a:moveTo>
                  <a:cubicBezTo>
                    <a:pt x="1170" y="112"/>
                    <a:pt x="1170" y="112"/>
                    <a:pt x="1170" y="112"/>
                  </a:cubicBezTo>
                  <a:cubicBezTo>
                    <a:pt x="1120" y="126"/>
                    <a:pt x="1075" y="151"/>
                    <a:pt x="1034" y="183"/>
                  </a:cubicBezTo>
                  <a:cubicBezTo>
                    <a:pt x="1153" y="123"/>
                    <a:pt x="1153" y="123"/>
                    <a:pt x="1153" y="123"/>
                  </a:cubicBezTo>
                  <a:cubicBezTo>
                    <a:pt x="972" y="236"/>
                    <a:pt x="972" y="236"/>
                    <a:pt x="972" y="236"/>
                  </a:cubicBezTo>
                  <a:cubicBezTo>
                    <a:pt x="965" y="243"/>
                    <a:pt x="958" y="250"/>
                    <a:pt x="951" y="257"/>
                  </a:cubicBezTo>
                  <a:cubicBezTo>
                    <a:pt x="955" y="247"/>
                    <a:pt x="955" y="247"/>
                    <a:pt x="955" y="247"/>
                  </a:cubicBezTo>
                  <a:cubicBezTo>
                    <a:pt x="932" y="261"/>
                    <a:pt x="932" y="261"/>
                    <a:pt x="932" y="261"/>
                  </a:cubicBezTo>
                  <a:cubicBezTo>
                    <a:pt x="923" y="274"/>
                    <a:pt x="914" y="288"/>
                    <a:pt x="907" y="302"/>
                  </a:cubicBezTo>
                  <a:cubicBezTo>
                    <a:pt x="896" y="313"/>
                    <a:pt x="886" y="324"/>
                    <a:pt x="876" y="335"/>
                  </a:cubicBezTo>
                  <a:cubicBezTo>
                    <a:pt x="899" y="318"/>
                    <a:pt x="899" y="318"/>
                    <a:pt x="899" y="318"/>
                  </a:cubicBezTo>
                  <a:cubicBezTo>
                    <a:pt x="859" y="399"/>
                    <a:pt x="840" y="491"/>
                    <a:pt x="819" y="582"/>
                  </a:cubicBezTo>
                  <a:cubicBezTo>
                    <a:pt x="938" y="289"/>
                    <a:pt x="938" y="289"/>
                    <a:pt x="938" y="289"/>
                  </a:cubicBezTo>
                  <a:cubicBezTo>
                    <a:pt x="1179" y="110"/>
                    <a:pt x="1179" y="110"/>
                    <a:pt x="1179" y="110"/>
                  </a:cubicBezTo>
                  <a:cubicBezTo>
                    <a:pt x="1177" y="110"/>
                    <a:pt x="1175" y="110"/>
                    <a:pt x="1174" y="110"/>
                  </a:cubicBezTo>
                  <a:close/>
                  <a:moveTo>
                    <a:pt x="819" y="582"/>
                  </a:moveTo>
                  <a:cubicBezTo>
                    <a:pt x="738" y="783"/>
                    <a:pt x="738" y="783"/>
                    <a:pt x="738" y="783"/>
                  </a:cubicBezTo>
                  <a:cubicBezTo>
                    <a:pt x="759" y="755"/>
                    <a:pt x="777" y="725"/>
                    <a:pt x="792" y="693"/>
                  </a:cubicBezTo>
                  <a:cubicBezTo>
                    <a:pt x="802" y="657"/>
                    <a:pt x="811" y="619"/>
                    <a:pt x="819" y="582"/>
                  </a:cubicBezTo>
                  <a:close/>
                  <a:moveTo>
                    <a:pt x="876" y="335"/>
                  </a:moveTo>
                  <a:cubicBezTo>
                    <a:pt x="708" y="459"/>
                    <a:pt x="708" y="459"/>
                    <a:pt x="708" y="459"/>
                  </a:cubicBezTo>
                  <a:cubicBezTo>
                    <a:pt x="739" y="447"/>
                    <a:pt x="770" y="432"/>
                    <a:pt x="798" y="413"/>
                  </a:cubicBezTo>
                  <a:cubicBezTo>
                    <a:pt x="825" y="388"/>
                    <a:pt x="850" y="362"/>
                    <a:pt x="876" y="335"/>
                  </a:cubicBezTo>
                  <a:close/>
                  <a:moveTo>
                    <a:pt x="932" y="261"/>
                  </a:moveTo>
                  <a:cubicBezTo>
                    <a:pt x="942" y="245"/>
                    <a:pt x="954" y="230"/>
                    <a:pt x="967" y="216"/>
                  </a:cubicBezTo>
                  <a:cubicBezTo>
                    <a:pt x="773" y="360"/>
                    <a:pt x="773" y="360"/>
                    <a:pt x="773" y="360"/>
                  </a:cubicBezTo>
                  <a:cubicBezTo>
                    <a:pt x="932" y="261"/>
                    <a:pt x="932" y="261"/>
                    <a:pt x="932" y="261"/>
                  </a:cubicBezTo>
                  <a:close/>
                  <a:moveTo>
                    <a:pt x="773" y="360"/>
                  </a:moveTo>
                  <a:cubicBezTo>
                    <a:pt x="745" y="378"/>
                    <a:pt x="745" y="378"/>
                    <a:pt x="745" y="378"/>
                  </a:cubicBezTo>
                  <a:cubicBezTo>
                    <a:pt x="769" y="351"/>
                    <a:pt x="850" y="293"/>
                    <a:pt x="951" y="224"/>
                  </a:cubicBezTo>
                  <a:cubicBezTo>
                    <a:pt x="967" y="216"/>
                    <a:pt x="967" y="216"/>
                    <a:pt x="967" y="216"/>
                  </a:cubicBezTo>
                  <a:cubicBezTo>
                    <a:pt x="966" y="216"/>
                    <a:pt x="964" y="216"/>
                    <a:pt x="963" y="216"/>
                  </a:cubicBezTo>
                  <a:cubicBezTo>
                    <a:pt x="1009" y="185"/>
                    <a:pt x="1059" y="152"/>
                    <a:pt x="1111" y="119"/>
                  </a:cubicBezTo>
                  <a:cubicBezTo>
                    <a:pt x="1040" y="135"/>
                    <a:pt x="973" y="169"/>
                    <a:pt x="917" y="217"/>
                  </a:cubicBezTo>
                  <a:cubicBezTo>
                    <a:pt x="811" y="227"/>
                    <a:pt x="716" y="284"/>
                    <a:pt x="623" y="339"/>
                  </a:cubicBezTo>
                  <a:cubicBezTo>
                    <a:pt x="736" y="255"/>
                    <a:pt x="736" y="255"/>
                    <a:pt x="736" y="255"/>
                  </a:cubicBezTo>
                  <a:cubicBezTo>
                    <a:pt x="660" y="274"/>
                    <a:pt x="598" y="317"/>
                    <a:pt x="541" y="369"/>
                  </a:cubicBezTo>
                  <a:cubicBezTo>
                    <a:pt x="618" y="342"/>
                    <a:pt x="618" y="342"/>
                    <a:pt x="618" y="342"/>
                  </a:cubicBezTo>
                  <a:cubicBezTo>
                    <a:pt x="586" y="360"/>
                    <a:pt x="555" y="378"/>
                    <a:pt x="523" y="394"/>
                  </a:cubicBezTo>
                  <a:cubicBezTo>
                    <a:pt x="520" y="395"/>
                    <a:pt x="516" y="396"/>
                    <a:pt x="512" y="397"/>
                  </a:cubicBezTo>
                  <a:cubicBezTo>
                    <a:pt x="501" y="408"/>
                    <a:pt x="489" y="420"/>
                    <a:pt x="478" y="432"/>
                  </a:cubicBezTo>
                  <a:cubicBezTo>
                    <a:pt x="475" y="432"/>
                    <a:pt x="472" y="433"/>
                    <a:pt x="469" y="433"/>
                  </a:cubicBezTo>
                  <a:cubicBezTo>
                    <a:pt x="493" y="402"/>
                    <a:pt x="493" y="402"/>
                    <a:pt x="493" y="402"/>
                  </a:cubicBezTo>
                  <a:cubicBezTo>
                    <a:pt x="483" y="404"/>
                    <a:pt x="473" y="405"/>
                    <a:pt x="463" y="407"/>
                  </a:cubicBezTo>
                  <a:cubicBezTo>
                    <a:pt x="451" y="418"/>
                    <a:pt x="440" y="429"/>
                    <a:pt x="429" y="441"/>
                  </a:cubicBezTo>
                  <a:cubicBezTo>
                    <a:pt x="427" y="442"/>
                    <a:pt x="425" y="443"/>
                    <a:pt x="423" y="443"/>
                  </a:cubicBezTo>
                  <a:cubicBezTo>
                    <a:pt x="409" y="447"/>
                    <a:pt x="395" y="452"/>
                    <a:pt x="381" y="457"/>
                  </a:cubicBezTo>
                  <a:cubicBezTo>
                    <a:pt x="376" y="459"/>
                    <a:pt x="371" y="461"/>
                    <a:pt x="367" y="463"/>
                  </a:cubicBezTo>
                  <a:cubicBezTo>
                    <a:pt x="362" y="465"/>
                    <a:pt x="357" y="467"/>
                    <a:pt x="353" y="469"/>
                  </a:cubicBezTo>
                  <a:cubicBezTo>
                    <a:pt x="330" y="479"/>
                    <a:pt x="307" y="490"/>
                    <a:pt x="285" y="502"/>
                  </a:cubicBezTo>
                  <a:cubicBezTo>
                    <a:pt x="276" y="507"/>
                    <a:pt x="267" y="512"/>
                    <a:pt x="258" y="517"/>
                  </a:cubicBezTo>
                  <a:cubicBezTo>
                    <a:pt x="249" y="522"/>
                    <a:pt x="240" y="528"/>
                    <a:pt x="231" y="533"/>
                  </a:cubicBezTo>
                  <a:cubicBezTo>
                    <a:pt x="222" y="538"/>
                    <a:pt x="213" y="543"/>
                    <a:pt x="205" y="548"/>
                  </a:cubicBezTo>
                  <a:cubicBezTo>
                    <a:pt x="201" y="550"/>
                    <a:pt x="197" y="553"/>
                    <a:pt x="193" y="555"/>
                  </a:cubicBezTo>
                  <a:cubicBezTo>
                    <a:pt x="311" y="513"/>
                    <a:pt x="311" y="513"/>
                    <a:pt x="311" y="513"/>
                  </a:cubicBezTo>
                  <a:cubicBezTo>
                    <a:pt x="282" y="533"/>
                    <a:pt x="255" y="558"/>
                    <a:pt x="232" y="585"/>
                  </a:cubicBezTo>
                  <a:cubicBezTo>
                    <a:pt x="261" y="570"/>
                    <a:pt x="261" y="570"/>
                    <a:pt x="261" y="570"/>
                  </a:cubicBezTo>
                  <a:cubicBezTo>
                    <a:pt x="188" y="618"/>
                    <a:pt x="126" y="688"/>
                    <a:pt x="87" y="770"/>
                  </a:cubicBezTo>
                  <a:cubicBezTo>
                    <a:pt x="264" y="604"/>
                    <a:pt x="264" y="604"/>
                    <a:pt x="264" y="604"/>
                  </a:cubicBezTo>
                  <a:cubicBezTo>
                    <a:pt x="265" y="604"/>
                    <a:pt x="265" y="604"/>
                    <a:pt x="265" y="604"/>
                  </a:cubicBezTo>
                  <a:cubicBezTo>
                    <a:pt x="346" y="528"/>
                    <a:pt x="346" y="528"/>
                    <a:pt x="346" y="528"/>
                  </a:cubicBezTo>
                  <a:cubicBezTo>
                    <a:pt x="376" y="513"/>
                    <a:pt x="376" y="513"/>
                    <a:pt x="376" y="513"/>
                  </a:cubicBezTo>
                  <a:cubicBezTo>
                    <a:pt x="373" y="518"/>
                    <a:pt x="369" y="524"/>
                    <a:pt x="365" y="530"/>
                  </a:cubicBezTo>
                  <a:cubicBezTo>
                    <a:pt x="413" y="494"/>
                    <a:pt x="413" y="494"/>
                    <a:pt x="413" y="494"/>
                  </a:cubicBezTo>
                  <a:cubicBezTo>
                    <a:pt x="424" y="489"/>
                    <a:pt x="424" y="489"/>
                    <a:pt x="424" y="489"/>
                  </a:cubicBezTo>
                  <a:cubicBezTo>
                    <a:pt x="401" y="513"/>
                    <a:pt x="378" y="536"/>
                    <a:pt x="354" y="558"/>
                  </a:cubicBezTo>
                  <a:cubicBezTo>
                    <a:pt x="351" y="560"/>
                    <a:pt x="348" y="562"/>
                    <a:pt x="345" y="564"/>
                  </a:cubicBezTo>
                  <a:cubicBezTo>
                    <a:pt x="325" y="598"/>
                    <a:pt x="307" y="633"/>
                    <a:pt x="289" y="668"/>
                  </a:cubicBezTo>
                  <a:cubicBezTo>
                    <a:pt x="290" y="667"/>
                    <a:pt x="290" y="667"/>
                    <a:pt x="290" y="667"/>
                  </a:cubicBezTo>
                  <a:cubicBezTo>
                    <a:pt x="428" y="487"/>
                    <a:pt x="428" y="487"/>
                    <a:pt x="428" y="487"/>
                  </a:cubicBezTo>
                  <a:cubicBezTo>
                    <a:pt x="444" y="479"/>
                    <a:pt x="444" y="479"/>
                    <a:pt x="444" y="479"/>
                  </a:cubicBezTo>
                  <a:cubicBezTo>
                    <a:pt x="542" y="429"/>
                    <a:pt x="542" y="429"/>
                    <a:pt x="542" y="429"/>
                  </a:cubicBezTo>
                  <a:cubicBezTo>
                    <a:pt x="609" y="396"/>
                    <a:pt x="609" y="396"/>
                    <a:pt x="609" y="396"/>
                  </a:cubicBezTo>
                  <a:cubicBezTo>
                    <a:pt x="580" y="418"/>
                    <a:pt x="552" y="443"/>
                    <a:pt x="526" y="470"/>
                  </a:cubicBezTo>
                  <a:cubicBezTo>
                    <a:pt x="542" y="429"/>
                    <a:pt x="542" y="429"/>
                    <a:pt x="542" y="429"/>
                  </a:cubicBezTo>
                  <a:cubicBezTo>
                    <a:pt x="535" y="437"/>
                    <a:pt x="528" y="446"/>
                    <a:pt x="521" y="454"/>
                  </a:cubicBezTo>
                  <a:cubicBezTo>
                    <a:pt x="518" y="458"/>
                    <a:pt x="515" y="462"/>
                    <a:pt x="512" y="467"/>
                  </a:cubicBezTo>
                  <a:cubicBezTo>
                    <a:pt x="509" y="471"/>
                    <a:pt x="506" y="475"/>
                    <a:pt x="503" y="480"/>
                  </a:cubicBezTo>
                  <a:cubicBezTo>
                    <a:pt x="500" y="484"/>
                    <a:pt x="497" y="489"/>
                    <a:pt x="494" y="493"/>
                  </a:cubicBezTo>
                  <a:cubicBezTo>
                    <a:pt x="490" y="500"/>
                    <a:pt x="486" y="508"/>
                    <a:pt x="482" y="515"/>
                  </a:cubicBezTo>
                  <a:cubicBezTo>
                    <a:pt x="472" y="526"/>
                    <a:pt x="461" y="537"/>
                    <a:pt x="451" y="548"/>
                  </a:cubicBezTo>
                  <a:cubicBezTo>
                    <a:pt x="474" y="531"/>
                    <a:pt x="474" y="531"/>
                    <a:pt x="474" y="531"/>
                  </a:cubicBezTo>
                  <a:cubicBezTo>
                    <a:pt x="464" y="551"/>
                    <a:pt x="455" y="572"/>
                    <a:pt x="448" y="593"/>
                  </a:cubicBezTo>
                  <a:cubicBezTo>
                    <a:pt x="446" y="598"/>
                    <a:pt x="444" y="603"/>
                    <a:pt x="442" y="608"/>
                  </a:cubicBezTo>
                  <a:cubicBezTo>
                    <a:pt x="437" y="623"/>
                    <a:pt x="432" y="639"/>
                    <a:pt x="428" y="654"/>
                  </a:cubicBezTo>
                  <a:cubicBezTo>
                    <a:pt x="423" y="671"/>
                    <a:pt x="419" y="688"/>
                    <a:pt x="415" y="704"/>
                  </a:cubicBezTo>
                  <a:cubicBezTo>
                    <a:pt x="400" y="706"/>
                    <a:pt x="386" y="709"/>
                    <a:pt x="371" y="713"/>
                  </a:cubicBezTo>
                  <a:cubicBezTo>
                    <a:pt x="414" y="642"/>
                    <a:pt x="414" y="642"/>
                    <a:pt x="414" y="642"/>
                  </a:cubicBezTo>
                  <a:cubicBezTo>
                    <a:pt x="408" y="646"/>
                    <a:pt x="402" y="651"/>
                    <a:pt x="396" y="656"/>
                  </a:cubicBezTo>
                  <a:cubicBezTo>
                    <a:pt x="393" y="658"/>
                    <a:pt x="391" y="661"/>
                    <a:pt x="388" y="663"/>
                  </a:cubicBezTo>
                  <a:cubicBezTo>
                    <a:pt x="385" y="666"/>
                    <a:pt x="382" y="668"/>
                    <a:pt x="379" y="671"/>
                  </a:cubicBezTo>
                  <a:cubicBezTo>
                    <a:pt x="377" y="673"/>
                    <a:pt x="374" y="676"/>
                    <a:pt x="371" y="679"/>
                  </a:cubicBezTo>
                  <a:cubicBezTo>
                    <a:pt x="366" y="684"/>
                    <a:pt x="360" y="689"/>
                    <a:pt x="355" y="695"/>
                  </a:cubicBezTo>
                  <a:cubicBezTo>
                    <a:pt x="346" y="705"/>
                    <a:pt x="337" y="715"/>
                    <a:pt x="328" y="726"/>
                  </a:cubicBezTo>
                  <a:cubicBezTo>
                    <a:pt x="290" y="740"/>
                    <a:pt x="252" y="760"/>
                    <a:pt x="218" y="784"/>
                  </a:cubicBezTo>
                  <a:cubicBezTo>
                    <a:pt x="200" y="804"/>
                    <a:pt x="180" y="822"/>
                    <a:pt x="159" y="838"/>
                  </a:cubicBezTo>
                  <a:cubicBezTo>
                    <a:pt x="168" y="826"/>
                    <a:pt x="168" y="826"/>
                    <a:pt x="168" y="826"/>
                  </a:cubicBezTo>
                  <a:cubicBezTo>
                    <a:pt x="158" y="836"/>
                    <a:pt x="148" y="846"/>
                    <a:pt x="139" y="857"/>
                  </a:cubicBezTo>
                  <a:cubicBezTo>
                    <a:pt x="291" y="781"/>
                    <a:pt x="291" y="781"/>
                    <a:pt x="291" y="781"/>
                  </a:cubicBezTo>
                  <a:cubicBezTo>
                    <a:pt x="282" y="796"/>
                    <a:pt x="273" y="812"/>
                    <a:pt x="266" y="829"/>
                  </a:cubicBezTo>
                  <a:cubicBezTo>
                    <a:pt x="264" y="833"/>
                    <a:pt x="262" y="836"/>
                    <a:pt x="261" y="840"/>
                  </a:cubicBezTo>
                  <a:cubicBezTo>
                    <a:pt x="253" y="858"/>
                    <a:pt x="246" y="876"/>
                    <a:pt x="241" y="895"/>
                  </a:cubicBezTo>
                  <a:cubicBezTo>
                    <a:pt x="239" y="900"/>
                    <a:pt x="238" y="905"/>
                    <a:pt x="237" y="910"/>
                  </a:cubicBezTo>
                  <a:cubicBezTo>
                    <a:pt x="191" y="944"/>
                    <a:pt x="191" y="944"/>
                    <a:pt x="191" y="944"/>
                  </a:cubicBezTo>
                  <a:cubicBezTo>
                    <a:pt x="205" y="938"/>
                    <a:pt x="219" y="932"/>
                    <a:pt x="232" y="925"/>
                  </a:cubicBezTo>
                  <a:cubicBezTo>
                    <a:pt x="232" y="926"/>
                    <a:pt x="232" y="928"/>
                    <a:pt x="232" y="929"/>
                  </a:cubicBezTo>
                  <a:cubicBezTo>
                    <a:pt x="230" y="937"/>
                    <a:pt x="228" y="944"/>
                    <a:pt x="227" y="952"/>
                  </a:cubicBezTo>
                  <a:cubicBezTo>
                    <a:pt x="248" y="917"/>
                    <a:pt x="248" y="917"/>
                    <a:pt x="248" y="917"/>
                  </a:cubicBezTo>
                  <a:cubicBezTo>
                    <a:pt x="259" y="911"/>
                    <a:pt x="270" y="905"/>
                    <a:pt x="280" y="898"/>
                  </a:cubicBezTo>
                  <a:cubicBezTo>
                    <a:pt x="307" y="873"/>
                    <a:pt x="332" y="847"/>
                    <a:pt x="358" y="820"/>
                  </a:cubicBezTo>
                  <a:cubicBezTo>
                    <a:pt x="266" y="888"/>
                    <a:pt x="266" y="888"/>
                    <a:pt x="266" y="888"/>
                  </a:cubicBezTo>
                  <a:cubicBezTo>
                    <a:pt x="347" y="752"/>
                    <a:pt x="347" y="752"/>
                    <a:pt x="347" y="752"/>
                  </a:cubicBezTo>
                  <a:cubicBezTo>
                    <a:pt x="411" y="720"/>
                    <a:pt x="411" y="720"/>
                    <a:pt x="411" y="720"/>
                  </a:cubicBezTo>
                  <a:cubicBezTo>
                    <a:pt x="407" y="739"/>
                    <a:pt x="403" y="758"/>
                    <a:pt x="398" y="777"/>
                  </a:cubicBezTo>
                  <a:cubicBezTo>
                    <a:pt x="385" y="791"/>
                    <a:pt x="371" y="805"/>
                    <a:pt x="358" y="820"/>
                  </a:cubicBezTo>
                  <a:cubicBezTo>
                    <a:pt x="395" y="792"/>
                    <a:pt x="395" y="792"/>
                    <a:pt x="395" y="792"/>
                  </a:cubicBezTo>
                  <a:cubicBezTo>
                    <a:pt x="395" y="793"/>
                    <a:pt x="394" y="794"/>
                    <a:pt x="394" y="795"/>
                  </a:cubicBezTo>
                  <a:cubicBezTo>
                    <a:pt x="396" y="792"/>
                    <a:pt x="396" y="792"/>
                    <a:pt x="396" y="792"/>
                  </a:cubicBezTo>
                  <a:cubicBezTo>
                    <a:pt x="461" y="744"/>
                    <a:pt x="461" y="744"/>
                    <a:pt x="461" y="744"/>
                  </a:cubicBezTo>
                  <a:cubicBezTo>
                    <a:pt x="438" y="772"/>
                    <a:pt x="419" y="804"/>
                    <a:pt x="403" y="837"/>
                  </a:cubicBezTo>
                  <a:cubicBezTo>
                    <a:pt x="662" y="595"/>
                    <a:pt x="662" y="595"/>
                    <a:pt x="662" y="595"/>
                  </a:cubicBezTo>
                  <a:cubicBezTo>
                    <a:pt x="558" y="620"/>
                    <a:pt x="479" y="693"/>
                    <a:pt x="404" y="771"/>
                  </a:cubicBezTo>
                  <a:cubicBezTo>
                    <a:pt x="428" y="712"/>
                    <a:pt x="428" y="712"/>
                    <a:pt x="428" y="712"/>
                  </a:cubicBezTo>
                  <a:cubicBezTo>
                    <a:pt x="449" y="701"/>
                    <a:pt x="449" y="701"/>
                    <a:pt x="449" y="701"/>
                  </a:cubicBezTo>
                  <a:cubicBezTo>
                    <a:pt x="443" y="702"/>
                    <a:pt x="438" y="702"/>
                    <a:pt x="432" y="702"/>
                  </a:cubicBezTo>
                  <a:cubicBezTo>
                    <a:pt x="513" y="502"/>
                    <a:pt x="513" y="502"/>
                    <a:pt x="513" y="502"/>
                  </a:cubicBezTo>
                  <a:cubicBezTo>
                    <a:pt x="755" y="323"/>
                    <a:pt x="755" y="323"/>
                    <a:pt x="755" y="323"/>
                  </a:cubicBezTo>
                  <a:cubicBezTo>
                    <a:pt x="822" y="289"/>
                    <a:pt x="822" y="289"/>
                    <a:pt x="822" y="289"/>
                  </a:cubicBezTo>
                  <a:cubicBezTo>
                    <a:pt x="765" y="333"/>
                    <a:pt x="714" y="388"/>
                    <a:pt x="663" y="441"/>
                  </a:cubicBezTo>
                  <a:cubicBezTo>
                    <a:pt x="773" y="360"/>
                    <a:pt x="773" y="360"/>
                    <a:pt x="773" y="360"/>
                  </a:cubicBezTo>
                  <a:close/>
                  <a:moveTo>
                    <a:pt x="663" y="441"/>
                  </a:moveTo>
                  <a:cubicBezTo>
                    <a:pt x="496" y="565"/>
                    <a:pt x="496" y="565"/>
                    <a:pt x="496" y="565"/>
                  </a:cubicBezTo>
                  <a:cubicBezTo>
                    <a:pt x="527" y="553"/>
                    <a:pt x="557" y="538"/>
                    <a:pt x="586" y="519"/>
                  </a:cubicBezTo>
                  <a:cubicBezTo>
                    <a:pt x="612" y="495"/>
                    <a:pt x="638" y="468"/>
                    <a:pt x="663" y="441"/>
                  </a:cubicBezTo>
                  <a:close/>
                  <a:moveTo>
                    <a:pt x="394" y="795"/>
                  </a:moveTo>
                  <a:cubicBezTo>
                    <a:pt x="313" y="996"/>
                    <a:pt x="313" y="996"/>
                    <a:pt x="313" y="996"/>
                  </a:cubicBezTo>
                  <a:cubicBezTo>
                    <a:pt x="316" y="993"/>
                    <a:pt x="318" y="989"/>
                    <a:pt x="321" y="985"/>
                  </a:cubicBezTo>
                  <a:cubicBezTo>
                    <a:pt x="323" y="982"/>
                    <a:pt x="326" y="978"/>
                    <a:pt x="328" y="975"/>
                  </a:cubicBezTo>
                  <a:cubicBezTo>
                    <a:pt x="343" y="953"/>
                    <a:pt x="356" y="930"/>
                    <a:pt x="367" y="906"/>
                  </a:cubicBezTo>
                  <a:cubicBezTo>
                    <a:pt x="376" y="875"/>
                    <a:pt x="383" y="844"/>
                    <a:pt x="390" y="812"/>
                  </a:cubicBezTo>
                  <a:cubicBezTo>
                    <a:pt x="392" y="807"/>
                    <a:pt x="393" y="801"/>
                    <a:pt x="394" y="795"/>
                  </a:cubicBezTo>
                  <a:close/>
                  <a:moveTo>
                    <a:pt x="168" y="826"/>
                  </a:moveTo>
                  <a:cubicBezTo>
                    <a:pt x="184" y="811"/>
                    <a:pt x="201" y="797"/>
                    <a:pt x="218" y="784"/>
                  </a:cubicBezTo>
                  <a:cubicBezTo>
                    <a:pt x="223" y="779"/>
                    <a:pt x="229" y="773"/>
                    <a:pt x="234" y="767"/>
                  </a:cubicBezTo>
                  <a:cubicBezTo>
                    <a:pt x="253" y="736"/>
                    <a:pt x="270" y="703"/>
                    <a:pt x="288" y="670"/>
                  </a:cubicBezTo>
                  <a:cubicBezTo>
                    <a:pt x="317" y="658"/>
                    <a:pt x="346" y="644"/>
                    <a:pt x="373" y="626"/>
                  </a:cubicBezTo>
                  <a:cubicBezTo>
                    <a:pt x="400" y="602"/>
                    <a:pt x="425" y="575"/>
                    <a:pt x="451" y="548"/>
                  </a:cubicBezTo>
                  <a:cubicBezTo>
                    <a:pt x="290" y="667"/>
                    <a:pt x="290" y="667"/>
                    <a:pt x="290" y="667"/>
                  </a:cubicBezTo>
                  <a:cubicBezTo>
                    <a:pt x="288" y="669"/>
                    <a:pt x="288" y="669"/>
                    <a:pt x="288" y="669"/>
                  </a:cubicBezTo>
                  <a:cubicBezTo>
                    <a:pt x="288" y="669"/>
                    <a:pt x="289" y="668"/>
                    <a:pt x="289" y="668"/>
                  </a:cubicBezTo>
                  <a:cubicBezTo>
                    <a:pt x="283" y="672"/>
                    <a:pt x="283" y="672"/>
                    <a:pt x="283" y="672"/>
                  </a:cubicBezTo>
                  <a:cubicBezTo>
                    <a:pt x="285" y="671"/>
                    <a:pt x="286" y="671"/>
                    <a:pt x="287" y="670"/>
                  </a:cubicBezTo>
                  <a:cubicBezTo>
                    <a:pt x="168" y="826"/>
                    <a:pt x="168" y="826"/>
                    <a:pt x="168" y="826"/>
                  </a:cubicBezTo>
                  <a:close/>
                  <a:moveTo>
                    <a:pt x="345" y="564"/>
                  </a:moveTo>
                  <a:cubicBezTo>
                    <a:pt x="351" y="553"/>
                    <a:pt x="358" y="541"/>
                    <a:pt x="365" y="530"/>
                  </a:cubicBezTo>
                  <a:cubicBezTo>
                    <a:pt x="265" y="604"/>
                    <a:pt x="265" y="604"/>
                    <a:pt x="265" y="604"/>
                  </a:cubicBezTo>
                  <a:cubicBezTo>
                    <a:pt x="292" y="594"/>
                    <a:pt x="319" y="580"/>
                    <a:pt x="345" y="564"/>
                  </a:cubicBezTo>
                  <a:close/>
                  <a:moveTo>
                    <a:pt x="193" y="555"/>
                  </a:moveTo>
                  <a:cubicBezTo>
                    <a:pt x="0" y="624"/>
                    <a:pt x="0" y="624"/>
                    <a:pt x="0" y="624"/>
                  </a:cubicBezTo>
                  <a:cubicBezTo>
                    <a:pt x="17" y="623"/>
                    <a:pt x="33" y="621"/>
                    <a:pt x="50" y="618"/>
                  </a:cubicBezTo>
                  <a:cubicBezTo>
                    <a:pt x="58" y="617"/>
                    <a:pt x="66" y="615"/>
                    <a:pt x="74" y="613"/>
                  </a:cubicBezTo>
                  <a:cubicBezTo>
                    <a:pt x="82" y="611"/>
                    <a:pt x="90" y="609"/>
                    <a:pt x="98" y="607"/>
                  </a:cubicBezTo>
                  <a:cubicBezTo>
                    <a:pt x="130" y="591"/>
                    <a:pt x="161" y="573"/>
                    <a:pt x="193" y="555"/>
                  </a:cubicBezTo>
                  <a:close/>
                  <a:moveTo>
                    <a:pt x="463" y="407"/>
                  </a:moveTo>
                  <a:cubicBezTo>
                    <a:pt x="469" y="401"/>
                    <a:pt x="476" y="396"/>
                    <a:pt x="482" y="391"/>
                  </a:cubicBezTo>
                  <a:cubicBezTo>
                    <a:pt x="425" y="411"/>
                    <a:pt x="425" y="411"/>
                    <a:pt x="425" y="411"/>
                  </a:cubicBezTo>
                  <a:cubicBezTo>
                    <a:pt x="438" y="410"/>
                    <a:pt x="451" y="409"/>
                    <a:pt x="463" y="407"/>
                  </a:cubicBezTo>
                  <a:close/>
                  <a:moveTo>
                    <a:pt x="425" y="411"/>
                  </a:moveTo>
                  <a:cubicBezTo>
                    <a:pt x="523" y="362"/>
                    <a:pt x="523" y="362"/>
                    <a:pt x="523" y="362"/>
                  </a:cubicBezTo>
                  <a:cubicBezTo>
                    <a:pt x="406" y="368"/>
                    <a:pt x="293" y="425"/>
                    <a:pt x="213" y="518"/>
                  </a:cubicBezTo>
                  <a:cubicBezTo>
                    <a:pt x="425" y="411"/>
                    <a:pt x="425" y="411"/>
                    <a:pt x="425" y="411"/>
                  </a:cubicBezTo>
                  <a:close/>
                  <a:moveTo>
                    <a:pt x="523" y="362"/>
                  </a:moveTo>
                  <a:cubicBezTo>
                    <a:pt x="509" y="371"/>
                    <a:pt x="495" y="380"/>
                    <a:pt x="482" y="391"/>
                  </a:cubicBezTo>
                  <a:cubicBezTo>
                    <a:pt x="509" y="381"/>
                    <a:pt x="509" y="381"/>
                    <a:pt x="509" y="381"/>
                  </a:cubicBezTo>
                  <a:cubicBezTo>
                    <a:pt x="523" y="362"/>
                    <a:pt x="523" y="362"/>
                    <a:pt x="523" y="362"/>
                  </a:cubicBezTo>
                  <a:close/>
                  <a:moveTo>
                    <a:pt x="509" y="381"/>
                  </a:moveTo>
                  <a:cubicBezTo>
                    <a:pt x="493" y="402"/>
                    <a:pt x="493" y="402"/>
                    <a:pt x="493" y="402"/>
                  </a:cubicBezTo>
                  <a:cubicBezTo>
                    <a:pt x="499" y="400"/>
                    <a:pt x="506" y="398"/>
                    <a:pt x="512" y="397"/>
                  </a:cubicBezTo>
                  <a:cubicBezTo>
                    <a:pt x="522" y="387"/>
                    <a:pt x="531" y="378"/>
                    <a:pt x="541" y="369"/>
                  </a:cubicBezTo>
                  <a:cubicBezTo>
                    <a:pt x="509" y="381"/>
                    <a:pt x="509" y="381"/>
                    <a:pt x="509" y="381"/>
                  </a:cubicBezTo>
                  <a:close/>
                  <a:moveTo>
                    <a:pt x="736" y="255"/>
                  </a:moveTo>
                  <a:cubicBezTo>
                    <a:pt x="622" y="226"/>
                    <a:pt x="498" y="247"/>
                    <a:pt x="398" y="312"/>
                  </a:cubicBezTo>
                  <a:cubicBezTo>
                    <a:pt x="736" y="255"/>
                    <a:pt x="736" y="255"/>
                    <a:pt x="736" y="255"/>
                  </a:cubicBezTo>
                  <a:close/>
                  <a:moveTo>
                    <a:pt x="967" y="216"/>
                  </a:moveTo>
                  <a:cubicBezTo>
                    <a:pt x="955" y="247"/>
                    <a:pt x="955" y="247"/>
                    <a:pt x="955" y="247"/>
                  </a:cubicBezTo>
                  <a:cubicBezTo>
                    <a:pt x="972" y="236"/>
                    <a:pt x="972" y="236"/>
                    <a:pt x="972" y="236"/>
                  </a:cubicBezTo>
                  <a:cubicBezTo>
                    <a:pt x="992" y="217"/>
                    <a:pt x="1013" y="199"/>
                    <a:pt x="1034" y="183"/>
                  </a:cubicBezTo>
                  <a:cubicBezTo>
                    <a:pt x="967" y="216"/>
                    <a:pt x="967" y="216"/>
                    <a:pt x="967" y="216"/>
                  </a:cubicBezTo>
                  <a:close/>
                  <a:moveTo>
                    <a:pt x="736" y="299"/>
                  </a:moveTo>
                  <a:cubicBezTo>
                    <a:pt x="723" y="309"/>
                    <a:pt x="710" y="319"/>
                    <a:pt x="698" y="330"/>
                  </a:cubicBezTo>
                  <a:cubicBezTo>
                    <a:pt x="656" y="338"/>
                    <a:pt x="616" y="352"/>
                    <a:pt x="577" y="372"/>
                  </a:cubicBezTo>
                  <a:cubicBezTo>
                    <a:pt x="620" y="341"/>
                    <a:pt x="620" y="341"/>
                    <a:pt x="620" y="341"/>
                  </a:cubicBezTo>
                  <a:cubicBezTo>
                    <a:pt x="736" y="299"/>
                    <a:pt x="736" y="299"/>
                    <a:pt x="736" y="299"/>
                  </a:cubicBezTo>
                  <a:close/>
                  <a:moveTo>
                    <a:pt x="839" y="429"/>
                  </a:moveTo>
                  <a:cubicBezTo>
                    <a:pt x="726" y="496"/>
                    <a:pt x="666" y="618"/>
                    <a:pt x="604" y="736"/>
                  </a:cubicBezTo>
                  <a:cubicBezTo>
                    <a:pt x="683" y="632"/>
                    <a:pt x="683" y="632"/>
                    <a:pt x="683" y="632"/>
                  </a:cubicBezTo>
                  <a:cubicBezTo>
                    <a:pt x="669" y="666"/>
                    <a:pt x="658" y="702"/>
                    <a:pt x="652" y="739"/>
                  </a:cubicBezTo>
                  <a:cubicBezTo>
                    <a:pt x="839" y="429"/>
                    <a:pt x="839" y="429"/>
                    <a:pt x="839" y="429"/>
                  </a:cubicBezTo>
                  <a:close/>
                  <a:moveTo>
                    <a:pt x="604" y="736"/>
                  </a:moveTo>
                  <a:cubicBezTo>
                    <a:pt x="475" y="905"/>
                    <a:pt x="475" y="905"/>
                    <a:pt x="475" y="905"/>
                  </a:cubicBezTo>
                  <a:cubicBezTo>
                    <a:pt x="502" y="884"/>
                    <a:pt x="527" y="860"/>
                    <a:pt x="549" y="834"/>
                  </a:cubicBezTo>
                  <a:cubicBezTo>
                    <a:pt x="569" y="803"/>
                    <a:pt x="586" y="769"/>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ysClr val="windowText" lastClr="000000"/>
                </a:solidFill>
                <a:latin typeface="隶书" panose="02010509060101010101" pitchFamily="49" charset="-122"/>
                <a:cs typeface="隶书" panose="02010509060101010101" pitchFamily="49" charset="-122"/>
              </a:endParaRPr>
            </a:p>
          </p:txBody>
        </p:sp>
        <p:sp>
          <p:nvSpPr>
            <p:cNvPr id="12" name="Freeform 203"/>
            <p:cNvSpPr>
              <a:spLocks noEditPoints="1"/>
            </p:cNvSpPr>
            <p:nvPr>
              <p:custDataLst>
                <p:tags r:id="rId16"/>
              </p:custDataLst>
            </p:nvPr>
          </p:nvSpPr>
          <p:spPr bwMode="auto">
            <a:xfrm flipH="1">
              <a:off x="1065377" y="171031"/>
              <a:ext cx="1967798" cy="1510600"/>
            </a:xfrm>
            <a:custGeom>
              <a:gdLst>
                <a:gd name="T0" fmla="*/ 1088 w 1300"/>
                <a:gd name="T1" fmla="*/ 228 h 997"/>
                <a:gd name="T2" fmla="*/ 1173 w 1300"/>
                <a:gd name="T3" fmla="*/ 111 h 997"/>
                <a:gd name="T4" fmla="*/ 1034 w 1300"/>
                <a:gd name="T5" fmla="*/ 183 h 997"/>
                <a:gd name="T6" fmla="*/ 954 w 1300"/>
                <a:gd name="T7" fmla="*/ 247 h 997"/>
                <a:gd name="T8" fmla="*/ 898 w 1300"/>
                <a:gd name="T9" fmla="*/ 318 h 997"/>
                <a:gd name="T10" fmla="*/ 1173 w 1300"/>
                <a:gd name="T11" fmla="*/ 111 h 997"/>
                <a:gd name="T12" fmla="*/ 819 w 1300"/>
                <a:gd name="T13" fmla="*/ 582 h 997"/>
                <a:gd name="T14" fmla="*/ 875 w 1300"/>
                <a:gd name="T15" fmla="*/ 335 h 997"/>
                <a:gd name="T16" fmla="*/ 931 w 1300"/>
                <a:gd name="T17" fmla="*/ 261 h 997"/>
                <a:gd name="T18" fmla="*/ 967 w 1300"/>
                <a:gd name="T19" fmla="*/ 217 h 997"/>
                <a:gd name="T20" fmla="*/ 622 w 1300"/>
                <a:gd name="T21" fmla="*/ 339 h 997"/>
                <a:gd name="T22" fmla="*/ 523 w 1300"/>
                <a:gd name="T23" fmla="*/ 394 h 997"/>
                <a:gd name="T24" fmla="*/ 492 w 1300"/>
                <a:gd name="T25" fmla="*/ 402 h 997"/>
                <a:gd name="T26" fmla="*/ 380 w 1300"/>
                <a:gd name="T27" fmla="*/ 458 h 997"/>
                <a:gd name="T28" fmla="*/ 257 w 1300"/>
                <a:gd name="T29" fmla="*/ 518 h 997"/>
                <a:gd name="T30" fmla="*/ 310 w 1300"/>
                <a:gd name="T31" fmla="*/ 513 h 997"/>
                <a:gd name="T32" fmla="*/ 264 w 1300"/>
                <a:gd name="T33" fmla="*/ 605 h 997"/>
                <a:gd name="T34" fmla="*/ 365 w 1300"/>
                <a:gd name="T35" fmla="*/ 530 h 997"/>
                <a:gd name="T36" fmla="*/ 344 w 1300"/>
                <a:gd name="T37" fmla="*/ 565 h 997"/>
                <a:gd name="T38" fmla="*/ 444 w 1300"/>
                <a:gd name="T39" fmla="*/ 479 h 997"/>
                <a:gd name="T40" fmla="*/ 542 w 1300"/>
                <a:gd name="T41" fmla="*/ 430 h 997"/>
                <a:gd name="T42" fmla="*/ 494 w 1300"/>
                <a:gd name="T43" fmla="*/ 493 h 997"/>
                <a:gd name="T44" fmla="*/ 447 w 1300"/>
                <a:gd name="T45" fmla="*/ 594 h 997"/>
                <a:gd name="T46" fmla="*/ 371 w 1300"/>
                <a:gd name="T47" fmla="*/ 713 h 997"/>
                <a:gd name="T48" fmla="*/ 379 w 1300"/>
                <a:gd name="T49" fmla="*/ 671 h 997"/>
                <a:gd name="T50" fmla="*/ 218 w 1300"/>
                <a:gd name="T51" fmla="*/ 785 h 997"/>
                <a:gd name="T52" fmla="*/ 290 w 1300"/>
                <a:gd name="T53" fmla="*/ 781 h 997"/>
                <a:gd name="T54" fmla="*/ 236 w 1300"/>
                <a:gd name="T55" fmla="*/ 910 h 997"/>
                <a:gd name="T56" fmla="*/ 226 w 1300"/>
                <a:gd name="T57" fmla="*/ 953 h 997"/>
                <a:gd name="T58" fmla="*/ 265 w 1300"/>
                <a:gd name="T59" fmla="*/ 888 h 997"/>
                <a:gd name="T60" fmla="*/ 357 w 1300"/>
                <a:gd name="T61" fmla="*/ 820 h 997"/>
                <a:gd name="T62" fmla="*/ 460 w 1300"/>
                <a:gd name="T63" fmla="*/ 744 h 997"/>
                <a:gd name="T64" fmla="*/ 428 w 1300"/>
                <a:gd name="T65" fmla="*/ 712 h 997"/>
                <a:gd name="T66" fmla="*/ 754 w 1300"/>
                <a:gd name="T67" fmla="*/ 323 h 997"/>
                <a:gd name="T68" fmla="*/ 663 w 1300"/>
                <a:gd name="T69" fmla="*/ 442 h 997"/>
                <a:gd name="T70" fmla="*/ 394 w 1300"/>
                <a:gd name="T71" fmla="*/ 796 h 997"/>
                <a:gd name="T72" fmla="*/ 366 w 1300"/>
                <a:gd name="T73" fmla="*/ 906 h 997"/>
                <a:gd name="T74" fmla="*/ 218 w 1300"/>
                <a:gd name="T75" fmla="*/ 785 h 997"/>
                <a:gd name="T76" fmla="*/ 450 w 1300"/>
                <a:gd name="T77" fmla="*/ 548 h 997"/>
                <a:gd name="T78" fmla="*/ 283 w 1300"/>
                <a:gd name="T79" fmla="*/ 672 h 997"/>
                <a:gd name="T80" fmla="*/ 365 w 1300"/>
                <a:gd name="T81" fmla="*/ 530 h 997"/>
                <a:gd name="T82" fmla="*/ 0 w 1300"/>
                <a:gd name="T83" fmla="*/ 625 h 997"/>
                <a:gd name="T84" fmla="*/ 193 w 1300"/>
                <a:gd name="T85" fmla="*/ 555 h 997"/>
                <a:gd name="T86" fmla="*/ 463 w 1300"/>
                <a:gd name="T87" fmla="*/ 407 h 997"/>
                <a:gd name="T88" fmla="*/ 425 w 1300"/>
                <a:gd name="T89" fmla="*/ 411 h 997"/>
                <a:gd name="T90" fmla="*/ 523 w 1300"/>
                <a:gd name="T91" fmla="*/ 362 h 997"/>
                <a:gd name="T92" fmla="*/ 541 w 1300"/>
                <a:gd name="T93" fmla="*/ 370 h 997"/>
                <a:gd name="T94" fmla="*/ 735 w 1300"/>
                <a:gd name="T95" fmla="*/ 256 h 997"/>
                <a:gd name="T96" fmla="*/ 1034 w 1300"/>
                <a:gd name="T97" fmla="*/ 183 h 997"/>
                <a:gd name="T98" fmla="*/ 577 w 1300"/>
                <a:gd name="T99" fmla="*/ 373 h 997"/>
                <a:gd name="T100" fmla="*/ 604 w 1300"/>
                <a:gd name="T101" fmla="*/ 736 h 997"/>
                <a:gd name="T102" fmla="*/ 604 w 1300"/>
                <a:gd name="T103" fmla="*/ 736 h 9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7">
                  <a:moveTo>
                    <a:pt x="1088" y="228"/>
                  </a:moveTo>
                  <a:cubicBezTo>
                    <a:pt x="920" y="353"/>
                    <a:pt x="920" y="353"/>
                    <a:pt x="920" y="353"/>
                  </a:cubicBezTo>
                  <a:cubicBezTo>
                    <a:pt x="951" y="341"/>
                    <a:pt x="982" y="325"/>
                    <a:pt x="1010" y="307"/>
                  </a:cubicBezTo>
                  <a:cubicBezTo>
                    <a:pt x="1037" y="282"/>
                    <a:pt x="1062" y="255"/>
                    <a:pt x="1088" y="228"/>
                  </a:cubicBezTo>
                  <a:close/>
                  <a:moveTo>
                    <a:pt x="1296" y="34"/>
                  </a:moveTo>
                  <a:cubicBezTo>
                    <a:pt x="1297" y="23"/>
                    <a:pt x="1298" y="11"/>
                    <a:pt x="1300" y="0"/>
                  </a:cubicBezTo>
                  <a:cubicBezTo>
                    <a:pt x="1238" y="38"/>
                    <a:pt x="1174" y="79"/>
                    <a:pt x="1110" y="120"/>
                  </a:cubicBezTo>
                  <a:cubicBezTo>
                    <a:pt x="1131" y="115"/>
                    <a:pt x="1152" y="112"/>
                    <a:pt x="1173" y="111"/>
                  </a:cubicBezTo>
                  <a:cubicBezTo>
                    <a:pt x="1296" y="34"/>
                    <a:pt x="1296" y="34"/>
                    <a:pt x="1296" y="34"/>
                  </a:cubicBezTo>
                  <a:close/>
                  <a:moveTo>
                    <a:pt x="1173" y="111"/>
                  </a:moveTo>
                  <a:cubicBezTo>
                    <a:pt x="1170" y="113"/>
                    <a:pt x="1170" y="113"/>
                    <a:pt x="1170" y="113"/>
                  </a:cubicBezTo>
                  <a:cubicBezTo>
                    <a:pt x="1119" y="127"/>
                    <a:pt x="1075" y="152"/>
                    <a:pt x="1034" y="183"/>
                  </a:cubicBezTo>
                  <a:cubicBezTo>
                    <a:pt x="1152" y="124"/>
                    <a:pt x="1152" y="124"/>
                    <a:pt x="1152" y="124"/>
                  </a:cubicBezTo>
                  <a:cubicBezTo>
                    <a:pt x="971" y="236"/>
                    <a:pt x="971" y="236"/>
                    <a:pt x="971" y="236"/>
                  </a:cubicBezTo>
                  <a:cubicBezTo>
                    <a:pt x="964" y="243"/>
                    <a:pt x="957" y="250"/>
                    <a:pt x="950" y="257"/>
                  </a:cubicBezTo>
                  <a:cubicBezTo>
                    <a:pt x="954" y="247"/>
                    <a:pt x="954" y="247"/>
                    <a:pt x="954" y="247"/>
                  </a:cubicBezTo>
                  <a:cubicBezTo>
                    <a:pt x="931" y="261"/>
                    <a:pt x="931" y="261"/>
                    <a:pt x="931" y="261"/>
                  </a:cubicBezTo>
                  <a:cubicBezTo>
                    <a:pt x="922" y="275"/>
                    <a:pt x="914" y="288"/>
                    <a:pt x="906" y="302"/>
                  </a:cubicBezTo>
                  <a:cubicBezTo>
                    <a:pt x="896" y="313"/>
                    <a:pt x="886" y="324"/>
                    <a:pt x="875" y="335"/>
                  </a:cubicBezTo>
                  <a:cubicBezTo>
                    <a:pt x="898" y="318"/>
                    <a:pt x="898" y="318"/>
                    <a:pt x="898" y="318"/>
                  </a:cubicBezTo>
                  <a:cubicBezTo>
                    <a:pt x="858" y="399"/>
                    <a:pt x="839" y="492"/>
                    <a:pt x="819" y="582"/>
                  </a:cubicBezTo>
                  <a:cubicBezTo>
                    <a:pt x="937" y="289"/>
                    <a:pt x="937" y="289"/>
                    <a:pt x="937" y="289"/>
                  </a:cubicBezTo>
                  <a:cubicBezTo>
                    <a:pt x="1179" y="110"/>
                    <a:pt x="1179" y="110"/>
                    <a:pt x="1179" y="110"/>
                  </a:cubicBezTo>
                  <a:cubicBezTo>
                    <a:pt x="1177" y="110"/>
                    <a:pt x="1175" y="110"/>
                    <a:pt x="1173" y="111"/>
                  </a:cubicBezTo>
                  <a:close/>
                  <a:moveTo>
                    <a:pt x="819" y="582"/>
                  </a:moveTo>
                  <a:cubicBezTo>
                    <a:pt x="738" y="783"/>
                    <a:pt x="738" y="783"/>
                    <a:pt x="738" y="783"/>
                  </a:cubicBezTo>
                  <a:cubicBezTo>
                    <a:pt x="758" y="755"/>
                    <a:pt x="776" y="725"/>
                    <a:pt x="791" y="693"/>
                  </a:cubicBezTo>
                  <a:cubicBezTo>
                    <a:pt x="802" y="657"/>
                    <a:pt x="810" y="620"/>
                    <a:pt x="819" y="582"/>
                  </a:cubicBezTo>
                  <a:close/>
                  <a:moveTo>
                    <a:pt x="875" y="335"/>
                  </a:moveTo>
                  <a:cubicBezTo>
                    <a:pt x="708" y="459"/>
                    <a:pt x="708" y="459"/>
                    <a:pt x="708" y="459"/>
                  </a:cubicBezTo>
                  <a:cubicBezTo>
                    <a:pt x="739" y="447"/>
                    <a:pt x="769" y="432"/>
                    <a:pt x="798" y="413"/>
                  </a:cubicBezTo>
                  <a:cubicBezTo>
                    <a:pt x="824" y="389"/>
                    <a:pt x="850" y="362"/>
                    <a:pt x="875" y="335"/>
                  </a:cubicBezTo>
                  <a:close/>
                  <a:moveTo>
                    <a:pt x="931" y="261"/>
                  </a:moveTo>
                  <a:cubicBezTo>
                    <a:pt x="942" y="246"/>
                    <a:pt x="953" y="231"/>
                    <a:pt x="967" y="217"/>
                  </a:cubicBezTo>
                  <a:cubicBezTo>
                    <a:pt x="773" y="360"/>
                    <a:pt x="773" y="360"/>
                    <a:pt x="773" y="360"/>
                  </a:cubicBezTo>
                  <a:cubicBezTo>
                    <a:pt x="931" y="261"/>
                    <a:pt x="931" y="261"/>
                    <a:pt x="931" y="261"/>
                  </a:cubicBezTo>
                  <a:close/>
                  <a:moveTo>
                    <a:pt x="773" y="360"/>
                  </a:moveTo>
                  <a:cubicBezTo>
                    <a:pt x="744" y="378"/>
                    <a:pt x="744" y="378"/>
                    <a:pt x="744" y="378"/>
                  </a:cubicBezTo>
                  <a:cubicBezTo>
                    <a:pt x="769" y="351"/>
                    <a:pt x="849" y="293"/>
                    <a:pt x="951" y="225"/>
                  </a:cubicBezTo>
                  <a:cubicBezTo>
                    <a:pt x="967" y="217"/>
                    <a:pt x="967" y="217"/>
                    <a:pt x="967" y="217"/>
                  </a:cubicBezTo>
                  <a:cubicBezTo>
                    <a:pt x="965" y="217"/>
                    <a:pt x="964" y="217"/>
                    <a:pt x="963" y="217"/>
                  </a:cubicBezTo>
                  <a:cubicBezTo>
                    <a:pt x="1009" y="185"/>
                    <a:pt x="1059" y="153"/>
                    <a:pt x="1110" y="120"/>
                  </a:cubicBezTo>
                  <a:cubicBezTo>
                    <a:pt x="1040" y="135"/>
                    <a:pt x="973" y="169"/>
                    <a:pt x="917" y="218"/>
                  </a:cubicBezTo>
                  <a:cubicBezTo>
                    <a:pt x="811" y="227"/>
                    <a:pt x="716" y="285"/>
                    <a:pt x="622" y="339"/>
                  </a:cubicBezTo>
                  <a:cubicBezTo>
                    <a:pt x="735" y="256"/>
                    <a:pt x="735" y="256"/>
                    <a:pt x="735" y="256"/>
                  </a:cubicBezTo>
                  <a:cubicBezTo>
                    <a:pt x="660" y="274"/>
                    <a:pt x="598" y="318"/>
                    <a:pt x="541" y="370"/>
                  </a:cubicBezTo>
                  <a:cubicBezTo>
                    <a:pt x="617" y="342"/>
                    <a:pt x="617" y="342"/>
                    <a:pt x="617" y="342"/>
                  </a:cubicBezTo>
                  <a:cubicBezTo>
                    <a:pt x="586" y="360"/>
                    <a:pt x="554" y="378"/>
                    <a:pt x="523" y="394"/>
                  </a:cubicBezTo>
                  <a:cubicBezTo>
                    <a:pt x="519" y="395"/>
                    <a:pt x="516" y="396"/>
                    <a:pt x="512" y="397"/>
                  </a:cubicBezTo>
                  <a:cubicBezTo>
                    <a:pt x="500" y="409"/>
                    <a:pt x="489" y="420"/>
                    <a:pt x="477" y="432"/>
                  </a:cubicBezTo>
                  <a:cubicBezTo>
                    <a:pt x="474" y="433"/>
                    <a:pt x="471" y="433"/>
                    <a:pt x="468" y="434"/>
                  </a:cubicBezTo>
                  <a:cubicBezTo>
                    <a:pt x="492" y="402"/>
                    <a:pt x="492" y="402"/>
                    <a:pt x="492" y="402"/>
                  </a:cubicBezTo>
                  <a:cubicBezTo>
                    <a:pt x="483" y="404"/>
                    <a:pt x="473" y="406"/>
                    <a:pt x="463" y="407"/>
                  </a:cubicBezTo>
                  <a:cubicBezTo>
                    <a:pt x="451" y="418"/>
                    <a:pt x="440" y="430"/>
                    <a:pt x="429" y="442"/>
                  </a:cubicBezTo>
                  <a:cubicBezTo>
                    <a:pt x="427" y="442"/>
                    <a:pt x="425" y="443"/>
                    <a:pt x="423" y="444"/>
                  </a:cubicBezTo>
                  <a:cubicBezTo>
                    <a:pt x="408" y="448"/>
                    <a:pt x="394" y="452"/>
                    <a:pt x="380" y="458"/>
                  </a:cubicBezTo>
                  <a:cubicBezTo>
                    <a:pt x="375" y="460"/>
                    <a:pt x="371" y="461"/>
                    <a:pt x="366" y="463"/>
                  </a:cubicBezTo>
                  <a:cubicBezTo>
                    <a:pt x="362" y="465"/>
                    <a:pt x="357" y="467"/>
                    <a:pt x="352" y="469"/>
                  </a:cubicBezTo>
                  <a:cubicBezTo>
                    <a:pt x="329" y="479"/>
                    <a:pt x="307" y="491"/>
                    <a:pt x="284" y="503"/>
                  </a:cubicBezTo>
                  <a:cubicBezTo>
                    <a:pt x="275" y="508"/>
                    <a:pt x="266" y="513"/>
                    <a:pt x="257" y="518"/>
                  </a:cubicBezTo>
                  <a:cubicBezTo>
                    <a:pt x="248" y="523"/>
                    <a:pt x="239" y="528"/>
                    <a:pt x="231" y="533"/>
                  </a:cubicBezTo>
                  <a:cubicBezTo>
                    <a:pt x="222" y="538"/>
                    <a:pt x="213" y="543"/>
                    <a:pt x="204" y="549"/>
                  </a:cubicBezTo>
                  <a:cubicBezTo>
                    <a:pt x="200" y="551"/>
                    <a:pt x="196" y="553"/>
                    <a:pt x="193" y="555"/>
                  </a:cubicBezTo>
                  <a:cubicBezTo>
                    <a:pt x="310" y="513"/>
                    <a:pt x="310" y="513"/>
                    <a:pt x="310" y="513"/>
                  </a:cubicBezTo>
                  <a:cubicBezTo>
                    <a:pt x="282" y="534"/>
                    <a:pt x="255" y="558"/>
                    <a:pt x="231" y="586"/>
                  </a:cubicBezTo>
                  <a:cubicBezTo>
                    <a:pt x="261" y="571"/>
                    <a:pt x="261" y="571"/>
                    <a:pt x="261" y="571"/>
                  </a:cubicBezTo>
                  <a:cubicBezTo>
                    <a:pt x="187" y="618"/>
                    <a:pt x="126" y="688"/>
                    <a:pt x="87" y="771"/>
                  </a:cubicBezTo>
                  <a:cubicBezTo>
                    <a:pt x="264" y="605"/>
                    <a:pt x="264" y="605"/>
                    <a:pt x="264" y="605"/>
                  </a:cubicBezTo>
                  <a:cubicBezTo>
                    <a:pt x="264" y="605"/>
                    <a:pt x="264" y="605"/>
                    <a:pt x="264" y="605"/>
                  </a:cubicBezTo>
                  <a:cubicBezTo>
                    <a:pt x="346" y="528"/>
                    <a:pt x="346" y="528"/>
                    <a:pt x="346" y="528"/>
                  </a:cubicBezTo>
                  <a:cubicBezTo>
                    <a:pt x="376" y="513"/>
                    <a:pt x="376" y="513"/>
                    <a:pt x="376" y="513"/>
                  </a:cubicBezTo>
                  <a:cubicBezTo>
                    <a:pt x="372" y="519"/>
                    <a:pt x="368" y="524"/>
                    <a:pt x="365" y="530"/>
                  </a:cubicBezTo>
                  <a:cubicBezTo>
                    <a:pt x="413" y="494"/>
                    <a:pt x="413" y="494"/>
                    <a:pt x="413" y="494"/>
                  </a:cubicBezTo>
                  <a:cubicBezTo>
                    <a:pt x="423" y="489"/>
                    <a:pt x="423" y="489"/>
                    <a:pt x="423" y="489"/>
                  </a:cubicBezTo>
                  <a:cubicBezTo>
                    <a:pt x="401" y="513"/>
                    <a:pt x="378" y="537"/>
                    <a:pt x="354" y="559"/>
                  </a:cubicBezTo>
                  <a:cubicBezTo>
                    <a:pt x="351" y="561"/>
                    <a:pt x="347" y="563"/>
                    <a:pt x="344" y="565"/>
                  </a:cubicBezTo>
                  <a:cubicBezTo>
                    <a:pt x="325" y="599"/>
                    <a:pt x="307" y="633"/>
                    <a:pt x="289" y="668"/>
                  </a:cubicBezTo>
                  <a:cubicBezTo>
                    <a:pt x="289" y="667"/>
                    <a:pt x="289" y="667"/>
                    <a:pt x="289" y="667"/>
                  </a:cubicBezTo>
                  <a:cubicBezTo>
                    <a:pt x="427" y="487"/>
                    <a:pt x="427" y="487"/>
                    <a:pt x="427" y="487"/>
                  </a:cubicBezTo>
                  <a:cubicBezTo>
                    <a:pt x="444" y="479"/>
                    <a:pt x="444" y="479"/>
                    <a:pt x="444" y="479"/>
                  </a:cubicBezTo>
                  <a:cubicBezTo>
                    <a:pt x="542" y="430"/>
                    <a:pt x="542" y="430"/>
                    <a:pt x="542" y="430"/>
                  </a:cubicBezTo>
                  <a:cubicBezTo>
                    <a:pt x="609" y="396"/>
                    <a:pt x="609" y="396"/>
                    <a:pt x="609" y="396"/>
                  </a:cubicBezTo>
                  <a:cubicBezTo>
                    <a:pt x="580" y="418"/>
                    <a:pt x="552" y="444"/>
                    <a:pt x="525" y="470"/>
                  </a:cubicBezTo>
                  <a:cubicBezTo>
                    <a:pt x="542" y="430"/>
                    <a:pt x="542" y="430"/>
                    <a:pt x="542" y="430"/>
                  </a:cubicBezTo>
                  <a:cubicBezTo>
                    <a:pt x="534" y="438"/>
                    <a:pt x="527" y="446"/>
                    <a:pt x="521" y="454"/>
                  </a:cubicBezTo>
                  <a:cubicBezTo>
                    <a:pt x="518" y="459"/>
                    <a:pt x="514" y="463"/>
                    <a:pt x="511" y="467"/>
                  </a:cubicBezTo>
                  <a:cubicBezTo>
                    <a:pt x="508" y="471"/>
                    <a:pt x="505" y="476"/>
                    <a:pt x="502" y="480"/>
                  </a:cubicBezTo>
                  <a:cubicBezTo>
                    <a:pt x="500" y="484"/>
                    <a:pt x="497" y="489"/>
                    <a:pt x="494" y="493"/>
                  </a:cubicBezTo>
                  <a:cubicBezTo>
                    <a:pt x="490" y="501"/>
                    <a:pt x="485" y="508"/>
                    <a:pt x="482" y="515"/>
                  </a:cubicBezTo>
                  <a:cubicBezTo>
                    <a:pt x="471" y="526"/>
                    <a:pt x="461" y="537"/>
                    <a:pt x="450" y="548"/>
                  </a:cubicBezTo>
                  <a:cubicBezTo>
                    <a:pt x="473" y="531"/>
                    <a:pt x="473" y="531"/>
                    <a:pt x="473" y="531"/>
                  </a:cubicBezTo>
                  <a:cubicBezTo>
                    <a:pt x="463" y="551"/>
                    <a:pt x="455" y="572"/>
                    <a:pt x="447" y="594"/>
                  </a:cubicBezTo>
                  <a:cubicBezTo>
                    <a:pt x="445" y="599"/>
                    <a:pt x="444" y="604"/>
                    <a:pt x="442" y="609"/>
                  </a:cubicBezTo>
                  <a:cubicBezTo>
                    <a:pt x="437" y="624"/>
                    <a:pt x="432" y="639"/>
                    <a:pt x="428" y="655"/>
                  </a:cubicBezTo>
                  <a:cubicBezTo>
                    <a:pt x="423" y="671"/>
                    <a:pt x="419" y="688"/>
                    <a:pt x="415" y="705"/>
                  </a:cubicBezTo>
                  <a:cubicBezTo>
                    <a:pt x="400" y="707"/>
                    <a:pt x="385" y="710"/>
                    <a:pt x="371" y="713"/>
                  </a:cubicBezTo>
                  <a:cubicBezTo>
                    <a:pt x="414" y="642"/>
                    <a:pt x="414" y="642"/>
                    <a:pt x="414" y="642"/>
                  </a:cubicBezTo>
                  <a:cubicBezTo>
                    <a:pt x="408" y="647"/>
                    <a:pt x="402" y="651"/>
                    <a:pt x="396" y="656"/>
                  </a:cubicBezTo>
                  <a:cubicBezTo>
                    <a:pt x="393" y="659"/>
                    <a:pt x="390" y="661"/>
                    <a:pt x="387" y="664"/>
                  </a:cubicBezTo>
                  <a:cubicBezTo>
                    <a:pt x="384" y="666"/>
                    <a:pt x="382" y="669"/>
                    <a:pt x="379" y="671"/>
                  </a:cubicBezTo>
                  <a:cubicBezTo>
                    <a:pt x="376" y="674"/>
                    <a:pt x="373" y="676"/>
                    <a:pt x="371" y="679"/>
                  </a:cubicBezTo>
                  <a:cubicBezTo>
                    <a:pt x="365" y="684"/>
                    <a:pt x="360" y="690"/>
                    <a:pt x="355" y="695"/>
                  </a:cubicBezTo>
                  <a:cubicBezTo>
                    <a:pt x="345" y="705"/>
                    <a:pt x="336" y="715"/>
                    <a:pt x="328" y="726"/>
                  </a:cubicBezTo>
                  <a:cubicBezTo>
                    <a:pt x="289" y="740"/>
                    <a:pt x="252" y="760"/>
                    <a:pt x="218" y="785"/>
                  </a:cubicBezTo>
                  <a:cubicBezTo>
                    <a:pt x="199" y="804"/>
                    <a:pt x="180" y="822"/>
                    <a:pt x="159" y="838"/>
                  </a:cubicBezTo>
                  <a:cubicBezTo>
                    <a:pt x="168" y="827"/>
                    <a:pt x="168" y="827"/>
                    <a:pt x="168" y="827"/>
                  </a:cubicBezTo>
                  <a:cubicBezTo>
                    <a:pt x="158" y="837"/>
                    <a:pt x="148" y="847"/>
                    <a:pt x="139" y="857"/>
                  </a:cubicBezTo>
                  <a:cubicBezTo>
                    <a:pt x="290" y="781"/>
                    <a:pt x="290" y="781"/>
                    <a:pt x="290" y="781"/>
                  </a:cubicBezTo>
                  <a:cubicBezTo>
                    <a:pt x="281" y="797"/>
                    <a:pt x="273" y="813"/>
                    <a:pt x="265" y="829"/>
                  </a:cubicBezTo>
                  <a:cubicBezTo>
                    <a:pt x="263" y="833"/>
                    <a:pt x="262" y="836"/>
                    <a:pt x="260" y="840"/>
                  </a:cubicBezTo>
                  <a:cubicBezTo>
                    <a:pt x="253" y="858"/>
                    <a:pt x="246" y="876"/>
                    <a:pt x="240" y="895"/>
                  </a:cubicBezTo>
                  <a:cubicBezTo>
                    <a:pt x="239" y="900"/>
                    <a:pt x="237" y="905"/>
                    <a:pt x="236" y="910"/>
                  </a:cubicBezTo>
                  <a:cubicBezTo>
                    <a:pt x="190" y="944"/>
                    <a:pt x="190" y="944"/>
                    <a:pt x="190" y="944"/>
                  </a:cubicBezTo>
                  <a:cubicBezTo>
                    <a:pt x="204" y="939"/>
                    <a:pt x="218" y="932"/>
                    <a:pt x="232" y="926"/>
                  </a:cubicBezTo>
                  <a:cubicBezTo>
                    <a:pt x="232" y="927"/>
                    <a:pt x="231" y="928"/>
                    <a:pt x="231" y="930"/>
                  </a:cubicBezTo>
                  <a:cubicBezTo>
                    <a:pt x="229" y="937"/>
                    <a:pt x="228" y="945"/>
                    <a:pt x="226" y="953"/>
                  </a:cubicBezTo>
                  <a:cubicBezTo>
                    <a:pt x="248" y="917"/>
                    <a:pt x="248" y="917"/>
                    <a:pt x="248" y="917"/>
                  </a:cubicBezTo>
                  <a:cubicBezTo>
                    <a:pt x="259" y="911"/>
                    <a:pt x="269" y="905"/>
                    <a:pt x="280" y="898"/>
                  </a:cubicBezTo>
                  <a:cubicBezTo>
                    <a:pt x="306" y="874"/>
                    <a:pt x="332" y="847"/>
                    <a:pt x="357" y="820"/>
                  </a:cubicBezTo>
                  <a:cubicBezTo>
                    <a:pt x="265" y="888"/>
                    <a:pt x="265" y="888"/>
                    <a:pt x="265" y="888"/>
                  </a:cubicBezTo>
                  <a:cubicBezTo>
                    <a:pt x="347" y="753"/>
                    <a:pt x="347" y="753"/>
                    <a:pt x="347" y="753"/>
                  </a:cubicBezTo>
                  <a:cubicBezTo>
                    <a:pt x="411" y="721"/>
                    <a:pt x="411" y="721"/>
                    <a:pt x="411" y="721"/>
                  </a:cubicBezTo>
                  <a:cubicBezTo>
                    <a:pt x="406" y="740"/>
                    <a:pt x="402" y="759"/>
                    <a:pt x="398" y="777"/>
                  </a:cubicBezTo>
                  <a:cubicBezTo>
                    <a:pt x="384" y="792"/>
                    <a:pt x="371" y="806"/>
                    <a:pt x="357" y="820"/>
                  </a:cubicBezTo>
                  <a:cubicBezTo>
                    <a:pt x="394" y="793"/>
                    <a:pt x="394" y="793"/>
                    <a:pt x="394" y="793"/>
                  </a:cubicBezTo>
                  <a:cubicBezTo>
                    <a:pt x="394" y="794"/>
                    <a:pt x="394" y="795"/>
                    <a:pt x="394" y="796"/>
                  </a:cubicBezTo>
                  <a:cubicBezTo>
                    <a:pt x="395" y="792"/>
                    <a:pt x="395" y="792"/>
                    <a:pt x="395" y="792"/>
                  </a:cubicBezTo>
                  <a:cubicBezTo>
                    <a:pt x="460" y="744"/>
                    <a:pt x="460" y="744"/>
                    <a:pt x="460" y="744"/>
                  </a:cubicBezTo>
                  <a:cubicBezTo>
                    <a:pt x="438" y="773"/>
                    <a:pt x="418" y="804"/>
                    <a:pt x="403" y="838"/>
                  </a:cubicBezTo>
                  <a:cubicBezTo>
                    <a:pt x="661" y="595"/>
                    <a:pt x="661" y="595"/>
                    <a:pt x="661" y="595"/>
                  </a:cubicBezTo>
                  <a:cubicBezTo>
                    <a:pt x="557" y="621"/>
                    <a:pt x="479" y="694"/>
                    <a:pt x="404" y="772"/>
                  </a:cubicBezTo>
                  <a:cubicBezTo>
                    <a:pt x="428" y="712"/>
                    <a:pt x="428" y="712"/>
                    <a:pt x="428" y="712"/>
                  </a:cubicBezTo>
                  <a:cubicBezTo>
                    <a:pt x="449" y="702"/>
                    <a:pt x="449" y="702"/>
                    <a:pt x="449" y="702"/>
                  </a:cubicBezTo>
                  <a:cubicBezTo>
                    <a:pt x="443" y="702"/>
                    <a:pt x="437" y="702"/>
                    <a:pt x="431" y="703"/>
                  </a:cubicBezTo>
                  <a:cubicBezTo>
                    <a:pt x="512" y="502"/>
                    <a:pt x="512" y="502"/>
                    <a:pt x="512" y="502"/>
                  </a:cubicBezTo>
                  <a:cubicBezTo>
                    <a:pt x="754" y="323"/>
                    <a:pt x="754" y="323"/>
                    <a:pt x="754" y="323"/>
                  </a:cubicBezTo>
                  <a:cubicBezTo>
                    <a:pt x="821" y="290"/>
                    <a:pt x="821" y="290"/>
                    <a:pt x="821" y="290"/>
                  </a:cubicBezTo>
                  <a:cubicBezTo>
                    <a:pt x="764" y="333"/>
                    <a:pt x="714" y="388"/>
                    <a:pt x="663" y="442"/>
                  </a:cubicBezTo>
                  <a:cubicBezTo>
                    <a:pt x="773" y="360"/>
                    <a:pt x="773" y="360"/>
                    <a:pt x="773" y="360"/>
                  </a:cubicBezTo>
                  <a:close/>
                  <a:moveTo>
                    <a:pt x="663" y="442"/>
                  </a:moveTo>
                  <a:cubicBezTo>
                    <a:pt x="495" y="566"/>
                    <a:pt x="495" y="566"/>
                    <a:pt x="495" y="566"/>
                  </a:cubicBezTo>
                  <a:cubicBezTo>
                    <a:pt x="527" y="554"/>
                    <a:pt x="557" y="538"/>
                    <a:pt x="585" y="520"/>
                  </a:cubicBezTo>
                  <a:cubicBezTo>
                    <a:pt x="612" y="495"/>
                    <a:pt x="637" y="469"/>
                    <a:pt x="663" y="442"/>
                  </a:cubicBezTo>
                  <a:close/>
                  <a:moveTo>
                    <a:pt x="394" y="796"/>
                  </a:moveTo>
                  <a:cubicBezTo>
                    <a:pt x="313" y="997"/>
                    <a:pt x="313" y="997"/>
                    <a:pt x="313" y="997"/>
                  </a:cubicBezTo>
                  <a:cubicBezTo>
                    <a:pt x="315" y="993"/>
                    <a:pt x="318" y="989"/>
                    <a:pt x="320" y="986"/>
                  </a:cubicBezTo>
                  <a:cubicBezTo>
                    <a:pt x="323" y="982"/>
                    <a:pt x="325" y="979"/>
                    <a:pt x="328" y="975"/>
                  </a:cubicBezTo>
                  <a:cubicBezTo>
                    <a:pt x="342" y="953"/>
                    <a:pt x="355" y="930"/>
                    <a:pt x="366" y="906"/>
                  </a:cubicBezTo>
                  <a:cubicBezTo>
                    <a:pt x="375" y="876"/>
                    <a:pt x="383" y="844"/>
                    <a:pt x="390" y="813"/>
                  </a:cubicBezTo>
                  <a:cubicBezTo>
                    <a:pt x="391" y="807"/>
                    <a:pt x="392" y="801"/>
                    <a:pt x="394" y="796"/>
                  </a:cubicBezTo>
                  <a:close/>
                  <a:moveTo>
                    <a:pt x="168" y="827"/>
                  </a:moveTo>
                  <a:cubicBezTo>
                    <a:pt x="183" y="812"/>
                    <a:pt x="200" y="797"/>
                    <a:pt x="218" y="785"/>
                  </a:cubicBezTo>
                  <a:cubicBezTo>
                    <a:pt x="223" y="779"/>
                    <a:pt x="228" y="773"/>
                    <a:pt x="233" y="768"/>
                  </a:cubicBezTo>
                  <a:cubicBezTo>
                    <a:pt x="252" y="737"/>
                    <a:pt x="270" y="704"/>
                    <a:pt x="287" y="671"/>
                  </a:cubicBezTo>
                  <a:cubicBezTo>
                    <a:pt x="317" y="659"/>
                    <a:pt x="346" y="644"/>
                    <a:pt x="373" y="626"/>
                  </a:cubicBezTo>
                  <a:cubicBezTo>
                    <a:pt x="399" y="602"/>
                    <a:pt x="425" y="575"/>
                    <a:pt x="450" y="548"/>
                  </a:cubicBezTo>
                  <a:cubicBezTo>
                    <a:pt x="289" y="667"/>
                    <a:pt x="289" y="667"/>
                    <a:pt x="289" y="667"/>
                  </a:cubicBezTo>
                  <a:cubicBezTo>
                    <a:pt x="288" y="669"/>
                    <a:pt x="288" y="669"/>
                    <a:pt x="288" y="669"/>
                  </a:cubicBezTo>
                  <a:cubicBezTo>
                    <a:pt x="288" y="669"/>
                    <a:pt x="288" y="669"/>
                    <a:pt x="289" y="668"/>
                  </a:cubicBezTo>
                  <a:cubicBezTo>
                    <a:pt x="283" y="672"/>
                    <a:pt x="283" y="672"/>
                    <a:pt x="283" y="672"/>
                  </a:cubicBezTo>
                  <a:cubicBezTo>
                    <a:pt x="284" y="672"/>
                    <a:pt x="286" y="671"/>
                    <a:pt x="287" y="671"/>
                  </a:cubicBezTo>
                  <a:cubicBezTo>
                    <a:pt x="168" y="827"/>
                    <a:pt x="168" y="827"/>
                    <a:pt x="168" y="827"/>
                  </a:cubicBezTo>
                  <a:close/>
                  <a:moveTo>
                    <a:pt x="344" y="565"/>
                  </a:moveTo>
                  <a:cubicBezTo>
                    <a:pt x="351" y="553"/>
                    <a:pt x="358" y="541"/>
                    <a:pt x="365" y="530"/>
                  </a:cubicBezTo>
                  <a:cubicBezTo>
                    <a:pt x="264" y="605"/>
                    <a:pt x="264" y="605"/>
                    <a:pt x="264" y="605"/>
                  </a:cubicBezTo>
                  <a:cubicBezTo>
                    <a:pt x="292" y="594"/>
                    <a:pt x="319" y="581"/>
                    <a:pt x="344" y="565"/>
                  </a:cubicBezTo>
                  <a:close/>
                  <a:moveTo>
                    <a:pt x="193" y="555"/>
                  </a:moveTo>
                  <a:cubicBezTo>
                    <a:pt x="0" y="625"/>
                    <a:pt x="0" y="625"/>
                    <a:pt x="0" y="625"/>
                  </a:cubicBezTo>
                  <a:cubicBezTo>
                    <a:pt x="16" y="623"/>
                    <a:pt x="33" y="622"/>
                    <a:pt x="49" y="619"/>
                  </a:cubicBezTo>
                  <a:cubicBezTo>
                    <a:pt x="57" y="617"/>
                    <a:pt x="66" y="616"/>
                    <a:pt x="74" y="614"/>
                  </a:cubicBezTo>
                  <a:cubicBezTo>
                    <a:pt x="82" y="612"/>
                    <a:pt x="90" y="610"/>
                    <a:pt x="98" y="607"/>
                  </a:cubicBezTo>
                  <a:cubicBezTo>
                    <a:pt x="130" y="592"/>
                    <a:pt x="161" y="574"/>
                    <a:pt x="193" y="555"/>
                  </a:cubicBezTo>
                  <a:close/>
                  <a:moveTo>
                    <a:pt x="463" y="407"/>
                  </a:moveTo>
                  <a:cubicBezTo>
                    <a:pt x="469" y="402"/>
                    <a:pt x="475" y="396"/>
                    <a:pt x="482" y="391"/>
                  </a:cubicBezTo>
                  <a:cubicBezTo>
                    <a:pt x="425" y="411"/>
                    <a:pt x="425" y="411"/>
                    <a:pt x="425" y="411"/>
                  </a:cubicBezTo>
                  <a:cubicBezTo>
                    <a:pt x="437" y="411"/>
                    <a:pt x="450" y="409"/>
                    <a:pt x="463" y="407"/>
                  </a:cubicBezTo>
                  <a:close/>
                  <a:moveTo>
                    <a:pt x="425" y="411"/>
                  </a:moveTo>
                  <a:cubicBezTo>
                    <a:pt x="523" y="362"/>
                    <a:pt x="523" y="362"/>
                    <a:pt x="523" y="362"/>
                  </a:cubicBezTo>
                  <a:cubicBezTo>
                    <a:pt x="406" y="368"/>
                    <a:pt x="292" y="425"/>
                    <a:pt x="212" y="518"/>
                  </a:cubicBezTo>
                  <a:cubicBezTo>
                    <a:pt x="425" y="411"/>
                    <a:pt x="425" y="411"/>
                    <a:pt x="425" y="411"/>
                  </a:cubicBezTo>
                  <a:close/>
                  <a:moveTo>
                    <a:pt x="523" y="362"/>
                  </a:moveTo>
                  <a:cubicBezTo>
                    <a:pt x="508" y="371"/>
                    <a:pt x="495" y="381"/>
                    <a:pt x="482" y="391"/>
                  </a:cubicBezTo>
                  <a:cubicBezTo>
                    <a:pt x="508" y="381"/>
                    <a:pt x="508" y="381"/>
                    <a:pt x="508" y="381"/>
                  </a:cubicBezTo>
                  <a:cubicBezTo>
                    <a:pt x="523" y="362"/>
                    <a:pt x="523" y="362"/>
                    <a:pt x="523" y="362"/>
                  </a:cubicBezTo>
                  <a:close/>
                  <a:moveTo>
                    <a:pt x="508" y="381"/>
                  </a:moveTo>
                  <a:cubicBezTo>
                    <a:pt x="492" y="402"/>
                    <a:pt x="492" y="402"/>
                    <a:pt x="492" y="402"/>
                  </a:cubicBezTo>
                  <a:cubicBezTo>
                    <a:pt x="499" y="400"/>
                    <a:pt x="505" y="399"/>
                    <a:pt x="512" y="397"/>
                  </a:cubicBezTo>
                  <a:cubicBezTo>
                    <a:pt x="521" y="388"/>
                    <a:pt x="531" y="379"/>
                    <a:pt x="541" y="370"/>
                  </a:cubicBezTo>
                  <a:cubicBezTo>
                    <a:pt x="508" y="381"/>
                    <a:pt x="508" y="381"/>
                    <a:pt x="508" y="381"/>
                  </a:cubicBezTo>
                  <a:close/>
                  <a:moveTo>
                    <a:pt x="735" y="256"/>
                  </a:moveTo>
                  <a:cubicBezTo>
                    <a:pt x="621" y="227"/>
                    <a:pt x="498" y="247"/>
                    <a:pt x="397" y="313"/>
                  </a:cubicBezTo>
                  <a:lnTo>
                    <a:pt x="735" y="256"/>
                  </a:lnTo>
                  <a:close/>
                  <a:moveTo>
                    <a:pt x="967" y="217"/>
                  </a:moveTo>
                  <a:cubicBezTo>
                    <a:pt x="954" y="247"/>
                    <a:pt x="954" y="247"/>
                    <a:pt x="954" y="247"/>
                  </a:cubicBezTo>
                  <a:cubicBezTo>
                    <a:pt x="971" y="236"/>
                    <a:pt x="971" y="236"/>
                    <a:pt x="971" y="236"/>
                  </a:cubicBezTo>
                  <a:cubicBezTo>
                    <a:pt x="991" y="217"/>
                    <a:pt x="1012" y="199"/>
                    <a:pt x="1034" y="183"/>
                  </a:cubicBezTo>
                  <a:cubicBezTo>
                    <a:pt x="967" y="217"/>
                    <a:pt x="967" y="217"/>
                    <a:pt x="967" y="217"/>
                  </a:cubicBezTo>
                  <a:close/>
                  <a:moveTo>
                    <a:pt x="735" y="300"/>
                  </a:moveTo>
                  <a:cubicBezTo>
                    <a:pt x="722" y="309"/>
                    <a:pt x="710" y="319"/>
                    <a:pt x="697" y="330"/>
                  </a:cubicBezTo>
                  <a:cubicBezTo>
                    <a:pt x="656" y="338"/>
                    <a:pt x="615" y="353"/>
                    <a:pt x="577" y="373"/>
                  </a:cubicBezTo>
                  <a:cubicBezTo>
                    <a:pt x="619" y="341"/>
                    <a:pt x="619" y="341"/>
                    <a:pt x="619" y="341"/>
                  </a:cubicBezTo>
                  <a:cubicBezTo>
                    <a:pt x="735" y="300"/>
                    <a:pt x="735" y="300"/>
                    <a:pt x="735" y="300"/>
                  </a:cubicBezTo>
                  <a:close/>
                  <a:moveTo>
                    <a:pt x="838" y="429"/>
                  </a:moveTo>
                  <a:cubicBezTo>
                    <a:pt x="726" y="497"/>
                    <a:pt x="666" y="619"/>
                    <a:pt x="604" y="736"/>
                  </a:cubicBezTo>
                  <a:cubicBezTo>
                    <a:pt x="683" y="632"/>
                    <a:pt x="683" y="632"/>
                    <a:pt x="683" y="632"/>
                  </a:cubicBezTo>
                  <a:cubicBezTo>
                    <a:pt x="669" y="667"/>
                    <a:pt x="658" y="703"/>
                    <a:pt x="651" y="740"/>
                  </a:cubicBezTo>
                  <a:cubicBezTo>
                    <a:pt x="838" y="429"/>
                    <a:pt x="838" y="429"/>
                    <a:pt x="838" y="429"/>
                  </a:cubicBezTo>
                  <a:close/>
                  <a:moveTo>
                    <a:pt x="604" y="736"/>
                  </a:moveTo>
                  <a:cubicBezTo>
                    <a:pt x="474" y="905"/>
                    <a:pt x="474" y="905"/>
                    <a:pt x="474" y="905"/>
                  </a:cubicBezTo>
                  <a:cubicBezTo>
                    <a:pt x="501" y="885"/>
                    <a:pt x="526" y="861"/>
                    <a:pt x="549" y="835"/>
                  </a:cubicBezTo>
                  <a:cubicBezTo>
                    <a:pt x="568" y="803"/>
                    <a:pt x="586" y="770"/>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ysClr val="windowText" lastClr="000000"/>
                </a:solidFill>
                <a:latin typeface="隶书" panose="02010509060101010101" pitchFamily="49" charset="-122"/>
                <a:cs typeface="隶书" panose="02010509060101010101" pitchFamily="49" charset="-122"/>
              </a:endParaRPr>
            </a:p>
          </p:txBody>
        </p:sp>
        <p:sp>
          <p:nvSpPr>
            <p:cNvPr id="13" name="Freeform 204"/>
            <p:cNvSpPr>
              <a:spLocks noEditPoints="1"/>
            </p:cNvSpPr>
            <p:nvPr>
              <p:custDataLst>
                <p:tags r:id="rId17"/>
              </p:custDataLst>
            </p:nvPr>
          </p:nvSpPr>
          <p:spPr bwMode="auto">
            <a:xfrm flipH="1">
              <a:off x="-107268" y="84948"/>
              <a:ext cx="1967161" cy="1508687"/>
            </a:xfrm>
            <a:custGeom>
              <a:gdLst>
                <a:gd name="T0" fmla="*/ 1088 w 1300"/>
                <a:gd name="T1" fmla="*/ 228 h 996"/>
                <a:gd name="T2" fmla="*/ 1174 w 1300"/>
                <a:gd name="T3" fmla="*/ 110 h 996"/>
                <a:gd name="T4" fmla="*/ 1034 w 1300"/>
                <a:gd name="T5" fmla="*/ 183 h 996"/>
                <a:gd name="T6" fmla="*/ 955 w 1300"/>
                <a:gd name="T7" fmla="*/ 247 h 996"/>
                <a:gd name="T8" fmla="*/ 899 w 1300"/>
                <a:gd name="T9" fmla="*/ 318 h 996"/>
                <a:gd name="T10" fmla="*/ 1174 w 1300"/>
                <a:gd name="T11" fmla="*/ 110 h 996"/>
                <a:gd name="T12" fmla="*/ 819 w 1300"/>
                <a:gd name="T13" fmla="*/ 582 h 996"/>
                <a:gd name="T14" fmla="*/ 876 w 1300"/>
                <a:gd name="T15" fmla="*/ 335 h 996"/>
                <a:gd name="T16" fmla="*/ 932 w 1300"/>
                <a:gd name="T17" fmla="*/ 261 h 996"/>
                <a:gd name="T18" fmla="*/ 967 w 1300"/>
                <a:gd name="T19" fmla="*/ 216 h 996"/>
                <a:gd name="T20" fmla="*/ 623 w 1300"/>
                <a:gd name="T21" fmla="*/ 339 h 996"/>
                <a:gd name="T22" fmla="*/ 523 w 1300"/>
                <a:gd name="T23" fmla="*/ 394 h 996"/>
                <a:gd name="T24" fmla="*/ 493 w 1300"/>
                <a:gd name="T25" fmla="*/ 402 h 996"/>
                <a:gd name="T26" fmla="*/ 381 w 1300"/>
                <a:gd name="T27" fmla="*/ 457 h 996"/>
                <a:gd name="T28" fmla="*/ 258 w 1300"/>
                <a:gd name="T29" fmla="*/ 517 h 996"/>
                <a:gd name="T30" fmla="*/ 311 w 1300"/>
                <a:gd name="T31" fmla="*/ 513 h 996"/>
                <a:gd name="T32" fmla="*/ 264 w 1300"/>
                <a:gd name="T33" fmla="*/ 604 h 996"/>
                <a:gd name="T34" fmla="*/ 365 w 1300"/>
                <a:gd name="T35" fmla="*/ 530 h 996"/>
                <a:gd name="T36" fmla="*/ 345 w 1300"/>
                <a:gd name="T37" fmla="*/ 564 h 996"/>
                <a:gd name="T38" fmla="*/ 444 w 1300"/>
                <a:gd name="T39" fmla="*/ 479 h 996"/>
                <a:gd name="T40" fmla="*/ 542 w 1300"/>
                <a:gd name="T41" fmla="*/ 429 h 996"/>
                <a:gd name="T42" fmla="*/ 494 w 1300"/>
                <a:gd name="T43" fmla="*/ 493 h 996"/>
                <a:gd name="T44" fmla="*/ 448 w 1300"/>
                <a:gd name="T45" fmla="*/ 593 h 996"/>
                <a:gd name="T46" fmla="*/ 371 w 1300"/>
                <a:gd name="T47" fmla="*/ 713 h 996"/>
                <a:gd name="T48" fmla="*/ 379 w 1300"/>
                <a:gd name="T49" fmla="*/ 671 h 996"/>
                <a:gd name="T50" fmla="*/ 218 w 1300"/>
                <a:gd name="T51" fmla="*/ 784 h 996"/>
                <a:gd name="T52" fmla="*/ 291 w 1300"/>
                <a:gd name="T53" fmla="*/ 781 h 996"/>
                <a:gd name="T54" fmla="*/ 237 w 1300"/>
                <a:gd name="T55" fmla="*/ 910 h 996"/>
                <a:gd name="T56" fmla="*/ 227 w 1300"/>
                <a:gd name="T57" fmla="*/ 952 h 996"/>
                <a:gd name="T58" fmla="*/ 266 w 1300"/>
                <a:gd name="T59" fmla="*/ 888 h 996"/>
                <a:gd name="T60" fmla="*/ 358 w 1300"/>
                <a:gd name="T61" fmla="*/ 820 h 996"/>
                <a:gd name="T62" fmla="*/ 461 w 1300"/>
                <a:gd name="T63" fmla="*/ 744 h 996"/>
                <a:gd name="T64" fmla="*/ 428 w 1300"/>
                <a:gd name="T65" fmla="*/ 712 h 996"/>
                <a:gd name="T66" fmla="*/ 755 w 1300"/>
                <a:gd name="T67" fmla="*/ 323 h 996"/>
                <a:gd name="T68" fmla="*/ 663 w 1300"/>
                <a:gd name="T69" fmla="*/ 441 h 996"/>
                <a:gd name="T70" fmla="*/ 394 w 1300"/>
                <a:gd name="T71" fmla="*/ 795 h 996"/>
                <a:gd name="T72" fmla="*/ 367 w 1300"/>
                <a:gd name="T73" fmla="*/ 906 h 996"/>
                <a:gd name="T74" fmla="*/ 218 w 1300"/>
                <a:gd name="T75" fmla="*/ 784 h 996"/>
                <a:gd name="T76" fmla="*/ 451 w 1300"/>
                <a:gd name="T77" fmla="*/ 548 h 996"/>
                <a:gd name="T78" fmla="*/ 283 w 1300"/>
                <a:gd name="T79" fmla="*/ 672 h 996"/>
                <a:gd name="T80" fmla="*/ 365 w 1300"/>
                <a:gd name="T81" fmla="*/ 530 h 996"/>
                <a:gd name="T82" fmla="*/ 0 w 1300"/>
                <a:gd name="T83" fmla="*/ 624 h 996"/>
                <a:gd name="T84" fmla="*/ 193 w 1300"/>
                <a:gd name="T85" fmla="*/ 555 h 996"/>
                <a:gd name="T86" fmla="*/ 463 w 1300"/>
                <a:gd name="T87" fmla="*/ 407 h 996"/>
                <a:gd name="T88" fmla="*/ 425 w 1300"/>
                <a:gd name="T89" fmla="*/ 411 h 996"/>
                <a:gd name="T90" fmla="*/ 523 w 1300"/>
                <a:gd name="T91" fmla="*/ 362 h 996"/>
                <a:gd name="T92" fmla="*/ 541 w 1300"/>
                <a:gd name="T93" fmla="*/ 369 h 996"/>
                <a:gd name="T94" fmla="*/ 736 w 1300"/>
                <a:gd name="T95" fmla="*/ 255 h 996"/>
                <a:gd name="T96" fmla="*/ 1034 w 1300"/>
                <a:gd name="T97" fmla="*/ 183 h 996"/>
                <a:gd name="T98" fmla="*/ 577 w 1300"/>
                <a:gd name="T99" fmla="*/ 372 h 996"/>
                <a:gd name="T100" fmla="*/ 604 w 1300"/>
                <a:gd name="T101" fmla="*/ 736 h 996"/>
                <a:gd name="T102" fmla="*/ 604 w 1300"/>
                <a:gd name="T103" fmla="*/ 736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6">
                  <a:moveTo>
                    <a:pt x="1088" y="228"/>
                  </a:moveTo>
                  <a:cubicBezTo>
                    <a:pt x="921" y="352"/>
                    <a:pt x="921" y="352"/>
                    <a:pt x="921" y="352"/>
                  </a:cubicBezTo>
                  <a:cubicBezTo>
                    <a:pt x="952" y="340"/>
                    <a:pt x="982" y="325"/>
                    <a:pt x="1010" y="306"/>
                  </a:cubicBezTo>
                  <a:cubicBezTo>
                    <a:pt x="1037" y="282"/>
                    <a:pt x="1063" y="255"/>
                    <a:pt x="1088" y="228"/>
                  </a:cubicBezTo>
                  <a:close/>
                  <a:moveTo>
                    <a:pt x="1297" y="33"/>
                  </a:moveTo>
                  <a:cubicBezTo>
                    <a:pt x="1298" y="22"/>
                    <a:pt x="1299" y="11"/>
                    <a:pt x="1300" y="0"/>
                  </a:cubicBezTo>
                  <a:cubicBezTo>
                    <a:pt x="1239" y="38"/>
                    <a:pt x="1174" y="78"/>
                    <a:pt x="1111" y="119"/>
                  </a:cubicBezTo>
                  <a:cubicBezTo>
                    <a:pt x="1131" y="115"/>
                    <a:pt x="1152" y="112"/>
                    <a:pt x="1174" y="110"/>
                  </a:cubicBezTo>
                  <a:cubicBezTo>
                    <a:pt x="1297" y="33"/>
                    <a:pt x="1297" y="33"/>
                    <a:pt x="1297" y="33"/>
                  </a:cubicBezTo>
                  <a:close/>
                  <a:moveTo>
                    <a:pt x="1174" y="110"/>
                  </a:moveTo>
                  <a:cubicBezTo>
                    <a:pt x="1170" y="112"/>
                    <a:pt x="1170" y="112"/>
                    <a:pt x="1170" y="112"/>
                  </a:cubicBezTo>
                  <a:cubicBezTo>
                    <a:pt x="1120" y="126"/>
                    <a:pt x="1075" y="151"/>
                    <a:pt x="1034" y="183"/>
                  </a:cubicBezTo>
                  <a:cubicBezTo>
                    <a:pt x="1153" y="123"/>
                    <a:pt x="1153" y="123"/>
                    <a:pt x="1153" y="123"/>
                  </a:cubicBezTo>
                  <a:cubicBezTo>
                    <a:pt x="972" y="236"/>
                    <a:pt x="972" y="236"/>
                    <a:pt x="972" y="236"/>
                  </a:cubicBezTo>
                  <a:cubicBezTo>
                    <a:pt x="965" y="243"/>
                    <a:pt x="958" y="250"/>
                    <a:pt x="951" y="257"/>
                  </a:cubicBezTo>
                  <a:cubicBezTo>
                    <a:pt x="955" y="247"/>
                    <a:pt x="955" y="247"/>
                    <a:pt x="955" y="247"/>
                  </a:cubicBezTo>
                  <a:cubicBezTo>
                    <a:pt x="932" y="261"/>
                    <a:pt x="932" y="261"/>
                    <a:pt x="932" y="261"/>
                  </a:cubicBezTo>
                  <a:cubicBezTo>
                    <a:pt x="923" y="274"/>
                    <a:pt x="914" y="288"/>
                    <a:pt x="907" y="302"/>
                  </a:cubicBezTo>
                  <a:cubicBezTo>
                    <a:pt x="896" y="313"/>
                    <a:pt x="886" y="324"/>
                    <a:pt x="876" y="335"/>
                  </a:cubicBezTo>
                  <a:cubicBezTo>
                    <a:pt x="899" y="318"/>
                    <a:pt x="899" y="318"/>
                    <a:pt x="899" y="318"/>
                  </a:cubicBezTo>
                  <a:cubicBezTo>
                    <a:pt x="859" y="399"/>
                    <a:pt x="840" y="491"/>
                    <a:pt x="819" y="582"/>
                  </a:cubicBezTo>
                  <a:cubicBezTo>
                    <a:pt x="938" y="289"/>
                    <a:pt x="938" y="289"/>
                    <a:pt x="938" y="289"/>
                  </a:cubicBezTo>
                  <a:cubicBezTo>
                    <a:pt x="1179" y="110"/>
                    <a:pt x="1179" y="110"/>
                    <a:pt x="1179" y="110"/>
                  </a:cubicBezTo>
                  <a:cubicBezTo>
                    <a:pt x="1177" y="110"/>
                    <a:pt x="1175" y="110"/>
                    <a:pt x="1174" y="110"/>
                  </a:cubicBezTo>
                  <a:close/>
                  <a:moveTo>
                    <a:pt x="819" y="582"/>
                  </a:moveTo>
                  <a:cubicBezTo>
                    <a:pt x="738" y="783"/>
                    <a:pt x="738" y="783"/>
                    <a:pt x="738" y="783"/>
                  </a:cubicBezTo>
                  <a:cubicBezTo>
                    <a:pt x="759" y="755"/>
                    <a:pt x="777" y="725"/>
                    <a:pt x="792" y="693"/>
                  </a:cubicBezTo>
                  <a:cubicBezTo>
                    <a:pt x="802" y="657"/>
                    <a:pt x="811" y="619"/>
                    <a:pt x="819" y="582"/>
                  </a:cubicBezTo>
                  <a:close/>
                  <a:moveTo>
                    <a:pt x="876" y="335"/>
                  </a:moveTo>
                  <a:cubicBezTo>
                    <a:pt x="708" y="459"/>
                    <a:pt x="708" y="459"/>
                    <a:pt x="708" y="459"/>
                  </a:cubicBezTo>
                  <a:cubicBezTo>
                    <a:pt x="739" y="447"/>
                    <a:pt x="770" y="432"/>
                    <a:pt x="798" y="413"/>
                  </a:cubicBezTo>
                  <a:cubicBezTo>
                    <a:pt x="825" y="388"/>
                    <a:pt x="850" y="362"/>
                    <a:pt x="876" y="335"/>
                  </a:cubicBezTo>
                  <a:close/>
                  <a:moveTo>
                    <a:pt x="932" y="261"/>
                  </a:moveTo>
                  <a:cubicBezTo>
                    <a:pt x="942" y="245"/>
                    <a:pt x="954" y="230"/>
                    <a:pt x="967" y="216"/>
                  </a:cubicBezTo>
                  <a:cubicBezTo>
                    <a:pt x="773" y="360"/>
                    <a:pt x="773" y="360"/>
                    <a:pt x="773" y="360"/>
                  </a:cubicBezTo>
                  <a:cubicBezTo>
                    <a:pt x="932" y="261"/>
                    <a:pt x="932" y="261"/>
                    <a:pt x="932" y="261"/>
                  </a:cubicBezTo>
                  <a:close/>
                  <a:moveTo>
                    <a:pt x="773" y="360"/>
                  </a:moveTo>
                  <a:cubicBezTo>
                    <a:pt x="745" y="378"/>
                    <a:pt x="745" y="378"/>
                    <a:pt x="745" y="378"/>
                  </a:cubicBezTo>
                  <a:cubicBezTo>
                    <a:pt x="769" y="351"/>
                    <a:pt x="850" y="293"/>
                    <a:pt x="951" y="224"/>
                  </a:cubicBezTo>
                  <a:cubicBezTo>
                    <a:pt x="967" y="216"/>
                    <a:pt x="967" y="216"/>
                    <a:pt x="967" y="216"/>
                  </a:cubicBezTo>
                  <a:cubicBezTo>
                    <a:pt x="966" y="216"/>
                    <a:pt x="964" y="216"/>
                    <a:pt x="963" y="216"/>
                  </a:cubicBezTo>
                  <a:cubicBezTo>
                    <a:pt x="1009" y="185"/>
                    <a:pt x="1059" y="152"/>
                    <a:pt x="1111" y="119"/>
                  </a:cubicBezTo>
                  <a:cubicBezTo>
                    <a:pt x="1040" y="135"/>
                    <a:pt x="973" y="169"/>
                    <a:pt x="917" y="217"/>
                  </a:cubicBezTo>
                  <a:cubicBezTo>
                    <a:pt x="811" y="227"/>
                    <a:pt x="716" y="284"/>
                    <a:pt x="623" y="339"/>
                  </a:cubicBezTo>
                  <a:cubicBezTo>
                    <a:pt x="736" y="255"/>
                    <a:pt x="736" y="255"/>
                    <a:pt x="736" y="255"/>
                  </a:cubicBezTo>
                  <a:cubicBezTo>
                    <a:pt x="660" y="274"/>
                    <a:pt x="598" y="317"/>
                    <a:pt x="541" y="369"/>
                  </a:cubicBezTo>
                  <a:cubicBezTo>
                    <a:pt x="618" y="342"/>
                    <a:pt x="618" y="342"/>
                    <a:pt x="618" y="342"/>
                  </a:cubicBezTo>
                  <a:cubicBezTo>
                    <a:pt x="586" y="360"/>
                    <a:pt x="555" y="378"/>
                    <a:pt x="523" y="394"/>
                  </a:cubicBezTo>
                  <a:cubicBezTo>
                    <a:pt x="520" y="395"/>
                    <a:pt x="516" y="396"/>
                    <a:pt x="512" y="397"/>
                  </a:cubicBezTo>
                  <a:cubicBezTo>
                    <a:pt x="501" y="408"/>
                    <a:pt x="489" y="420"/>
                    <a:pt x="478" y="432"/>
                  </a:cubicBezTo>
                  <a:cubicBezTo>
                    <a:pt x="475" y="432"/>
                    <a:pt x="472" y="433"/>
                    <a:pt x="469" y="433"/>
                  </a:cubicBezTo>
                  <a:cubicBezTo>
                    <a:pt x="493" y="402"/>
                    <a:pt x="493" y="402"/>
                    <a:pt x="493" y="402"/>
                  </a:cubicBezTo>
                  <a:cubicBezTo>
                    <a:pt x="483" y="404"/>
                    <a:pt x="473" y="405"/>
                    <a:pt x="463" y="407"/>
                  </a:cubicBezTo>
                  <a:cubicBezTo>
                    <a:pt x="451" y="418"/>
                    <a:pt x="440" y="429"/>
                    <a:pt x="429" y="441"/>
                  </a:cubicBezTo>
                  <a:cubicBezTo>
                    <a:pt x="427" y="442"/>
                    <a:pt x="425" y="443"/>
                    <a:pt x="423" y="443"/>
                  </a:cubicBezTo>
                  <a:cubicBezTo>
                    <a:pt x="409" y="447"/>
                    <a:pt x="395" y="452"/>
                    <a:pt x="381" y="457"/>
                  </a:cubicBezTo>
                  <a:cubicBezTo>
                    <a:pt x="376" y="459"/>
                    <a:pt x="371" y="461"/>
                    <a:pt x="367" y="463"/>
                  </a:cubicBezTo>
                  <a:cubicBezTo>
                    <a:pt x="362" y="465"/>
                    <a:pt x="357" y="467"/>
                    <a:pt x="353" y="469"/>
                  </a:cubicBezTo>
                  <a:cubicBezTo>
                    <a:pt x="330" y="479"/>
                    <a:pt x="307" y="490"/>
                    <a:pt x="285" y="502"/>
                  </a:cubicBezTo>
                  <a:cubicBezTo>
                    <a:pt x="276" y="507"/>
                    <a:pt x="267" y="512"/>
                    <a:pt x="258" y="517"/>
                  </a:cubicBezTo>
                  <a:cubicBezTo>
                    <a:pt x="249" y="522"/>
                    <a:pt x="240" y="528"/>
                    <a:pt x="231" y="533"/>
                  </a:cubicBezTo>
                  <a:cubicBezTo>
                    <a:pt x="222" y="538"/>
                    <a:pt x="213" y="543"/>
                    <a:pt x="205" y="548"/>
                  </a:cubicBezTo>
                  <a:cubicBezTo>
                    <a:pt x="201" y="550"/>
                    <a:pt x="197" y="553"/>
                    <a:pt x="193" y="555"/>
                  </a:cubicBezTo>
                  <a:cubicBezTo>
                    <a:pt x="311" y="513"/>
                    <a:pt x="311" y="513"/>
                    <a:pt x="311" y="513"/>
                  </a:cubicBezTo>
                  <a:cubicBezTo>
                    <a:pt x="282" y="533"/>
                    <a:pt x="255" y="558"/>
                    <a:pt x="232" y="585"/>
                  </a:cubicBezTo>
                  <a:cubicBezTo>
                    <a:pt x="261" y="570"/>
                    <a:pt x="261" y="570"/>
                    <a:pt x="261" y="570"/>
                  </a:cubicBezTo>
                  <a:cubicBezTo>
                    <a:pt x="188" y="618"/>
                    <a:pt x="126" y="688"/>
                    <a:pt x="87" y="770"/>
                  </a:cubicBezTo>
                  <a:cubicBezTo>
                    <a:pt x="264" y="604"/>
                    <a:pt x="264" y="604"/>
                    <a:pt x="264" y="604"/>
                  </a:cubicBezTo>
                  <a:cubicBezTo>
                    <a:pt x="265" y="604"/>
                    <a:pt x="265" y="604"/>
                    <a:pt x="265" y="604"/>
                  </a:cubicBezTo>
                  <a:cubicBezTo>
                    <a:pt x="346" y="528"/>
                    <a:pt x="346" y="528"/>
                    <a:pt x="346" y="528"/>
                  </a:cubicBezTo>
                  <a:cubicBezTo>
                    <a:pt x="376" y="513"/>
                    <a:pt x="376" y="513"/>
                    <a:pt x="376" y="513"/>
                  </a:cubicBezTo>
                  <a:cubicBezTo>
                    <a:pt x="373" y="518"/>
                    <a:pt x="369" y="524"/>
                    <a:pt x="365" y="530"/>
                  </a:cubicBezTo>
                  <a:cubicBezTo>
                    <a:pt x="413" y="494"/>
                    <a:pt x="413" y="494"/>
                    <a:pt x="413" y="494"/>
                  </a:cubicBezTo>
                  <a:cubicBezTo>
                    <a:pt x="424" y="489"/>
                    <a:pt x="424" y="489"/>
                    <a:pt x="424" y="489"/>
                  </a:cubicBezTo>
                  <a:cubicBezTo>
                    <a:pt x="401" y="513"/>
                    <a:pt x="378" y="536"/>
                    <a:pt x="354" y="558"/>
                  </a:cubicBezTo>
                  <a:cubicBezTo>
                    <a:pt x="351" y="560"/>
                    <a:pt x="348" y="562"/>
                    <a:pt x="345" y="564"/>
                  </a:cubicBezTo>
                  <a:cubicBezTo>
                    <a:pt x="325" y="598"/>
                    <a:pt x="307" y="633"/>
                    <a:pt x="289" y="668"/>
                  </a:cubicBezTo>
                  <a:cubicBezTo>
                    <a:pt x="290" y="667"/>
                    <a:pt x="290" y="667"/>
                    <a:pt x="290" y="667"/>
                  </a:cubicBezTo>
                  <a:cubicBezTo>
                    <a:pt x="428" y="487"/>
                    <a:pt x="428" y="487"/>
                    <a:pt x="428" y="487"/>
                  </a:cubicBezTo>
                  <a:cubicBezTo>
                    <a:pt x="444" y="479"/>
                    <a:pt x="444" y="479"/>
                    <a:pt x="444" y="479"/>
                  </a:cubicBezTo>
                  <a:cubicBezTo>
                    <a:pt x="542" y="429"/>
                    <a:pt x="542" y="429"/>
                    <a:pt x="542" y="429"/>
                  </a:cubicBezTo>
                  <a:cubicBezTo>
                    <a:pt x="609" y="396"/>
                    <a:pt x="609" y="396"/>
                    <a:pt x="609" y="396"/>
                  </a:cubicBezTo>
                  <a:cubicBezTo>
                    <a:pt x="580" y="418"/>
                    <a:pt x="552" y="443"/>
                    <a:pt x="526" y="470"/>
                  </a:cubicBezTo>
                  <a:cubicBezTo>
                    <a:pt x="542" y="429"/>
                    <a:pt x="542" y="429"/>
                    <a:pt x="542" y="429"/>
                  </a:cubicBezTo>
                  <a:cubicBezTo>
                    <a:pt x="535" y="437"/>
                    <a:pt x="528" y="446"/>
                    <a:pt x="521" y="454"/>
                  </a:cubicBezTo>
                  <a:cubicBezTo>
                    <a:pt x="518" y="458"/>
                    <a:pt x="515" y="462"/>
                    <a:pt x="512" y="467"/>
                  </a:cubicBezTo>
                  <a:cubicBezTo>
                    <a:pt x="509" y="471"/>
                    <a:pt x="506" y="475"/>
                    <a:pt x="503" y="480"/>
                  </a:cubicBezTo>
                  <a:cubicBezTo>
                    <a:pt x="500" y="484"/>
                    <a:pt x="497" y="489"/>
                    <a:pt x="494" y="493"/>
                  </a:cubicBezTo>
                  <a:cubicBezTo>
                    <a:pt x="490" y="500"/>
                    <a:pt x="486" y="508"/>
                    <a:pt x="482" y="515"/>
                  </a:cubicBezTo>
                  <a:cubicBezTo>
                    <a:pt x="472" y="526"/>
                    <a:pt x="461" y="537"/>
                    <a:pt x="451" y="548"/>
                  </a:cubicBezTo>
                  <a:cubicBezTo>
                    <a:pt x="474" y="531"/>
                    <a:pt x="474" y="531"/>
                    <a:pt x="474" y="531"/>
                  </a:cubicBezTo>
                  <a:cubicBezTo>
                    <a:pt x="464" y="551"/>
                    <a:pt x="455" y="572"/>
                    <a:pt x="448" y="593"/>
                  </a:cubicBezTo>
                  <a:cubicBezTo>
                    <a:pt x="446" y="598"/>
                    <a:pt x="444" y="603"/>
                    <a:pt x="442" y="608"/>
                  </a:cubicBezTo>
                  <a:cubicBezTo>
                    <a:pt x="437" y="623"/>
                    <a:pt x="432" y="639"/>
                    <a:pt x="428" y="654"/>
                  </a:cubicBezTo>
                  <a:cubicBezTo>
                    <a:pt x="423" y="671"/>
                    <a:pt x="419" y="688"/>
                    <a:pt x="415" y="704"/>
                  </a:cubicBezTo>
                  <a:cubicBezTo>
                    <a:pt x="400" y="706"/>
                    <a:pt x="386" y="709"/>
                    <a:pt x="371" y="713"/>
                  </a:cubicBezTo>
                  <a:cubicBezTo>
                    <a:pt x="414" y="642"/>
                    <a:pt x="414" y="642"/>
                    <a:pt x="414" y="642"/>
                  </a:cubicBezTo>
                  <a:cubicBezTo>
                    <a:pt x="408" y="646"/>
                    <a:pt x="402" y="651"/>
                    <a:pt x="396" y="656"/>
                  </a:cubicBezTo>
                  <a:cubicBezTo>
                    <a:pt x="393" y="658"/>
                    <a:pt x="391" y="661"/>
                    <a:pt x="388" y="663"/>
                  </a:cubicBezTo>
                  <a:cubicBezTo>
                    <a:pt x="385" y="666"/>
                    <a:pt x="382" y="668"/>
                    <a:pt x="379" y="671"/>
                  </a:cubicBezTo>
                  <a:cubicBezTo>
                    <a:pt x="377" y="673"/>
                    <a:pt x="374" y="676"/>
                    <a:pt x="371" y="679"/>
                  </a:cubicBezTo>
                  <a:cubicBezTo>
                    <a:pt x="366" y="684"/>
                    <a:pt x="360" y="689"/>
                    <a:pt x="355" y="695"/>
                  </a:cubicBezTo>
                  <a:cubicBezTo>
                    <a:pt x="346" y="705"/>
                    <a:pt x="337" y="715"/>
                    <a:pt x="328" y="726"/>
                  </a:cubicBezTo>
                  <a:cubicBezTo>
                    <a:pt x="290" y="740"/>
                    <a:pt x="252" y="760"/>
                    <a:pt x="218" y="784"/>
                  </a:cubicBezTo>
                  <a:cubicBezTo>
                    <a:pt x="200" y="804"/>
                    <a:pt x="180" y="822"/>
                    <a:pt x="159" y="838"/>
                  </a:cubicBezTo>
                  <a:cubicBezTo>
                    <a:pt x="168" y="826"/>
                    <a:pt x="168" y="826"/>
                    <a:pt x="168" y="826"/>
                  </a:cubicBezTo>
                  <a:cubicBezTo>
                    <a:pt x="158" y="836"/>
                    <a:pt x="148" y="846"/>
                    <a:pt x="139" y="857"/>
                  </a:cubicBezTo>
                  <a:cubicBezTo>
                    <a:pt x="291" y="781"/>
                    <a:pt x="291" y="781"/>
                    <a:pt x="291" y="781"/>
                  </a:cubicBezTo>
                  <a:cubicBezTo>
                    <a:pt x="282" y="796"/>
                    <a:pt x="273" y="812"/>
                    <a:pt x="266" y="829"/>
                  </a:cubicBezTo>
                  <a:cubicBezTo>
                    <a:pt x="264" y="833"/>
                    <a:pt x="262" y="836"/>
                    <a:pt x="261" y="840"/>
                  </a:cubicBezTo>
                  <a:cubicBezTo>
                    <a:pt x="253" y="858"/>
                    <a:pt x="246" y="876"/>
                    <a:pt x="241" y="895"/>
                  </a:cubicBezTo>
                  <a:cubicBezTo>
                    <a:pt x="239" y="900"/>
                    <a:pt x="238" y="905"/>
                    <a:pt x="237" y="910"/>
                  </a:cubicBezTo>
                  <a:cubicBezTo>
                    <a:pt x="191" y="944"/>
                    <a:pt x="191" y="944"/>
                    <a:pt x="191" y="944"/>
                  </a:cubicBezTo>
                  <a:cubicBezTo>
                    <a:pt x="205" y="938"/>
                    <a:pt x="219" y="932"/>
                    <a:pt x="232" y="925"/>
                  </a:cubicBezTo>
                  <a:cubicBezTo>
                    <a:pt x="232" y="926"/>
                    <a:pt x="232" y="928"/>
                    <a:pt x="232" y="929"/>
                  </a:cubicBezTo>
                  <a:cubicBezTo>
                    <a:pt x="230" y="937"/>
                    <a:pt x="228" y="944"/>
                    <a:pt x="227" y="952"/>
                  </a:cubicBezTo>
                  <a:cubicBezTo>
                    <a:pt x="248" y="917"/>
                    <a:pt x="248" y="917"/>
                    <a:pt x="248" y="917"/>
                  </a:cubicBezTo>
                  <a:cubicBezTo>
                    <a:pt x="259" y="911"/>
                    <a:pt x="270" y="905"/>
                    <a:pt x="280" y="898"/>
                  </a:cubicBezTo>
                  <a:cubicBezTo>
                    <a:pt x="307" y="873"/>
                    <a:pt x="332" y="847"/>
                    <a:pt x="358" y="820"/>
                  </a:cubicBezTo>
                  <a:cubicBezTo>
                    <a:pt x="266" y="888"/>
                    <a:pt x="266" y="888"/>
                    <a:pt x="266" y="888"/>
                  </a:cubicBezTo>
                  <a:cubicBezTo>
                    <a:pt x="347" y="752"/>
                    <a:pt x="347" y="752"/>
                    <a:pt x="347" y="752"/>
                  </a:cubicBezTo>
                  <a:cubicBezTo>
                    <a:pt x="411" y="720"/>
                    <a:pt x="411" y="720"/>
                    <a:pt x="411" y="720"/>
                  </a:cubicBezTo>
                  <a:cubicBezTo>
                    <a:pt x="407" y="739"/>
                    <a:pt x="403" y="758"/>
                    <a:pt x="398" y="777"/>
                  </a:cubicBezTo>
                  <a:cubicBezTo>
                    <a:pt x="385" y="791"/>
                    <a:pt x="371" y="805"/>
                    <a:pt x="358" y="820"/>
                  </a:cubicBezTo>
                  <a:cubicBezTo>
                    <a:pt x="395" y="792"/>
                    <a:pt x="395" y="792"/>
                    <a:pt x="395" y="792"/>
                  </a:cubicBezTo>
                  <a:cubicBezTo>
                    <a:pt x="395" y="793"/>
                    <a:pt x="394" y="794"/>
                    <a:pt x="394" y="795"/>
                  </a:cubicBezTo>
                  <a:cubicBezTo>
                    <a:pt x="396" y="792"/>
                    <a:pt x="396" y="792"/>
                    <a:pt x="396" y="792"/>
                  </a:cubicBezTo>
                  <a:cubicBezTo>
                    <a:pt x="461" y="744"/>
                    <a:pt x="461" y="744"/>
                    <a:pt x="461" y="744"/>
                  </a:cubicBezTo>
                  <a:cubicBezTo>
                    <a:pt x="438" y="772"/>
                    <a:pt x="419" y="804"/>
                    <a:pt x="403" y="837"/>
                  </a:cubicBezTo>
                  <a:cubicBezTo>
                    <a:pt x="662" y="595"/>
                    <a:pt x="662" y="595"/>
                    <a:pt x="662" y="595"/>
                  </a:cubicBezTo>
                  <a:cubicBezTo>
                    <a:pt x="558" y="620"/>
                    <a:pt x="479" y="693"/>
                    <a:pt x="404" y="771"/>
                  </a:cubicBezTo>
                  <a:cubicBezTo>
                    <a:pt x="428" y="712"/>
                    <a:pt x="428" y="712"/>
                    <a:pt x="428" y="712"/>
                  </a:cubicBezTo>
                  <a:cubicBezTo>
                    <a:pt x="449" y="701"/>
                    <a:pt x="449" y="701"/>
                    <a:pt x="449" y="701"/>
                  </a:cubicBezTo>
                  <a:cubicBezTo>
                    <a:pt x="443" y="702"/>
                    <a:pt x="438" y="702"/>
                    <a:pt x="432" y="702"/>
                  </a:cubicBezTo>
                  <a:cubicBezTo>
                    <a:pt x="513" y="502"/>
                    <a:pt x="513" y="502"/>
                    <a:pt x="513" y="502"/>
                  </a:cubicBezTo>
                  <a:cubicBezTo>
                    <a:pt x="755" y="323"/>
                    <a:pt x="755" y="323"/>
                    <a:pt x="755" y="323"/>
                  </a:cubicBezTo>
                  <a:cubicBezTo>
                    <a:pt x="822" y="289"/>
                    <a:pt x="822" y="289"/>
                    <a:pt x="822" y="289"/>
                  </a:cubicBezTo>
                  <a:cubicBezTo>
                    <a:pt x="765" y="333"/>
                    <a:pt x="714" y="388"/>
                    <a:pt x="663" y="441"/>
                  </a:cubicBezTo>
                  <a:cubicBezTo>
                    <a:pt x="773" y="360"/>
                    <a:pt x="773" y="360"/>
                    <a:pt x="773" y="360"/>
                  </a:cubicBezTo>
                  <a:close/>
                  <a:moveTo>
                    <a:pt x="663" y="441"/>
                  </a:moveTo>
                  <a:cubicBezTo>
                    <a:pt x="496" y="565"/>
                    <a:pt x="496" y="565"/>
                    <a:pt x="496" y="565"/>
                  </a:cubicBezTo>
                  <a:cubicBezTo>
                    <a:pt x="527" y="553"/>
                    <a:pt x="557" y="538"/>
                    <a:pt x="586" y="519"/>
                  </a:cubicBezTo>
                  <a:cubicBezTo>
                    <a:pt x="612" y="495"/>
                    <a:pt x="638" y="468"/>
                    <a:pt x="663" y="441"/>
                  </a:cubicBezTo>
                  <a:close/>
                  <a:moveTo>
                    <a:pt x="394" y="795"/>
                  </a:moveTo>
                  <a:cubicBezTo>
                    <a:pt x="313" y="996"/>
                    <a:pt x="313" y="996"/>
                    <a:pt x="313" y="996"/>
                  </a:cubicBezTo>
                  <a:cubicBezTo>
                    <a:pt x="316" y="993"/>
                    <a:pt x="318" y="989"/>
                    <a:pt x="321" y="985"/>
                  </a:cubicBezTo>
                  <a:cubicBezTo>
                    <a:pt x="323" y="982"/>
                    <a:pt x="326" y="978"/>
                    <a:pt x="328" y="975"/>
                  </a:cubicBezTo>
                  <a:cubicBezTo>
                    <a:pt x="343" y="953"/>
                    <a:pt x="356" y="930"/>
                    <a:pt x="367" y="906"/>
                  </a:cubicBezTo>
                  <a:cubicBezTo>
                    <a:pt x="376" y="875"/>
                    <a:pt x="383" y="844"/>
                    <a:pt x="390" y="812"/>
                  </a:cubicBezTo>
                  <a:cubicBezTo>
                    <a:pt x="392" y="807"/>
                    <a:pt x="393" y="801"/>
                    <a:pt x="394" y="795"/>
                  </a:cubicBezTo>
                  <a:close/>
                  <a:moveTo>
                    <a:pt x="168" y="826"/>
                  </a:moveTo>
                  <a:cubicBezTo>
                    <a:pt x="184" y="811"/>
                    <a:pt x="201" y="797"/>
                    <a:pt x="218" y="784"/>
                  </a:cubicBezTo>
                  <a:cubicBezTo>
                    <a:pt x="223" y="779"/>
                    <a:pt x="229" y="773"/>
                    <a:pt x="234" y="767"/>
                  </a:cubicBezTo>
                  <a:cubicBezTo>
                    <a:pt x="253" y="736"/>
                    <a:pt x="270" y="703"/>
                    <a:pt x="288" y="670"/>
                  </a:cubicBezTo>
                  <a:cubicBezTo>
                    <a:pt x="317" y="658"/>
                    <a:pt x="346" y="644"/>
                    <a:pt x="373" y="626"/>
                  </a:cubicBezTo>
                  <a:cubicBezTo>
                    <a:pt x="400" y="602"/>
                    <a:pt x="425" y="575"/>
                    <a:pt x="451" y="548"/>
                  </a:cubicBezTo>
                  <a:cubicBezTo>
                    <a:pt x="290" y="667"/>
                    <a:pt x="290" y="667"/>
                    <a:pt x="290" y="667"/>
                  </a:cubicBezTo>
                  <a:cubicBezTo>
                    <a:pt x="288" y="669"/>
                    <a:pt x="288" y="669"/>
                    <a:pt x="288" y="669"/>
                  </a:cubicBezTo>
                  <a:cubicBezTo>
                    <a:pt x="288" y="669"/>
                    <a:pt x="289" y="668"/>
                    <a:pt x="289" y="668"/>
                  </a:cubicBezTo>
                  <a:cubicBezTo>
                    <a:pt x="283" y="672"/>
                    <a:pt x="283" y="672"/>
                    <a:pt x="283" y="672"/>
                  </a:cubicBezTo>
                  <a:cubicBezTo>
                    <a:pt x="285" y="671"/>
                    <a:pt x="286" y="671"/>
                    <a:pt x="287" y="670"/>
                  </a:cubicBezTo>
                  <a:cubicBezTo>
                    <a:pt x="168" y="826"/>
                    <a:pt x="168" y="826"/>
                    <a:pt x="168" y="826"/>
                  </a:cubicBezTo>
                  <a:close/>
                  <a:moveTo>
                    <a:pt x="345" y="564"/>
                  </a:moveTo>
                  <a:cubicBezTo>
                    <a:pt x="351" y="553"/>
                    <a:pt x="358" y="541"/>
                    <a:pt x="365" y="530"/>
                  </a:cubicBezTo>
                  <a:cubicBezTo>
                    <a:pt x="265" y="604"/>
                    <a:pt x="265" y="604"/>
                    <a:pt x="265" y="604"/>
                  </a:cubicBezTo>
                  <a:cubicBezTo>
                    <a:pt x="292" y="594"/>
                    <a:pt x="319" y="580"/>
                    <a:pt x="345" y="564"/>
                  </a:cubicBezTo>
                  <a:close/>
                  <a:moveTo>
                    <a:pt x="193" y="555"/>
                  </a:moveTo>
                  <a:cubicBezTo>
                    <a:pt x="0" y="624"/>
                    <a:pt x="0" y="624"/>
                    <a:pt x="0" y="624"/>
                  </a:cubicBezTo>
                  <a:cubicBezTo>
                    <a:pt x="17" y="623"/>
                    <a:pt x="33" y="621"/>
                    <a:pt x="50" y="618"/>
                  </a:cubicBezTo>
                  <a:cubicBezTo>
                    <a:pt x="58" y="617"/>
                    <a:pt x="66" y="615"/>
                    <a:pt x="74" y="613"/>
                  </a:cubicBezTo>
                  <a:cubicBezTo>
                    <a:pt x="82" y="611"/>
                    <a:pt x="90" y="609"/>
                    <a:pt x="98" y="607"/>
                  </a:cubicBezTo>
                  <a:cubicBezTo>
                    <a:pt x="130" y="591"/>
                    <a:pt x="161" y="573"/>
                    <a:pt x="193" y="555"/>
                  </a:cubicBezTo>
                  <a:close/>
                  <a:moveTo>
                    <a:pt x="463" y="407"/>
                  </a:moveTo>
                  <a:cubicBezTo>
                    <a:pt x="469" y="401"/>
                    <a:pt x="476" y="396"/>
                    <a:pt x="482" y="391"/>
                  </a:cubicBezTo>
                  <a:cubicBezTo>
                    <a:pt x="425" y="411"/>
                    <a:pt x="425" y="411"/>
                    <a:pt x="425" y="411"/>
                  </a:cubicBezTo>
                  <a:cubicBezTo>
                    <a:pt x="438" y="410"/>
                    <a:pt x="451" y="409"/>
                    <a:pt x="463" y="407"/>
                  </a:cubicBezTo>
                  <a:close/>
                  <a:moveTo>
                    <a:pt x="425" y="411"/>
                  </a:moveTo>
                  <a:cubicBezTo>
                    <a:pt x="523" y="362"/>
                    <a:pt x="523" y="362"/>
                    <a:pt x="523" y="362"/>
                  </a:cubicBezTo>
                  <a:cubicBezTo>
                    <a:pt x="406" y="368"/>
                    <a:pt x="293" y="425"/>
                    <a:pt x="213" y="518"/>
                  </a:cubicBezTo>
                  <a:cubicBezTo>
                    <a:pt x="425" y="411"/>
                    <a:pt x="425" y="411"/>
                    <a:pt x="425" y="411"/>
                  </a:cubicBezTo>
                  <a:close/>
                  <a:moveTo>
                    <a:pt x="523" y="362"/>
                  </a:moveTo>
                  <a:cubicBezTo>
                    <a:pt x="509" y="371"/>
                    <a:pt x="495" y="380"/>
                    <a:pt x="482" y="391"/>
                  </a:cubicBezTo>
                  <a:cubicBezTo>
                    <a:pt x="509" y="381"/>
                    <a:pt x="509" y="381"/>
                    <a:pt x="509" y="381"/>
                  </a:cubicBezTo>
                  <a:cubicBezTo>
                    <a:pt x="523" y="362"/>
                    <a:pt x="523" y="362"/>
                    <a:pt x="523" y="362"/>
                  </a:cubicBezTo>
                  <a:close/>
                  <a:moveTo>
                    <a:pt x="509" y="381"/>
                  </a:moveTo>
                  <a:cubicBezTo>
                    <a:pt x="493" y="402"/>
                    <a:pt x="493" y="402"/>
                    <a:pt x="493" y="402"/>
                  </a:cubicBezTo>
                  <a:cubicBezTo>
                    <a:pt x="499" y="400"/>
                    <a:pt x="506" y="398"/>
                    <a:pt x="512" y="397"/>
                  </a:cubicBezTo>
                  <a:cubicBezTo>
                    <a:pt x="522" y="387"/>
                    <a:pt x="531" y="378"/>
                    <a:pt x="541" y="369"/>
                  </a:cubicBezTo>
                  <a:cubicBezTo>
                    <a:pt x="509" y="381"/>
                    <a:pt x="509" y="381"/>
                    <a:pt x="509" y="381"/>
                  </a:cubicBezTo>
                  <a:close/>
                  <a:moveTo>
                    <a:pt x="736" y="255"/>
                  </a:moveTo>
                  <a:cubicBezTo>
                    <a:pt x="622" y="226"/>
                    <a:pt x="498" y="247"/>
                    <a:pt x="398" y="312"/>
                  </a:cubicBezTo>
                  <a:lnTo>
                    <a:pt x="736" y="255"/>
                  </a:lnTo>
                  <a:close/>
                  <a:moveTo>
                    <a:pt x="967" y="216"/>
                  </a:moveTo>
                  <a:cubicBezTo>
                    <a:pt x="955" y="247"/>
                    <a:pt x="955" y="247"/>
                    <a:pt x="955" y="247"/>
                  </a:cubicBezTo>
                  <a:cubicBezTo>
                    <a:pt x="972" y="236"/>
                    <a:pt x="972" y="236"/>
                    <a:pt x="972" y="236"/>
                  </a:cubicBezTo>
                  <a:cubicBezTo>
                    <a:pt x="992" y="217"/>
                    <a:pt x="1013" y="199"/>
                    <a:pt x="1034" y="183"/>
                  </a:cubicBezTo>
                  <a:cubicBezTo>
                    <a:pt x="967" y="216"/>
                    <a:pt x="967" y="216"/>
                    <a:pt x="967" y="216"/>
                  </a:cubicBezTo>
                  <a:close/>
                  <a:moveTo>
                    <a:pt x="736" y="299"/>
                  </a:moveTo>
                  <a:cubicBezTo>
                    <a:pt x="723" y="309"/>
                    <a:pt x="710" y="319"/>
                    <a:pt x="698" y="330"/>
                  </a:cubicBezTo>
                  <a:cubicBezTo>
                    <a:pt x="656" y="338"/>
                    <a:pt x="616" y="352"/>
                    <a:pt x="577" y="372"/>
                  </a:cubicBezTo>
                  <a:cubicBezTo>
                    <a:pt x="620" y="341"/>
                    <a:pt x="620" y="341"/>
                    <a:pt x="620" y="341"/>
                  </a:cubicBezTo>
                  <a:cubicBezTo>
                    <a:pt x="736" y="299"/>
                    <a:pt x="736" y="299"/>
                    <a:pt x="736" y="299"/>
                  </a:cubicBezTo>
                  <a:close/>
                  <a:moveTo>
                    <a:pt x="839" y="429"/>
                  </a:moveTo>
                  <a:cubicBezTo>
                    <a:pt x="726" y="496"/>
                    <a:pt x="666" y="618"/>
                    <a:pt x="604" y="736"/>
                  </a:cubicBezTo>
                  <a:cubicBezTo>
                    <a:pt x="683" y="632"/>
                    <a:pt x="683" y="632"/>
                    <a:pt x="683" y="632"/>
                  </a:cubicBezTo>
                  <a:cubicBezTo>
                    <a:pt x="669" y="666"/>
                    <a:pt x="658" y="702"/>
                    <a:pt x="652" y="739"/>
                  </a:cubicBezTo>
                  <a:cubicBezTo>
                    <a:pt x="839" y="429"/>
                    <a:pt x="839" y="429"/>
                    <a:pt x="839" y="429"/>
                  </a:cubicBezTo>
                  <a:close/>
                  <a:moveTo>
                    <a:pt x="604" y="736"/>
                  </a:moveTo>
                  <a:cubicBezTo>
                    <a:pt x="475" y="905"/>
                    <a:pt x="475" y="905"/>
                    <a:pt x="475" y="905"/>
                  </a:cubicBezTo>
                  <a:cubicBezTo>
                    <a:pt x="502" y="884"/>
                    <a:pt x="527" y="860"/>
                    <a:pt x="549" y="834"/>
                  </a:cubicBezTo>
                  <a:cubicBezTo>
                    <a:pt x="569" y="803"/>
                    <a:pt x="586" y="769"/>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ysClr val="windowText" lastClr="000000"/>
                </a:solidFill>
                <a:latin typeface="隶书" panose="02010509060101010101" pitchFamily="49" charset="-122"/>
                <a:cs typeface="隶书" panose="02010509060101010101" pitchFamily="49" charset="-122"/>
              </a:endParaRPr>
            </a:p>
          </p:txBody>
        </p:sp>
      </p:gr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42" name="图片 41" title=""/>
          <p:cNvPicPr>
            <a:picLocks noChangeAspect="1"/>
          </p:cNvPicPr>
          <p:nvPr>
            <p:custDataLst>
              <p:tags r:id="rId4"/>
            </p:custDataLst>
          </p:nvPr>
        </p:nvPicPr>
        <p:blipFill>
          <a:blip r:embed="rId3"/>
          <a:stretch>
            <a:fillRect/>
          </a:stretch>
        </p:blipFill>
        <p:spPr>
          <a:xfrm>
            <a:off x="-10" y="0"/>
            <a:ext cx="12192000" cy="6858000"/>
          </a:xfrm>
          <a:prstGeom prst="rect">
            <a:avLst/>
          </a:prstGeom>
          <a:solidFill>
            <a:schemeClr val="accent2">
              <a:lumMod val="20000"/>
              <a:lumOff val="80000"/>
            </a:schemeClr>
          </a:solidFill>
        </p:spPr>
      </p:pic>
      <p:pic>
        <p:nvPicPr>
          <p:cNvPr id="9" name="图片 8" title=""/>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flipH="1">
            <a:off x="10109199" y="0"/>
            <a:ext cx="2082799" cy="2316674"/>
          </a:xfrm>
          <a:prstGeom prst="rect">
            <a:avLst/>
          </a:prstGeom>
        </p:spPr>
      </p:pic>
      <p:pic>
        <p:nvPicPr>
          <p:cNvPr id="15" name="图片 14" title=""/>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r="10067" b="4456"/>
          <a:stretch>
            <a:fillRect/>
          </a:stretch>
        </p:blipFill>
        <p:spPr>
          <a:xfrm flipH="1">
            <a:off x="0" y="4648200"/>
            <a:ext cx="1695450" cy="2209800"/>
          </a:xfrm>
          <a:prstGeom prst="rect">
            <a:avLst/>
          </a:prstGeom>
        </p:spPr>
      </p:pic>
      <p:sp>
        <p:nvSpPr>
          <p:cNvPr id="31" name="矩形: 圆角 30" title=""/>
          <p:cNvSpPr/>
          <p:nvPr>
            <p:custDataLst>
              <p:tags r:id="rId9"/>
            </p:custDataLst>
          </p:nvPr>
        </p:nvSpPr>
        <p:spPr>
          <a:xfrm>
            <a:off x="929640" y="788035"/>
            <a:ext cx="7836535" cy="2153285"/>
          </a:xfrm>
          <a:prstGeom prst="roundRect">
            <a:avLst>
              <a:gd name="adj" fmla="val 6766"/>
            </a:avLst>
          </a:prstGeom>
          <a:solidFill>
            <a:schemeClr val="accent1">
              <a:lumMod val="20000"/>
              <a:lumOff val="80000"/>
              <a:alpha val="50000"/>
            </a:schemeClr>
          </a:solidFill>
          <a:ln>
            <a:solidFill>
              <a:srgbClr val="8774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title=""/>
          <p:cNvSpPr txBox="1"/>
          <p:nvPr>
            <p:custDataLst>
              <p:tags r:id="rId10"/>
            </p:custDataLst>
          </p:nvPr>
        </p:nvSpPr>
        <p:spPr>
          <a:xfrm>
            <a:off x="1695450" y="763905"/>
            <a:ext cx="6985000" cy="2256155"/>
          </a:xfrm>
          <a:prstGeom prst="rect">
            <a:avLst/>
          </a:prstGeom>
          <a:noFill/>
        </p:spPr>
        <p:txBody>
          <a:bodyPr wrap="square" rtlCol="0">
            <a:spAutoFit/>
          </a:bodyPr>
          <a:lstStyle/>
          <a:p>
            <a:pPr marL="0" indent="0" algn="just">
              <a:lnSpc>
                <a:spcPct val="110000"/>
              </a:lnSpc>
              <a:spcBef>
                <a:spcPct val="0"/>
              </a:spcBef>
              <a:spcAft>
                <a:spcPct val="0"/>
              </a:spcAft>
              <a:buSzTx/>
            </a:pPr>
            <a:r>
              <a:rPr lang="zh-CN" altLang="en-US" sz="3200">
                <a:solidFill>
                  <a:schemeClr val="tx1"/>
                </a:solidFill>
                <a:effectLst/>
                <a:latin typeface="楷体" panose="02010609060101010101" charset="-122"/>
                <a:ea typeface="楷体" panose="02010609060101010101" charset="-122"/>
                <a:sym typeface="+mn-ea"/>
              </a:rPr>
              <a:t>春江潮水连海平，海上明月共潮生。</a:t>
            </a:r>
            <a:endParaRPr lang="zh-CN" altLang="en-US" sz="3200">
              <a:solidFill>
                <a:schemeClr val="tx1"/>
              </a:solidFill>
              <a:effectLst/>
              <a:latin typeface="楷体" panose="02010609060101010101" charset="-122"/>
              <a:ea typeface="楷体" panose="02010609060101010101" charset="-122"/>
              <a:sym typeface="+mn-ea"/>
            </a:endParaRPr>
          </a:p>
          <a:p>
            <a:pPr marL="0" indent="0" algn="just">
              <a:lnSpc>
                <a:spcPct val="110000"/>
              </a:lnSpc>
              <a:spcBef>
                <a:spcPct val="0"/>
              </a:spcBef>
              <a:spcAft>
                <a:spcPct val="0"/>
              </a:spcAft>
              <a:buSzTx/>
            </a:pPr>
            <a:r>
              <a:rPr lang="zh-CN" altLang="en-US" sz="3200">
                <a:solidFill>
                  <a:schemeClr val="tx1"/>
                </a:solidFill>
                <a:effectLst/>
                <a:latin typeface="楷体" panose="02010609060101010101" charset="-122"/>
                <a:ea typeface="楷体" panose="02010609060101010101" charset="-122"/>
                <a:sym typeface="+mn-ea"/>
              </a:rPr>
              <a:t>滟滟随波千万里，何处春江无月明。</a:t>
            </a:r>
            <a:endParaRPr lang="zh-CN" altLang="en-US" sz="3200">
              <a:solidFill>
                <a:schemeClr val="tx1"/>
              </a:solidFill>
              <a:effectLst/>
              <a:latin typeface="楷体" panose="02010609060101010101" charset="-122"/>
              <a:ea typeface="楷体" panose="02010609060101010101" charset="-122"/>
            </a:endParaRPr>
          </a:p>
          <a:p>
            <a:pPr marL="0" indent="0" algn="just">
              <a:lnSpc>
                <a:spcPct val="110000"/>
              </a:lnSpc>
              <a:spcBef>
                <a:spcPct val="0"/>
              </a:spcBef>
              <a:spcAft>
                <a:spcPct val="0"/>
              </a:spcAft>
              <a:buSzTx/>
            </a:pPr>
            <a:r>
              <a:rPr lang="zh-CN" altLang="en-US" sz="3200">
                <a:solidFill>
                  <a:schemeClr val="tx1"/>
                </a:solidFill>
                <a:effectLst/>
                <a:latin typeface="楷体" panose="02010609060101010101" charset="-122"/>
                <a:ea typeface="楷体" panose="02010609060101010101" charset="-122"/>
                <a:sym typeface="+mn-ea"/>
              </a:rPr>
              <a:t>江流宛转绕芳甸，月照花林皆似霰。</a:t>
            </a:r>
            <a:endParaRPr lang="zh-CN" altLang="en-US" sz="3200">
              <a:solidFill>
                <a:schemeClr val="tx1"/>
              </a:solidFill>
              <a:effectLst/>
              <a:latin typeface="楷体" panose="02010609060101010101" charset="-122"/>
              <a:ea typeface="楷体" panose="02010609060101010101" charset="-122"/>
              <a:sym typeface="+mn-ea"/>
            </a:endParaRPr>
          </a:p>
          <a:p>
            <a:pPr marL="0" indent="0" algn="just">
              <a:lnSpc>
                <a:spcPct val="110000"/>
              </a:lnSpc>
              <a:spcBef>
                <a:spcPct val="0"/>
              </a:spcBef>
              <a:spcAft>
                <a:spcPct val="0"/>
              </a:spcAft>
              <a:buSzTx/>
            </a:pPr>
            <a:r>
              <a:rPr lang="zh-CN" altLang="en-US" sz="3200">
                <a:solidFill>
                  <a:schemeClr val="tx1"/>
                </a:solidFill>
                <a:effectLst/>
                <a:latin typeface="楷体" panose="02010609060101010101" charset="-122"/>
                <a:ea typeface="楷体" panose="02010609060101010101" charset="-122"/>
                <a:sym typeface="+mn-ea"/>
              </a:rPr>
              <a:t>空里流霜不觉飞，汀上白沙看不见。</a:t>
            </a:r>
            <a:endParaRPr lang="zh-CN" altLang="en-US" sz="3200">
              <a:solidFill>
                <a:schemeClr val="tx1"/>
              </a:solidFill>
              <a:effectLst/>
              <a:latin typeface="楷体" panose="02010609060101010101" charset="-122"/>
              <a:ea typeface="楷体" panose="02010609060101010101" charset="-122"/>
              <a:sym typeface="+mn-ea"/>
            </a:endParaRPr>
          </a:p>
        </p:txBody>
      </p:sp>
      <p:sp>
        <p:nvSpPr>
          <p:cNvPr id="2" name="文本框 1" title=""/>
          <p:cNvSpPr txBox="1"/>
          <p:nvPr>
            <p:custDataLst>
              <p:tags r:id="rId11"/>
            </p:custDataLst>
          </p:nvPr>
        </p:nvSpPr>
        <p:spPr>
          <a:xfrm>
            <a:off x="929640" y="3375660"/>
            <a:ext cx="9992360" cy="1076325"/>
          </a:xfrm>
          <a:prstGeom prst="rect">
            <a:avLst/>
          </a:prstGeom>
          <a:noFill/>
        </p:spPr>
        <p:txBody>
          <a:bodyPr wrap="square" rtlCol="0">
            <a:spAutoFit/>
          </a:bodyPr>
          <a:lstStyle/>
          <a:p>
            <a:r>
              <a:rPr lang="en-US" altLang="zh-CN" sz="3200">
                <a:solidFill>
                  <a:schemeClr val="dk1"/>
                </a:solidFill>
                <a:latin typeface="Times New Roman" panose="02020603050405020304" charset="0"/>
                <a:ea typeface="汉仪楷体简" panose="02010600000101010101" charset="-122"/>
                <a:cs typeface="隶书" panose="02010509060101010101" pitchFamily="49" charset="-122"/>
              </a:rPr>
              <a:t> </a:t>
            </a:r>
            <a:r>
              <a:rPr lang="zh-CN" altLang="en-US" sz="3200" b="1">
                <a:solidFill>
                  <a:schemeClr val="dk1"/>
                </a:solidFill>
                <a:latin typeface="隶书" panose="02010509060101010101" pitchFamily="49" charset="-122"/>
                <a:ea typeface="隶书" panose="02010509060101010101" pitchFamily="49" charset="-122"/>
                <a:cs typeface="隶书" panose="02010509060101010101" pitchFamily="49" charset="-122"/>
              </a:rPr>
              <a:t>前八句描绘了</a:t>
            </a:r>
            <a:r>
              <a:rPr lang="zh-CN" altLang="en-US" sz="3200" b="1">
                <a:solidFill>
                  <a:srgbClr val="FF0000"/>
                </a:solidFill>
                <a:latin typeface="隶书" panose="02010509060101010101" pitchFamily="49" charset="-122"/>
                <a:ea typeface="隶书" panose="02010509060101010101" pitchFamily="49" charset="-122"/>
                <a:cs typeface="隶书" panose="02010509060101010101" pitchFamily="49" charset="-122"/>
              </a:rPr>
              <a:t>哪些景物</a:t>
            </a:r>
            <a:r>
              <a:rPr lang="zh-CN" altLang="en-US" sz="3200" b="1">
                <a:solidFill>
                  <a:schemeClr val="dk1"/>
                </a:solidFill>
                <a:latin typeface="隶书" panose="02010509060101010101" pitchFamily="49" charset="-122"/>
                <a:ea typeface="隶书" panose="02010509060101010101" pitchFamily="49" charset="-122"/>
                <a:cs typeface="隶书" panose="02010509060101010101" pitchFamily="49" charset="-122"/>
              </a:rPr>
              <a:t>？这些景物营造了</a:t>
            </a:r>
            <a:r>
              <a:rPr lang="zh-CN" altLang="en-US" sz="3200" b="1">
                <a:solidFill>
                  <a:srgbClr val="FF0000"/>
                </a:solidFill>
                <a:latin typeface="隶书" panose="02010509060101010101" pitchFamily="49" charset="-122"/>
                <a:ea typeface="隶书" panose="02010509060101010101" pitchFamily="49" charset="-122"/>
                <a:cs typeface="隶书" panose="02010509060101010101" pitchFamily="49" charset="-122"/>
              </a:rPr>
              <a:t>什么意境</a:t>
            </a:r>
            <a:r>
              <a:rPr lang="zh-CN" altLang="en-US" sz="3200" b="1">
                <a:solidFill>
                  <a:schemeClr val="dk1"/>
                </a:solidFill>
                <a:latin typeface="隶书" panose="02010509060101010101" pitchFamily="49" charset="-122"/>
                <a:ea typeface="隶书" panose="02010509060101010101" pitchFamily="49" charset="-122"/>
                <a:cs typeface="隶书" panose="02010509060101010101" pitchFamily="49" charset="-122"/>
              </a:rPr>
              <a:t>？表达了</a:t>
            </a:r>
            <a:r>
              <a:rPr lang="zh-CN" altLang="en-US" sz="3200" b="1">
                <a:solidFill>
                  <a:srgbClr val="FF0000"/>
                </a:solidFill>
                <a:latin typeface="隶书" panose="02010509060101010101" pitchFamily="49" charset="-122"/>
                <a:ea typeface="隶书" panose="02010509060101010101" pitchFamily="49" charset="-122"/>
                <a:cs typeface="隶书" panose="02010509060101010101" pitchFamily="49" charset="-122"/>
              </a:rPr>
              <a:t>什么情感</a:t>
            </a:r>
            <a:r>
              <a:rPr lang="zh-CN" altLang="en-US" sz="3200" b="1">
                <a:solidFill>
                  <a:schemeClr val="dk1"/>
                </a:solidFill>
                <a:latin typeface="隶书" panose="02010509060101010101" pitchFamily="49" charset="-122"/>
                <a:ea typeface="隶书" panose="02010509060101010101" pitchFamily="49" charset="-122"/>
                <a:cs typeface="隶书" panose="02010509060101010101" pitchFamily="49" charset="-122"/>
              </a:rPr>
              <a:t>？</a:t>
            </a:r>
            <a:endParaRPr lang="zh-CN" altLang="en-US" sz="3200" b="1">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61441" name="矩形 68609" title=""/>
          <p:cNvSpPr/>
          <p:nvPr>
            <p:custDataLst>
              <p:tags r:id="rId3"/>
            </p:custDataLst>
          </p:nvPr>
        </p:nvSpPr>
        <p:spPr>
          <a:xfrm>
            <a:off x="3732530" y="257175"/>
            <a:ext cx="4724400" cy="645160"/>
          </a:xfrm>
          <a:prstGeom prst="rect">
            <a:avLst/>
          </a:prstGeom>
          <a:noFill/>
          <a:ln w="9525">
            <a:noFill/>
          </a:ln>
        </p:spPr>
        <p:txBody>
          <a:bodyPr wrap="square" anchor="t" anchorCtr="0">
            <a:spAutoFit/>
          </a:bodyPr>
          <a:lstStyle/>
          <a:p>
            <a:pPr algn="l">
              <a:buClrTx/>
              <a:buSzTx/>
              <a:buFontTx/>
            </a:pPr>
            <a:r>
              <a:rPr lang="zh-CN" altLang="en-US" sz="3600" spc="200">
                <a:solidFill>
                  <a:srgbClr val="9D8966"/>
                </a:solidFill>
                <a:uFillTx/>
                <a:latin typeface="Times New Roman" panose="02020603050405020304" charset="0"/>
                <a:ea typeface="汉仪颜楷简" panose="00020600040101010101" charset="-122"/>
                <a:cs typeface="+mj-cs"/>
              </a:rPr>
              <a:t>题型——分析意境：</a:t>
            </a:r>
            <a:endParaRPr lang="zh-CN" altLang="en-US" sz="3600" spc="200">
              <a:solidFill>
                <a:srgbClr val="9D8966"/>
              </a:solidFill>
              <a:uFillTx/>
              <a:latin typeface="Times New Roman" panose="02020603050405020304" charset="0"/>
              <a:ea typeface="汉仪颜楷简" panose="00020600040101010101" charset="-122"/>
              <a:cs typeface="+mj-cs"/>
            </a:endParaRPr>
          </a:p>
        </p:txBody>
      </p:sp>
      <p:sp>
        <p:nvSpPr>
          <p:cNvPr id="61442" name="矩形 68610" title=""/>
          <p:cNvSpPr/>
          <p:nvPr>
            <p:custDataLst>
              <p:tags r:id="rId4"/>
            </p:custDataLst>
          </p:nvPr>
        </p:nvSpPr>
        <p:spPr>
          <a:xfrm>
            <a:off x="1200150" y="3027045"/>
            <a:ext cx="10077450" cy="1568450"/>
          </a:xfrm>
          <a:prstGeom prst="rect">
            <a:avLst/>
          </a:prstGeom>
          <a:noFill/>
          <a:ln w="9525">
            <a:noFill/>
          </a:ln>
        </p:spPr>
        <p:txBody>
          <a:bodyPr wrap="square" anchor="t" anchorCtr="0">
            <a:spAutoFit/>
          </a:bodyPr>
          <a:lstStyle/>
          <a:p>
            <a:r>
              <a:rPr lang="zh-CN" altLang="en-US" sz="3200" b="1" u="sng">
                <a:solidFill>
                  <a:srgbClr val="C00000"/>
                </a:solidFill>
                <a:latin typeface="Times New Roman" panose="02020603050405020304" charset="0"/>
                <a:ea typeface="汉仪楷体简" panose="02010600000101010101" charset="-122"/>
                <a:cs typeface="隶书" panose="02010509060101010101" pitchFamily="49" charset="-122"/>
              </a:rPr>
              <a:t>②概括景物所营造的氛围特点。</a:t>
            </a: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rPr>
              <a:t>一般用两个双音节词即可，例如孤寂冷清、恬静优美、雄浑壮阔、萧瑟凄凉等，注意要能准确地体现景物的特点和情调。</a:t>
            </a:r>
            <a:endPar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endParaRPr>
          </a:p>
        </p:txBody>
      </p:sp>
      <p:sp>
        <p:nvSpPr>
          <p:cNvPr id="61444" name="矩形 68612" title=""/>
          <p:cNvSpPr/>
          <p:nvPr>
            <p:custDataLst>
              <p:tags r:id="rId5"/>
            </p:custDataLst>
          </p:nvPr>
        </p:nvSpPr>
        <p:spPr>
          <a:xfrm>
            <a:off x="1200150" y="1196340"/>
            <a:ext cx="10256520" cy="1568450"/>
          </a:xfrm>
          <a:prstGeom prst="rect">
            <a:avLst/>
          </a:prstGeom>
          <a:noFill/>
          <a:ln w="9525">
            <a:noFill/>
          </a:ln>
        </p:spPr>
        <p:txBody>
          <a:bodyPr wrap="square" anchor="t" anchorCtr="0">
            <a:spAutoFit/>
          </a:bodyPr>
          <a:lstStyle/>
          <a:p>
            <a:r>
              <a:rPr lang="zh-CN" altLang="en-US" sz="3200" b="1" u="sng">
                <a:solidFill>
                  <a:srgbClr val="C00000"/>
                </a:solidFill>
                <a:latin typeface="Times New Roman" panose="02020603050405020304" charset="0"/>
                <a:ea typeface="汉仪楷体简" panose="02010600000101010101" charset="-122"/>
                <a:cs typeface="隶书" panose="02010509060101010101" pitchFamily="49" charset="-122"/>
              </a:rPr>
              <a:t>①描绘诗中展现的图景画面</a:t>
            </a: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rPr>
              <a:t>。抓住诗中的主要景物，用自己的语言再现画面。描述时尽量用自己的联想和想象加以再创造，语言力求优美。</a:t>
            </a:r>
            <a:endPar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endParaRPr>
          </a:p>
        </p:txBody>
      </p:sp>
      <p:sp>
        <p:nvSpPr>
          <p:cNvPr id="61445" name="矩形 68613" title=""/>
          <p:cNvSpPr/>
          <p:nvPr>
            <p:custDataLst>
              <p:tags r:id="rId6"/>
            </p:custDataLst>
          </p:nvPr>
        </p:nvSpPr>
        <p:spPr>
          <a:xfrm>
            <a:off x="1200150" y="4857750"/>
            <a:ext cx="9067800" cy="583565"/>
          </a:xfrm>
          <a:prstGeom prst="rect">
            <a:avLst/>
          </a:prstGeom>
          <a:noFill/>
          <a:ln w="9525">
            <a:noFill/>
          </a:ln>
        </p:spPr>
        <p:txBody>
          <a:bodyPr wrap="square" anchor="t" anchorCtr="0">
            <a:spAutoFit/>
          </a:bodyPr>
          <a:lstStyle/>
          <a:p>
            <a:r>
              <a:rPr lang="zh-CN" altLang="en-US" sz="3200" b="1" u="sng">
                <a:solidFill>
                  <a:srgbClr val="C00000"/>
                </a:solidFill>
                <a:latin typeface="Times New Roman" panose="02020603050405020304" charset="0"/>
                <a:ea typeface="汉仪楷体简" panose="02010600000101010101" charset="-122"/>
                <a:cs typeface="隶书" panose="02010509060101010101" pitchFamily="49" charset="-122"/>
              </a:rPr>
              <a:t>③分析作者的思想感情。</a:t>
            </a: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rPr>
              <a:t>切忌空洞，要答具体。</a:t>
            </a:r>
            <a:endPar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 name="文本框 4" title=""/>
          <p:cNvSpPr txBox="1"/>
          <p:nvPr>
            <p:custDataLst>
              <p:tags r:id="rId3"/>
            </p:custDataLst>
          </p:nvPr>
        </p:nvSpPr>
        <p:spPr>
          <a:xfrm>
            <a:off x="7660640" y="0"/>
            <a:ext cx="4413885" cy="645160"/>
          </a:xfrm>
          <a:prstGeom prst="rect">
            <a:avLst/>
          </a:prstGeom>
          <a:solidFill>
            <a:schemeClr val="tx2">
              <a:lumMod val="90000"/>
            </a:schemeClr>
          </a:solidFill>
        </p:spPr>
        <p:txBody>
          <a:bodyPr wrap="square" rtlCol="0">
            <a:spAutoFit/>
          </a:bodyPr>
          <a:lstStyle/>
          <a:p>
            <a:pPr algn="l">
              <a:buClrTx/>
              <a:buSzTx/>
              <a:buFontTx/>
            </a:pPr>
            <a:r>
              <a:rPr lang="zh-CN" altLang="en-US" sz="3600" b="1" spc="200">
                <a:solidFill>
                  <a:srgbClr val="FF0000"/>
                </a:solidFill>
                <a:uFillTx/>
                <a:latin typeface="Times New Roman" panose="02020603050405020304" charset="0"/>
                <a:ea typeface="汉仪颜楷简" panose="00020600040101010101" charset="-122"/>
                <a:cs typeface="+mj-cs"/>
              </a:rPr>
              <a:t>整体感知</a:t>
            </a:r>
            <a:r>
              <a:rPr lang="en-US" altLang="zh-CN" sz="3600" b="1" spc="200">
                <a:solidFill>
                  <a:srgbClr val="FF0000"/>
                </a:solidFill>
                <a:uFillTx/>
                <a:latin typeface="Times New Roman" panose="02020603050405020304" charset="0"/>
                <a:ea typeface="汉仪颜楷简" panose="00020600040101010101" charset="-122"/>
                <a:cs typeface="+mj-cs"/>
              </a:rPr>
              <a:t>-</a:t>
            </a:r>
            <a:r>
              <a:rPr lang="zh-CN" altLang="en-US" sz="3600" b="1" spc="200">
                <a:solidFill>
                  <a:srgbClr val="FF0000"/>
                </a:solidFill>
                <a:uFillTx/>
                <a:latin typeface="Times New Roman" panose="02020603050405020304" charset="0"/>
                <a:ea typeface="汉仪颜楷简" panose="00020600040101010101" charset="-122"/>
                <a:cs typeface="+mj-cs"/>
              </a:rPr>
              <a:t>月下之景</a:t>
            </a:r>
            <a:endParaRPr lang="zh-CN" altLang="en-US" sz="3600" b="1" spc="200">
              <a:solidFill>
                <a:srgbClr val="FF0000"/>
              </a:solidFill>
              <a:uFillTx/>
              <a:latin typeface="Times New Roman" panose="02020603050405020304" charset="0"/>
              <a:ea typeface="汉仪颜楷简" panose="00020600040101010101" charset="-122"/>
              <a:cs typeface="+mj-cs"/>
            </a:endParaRPr>
          </a:p>
        </p:txBody>
      </p:sp>
      <p:sp>
        <p:nvSpPr>
          <p:cNvPr id="11" name="Title 6" title=""/>
          <p:cNvSpPr txBox="1"/>
          <p:nvPr>
            <p:custDataLst>
              <p:tags r:id="rId4"/>
            </p:custDataLst>
          </p:nvPr>
        </p:nvSpPr>
        <p:spPr>
          <a:xfrm>
            <a:off x="1670685" y="1231900"/>
            <a:ext cx="6721475" cy="3444240"/>
          </a:xfrm>
          <a:prstGeom prst="rect">
            <a:avLst/>
          </a:prstGeom>
          <a:noFill/>
          <a:ln w="3175">
            <a:noFill/>
            <a:prstDash val="dash"/>
          </a:ln>
        </p:spPr>
        <p:txBody>
          <a:bodyPr wrap="square" lIns="63500" tIns="25400" rIns="63500" bIns="25400" anchor="ctr" anchorCtr="0">
            <a:normAutofit fontScale="25000"/>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mj-lt"/>
                <a:ea typeface="+mn-ea"/>
                <a:cs typeface="Segoe UI" panose="020b0502040204020203" pitchFamily="34" charset="0"/>
              </a:defRPr>
            </a:lvl1pPr>
          </a:lstStyle>
          <a:p>
            <a:pPr lvl="0" indent="0" algn="l" fontAlgn="ctr">
              <a:lnSpc>
                <a:spcPct val="100000"/>
              </a:lnSpc>
              <a:spcBef>
                <a:spcPct val="0"/>
              </a:spcBef>
              <a:spcAft>
                <a:spcPts val="800"/>
              </a:spcAft>
              <a:buSzTx/>
              <a:buFont typeface="Wingdings" panose="05000000000000000000" charset="0"/>
            </a:pPr>
            <a:r>
              <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春江潮水连海平，海上明月共潮生。</a:t>
            </a:r>
            <a:endPar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a:p>
            <a:pPr lvl="0" indent="0" algn="l" fontAlgn="ctr">
              <a:lnSpc>
                <a:spcPct val="100000"/>
              </a:lnSpc>
              <a:spcBef>
                <a:spcPct val="0"/>
              </a:spcBef>
              <a:spcAft>
                <a:spcPts val="800"/>
              </a:spcAft>
              <a:buSzTx/>
              <a:buFont typeface="Wingdings" panose="05000000000000000000" charset="0"/>
            </a:pPr>
            <a:endPar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a:p>
            <a:pPr lvl="0" indent="0" algn="l" fontAlgn="ctr">
              <a:lnSpc>
                <a:spcPct val="100000"/>
              </a:lnSpc>
              <a:spcBef>
                <a:spcPct val="0"/>
              </a:spcBef>
              <a:spcAft>
                <a:spcPts val="800"/>
              </a:spcAft>
              <a:buSzTx/>
              <a:buFont typeface="Wingdings" panose="05000000000000000000" charset="0"/>
            </a:pPr>
            <a:endPar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a:p>
            <a:pPr lvl="0" indent="0" algn="l" fontAlgn="ctr">
              <a:lnSpc>
                <a:spcPct val="100000"/>
              </a:lnSpc>
              <a:spcBef>
                <a:spcPct val="0"/>
              </a:spcBef>
              <a:spcAft>
                <a:spcPts val="800"/>
              </a:spcAft>
              <a:buSzTx/>
              <a:buFont typeface="Wingdings" panose="05000000000000000000" charset="0"/>
            </a:pPr>
            <a:r>
              <a:rPr lang="zh-CN" altLang="en-US" sz="11200" b="1" spc="0">
                <a:solidFill>
                  <a:srgbClr val="0070C0"/>
                </a:solidFill>
                <a:latin typeface="黑体" panose="02010609060101010101" pitchFamily="2" charset="-122"/>
                <a:ea typeface="黑体" panose="02010609060101010101" pitchFamily="2" charset="-122"/>
                <a:cs typeface="黑体" panose="02010609060101010101" pitchFamily="2" charset="-122"/>
                <a:sym typeface="+mn-ea"/>
              </a:rPr>
              <a:t>滟滟</a:t>
            </a:r>
            <a:r>
              <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随波千万里，何处春江无</a:t>
            </a:r>
            <a:r>
              <a:rPr lang="zh-CN" altLang="en-US" sz="11200" b="1" spc="0">
                <a:solidFill>
                  <a:srgbClr val="0070C0"/>
                </a:solidFill>
                <a:latin typeface="黑体" panose="02010609060101010101" pitchFamily="2" charset="-122"/>
                <a:ea typeface="黑体" panose="02010609060101010101" pitchFamily="2" charset="-122"/>
                <a:cs typeface="黑体" panose="02010609060101010101" pitchFamily="2" charset="-122"/>
                <a:sym typeface="+mn-ea"/>
              </a:rPr>
              <a:t>月明</a:t>
            </a:r>
            <a:r>
              <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a:t>
            </a:r>
            <a:endPar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a:p>
            <a:pPr lvl="0" indent="0" algn="l" fontAlgn="ctr">
              <a:lnSpc>
                <a:spcPct val="100000"/>
              </a:lnSpc>
              <a:spcBef>
                <a:spcPct val="0"/>
              </a:spcBef>
              <a:spcAft>
                <a:spcPts val="800"/>
              </a:spcAft>
              <a:buSzTx/>
              <a:buFont typeface="Wingdings" panose="05000000000000000000" charset="0"/>
            </a:pPr>
            <a:endPar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a:p>
            <a:pPr lvl="0" indent="0" algn="l" fontAlgn="ctr">
              <a:lnSpc>
                <a:spcPct val="100000"/>
              </a:lnSpc>
              <a:spcBef>
                <a:spcPct val="0"/>
              </a:spcBef>
              <a:spcAft>
                <a:spcPts val="800"/>
              </a:spcAft>
              <a:buSzTx/>
              <a:buFont typeface="Wingdings" panose="05000000000000000000" charset="0"/>
            </a:pPr>
            <a:r>
              <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江流宛转绕</a:t>
            </a:r>
            <a:r>
              <a:rPr lang="zh-CN" altLang="en-US" sz="11200" b="1" spc="0">
                <a:solidFill>
                  <a:srgbClr val="0070C0"/>
                </a:solidFill>
                <a:latin typeface="黑体" panose="02010609060101010101" pitchFamily="2" charset="-122"/>
                <a:ea typeface="黑体" panose="02010609060101010101" pitchFamily="2" charset="-122"/>
                <a:cs typeface="黑体" panose="02010609060101010101" pitchFamily="2" charset="-122"/>
                <a:sym typeface="+mn-ea"/>
              </a:rPr>
              <a:t>芳甸</a:t>
            </a:r>
            <a:r>
              <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，月照花林皆似</a:t>
            </a:r>
            <a:r>
              <a:rPr lang="zh-CN" altLang="en-US" sz="11200" b="1" spc="0">
                <a:solidFill>
                  <a:srgbClr val="0070C0"/>
                </a:solidFill>
                <a:latin typeface="黑体" panose="02010609060101010101" pitchFamily="2" charset="-122"/>
                <a:ea typeface="黑体" panose="02010609060101010101" pitchFamily="2" charset="-122"/>
                <a:cs typeface="黑体" panose="02010609060101010101" pitchFamily="2" charset="-122"/>
                <a:sym typeface="+mn-ea"/>
              </a:rPr>
              <a:t>霰</a:t>
            </a:r>
            <a:r>
              <a:rPr altLang="zh-CN" sz="11200" b="1" spc="0">
                <a:solidFill>
                  <a:srgbClr val="0070C0"/>
                </a:solidFill>
                <a:latin typeface="黑体" panose="02010609060101010101" pitchFamily="2" charset="-122"/>
                <a:ea typeface="黑体" panose="02010609060101010101" pitchFamily="2" charset="-122"/>
                <a:cs typeface="黑体" panose="02010609060101010101" pitchFamily="2" charset="-122"/>
                <a:sym typeface="+mn-ea"/>
              </a:rPr>
              <a:t>xi</a:t>
            </a:r>
            <a:r>
              <a:rPr altLang="zh-CN" sz="11200" b="1" spc="0">
                <a:solidFill>
                  <a:srgbClr val="0070C0"/>
                </a:solidFill>
                <a:latin typeface="微软雅黑" panose="020b0503020204020204" charset="-122"/>
                <a:ea typeface="微软雅黑" panose="020b0503020204020204" charset="-122"/>
                <a:cs typeface="黑体" panose="02010609060101010101" pitchFamily="2" charset="-122"/>
                <a:sym typeface="+mn-ea"/>
              </a:rPr>
              <a:t>àn</a:t>
            </a:r>
            <a:r>
              <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a:t>
            </a:r>
            <a:endPar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a:p>
            <a:pPr lvl="0" indent="0" algn="l" fontAlgn="ctr">
              <a:lnSpc>
                <a:spcPct val="100000"/>
              </a:lnSpc>
              <a:spcBef>
                <a:spcPct val="0"/>
              </a:spcBef>
              <a:spcAft>
                <a:spcPts val="800"/>
              </a:spcAft>
              <a:buSzTx/>
              <a:buFont typeface="Wingdings" panose="05000000000000000000" charset="0"/>
            </a:pPr>
            <a:endPar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a:p>
            <a:pPr lvl="0" indent="0" algn="l" fontAlgn="ctr">
              <a:lnSpc>
                <a:spcPct val="100000"/>
              </a:lnSpc>
              <a:spcBef>
                <a:spcPct val="0"/>
              </a:spcBef>
              <a:spcAft>
                <a:spcPts val="800"/>
              </a:spcAft>
              <a:buSzTx/>
              <a:buFont typeface="Wingdings" panose="05000000000000000000" charset="0"/>
            </a:pPr>
            <a:endPar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a:p>
            <a:pPr lvl="0" indent="0" algn="l" fontAlgn="ctr">
              <a:lnSpc>
                <a:spcPct val="100000"/>
              </a:lnSpc>
              <a:spcBef>
                <a:spcPct val="0"/>
              </a:spcBef>
              <a:spcAft>
                <a:spcPts val="800"/>
              </a:spcAft>
              <a:buSzTx/>
              <a:buFont typeface="Wingdings" panose="05000000000000000000" charset="0"/>
            </a:pPr>
            <a:r>
              <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空里</a:t>
            </a:r>
            <a:r>
              <a:rPr lang="zh-CN" altLang="en-US" sz="11200" b="1" spc="0">
                <a:solidFill>
                  <a:srgbClr val="0070C0"/>
                </a:solidFill>
                <a:latin typeface="黑体" panose="02010609060101010101" pitchFamily="2" charset="-122"/>
                <a:ea typeface="黑体" panose="02010609060101010101" pitchFamily="2" charset="-122"/>
                <a:cs typeface="黑体" panose="02010609060101010101" pitchFamily="2" charset="-122"/>
                <a:sym typeface="+mn-ea"/>
              </a:rPr>
              <a:t>流霜</a:t>
            </a:r>
            <a:r>
              <a:rPr lang="zh-CN" altLang="en-US" sz="112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不觉飞，汀上白沙看不见。</a:t>
            </a:r>
            <a: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 </a:t>
            </a:r>
            <a:endPar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7" name="文本框 6" title=""/>
          <p:cNvSpPr txBox="1"/>
          <p:nvPr>
            <p:custDataLst>
              <p:tags r:id="rId5"/>
            </p:custDataLst>
          </p:nvPr>
        </p:nvSpPr>
        <p:spPr>
          <a:xfrm>
            <a:off x="427355" y="1127760"/>
            <a:ext cx="11337290" cy="953135"/>
          </a:xfrm>
          <a:prstGeom prst="rect">
            <a:avLst/>
          </a:prstGeom>
          <a:solidFill>
            <a:schemeClr val="bg1"/>
          </a:solidFill>
        </p:spPr>
        <p:txBody>
          <a:bodyPr wrap="square" rtlCol="0" anchor="t">
            <a:spAutoFit/>
          </a:bodyPr>
          <a:lstStyle/>
          <a:p>
            <a:r>
              <a:rPr lang="zh-CN" altLang="en-US" sz="2800" b="1" u="sng">
                <a:solidFill>
                  <a:srgbClr val="FF0000"/>
                </a:solidFill>
                <a:latin typeface="隶书" panose="02010509060101010101" pitchFamily="49" charset="-122"/>
                <a:ea typeface="隶书" panose="02010509060101010101" pitchFamily="49" charset="-122"/>
                <a:sym typeface="+mn-ea"/>
              </a:rPr>
              <a:t>春天的江潮水势浩荡仿佛和大海连在一起，一轮明月从海上升起好像与潮水一起涌出来。</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
        <p:nvSpPr>
          <p:cNvPr id="8" name="文本框 7" title=""/>
          <p:cNvSpPr txBox="1"/>
          <p:nvPr>
            <p:custDataLst>
              <p:tags r:id="rId6"/>
            </p:custDataLst>
          </p:nvPr>
        </p:nvSpPr>
        <p:spPr>
          <a:xfrm>
            <a:off x="353060" y="2693035"/>
            <a:ext cx="11598910" cy="521970"/>
          </a:xfrm>
          <a:prstGeom prst="rect">
            <a:avLst/>
          </a:prstGeom>
          <a:solidFill>
            <a:schemeClr val="bg1"/>
          </a:solidFill>
        </p:spPr>
        <p:txBody>
          <a:bodyPr wrap="square" rtlCol="0" anchor="t">
            <a:spAutoFit/>
          </a:bodyPr>
          <a:lstStyle/>
          <a:p>
            <a:pPr lvl="0" algn="l">
              <a:buClrTx/>
              <a:buSzTx/>
              <a:buFontTx/>
            </a:pPr>
            <a:r>
              <a:rPr lang="zh-CN" altLang="en-US" sz="2800" b="1" u="sng">
                <a:solidFill>
                  <a:srgbClr val="FF0000"/>
                </a:solidFill>
                <a:latin typeface="隶书" panose="02010509060101010101" pitchFamily="49" charset="-122"/>
                <a:ea typeface="隶书" panose="02010509060101010101" pitchFamily="49" charset="-122"/>
                <a:sym typeface="+mn-ea"/>
              </a:rPr>
              <a:t>月光照耀着春江随着波浪荡漾千万里，所有地方的春江都有明亮的月光。</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
        <p:nvSpPr>
          <p:cNvPr id="9" name="文本框 8" title=""/>
          <p:cNvSpPr txBox="1"/>
          <p:nvPr>
            <p:custDataLst>
              <p:tags r:id="rId7"/>
            </p:custDataLst>
          </p:nvPr>
        </p:nvSpPr>
        <p:spPr>
          <a:xfrm>
            <a:off x="427355" y="3827145"/>
            <a:ext cx="11158855" cy="953135"/>
          </a:xfrm>
          <a:prstGeom prst="rect">
            <a:avLst/>
          </a:prstGeom>
          <a:solidFill>
            <a:schemeClr val="bg1"/>
          </a:solidFill>
        </p:spPr>
        <p:txBody>
          <a:bodyPr wrap="square" rtlCol="0" anchor="t">
            <a:spAutoFit/>
          </a:bodyPr>
          <a:lstStyle/>
          <a:p>
            <a:pPr lvl="0" algn="l">
              <a:buClrTx/>
              <a:buSzTx/>
              <a:buFontTx/>
            </a:pPr>
            <a:r>
              <a:rPr lang="zh-CN" altLang="en-US" sz="2800" b="1" u="sng">
                <a:solidFill>
                  <a:srgbClr val="FF0000"/>
                </a:solidFill>
                <a:latin typeface="隶书" panose="02010509060101010101" pitchFamily="49" charset="-122"/>
                <a:ea typeface="隶书" panose="02010509060101010101" pitchFamily="49" charset="-122"/>
                <a:sym typeface="+mn-ea"/>
              </a:rPr>
              <a:t>江水曲曲折折地绕着花草丛生的原野流淌，月光照射着开遍鲜花的树林上，好像雪粒一样洁白。</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
        <p:nvSpPr>
          <p:cNvPr id="10" name="文本框 9" title=""/>
          <p:cNvSpPr txBox="1"/>
          <p:nvPr>
            <p:custDataLst>
              <p:tags r:id="rId8"/>
            </p:custDataLst>
          </p:nvPr>
        </p:nvSpPr>
        <p:spPr>
          <a:xfrm>
            <a:off x="427355" y="5354320"/>
            <a:ext cx="10937240" cy="737235"/>
          </a:xfrm>
          <a:prstGeom prst="rect">
            <a:avLst/>
          </a:prstGeom>
          <a:solidFill>
            <a:schemeClr val="bg1"/>
          </a:solidFill>
        </p:spPr>
        <p:txBody>
          <a:bodyPr wrap="square" rtlCol="0" anchor="t">
            <a:spAutoFit/>
          </a:bodyPr>
          <a:lstStyle/>
          <a:p>
            <a:pPr lvl="0" algn="l">
              <a:buClrTx/>
              <a:buSzTx/>
              <a:buFontTx/>
            </a:pPr>
            <a:r>
              <a:rPr lang="zh-CN" altLang="en-US" sz="2800" b="1" u="sng">
                <a:solidFill>
                  <a:srgbClr val="FF0000"/>
                </a:solidFill>
                <a:latin typeface="隶书" panose="02010509060101010101" pitchFamily="49" charset="-122"/>
                <a:ea typeface="隶书" panose="02010509060101010101" pitchFamily="49" charset="-122"/>
                <a:sym typeface="+mn-ea"/>
              </a:rPr>
              <a:t>月色如霜所以霜飞无从觉察，洲上的白沙和月色融合在一起看不分明。</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15" name="矩形 14" title=""/>
          <p:cNvSpPr/>
          <p:nvPr>
            <p:custDataLst>
              <p:tags r:id="rId3"/>
            </p:custDataLst>
          </p:nvPr>
        </p:nvSpPr>
        <p:spPr>
          <a:xfrm>
            <a:off x="4550410" y="2612390"/>
            <a:ext cx="749935" cy="445135"/>
          </a:xfrm>
          <a:prstGeom prst="rect">
            <a:avLst/>
          </a:prstGeom>
          <a:solidFill>
            <a:schemeClr val="tx2">
              <a:lumMod val="75000"/>
              <a:alpha val="7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title=""/>
          <p:cNvSpPr/>
          <p:nvPr>
            <p:custDataLst>
              <p:tags r:id="rId4"/>
            </p:custDataLst>
          </p:nvPr>
        </p:nvSpPr>
        <p:spPr>
          <a:xfrm>
            <a:off x="2526665" y="1365885"/>
            <a:ext cx="863600" cy="400685"/>
          </a:xfrm>
          <a:prstGeom prst="rect">
            <a:avLst/>
          </a:prstGeom>
          <a:solidFill>
            <a:schemeClr val="tx2">
              <a:lumMod val="75000"/>
              <a:alpha val="8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title=""/>
          <p:cNvSpPr/>
          <p:nvPr>
            <p:custDataLst>
              <p:tags r:id="rId5"/>
            </p:custDataLst>
          </p:nvPr>
        </p:nvSpPr>
        <p:spPr>
          <a:xfrm>
            <a:off x="6285865" y="1383030"/>
            <a:ext cx="680085" cy="427355"/>
          </a:xfrm>
          <a:prstGeom prst="rect">
            <a:avLst/>
          </a:prstGeom>
          <a:solidFill>
            <a:schemeClr val="tx2">
              <a:lumMod val="75000"/>
              <a:alpha val="8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title=""/>
          <p:cNvSpPr/>
          <p:nvPr>
            <p:custDataLst>
              <p:tags r:id="rId6"/>
            </p:custDataLst>
          </p:nvPr>
        </p:nvSpPr>
        <p:spPr>
          <a:xfrm>
            <a:off x="6286500" y="2588260"/>
            <a:ext cx="618490" cy="417195"/>
          </a:xfrm>
          <a:prstGeom prst="rect">
            <a:avLst/>
          </a:prstGeom>
          <a:solidFill>
            <a:schemeClr val="tx2">
              <a:lumMod val="75000"/>
              <a:alpha val="8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title=""/>
          <p:cNvSpPr/>
          <p:nvPr>
            <p:custDataLst>
              <p:tags r:id="rId7"/>
            </p:custDataLst>
          </p:nvPr>
        </p:nvSpPr>
        <p:spPr>
          <a:xfrm>
            <a:off x="5474970" y="3205480"/>
            <a:ext cx="453390" cy="392430"/>
          </a:xfrm>
          <a:prstGeom prst="rect">
            <a:avLst/>
          </a:prstGeom>
          <a:solidFill>
            <a:schemeClr val="tx2">
              <a:lumMod val="75000"/>
              <a:alpha val="8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title=""/>
          <p:cNvSpPr/>
          <p:nvPr>
            <p:custDataLst>
              <p:tags r:id="rId8"/>
            </p:custDataLst>
          </p:nvPr>
        </p:nvSpPr>
        <p:spPr>
          <a:xfrm>
            <a:off x="6242050" y="3170555"/>
            <a:ext cx="715010" cy="480060"/>
          </a:xfrm>
          <a:prstGeom prst="rect">
            <a:avLst/>
          </a:prstGeom>
          <a:solidFill>
            <a:schemeClr val="tx2">
              <a:lumMod val="75000"/>
              <a:alpha val="8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title=""/>
          <p:cNvSpPr/>
          <p:nvPr>
            <p:custDataLst>
              <p:tags r:id="rId9"/>
            </p:custDataLst>
          </p:nvPr>
        </p:nvSpPr>
        <p:spPr>
          <a:xfrm>
            <a:off x="3390265" y="3162300"/>
            <a:ext cx="671830" cy="444500"/>
          </a:xfrm>
          <a:prstGeom prst="rect">
            <a:avLst/>
          </a:prstGeom>
          <a:solidFill>
            <a:schemeClr val="tx2">
              <a:lumMod val="75000"/>
              <a:alpha val="8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title=""/>
          <p:cNvSpPr txBox="1"/>
          <p:nvPr>
            <p:custDataLst>
              <p:tags r:id="rId10"/>
            </p:custDataLst>
          </p:nvPr>
        </p:nvSpPr>
        <p:spPr>
          <a:xfrm>
            <a:off x="1486535" y="386080"/>
            <a:ext cx="4413885" cy="645160"/>
          </a:xfrm>
          <a:prstGeom prst="rect">
            <a:avLst/>
          </a:prstGeom>
          <a:noFill/>
        </p:spPr>
        <p:txBody>
          <a:bodyPr wrap="square" rtlCol="0">
            <a:spAutoFit/>
          </a:bodyPr>
          <a:lstStyle/>
          <a:p>
            <a:pPr algn="l">
              <a:buClrTx/>
              <a:buSzTx/>
              <a:buFontTx/>
            </a:pPr>
            <a:r>
              <a:rPr lang="zh-CN" altLang="en-US" sz="3600" spc="200">
                <a:solidFill>
                  <a:srgbClr val="9D8966"/>
                </a:solidFill>
                <a:uFillTx/>
                <a:latin typeface="Times New Roman" panose="02020603050405020304" charset="0"/>
                <a:ea typeface="汉仪颜楷简" panose="00020600040101010101" charset="-122"/>
                <a:cs typeface="+mj-cs"/>
              </a:rPr>
              <a:t>整体感知</a:t>
            </a:r>
            <a:r>
              <a:rPr lang="en-US" altLang="zh-CN" sz="3600" spc="200">
                <a:solidFill>
                  <a:srgbClr val="9D8966"/>
                </a:solidFill>
                <a:uFillTx/>
                <a:latin typeface="Times New Roman" panose="02020603050405020304" charset="0"/>
                <a:ea typeface="汉仪颜楷简" panose="00020600040101010101" charset="-122"/>
                <a:cs typeface="+mj-cs"/>
              </a:rPr>
              <a:t>-</a:t>
            </a:r>
            <a:r>
              <a:rPr lang="zh-CN" altLang="en-US" sz="3600" spc="200">
                <a:solidFill>
                  <a:srgbClr val="9D8966"/>
                </a:solidFill>
                <a:uFillTx/>
                <a:latin typeface="Times New Roman" panose="02020603050405020304" charset="0"/>
                <a:ea typeface="汉仪颜楷简" panose="00020600040101010101" charset="-122"/>
                <a:cs typeface="+mj-cs"/>
              </a:rPr>
              <a:t>月下之景</a:t>
            </a:r>
            <a:endParaRPr lang="zh-CN" altLang="en-US" sz="3600" spc="200">
              <a:solidFill>
                <a:srgbClr val="9D8966"/>
              </a:solidFill>
              <a:uFillTx/>
              <a:latin typeface="Times New Roman" panose="02020603050405020304" charset="0"/>
              <a:ea typeface="汉仪颜楷简" panose="00020600040101010101" charset="-122"/>
              <a:cs typeface="+mj-cs"/>
            </a:endParaRPr>
          </a:p>
        </p:txBody>
      </p:sp>
      <p:sp>
        <p:nvSpPr>
          <p:cNvPr id="3" name="文本框 2" title=""/>
          <p:cNvSpPr txBox="1"/>
          <p:nvPr>
            <p:custDataLst>
              <p:tags r:id="rId11"/>
            </p:custDataLst>
          </p:nvPr>
        </p:nvSpPr>
        <p:spPr>
          <a:xfrm>
            <a:off x="826135" y="3795395"/>
            <a:ext cx="9992360" cy="1076325"/>
          </a:xfrm>
          <a:prstGeom prst="rect">
            <a:avLst/>
          </a:prstGeom>
          <a:noFill/>
        </p:spPr>
        <p:txBody>
          <a:bodyPr wrap="square" rtlCol="0">
            <a:spAutoFit/>
          </a:bodyPr>
          <a:lstStyle/>
          <a:p>
            <a:r>
              <a:rPr lang="en-US" altLang="zh-CN" sz="3200">
                <a:solidFill>
                  <a:schemeClr val="dk1"/>
                </a:solidFill>
                <a:latin typeface="Times New Roman" panose="02020603050405020304" charset="0"/>
                <a:ea typeface="汉仪楷体简" panose="02010600000101010101" charset="-122"/>
                <a:cs typeface="隶书" panose="02010509060101010101" pitchFamily="49" charset="-122"/>
              </a:rPr>
              <a:t>  </a:t>
            </a:r>
            <a:r>
              <a:rPr lang="en-US" altLang="zh-CN" sz="3200" b="1">
                <a:solidFill>
                  <a:schemeClr val="dk1"/>
                </a:solidFill>
                <a:latin typeface="Times New Roman" panose="02020603050405020304" charset="0"/>
                <a:ea typeface="汉仪楷体简" panose="02010600000101010101" charset="-122"/>
                <a:cs typeface="隶书" panose="02010509060101010101" pitchFamily="49" charset="-122"/>
              </a:rPr>
              <a:t>   </a:t>
            </a: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rPr>
              <a:t>春江花月图中，前八句描绘了哪些景物？这些景物营造了什么</a:t>
            </a:r>
            <a:r>
              <a:rPr lang="zh-CN" altLang="en-US" sz="3200" b="1">
                <a:solidFill>
                  <a:srgbClr val="FF0000"/>
                </a:solidFill>
                <a:latin typeface="Times New Roman" panose="02020603050405020304" charset="0"/>
                <a:ea typeface="汉仪楷体简" panose="02010600000101010101" charset="-122"/>
                <a:cs typeface="隶书" panose="02010509060101010101" pitchFamily="49" charset="-122"/>
              </a:rPr>
              <a:t>意境？</a:t>
            </a: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rPr>
              <a:t>表达了什么</a:t>
            </a:r>
            <a:r>
              <a:rPr lang="zh-CN" altLang="en-US" sz="3200" b="1">
                <a:solidFill>
                  <a:srgbClr val="FF0000"/>
                </a:solidFill>
                <a:latin typeface="Times New Roman" panose="02020603050405020304" charset="0"/>
                <a:ea typeface="汉仪楷体简" panose="02010600000101010101" charset="-122"/>
                <a:cs typeface="隶书" panose="02010509060101010101" pitchFamily="49" charset="-122"/>
              </a:rPr>
              <a:t>情感</a:t>
            </a: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rPr>
              <a:t>？</a:t>
            </a:r>
            <a:endPar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endParaRPr>
          </a:p>
        </p:txBody>
      </p:sp>
      <p:sp>
        <p:nvSpPr>
          <p:cNvPr id="11" name="Title 6" title=""/>
          <p:cNvSpPr txBox="1"/>
          <p:nvPr>
            <p:custDataLst>
              <p:tags r:id="rId12"/>
            </p:custDataLst>
          </p:nvPr>
        </p:nvSpPr>
        <p:spPr>
          <a:xfrm>
            <a:off x="2602865" y="1031240"/>
            <a:ext cx="5714365" cy="290385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春江潮水连海平，海上明月共潮生。</a:t>
            </a:r>
            <a:endPar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a:p>
            <a:pPr lvl="0" indent="0" algn="l" fontAlgn="ctr">
              <a:lnSpc>
                <a:spcPct val="120000"/>
              </a:lnSpc>
              <a:spcBef>
                <a:spcPct val="0"/>
              </a:spcBef>
              <a:spcAft>
                <a:spcPts val="800"/>
              </a:spcAft>
              <a:buSzTx/>
              <a:buFont typeface="Wingdings" panose="05000000000000000000" charset="0"/>
            </a:pPr>
            <a: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滟滟随波千万里，何处春江无月明！</a:t>
            </a:r>
            <a:endPar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a:p>
            <a:pPr lvl="0" indent="0" algn="l" fontAlgn="ctr">
              <a:lnSpc>
                <a:spcPct val="120000"/>
              </a:lnSpc>
              <a:spcBef>
                <a:spcPct val="0"/>
              </a:spcBef>
              <a:spcAft>
                <a:spcPts val="800"/>
              </a:spcAft>
              <a:buSzTx/>
              <a:buFont typeface="Wingdings" panose="05000000000000000000" charset="0"/>
            </a:pPr>
            <a: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江流宛转绕芳甸，月照花林皆似霰。</a:t>
            </a:r>
            <a:endPar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a:p>
            <a:pPr lvl="0" indent="0" algn="l" fontAlgn="ctr">
              <a:lnSpc>
                <a:spcPct val="120000"/>
              </a:lnSpc>
              <a:spcBef>
                <a:spcPct val="0"/>
              </a:spcBef>
              <a:spcAft>
                <a:spcPts val="800"/>
              </a:spcAft>
              <a:buSzTx/>
              <a:buFont typeface="Wingdings" panose="05000000000000000000" charset="0"/>
            </a:pPr>
            <a: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空里流霜不觉飞，汀上白沙看不见。 </a:t>
            </a:r>
            <a:endPar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7" name="文本框 6" title=""/>
          <p:cNvSpPr txBox="1"/>
          <p:nvPr>
            <p:custDataLst>
              <p:tags r:id="rId13"/>
            </p:custDataLst>
          </p:nvPr>
        </p:nvSpPr>
        <p:spPr>
          <a:xfrm>
            <a:off x="1008380" y="5140325"/>
            <a:ext cx="10511790" cy="1076325"/>
          </a:xfrm>
          <a:prstGeom prst="rect">
            <a:avLst/>
          </a:prstGeom>
          <a:noFill/>
        </p:spPr>
        <p:txBody>
          <a:bodyPr wrap="square" rtlCol="0">
            <a:spAutoFit/>
          </a:bodyPr>
          <a:lstStyle/>
          <a:p>
            <a:r>
              <a:rPr lang="zh-CN" altLang="en-US" sz="3200" b="1">
                <a:ln w="3175">
                  <a:noFill/>
                </a:ln>
                <a:solidFill>
                  <a:srgbClr val="C00000"/>
                </a:solidFill>
                <a:effectLst/>
                <a:latin typeface="隶书" panose="02010509060101010101" pitchFamily="49" charset="-122"/>
                <a:ea typeface="隶书" panose="02010509060101010101" pitchFamily="49" charset="-122"/>
                <a:cs typeface="隶书" panose="02010509060101010101" pitchFamily="49" charset="-122"/>
              </a:rPr>
              <a:t>意境：</a:t>
            </a:r>
            <a:r>
              <a:rPr lang="zh-CN" altLang="en-US" sz="3200" b="1">
                <a:ln w="3175">
                  <a:noFill/>
                </a:ln>
                <a:solidFill>
                  <a:srgbClr val="0070C0"/>
                </a:solidFill>
                <a:effectLst/>
                <a:latin typeface="隶书" panose="02010509060101010101" pitchFamily="49" charset="-122"/>
                <a:ea typeface="隶书" panose="02010509060101010101" pitchFamily="49" charset="-122"/>
                <a:cs typeface="隶书" panose="02010509060101010101" pitchFamily="49" charset="-122"/>
              </a:rPr>
              <a:t>幽美静谧、朦胧梦幻、宁静空灵、月色无垠、纯净</a:t>
            </a:r>
            <a:endParaRPr lang="zh-CN" altLang="en-US" sz="3200" b="1">
              <a:ln w="3175">
                <a:noFill/>
              </a:ln>
              <a:solidFill>
                <a:srgbClr val="0070C0"/>
              </a:solidFill>
              <a:effectLst/>
              <a:latin typeface="隶书" panose="02010509060101010101" pitchFamily="49" charset="-122"/>
              <a:ea typeface="隶书" panose="02010509060101010101" pitchFamily="49" charset="-122"/>
              <a:cs typeface="隶书" panose="02010509060101010101" pitchFamily="49" charset="-122"/>
            </a:endParaRPr>
          </a:p>
          <a:p>
            <a:r>
              <a:rPr lang="zh-CN" altLang="en-US" sz="3200" b="1">
                <a:ln w="3175">
                  <a:noFill/>
                </a:ln>
                <a:solidFill>
                  <a:srgbClr val="C00000"/>
                </a:solidFill>
                <a:effectLst/>
                <a:latin typeface="隶书" panose="02010509060101010101" pitchFamily="49" charset="-122"/>
                <a:ea typeface="隶书" panose="02010509060101010101" pitchFamily="49" charset="-122"/>
                <a:cs typeface="隶书" panose="02010509060101010101" pitchFamily="49" charset="-122"/>
              </a:rPr>
              <a:t>情感：</a:t>
            </a:r>
            <a:r>
              <a:rPr lang="zh-CN" altLang="en-US" sz="3200" b="1">
                <a:ln w="3175">
                  <a:noFill/>
                </a:ln>
                <a:solidFill>
                  <a:srgbClr val="0070C0"/>
                </a:solidFill>
                <a:effectLst/>
                <a:latin typeface="隶书" panose="02010509060101010101" pitchFamily="49" charset="-122"/>
                <a:ea typeface="隶书" panose="02010509060101010101" pitchFamily="49" charset="-122"/>
                <a:cs typeface="隶书" panose="02010509060101010101" pitchFamily="49" charset="-122"/>
              </a:rPr>
              <a:t>赞叹大自然的奇丽景色,表现了对美好生活的向往。</a:t>
            </a:r>
            <a:endParaRPr lang="zh-CN" altLang="en-US" sz="3200" b="1">
              <a:ln w="3175">
                <a:noFill/>
              </a:ln>
              <a:solidFill>
                <a:srgbClr val="0070C0"/>
              </a:solidFill>
              <a:effectLst/>
              <a:latin typeface="隶书" panose="02010509060101010101" pitchFamily="49" charset="-122"/>
              <a:ea typeface="隶书" panose="02010509060101010101" pitchFamily="49" charset="-122"/>
              <a:cs typeface="隶书" panose="02010509060101010101" pitchFamily="49" charset="-122"/>
            </a:endParaRPr>
          </a:p>
        </p:txBody>
      </p:sp>
      <p:sp>
        <p:nvSpPr>
          <p:cNvPr id="16" name="右大括号 15" title=""/>
          <p:cNvSpPr/>
          <p:nvPr>
            <p:custDataLst>
              <p:tags r:id="rId14"/>
            </p:custDataLst>
          </p:nvPr>
        </p:nvSpPr>
        <p:spPr>
          <a:xfrm>
            <a:off x="8317865" y="1487805"/>
            <a:ext cx="575310" cy="2110105"/>
          </a:xfrm>
          <a:prstGeom prst="righ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文本框 16" title=""/>
          <p:cNvSpPr txBox="1"/>
          <p:nvPr>
            <p:custDataLst>
              <p:tags r:id="rId15"/>
            </p:custDataLst>
          </p:nvPr>
        </p:nvSpPr>
        <p:spPr>
          <a:xfrm>
            <a:off x="9137015" y="1505585"/>
            <a:ext cx="2712085" cy="2061210"/>
          </a:xfrm>
          <a:prstGeom prst="rect">
            <a:avLst/>
          </a:prstGeom>
          <a:noFill/>
        </p:spPr>
        <p:txBody>
          <a:bodyPr wrap="square" rtlCol="0">
            <a:spAutoFit/>
          </a:bodyPr>
          <a:lstStyle/>
          <a:p>
            <a:r>
              <a:rPr lang="zh-CN" altLang="en-US" sz="3200">
                <a:solidFill>
                  <a:srgbClr val="FF0000"/>
                </a:solidFill>
                <a:highlight>
                  <a:srgbClr val="FFFF00"/>
                </a:highlight>
              </a:rPr>
              <a:t>春江花月夜</a:t>
            </a:r>
            <a:endParaRPr lang="zh-CN" altLang="en-US" sz="3200"/>
          </a:p>
          <a:p>
            <a:r>
              <a:rPr lang="zh-CN" altLang="en-US" sz="3200">
                <a:solidFill>
                  <a:srgbClr val="0070C0"/>
                </a:solidFill>
              </a:rPr>
              <a:t>从远到近</a:t>
            </a:r>
            <a:endParaRPr lang="zh-CN" altLang="en-US" sz="3200">
              <a:solidFill>
                <a:srgbClr val="0070C0"/>
              </a:solidFill>
            </a:endParaRPr>
          </a:p>
          <a:p>
            <a:r>
              <a:rPr lang="zh-CN" altLang="en-US" sz="3200">
                <a:solidFill>
                  <a:srgbClr val="0070C0"/>
                </a:solidFill>
              </a:rPr>
              <a:t>从大到小</a:t>
            </a:r>
            <a:endParaRPr lang="zh-CN" altLang="en-US" sz="3200">
              <a:solidFill>
                <a:srgbClr val="0070C0"/>
              </a:solidFill>
            </a:endParaRPr>
          </a:p>
          <a:p>
            <a:r>
              <a:rPr lang="zh-CN" altLang="en-US" sz="3200">
                <a:solidFill>
                  <a:srgbClr val="0070C0"/>
                </a:solidFill>
              </a:rPr>
              <a:t>动静结合</a:t>
            </a:r>
            <a:endParaRPr lang="zh-CN" altLang="en-US" sz="32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7">
                                            <p:txEl>
                                              <p:pRg st="0" end="0"/>
                                            </p:txEl>
                                          </p:spTgt>
                                        </p:tgtEl>
                                        <p:attrNameLst>
                                          <p:attrName>style.visibility</p:attrName>
                                        </p:attrNameLst>
                                      </p:cBhvr>
                                      <p:to>
                                        <p:strVal val="visible"/>
                                      </p:to>
                                    </p:set>
                                    <p:anim calcmode="lin" valueType="num">
                                      <p:cBhvr additive="base">
                                        <p:cTn id="4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7">
                                            <p:txEl>
                                              <p:pRg st="1" end="1"/>
                                            </p:txEl>
                                          </p:spTgt>
                                        </p:tgtEl>
                                        <p:attrNameLst>
                                          <p:attrName>style.visibility</p:attrName>
                                        </p:attrNameLst>
                                      </p:cBhvr>
                                      <p:to>
                                        <p:strVal val="visible"/>
                                      </p:to>
                                    </p:set>
                                    <p:anim calcmode="lin" valueType="num">
                                      <p:cBhvr additive="base">
                                        <p:cTn id="5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7">
                                            <p:txEl>
                                              <p:pRg st="1" end="1"/>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ppt_x"/>
                                          </p:val>
                                        </p:tav>
                                        <p:tav tm="100000">
                                          <p:val>
                                            <p:strVal val="#ppt_x"/>
                                          </p:val>
                                        </p:tav>
                                      </p:tavLst>
                                    </p:anim>
                                    <p:anim calcmode="lin" valueType="num">
                                      <p:cBhvr additive="base">
                                        <p:cTn id="6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animBg="1"/>
      <p:bldP spid="12" grpId="0" animBg="1"/>
      <p:bldP spid="13" grpId="0" animBg="1"/>
      <p:bldP spid="15" grpId="0" animBg="1"/>
      <p:bldP spid="16" grpId="0" animBg="1"/>
      <p:bldP spid="1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42" name="图片 41" title=""/>
          <p:cNvPicPr>
            <a:picLocks noChangeAspect="1"/>
          </p:cNvPicPr>
          <p:nvPr>
            <p:custDataLst>
              <p:tags r:id="rId4"/>
            </p:custDataLst>
          </p:nvPr>
        </p:nvPicPr>
        <p:blipFill>
          <a:blip r:embed="rId3"/>
          <a:stretch>
            <a:fillRect/>
          </a:stretch>
        </p:blipFill>
        <p:spPr>
          <a:xfrm>
            <a:off x="-10" y="0"/>
            <a:ext cx="12192000" cy="6858000"/>
          </a:xfrm>
          <a:prstGeom prst="rect">
            <a:avLst/>
          </a:prstGeom>
          <a:solidFill>
            <a:schemeClr val="accent2">
              <a:lumMod val="20000"/>
              <a:lumOff val="80000"/>
            </a:schemeClr>
          </a:solidFill>
        </p:spPr>
      </p:pic>
      <p:pic>
        <p:nvPicPr>
          <p:cNvPr id="9" name="图片 8" title=""/>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flipH="1">
            <a:off x="11198860" y="66675"/>
            <a:ext cx="993140" cy="1104900"/>
          </a:xfrm>
          <a:prstGeom prst="rect">
            <a:avLst/>
          </a:prstGeom>
        </p:spPr>
      </p:pic>
      <p:sp>
        <p:nvSpPr>
          <p:cNvPr id="32" name="文本框 31" title=""/>
          <p:cNvSpPr txBox="1"/>
          <p:nvPr>
            <p:custDataLst>
              <p:tags r:id="rId7"/>
            </p:custDataLst>
          </p:nvPr>
        </p:nvSpPr>
        <p:spPr>
          <a:xfrm>
            <a:off x="1382395" y="321945"/>
            <a:ext cx="7298055" cy="5015865"/>
          </a:xfrm>
          <a:prstGeom prst="rect">
            <a:avLst/>
          </a:prstGeom>
          <a:noFill/>
        </p:spPr>
        <p:txBody>
          <a:bodyPr wrap="square" rtlCol="0">
            <a:spAutoFit/>
          </a:bodyPr>
          <a:lstStyle/>
          <a:p>
            <a:pPr marL="0" indent="0" algn="just">
              <a:lnSpc>
                <a:spcPct val="10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江天一色无纤尘，皎皎空中孤月轮。</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江畔何人初见月，江月何年初照人？</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endParaRPr>
          </a:p>
          <a:p>
            <a:pPr marL="0" indent="0" algn="just">
              <a:lnSpc>
                <a:spcPct val="10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人生代代无穷已，江月年年望相似。</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不知江月待何人，但见长江送流水。</a:t>
            </a:r>
            <a:endParaRPr lang="zh-CN" altLang="en-US" sz="3200" b="1">
              <a:solidFill>
                <a:schemeClr val="tx1"/>
              </a:solidFill>
              <a:effectLst/>
              <a:latin typeface="黑体" panose="02010609060101010101" pitchFamily="2" charset="-122"/>
              <a:ea typeface="黑体" panose="02010609060101010101" pitchFamily="2" charset="-122"/>
              <a:sym typeface="+mn-ea"/>
            </a:endParaRPr>
          </a:p>
        </p:txBody>
      </p:sp>
      <p:sp>
        <p:nvSpPr>
          <p:cNvPr id="2" name="文本框 1" title=""/>
          <p:cNvSpPr txBox="1"/>
          <p:nvPr>
            <p:custDataLst>
              <p:tags r:id="rId8"/>
            </p:custDataLst>
          </p:nvPr>
        </p:nvSpPr>
        <p:spPr>
          <a:xfrm>
            <a:off x="483870" y="843915"/>
            <a:ext cx="11748135" cy="953135"/>
          </a:xfrm>
          <a:prstGeom prst="rect">
            <a:avLst/>
          </a:prstGeom>
          <a:solidFill>
            <a:schemeClr val="bg1">
              <a:alpha val="74000"/>
            </a:schemeClr>
          </a:solidFill>
        </p:spPr>
        <p:txBody>
          <a:bodyPr wrap="square" rtlCol="0">
            <a:spAutoFit/>
          </a:bodyPr>
          <a:lstStyle/>
          <a:p>
            <a:r>
              <a:rPr lang="zh-CN" altLang="en-US" sz="2800" b="1" u="sng">
                <a:solidFill>
                  <a:srgbClr val="FF0000"/>
                </a:solidFill>
                <a:latin typeface="隶书" panose="02010509060101010101" pitchFamily="49" charset="-122"/>
                <a:ea typeface="隶书" panose="02010509060101010101" pitchFamily="49" charset="-122"/>
                <a:sym typeface="+mn-ea"/>
              </a:rPr>
              <a:t>江水和天空变成一色，没有一点微小的灰尘，明亮的天空中只有一轮孤月悬挂。</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
        <p:nvSpPr>
          <p:cNvPr id="4" name="文本框 3" title=""/>
          <p:cNvSpPr txBox="1"/>
          <p:nvPr>
            <p:custDataLst>
              <p:tags r:id="rId9"/>
            </p:custDataLst>
          </p:nvPr>
        </p:nvSpPr>
        <p:spPr>
          <a:xfrm>
            <a:off x="351155" y="2405380"/>
            <a:ext cx="11602085" cy="953135"/>
          </a:xfrm>
          <a:prstGeom prst="rect">
            <a:avLst/>
          </a:prstGeom>
          <a:solidFill>
            <a:schemeClr val="bg1">
              <a:alpha val="74000"/>
            </a:schemeClr>
          </a:solidFill>
        </p:spPr>
        <p:txBody>
          <a:bodyPr wrap="square" rtlCol="0">
            <a:spAutoFit/>
          </a:bodyPr>
          <a:lstStyle/>
          <a:p>
            <a:r>
              <a:rPr lang="zh-CN" altLang="en-US" sz="2800" b="1" u="sng">
                <a:solidFill>
                  <a:srgbClr val="FF0000"/>
                </a:solidFill>
                <a:latin typeface="隶书" panose="02010509060101010101" pitchFamily="49" charset="-122"/>
                <a:ea typeface="隶书" panose="02010509060101010101" pitchFamily="49" charset="-122"/>
                <a:sym typeface="+mn-ea"/>
              </a:rPr>
              <a:t>江边上是什么人最初看见了月亮，江上的月亮又是哪一年最初照耀着人们？</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
        <p:nvSpPr>
          <p:cNvPr id="5" name="文本框 4" title=""/>
          <p:cNvSpPr txBox="1"/>
          <p:nvPr>
            <p:custDataLst>
              <p:tags r:id="rId10"/>
            </p:custDataLst>
          </p:nvPr>
        </p:nvSpPr>
        <p:spPr>
          <a:xfrm>
            <a:off x="562610" y="3966845"/>
            <a:ext cx="11481435" cy="521970"/>
          </a:xfrm>
          <a:prstGeom prst="rect">
            <a:avLst/>
          </a:prstGeom>
          <a:solidFill>
            <a:schemeClr val="bg1">
              <a:alpha val="74000"/>
            </a:schemeClr>
          </a:solidFill>
        </p:spPr>
        <p:txBody>
          <a:bodyPr wrap="square" rtlCol="0">
            <a:spAutoFit/>
          </a:bodyPr>
          <a:lstStyle/>
          <a:p>
            <a:r>
              <a:rPr lang="zh-CN" altLang="en-US" sz="2800" b="1" u="sng">
                <a:solidFill>
                  <a:srgbClr val="FF0000"/>
                </a:solidFill>
                <a:latin typeface="隶书" panose="02010509060101010101" pitchFamily="49" charset="-122"/>
                <a:ea typeface="隶书" panose="02010509060101010101" pitchFamily="49" charset="-122"/>
                <a:sym typeface="+mn-ea"/>
              </a:rPr>
              <a:t>人生一代一代地无穷无尽，而江上的月亮一年一年地总是相似。</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
        <p:nvSpPr>
          <p:cNvPr id="6" name="文本框 5" title=""/>
          <p:cNvSpPr txBox="1"/>
          <p:nvPr>
            <p:custDataLst>
              <p:tags r:id="rId11"/>
            </p:custDataLst>
          </p:nvPr>
        </p:nvSpPr>
        <p:spPr>
          <a:xfrm>
            <a:off x="351155" y="5251450"/>
            <a:ext cx="11450320" cy="737235"/>
          </a:xfrm>
          <a:prstGeom prst="rect">
            <a:avLst/>
          </a:prstGeom>
          <a:solidFill>
            <a:schemeClr val="bg1"/>
          </a:solidFill>
        </p:spPr>
        <p:txBody>
          <a:bodyPr wrap="square" rtlCol="0">
            <a:spAutoFit/>
          </a:bodyPr>
          <a:lstStyle/>
          <a:p>
            <a:pPr marL="0" indent="0" algn="just">
              <a:lnSpc>
                <a:spcPct val="150000"/>
              </a:lnSpc>
              <a:spcBef>
                <a:spcPct val="0"/>
              </a:spcBef>
              <a:spcAft>
                <a:spcPct val="0"/>
              </a:spcAft>
              <a:buSzTx/>
            </a:pPr>
            <a:r>
              <a:rPr lang="zh-CN" altLang="en-US" sz="2800" b="1" u="sng">
                <a:solidFill>
                  <a:srgbClr val="FF0000"/>
                </a:solidFill>
                <a:latin typeface="隶书" panose="02010509060101010101" pitchFamily="49" charset="-122"/>
                <a:ea typeface="隶书" panose="02010509060101010101" pitchFamily="49" charset="-122"/>
                <a:sym typeface="+mn-ea"/>
              </a:rPr>
              <a:t>不知道江上的月亮在等待着什么人，只见长江不断地一直运输着流水。</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
        <p:nvSpPr>
          <p:cNvPr id="55323" name="文本框 55322" title=""/>
          <p:cNvSpPr txBox="1"/>
          <p:nvPr>
            <p:custDataLst>
              <p:tags r:id="rId12"/>
            </p:custDataLst>
          </p:nvPr>
        </p:nvSpPr>
        <p:spPr>
          <a:xfrm>
            <a:off x="8926407" y="14182"/>
            <a:ext cx="1808480" cy="829945"/>
          </a:xfrm>
          <a:prstGeom prst="rect">
            <a:avLst/>
          </a:prstGeom>
          <a:solidFill>
            <a:schemeClr val="tx2">
              <a:lumMod val="90000"/>
            </a:schemeClr>
          </a:solidFill>
          <a:ln w="9525">
            <a:noFill/>
          </a:ln>
        </p:spPr>
        <p:txBody>
          <a:bodyPr wrap="none" anchor="t" anchorCtr="0">
            <a:spAutoFit/>
          </a:bodyPr>
          <a:lstStyle/>
          <a:p>
            <a:pPr>
              <a:lnSpc>
                <a:spcPct val="150000"/>
              </a:lnSpc>
              <a:spcBef>
                <a:spcPct val="80000"/>
              </a:spcBef>
              <a:buClr>
                <a:srgbClr val="DC5900"/>
              </a:buClr>
              <a:buSzPct val="75000"/>
              <a:buFont typeface="Wingdings" panose="05000000000000000000" pitchFamily="2" charset="2"/>
            </a:pPr>
            <a:r>
              <a:rPr lang="zh-CN" altLang="en-US" sz="3200" b="1" noProof="1">
                <a:solidFill>
                  <a:schemeClr val="dk1"/>
                </a:solidFill>
                <a:latin typeface="微软雅黑" panose="020b0503020204020204" charset="-122"/>
                <a:ea typeface="微软雅黑" panose="020b0503020204020204" charset="-122"/>
                <a:cs typeface="隶书" panose="02010509060101010101" pitchFamily="49" charset="-122"/>
              </a:rPr>
              <a:t>月下之思</a:t>
            </a:r>
            <a:endParaRPr lang="zh-CN" altLang="en-US" sz="3200" b="1" noProof="1">
              <a:solidFill>
                <a:schemeClr val="dk1"/>
              </a:solidFill>
              <a:latin typeface="微软雅黑" panose="020b0503020204020204" charset="-122"/>
              <a:ea typeface="微软雅黑" panose="020b0503020204020204" charset="-122"/>
              <a:cs typeface="隶书"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5" name="标题 1" title=""/>
          <p:cNvSpPr>
            <a:spLocks noGrp="1"/>
          </p:cNvSpPr>
          <p:nvPr>
            <p:custDataLst>
              <p:tags r:id="rId4"/>
            </p:custDataLst>
          </p:nvPr>
        </p:nvSpPr>
        <p:spPr>
          <a:xfrm>
            <a:off x="1585433" y="782320"/>
            <a:ext cx="1223104" cy="4492800"/>
          </a:xfrm>
          <a:prstGeom prst="rect">
            <a:avLst/>
          </a:prstGeom>
        </p:spPr>
        <p:txBody>
          <a:bodyPr vert="eaVert" lIns="90000" tIns="46800" rIns="90000" bIns="46800" rtlCol="0" anchor="ctr" anchorCtr="0">
            <a:noAutofit/>
          </a:bodyPr>
          <a:lstStyle>
            <a:lvl1pPr algn="ctr" defTabSz="914400" rtl="0" eaLnBrk="1" fontAlgn="auto" latinLnBrk="0" hangingPunct="1">
              <a:lnSpc>
                <a:spcPct val="120000"/>
              </a:lnSpc>
              <a:spcBef>
                <a:spcPct val="0"/>
              </a:spcBef>
              <a:buNone/>
              <a:defRPr sz="60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cs typeface="+mj-cs"/>
              </a:defRPr>
            </a:lvl1pPr>
          </a:lstStyle>
          <a:p>
            <a:r>
              <a:rPr lang="zh-CN" altLang="en-US" sz="8000">
                <a:latin typeface="Times New Roman" panose="02020603050405020304" charset="0"/>
                <a:ea typeface="汉仪颜楷简" panose="00020600040101010101" charset="-122"/>
              </a:rPr>
              <a:t>春</a:t>
            </a:r>
            <a:endParaRPr lang="zh-CN" altLang="en-US" sz="8000">
              <a:latin typeface="汉仪尚巍手书W" panose="00020600040101010101" pitchFamily="18" charset="-122"/>
              <a:sym typeface="汉仪尚巍手书W" panose="00020600040101010101" pitchFamily="18" charset="-122"/>
            </a:endParaRPr>
          </a:p>
        </p:txBody>
      </p:sp>
      <p:sp>
        <p:nvSpPr>
          <p:cNvPr id="2" name="文本框 1" title=""/>
          <p:cNvSpPr txBox="1"/>
          <p:nvPr>
            <p:custDataLst>
              <p:tags r:id="rId5"/>
            </p:custDataLst>
          </p:nvPr>
        </p:nvSpPr>
        <p:spPr>
          <a:xfrm>
            <a:off x="2949575" y="125730"/>
            <a:ext cx="8790305" cy="71088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cs typeface="微软雅黑" panose="020b0503020204020204" charset="-122"/>
              </a:rPr>
              <a:t>忽如一夜春风来，千树万树梨花开。</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zh-CN" altLang="en-US" sz="2400" b="1">
                <a:latin typeface="微软雅黑" panose="020b0503020204020204" charset="-122"/>
                <a:ea typeface="微软雅黑" panose="020b0503020204020204" charset="-122"/>
                <a:cs typeface="微软雅黑" panose="020b0503020204020204" charset="-122"/>
              </a:rPr>
              <a:t>——岑参《白雪歌送武判官归京》</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春风又绿江南岸，明月何时照我还？</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 ——王安石《泊船瓜洲》</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不知细叶谁裁出，二月春风似剪刀。</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buClrTx/>
              <a:buSzTx/>
              <a:buFontTx/>
            </a:pPr>
            <a:r>
              <a:rPr lang="zh-CN" altLang="en-US" sz="2400" b="1">
                <a:latin typeface="微软雅黑" panose="020b0503020204020204" charset="-122"/>
                <a:ea typeface="微软雅黑" panose="020b0503020204020204" charset="-122"/>
                <a:cs typeface="微软雅黑" panose="020b0503020204020204" charset="-122"/>
              </a:rPr>
              <a:t>——贺知章《咏柳》</a:t>
            </a:r>
            <a:endParaRPr lang="zh-CN" altLang="en-US" sz="2400" b="1">
              <a:latin typeface="微软雅黑" panose="020b0503020204020204" charset="-122"/>
              <a:ea typeface="微软雅黑" panose="020b0503020204020204" charset="-122"/>
              <a:cs typeface="微软雅黑" panose="020b0503020204020204" charset="-122"/>
            </a:endParaRPr>
          </a:p>
          <a:p>
            <a:pPr algn="r">
              <a:buClrTx/>
              <a:buSzTx/>
              <a:buFontTx/>
            </a:pPr>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桃李春风一杯酒，江湖夜雨十年灯。</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zh-CN" altLang="en-US" sz="2400" b="1">
                <a:latin typeface="微软雅黑" panose="020b0503020204020204" charset="-122"/>
                <a:ea typeface="微软雅黑" panose="020b0503020204020204" charset="-122"/>
                <a:cs typeface="微软雅黑" panose="020b0503020204020204" charset="-122"/>
              </a:rPr>
              <a:t>——黄庭坚《寄黄几复》 </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爆竹声中一岁除，春风送暖入屠苏。</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——王安石《元日》</a:t>
            </a:r>
            <a:endParaRPr lang="zh-CN" altLang="en-US" sz="2400" b="1">
              <a:latin typeface="微软雅黑" panose="020b0503020204020204" charset="-122"/>
              <a:ea typeface="微软雅黑" panose="020b0503020204020204" charset="-122"/>
              <a:cs typeface="微软雅黑" panose="020b0503020204020204" charset="-122"/>
            </a:endParaRPr>
          </a:p>
          <a:p>
            <a:pPr algn="r"/>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云想衣裳花想容，春风拂槛露华浓。</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——李白《清平调·其一》</a:t>
            </a:r>
            <a:endParaRPr lang="zh-CN" altLang="en-US" sz="2400" b="1">
              <a:latin typeface="微软雅黑" panose="020b0503020204020204" charset="-122"/>
              <a:ea typeface="微软雅黑" panose="020b0503020204020204" charset="-122"/>
              <a:cs typeface="微软雅黑" panose="020b0503020204020204" charset="-122"/>
            </a:endParaRPr>
          </a:p>
          <a:p>
            <a:pPr algn="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2315210" y="692785"/>
            <a:ext cx="7560945" cy="583565"/>
          </a:xfrm>
          <a:prstGeom prst="rect">
            <a:avLst/>
          </a:prstGeom>
          <a:solidFill>
            <a:schemeClr val="tx2"/>
          </a:solidFill>
        </p:spPr>
        <p:txBody>
          <a:bodyPr wrap="square" rtlCol="0" anchor="t">
            <a:spAutoFit/>
          </a:bodyPr>
          <a:lstStyle/>
          <a:p>
            <a:r>
              <a:rPr lang="zh-CN" altLang="en-US" sz="3200" b="1">
                <a:effectLst/>
                <a:latin typeface="黑体" panose="02010609060101010101" pitchFamily="2" charset="-122"/>
                <a:ea typeface="黑体" panose="02010609060101010101" pitchFamily="2" charset="-122"/>
                <a:sym typeface="+mn-ea"/>
              </a:rPr>
              <a:t>江天一色</a:t>
            </a:r>
            <a:r>
              <a:rPr lang="zh-CN" altLang="en-US" sz="3200" b="1">
                <a:solidFill>
                  <a:srgbClr val="FF0000"/>
                </a:solidFill>
                <a:effectLst/>
                <a:latin typeface="黑体" panose="02010609060101010101" pitchFamily="2" charset="-122"/>
                <a:ea typeface="黑体" panose="02010609060101010101" pitchFamily="2" charset="-122"/>
                <a:sym typeface="+mn-ea"/>
              </a:rPr>
              <a:t>无纤尘</a:t>
            </a:r>
            <a:r>
              <a:rPr lang="zh-CN" altLang="en-US" sz="3200" b="1">
                <a:effectLst/>
                <a:latin typeface="黑体" panose="02010609060101010101" pitchFamily="2" charset="-122"/>
                <a:ea typeface="黑体" panose="02010609060101010101" pitchFamily="2" charset="-122"/>
                <a:sym typeface="+mn-ea"/>
              </a:rPr>
              <a:t>，皎皎</a:t>
            </a:r>
            <a:r>
              <a:rPr lang="zh-CN" altLang="en-US" sz="3200" b="1">
                <a:solidFill>
                  <a:srgbClr val="FF0000"/>
                </a:solidFill>
                <a:effectLst/>
                <a:latin typeface="黑体" panose="02010609060101010101" pitchFamily="2" charset="-122"/>
                <a:ea typeface="黑体" panose="02010609060101010101" pitchFamily="2" charset="-122"/>
                <a:sym typeface="+mn-ea"/>
              </a:rPr>
              <a:t>空中</a:t>
            </a:r>
            <a:r>
              <a:rPr lang="zh-CN" altLang="en-US" sz="3200" b="1">
                <a:solidFill>
                  <a:srgbClr val="0070C0"/>
                </a:solidFill>
                <a:effectLst/>
                <a:latin typeface="黑体" panose="02010609060101010101" pitchFamily="2" charset="-122"/>
                <a:ea typeface="黑体" panose="02010609060101010101" pitchFamily="2" charset="-122"/>
                <a:sym typeface="+mn-ea"/>
              </a:rPr>
              <a:t>孤</a:t>
            </a:r>
            <a:r>
              <a:rPr lang="zh-CN" altLang="en-US" sz="3200" b="1">
                <a:effectLst/>
                <a:latin typeface="黑体" panose="02010609060101010101" pitchFamily="2" charset="-122"/>
                <a:ea typeface="黑体" panose="02010609060101010101" pitchFamily="2" charset="-122"/>
                <a:sym typeface="+mn-ea"/>
              </a:rPr>
              <a:t>月轮。</a:t>
            </a:r>
            <a:endParaRPr lang="zh-CN" altLang="en-US" sz="3200" b="1">
              <a:effectLst/>
              <a:latin typeface="黑体" panose="02010609060101010101" pitchFamily="2" charset="-122"/>
              <a:ea typeface="黑体" panose="02010609060101010101" pitchFamily="2" charset="-122"/>
              <a:sym typeface="+mn-ea"/>
            </a:endParaRPr>
          </a:p>
        </p:txBody>
      </p:sp>
      <p:sp>
        <p:nvSpPr>
          <p:cNvPr id="3" name="文本框 2" title=""/>
          <p:cNvSpPr txBox="1"/>
          <p:nvPr>
            <p:custDataLst>
              <p:tags r:id="rId4"/>
            </p:custDataLst>
          </p:nvPr>
        </p:nvSpPr>
        <p:spPr>
          <a:xfrm>
            <a:off x="1346835" y="1491615"/>
            <a:ext cx="9217025" cy="583565"/>
          </a:xfrm>
          <a:prstGeom prst="rect">
            <a:avLst/>
          </a:prstGeom>
          <a:solidFill>
            <a:schemeClr val="tx2">
              <a:lumMod val="90000"/>
            </a:schemeClr>
          </a:solidFill>
        </p:spPr>
        <p:txBody>
          <a:bodyPr wrap="square" rtlCol="0">
            <a:spAutoFit/>
          </a:bodyPr>
          <a:lstStyle/>
          <a:p>
            <a:r>
              <a:rPr lang="zh-CN" altLang="en-US" sz="3200">
                <a:solidFill>
                  <a:srgbClr val="FF0000"/>
                </a:solidFill>
              </a:rPr>
              <a:t>“</a:t>
            </a:r>
            <a:r>
              <a:rPr lang="zh-CN" altLang="en-US" sz="3200">
                <a:solidFill>
                  <a:srgbClr val="FF0000"/>
                </a:solidFill>
                <a:sym typeface="+mn-ea"/>
              </a:rPr>
              <a:t>无纤尘”</a:t>
            </a:r>
            <a:r>
              <a:rPr lang="en-US" altLang="zh-CN" sz="3200">
                <a:solidFill>
                  <a:srgbClr val="FF0000"/>
                </a:solidFill>
              </a:rPr>
              <a:t>“</a:t>
            </a:r>
            <a:r>
              <a:rPr lang="zh-CN" altLang="en-US" sz="3200">
                <a:solidFill>
                  <a:srgbClr val="FF0000"/>
                </a:solidFill>
              </a:rPr>
              <a:t>空中</a:t>
            </a:r>
            <a:r>
              <a:rPr lang="en-US" altLang="zh-CN" sz="3200">
                <a:solidFill>
                  <a:srgbClr val="FF0000"/>
                </a:solidFill>
              </a:rPr>
              <a:t>”“</a:t>
            </a:r>
            <a:r>
              <a:rPr lang="zh-CN" altLang="en-US" sz="3200">
                <a:solidFill>
                  <a:srgbClr val="FF0000"/>
                </a:solidFill>
              </a:rPr>
              <a:t>孤</a:t>
            </a:r>
            <a:r>
              <a:rPr lang="en-US" altLang="zh-CN" sz="3200">
                <a:solidFill>
                  <a:srgbClr val="FF0000"/>
                </a:solidFill>
              </a:rPr>
              <a:t>”</a:t>
            </a:r>
            <a:r>
              <a:rPr lang="zh-CN" altLang="en-US" sz="3200"/>
              <a:t>点明了什么，有何作用？</a:t>
            </a:r>
            <a:endParaRPr lang="zh-CN" altLang="en-US" sz="3200"/>
          </a:p>
        </p:txBody>
      </p:sp>
      <p:sp>
        <p:nvSpPr>
          <p:cNvPr id="4" name="文本框 3" title=""/>
          <p:cNvSpPr txBox="1"/>
          <p:nvPr>
            <p:custDataLst>
              <p:tags r:id="rId5"/>
            </p:custDataLst>
          </p:nvPr>
        </p:nvSpPr>
        <p:spPr>
          <a:xfrm>
            <a:off x="744855" y="2289810"/>
            <a:ext cx="10701020" cy="3322955"/>
          </a:xfrm>
          <a:prstGeom prst="rect">
            <a:avLst/>
          </a:prstGeom>
          <a:noFill/>
        </p:spPr>
        <p:txBody>
          <a:bodyPr wrap="square" rtlCol="0">
            <a:spAutoFit/>
          </a:bodyPr>
          <a:lstStyle/>
          <a:p>
            <a:pPr indent="0" fontAlgn="auto">
              <a:lnSpc>
                <a:spcPct val="150000"/>
              </a:lnSpc>
            </a:pPr>
            <a:r>
              <a:rPr lang="en-US" altLang="zh-CN" sz="2800" b="1"/>
              <a:t>1</a:t>
            </a:r>
            <a:r>
              <a:rPr lang="zh-CN" altLang="en-US" sz="2800" b="1"/>
              <a:t>、这两句</a:t>
            </a:r>
            <a:r>
              <a:rPr lang="zh-CN" altLang="en-US" sz="2800" b="1">
                <a:solidFill>
                  <a:srgbClr val="FF0000"/>
                </a:solidFill>
              </a:rPr>
              <a:t>承上启下</a:t>
            </a:r>
            <a:r>
              <a:rPr lang="zh-CN" altLang="en-US" sz="2800" b="1"/>
              <a:t>，</a:t>
            </a:r>
            <a:r>
              <a:rPr lang="zh-CN" altLang="en-US" sz="2800">
                <a:solidFill>
                  <a:srgbClr val="FF0000"/>
                </a:solidFill>
                <a:sym typeface="+mn-ea"/>
              </a:rPr>
              <a:t>“无纤尘”</a:t>
            </a:r>
            <a:r>
              <a:rPr lang="zh-CN" altLang="en-US" sz="2800" b="1"/>
              <a:t>总写</a:t>
            </a:r>
            <a:r>
              <a:rPr lang="zh-CN" altLang="en-US" sz="2800" b="1">
                <a:solidFill>
                  <a:srgbClr val="0070C0"/>
                </a:solidFill>
              </a:rPr>
              <a:t>月光皎洁，天空明净</a:t>
            </a:r>
            <a:r>
              <a:rPr lang="zh-CN" altLang="en-US" sz="2800" b="1"/>
              <a:t>。</a:t>
            </a:r>
            <a:r>
              <a:rPr lang="zh-CN" altLang="en-US" sz="2800" b="1">
                <a:solidFill>
                  <a:srgbClr val="FF0000"/>
                </a:solidFill>
              </a:rPr>
              <a:t>看似写景，实则向阐理过渡。</a:t>
            </a:r>
            <a:endParaRPr lang="zh-CN" altLang="en-US" sz="2800" b="1">
              <a:solidFill>
                <a:srgbClr val="FF0000"/>
              </a:solidFill>
            </a:endParaRPr>
          </a:p>
          <a:p>
            <a:pPr indent="0" fontAlgn="auto">
              <a:lnSpc>
                <a:spcPct val="150000"/>
              </a:lnSpc>
            </a:pPr>
            <a:r>
              <a:rPr lang="en-US" altLang="zh-CN" sz="2800" b="1"/>
              <a:t>2</a:t>
            </a:r>
            <a:r>
              <a:rPr lang="zh-CN" altLang="en-US" sz="2800" b="1"/>
              <a:t>、</a:t>
            </a:r>
            <a:r>
              <a:rPr lang="en-US" altLang="zh-CN" sz="2800" b="1">
                <a:solidFill>
                  <a:srgbClr val="FF0000"/>
                </a:solidFill>
              </a:rPr>
              <a:t>“</a:t>
            </a:r>
            <a:r>
              <a:rPr lang="zh-CN" altLang="en-US" sz="2800" b="1">
                <a:solidFill>
                  <a:srgbClr val="FF0000"/>
                </a:solidFill>
              </a:rPr>
              <a:t>空中</a:t>
            </a:r>
            <a:r>
              <a:rPr lang="en-US" altLang="zh-CN" sz="2800" b="1">
                <a:solidFill>
                  <a:srgbClr val="FF0000"/>
                </a:solidFill>
              </a:rPr>
              <a:t>”</a:t>
            </a:r>
            <a:r>
              <a:rPr lang="zh-CN" altLang="en-US" sz="2800" b="1"/>
              <a:t>二字点名了</a:t>
            </a:r>
            <a:r>
              <a:rPr lang="zh-CN" altLang="en-US" sz="2800" b="1">
                <a:solidFill>
                  <a:srgbClr val="0070C0"/>
                </a:solidFill>
              </a:rPr>
              <a:t>时间的推移</a:t>
            </a:r>
            <a:r>
              <a:rPr lang="zh-CN" altLang="en-US" sz="2800" b="1"/>
              <a:t>，说明月已经</a:t>
            </a:r>
            <a:r>
              <a:rPr lang="zh-CN" altLang="en-US" sz="2800" b="1">
                <a:solidFill>
                  <a:srgbClr val="0070C0"/>
                </a:solidFill>
              </a:rPr>
              <a:t>升到了空中；</a:t>
            </a:r>
            <a:endParaRPr lang="zh-CN" altLang="en-US" sz="2800" b="1">
              <a:solidFill>
                <a:srgbClr val="0070C0"/>
              </a:solidFill>
            </a:endParaRPr>
          </a:p>
          <a:p>
            <a:pPr indent="0" fontAlgn="auto">
              <a:lnSpc>
                <a:spcPct val="150000"/>
              </a:lnSpc>
            </a:pPr>
            <a:r>
              <a:rPr lang="en-US" altLang="zh-CN" sz="2800" b="1"/>
              <a:t>3</a:t>
            </a:r>
            <a:r>
              <a:rPr lang="zh-CN" altLang="en-US" sz="2800" b="1"/>
              <a:t>、</a:t>
            </a:r>
            <a:r>
              <a:rPr lang="en-US" altLang="zh-CN" sz="2800" b="1">
                <a:solidFill>
                  <a:srgbClr val="FF0000"/>
                </a:solidFill>
              </a:rPr>
              <a:t>“</a:t>
            </a:r>
            <a:r>
              <a:rPr lang="zh-CN" altLang="en-US" sz="2800" b="1">
                <a:solidFill>
                  <a:srgbClr val="FF0000"/>
                </a:solidFill>
              </a:rPr>
              <a:t>孤</a:t>
            </a:r>
            <a:r>
              <a:rPr lang="en-US" altLang="zh-CN" sz="2800" b="1">
                <a:solidFill>
                  <a:srgbClr val="FF0000"/>
                </a:solidFill>
              </a:rPr>
              <a:t>”</a:t>
            </a:r>
            <a:r>
              <a:rPr lang="zh-CN" altLang="en-US" sz="2800" b="1"/>
              <a:t>字显出</a:t>
            </a:r>
            <a:r>
              <a:rPr lang="zh-CN" altLang="en-US" sz="2800" b="1">
                <a:solidFill>
                  <a:srgbClr val="0070C0"/>
                </a:solidFill>
              </a:rPr>
              <a:t>天空的广阔</a:t>
            </a:r>
            <a:r>
              <a:rPr lang="zh-CN" altLang="en-US" sz="2800" b="1"/>
              <a:t>，</a:t>
            </a:r>
            <a:r>
              <a:rPr lang="zh-CN" altLang="en-US" sz="2800" b="1">
                <a:solidFill>
                  <a:srgbClr val="0070C0"/>
                </a:solidFill>
              </a:rPr>
              <a:t>孤独的诗人站在孤月之下</a:t>
            </a:r>
            <a:r>
              <a:rPr lang="zh-CN" altLang="en-US" sz="2800" b="1"/>
              <a:t>，整个宇宙都浸染上了明月的白，诗人只能对着月抒发自己的情怀。</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 name="文本框 4" title=""/>
          <p:cNvSpPr txBox="1"/>
          <p:nvPr>
            <p:custDataLst>
              <p:tags r:id="rId3"/>
            </p:custDataLst>
          </p:nvPr>
        </p:nvSpPr>
        <p:spPr>
          <a:xfrm>
            <a:off x="1582420" y="159385"/>
            <a:ext cx="4413885" cy="645160"/>
          </a:xfrm>
          <a:prstGeom prst="rect">
            <a:avLst/>
          </a:prstGeom>
          <a:noFill/>
        </p:spPr>
        <p:txBody>
          <a:bodyPr wrap="square" rtlCol="0">
            <a:spAutoFit/>
          </a:bodyPr>
          <a:lstStyle/>
          <a:p>
            <a:pPr algn="l">
              <a:buClrTx/>
              <a:buSzTx/>
              <a:buFontTx/>
            </a:pPr>
            <a:r>
              <a:rPr lang="zh-CN" altLang="en-US" sz="3600" spc="200">
                <a:solidFill>
                  <a:srgbClr val="9D8966"/>
                </a:solidFill>
                <a:uFillTx/>
                <a:latin typeface="Times New Roman" panose="02020603050405020304" charset="0"/>
                <a:ea typeface="汉仪颜楷简" panose="00020600040101010101" charset="-122"/>
                <a:cs typeface="+mj-cs"/>
              </a:rPr>
              <a:t>整体感知</a:t>
            </a:r>
            <a:r>
              <a:rPr lang="en-US" altLang="zh-CN" sz="3600" spc="200">
                <a:solidFill>
                  <a:srgbClr val="9D8966"/>
                </a:solidFill>
                <a:uFillTx/>
                <a:latin typeface="Times New Roman" panose="02020603050405020304" charset="0"/>
                <a:ea typeface="汉仪颜楷简" panose="00020600040101010101" charset="-122"/>
                <a:cs typeface="+mj-cs"/>
              </a:rPr>
              <a:t>-</a:t>
            </a:r>
            <a:r>
              <a:rPr lang="zh-CN" altLang="en-US" sz="3600" spc="200">
                <a:solidFill>
                  <a:srgbClr val="9D8966"/>
                </a:solidFill>
                <a:uFillTx/>
                <a:latin typeface="Times New Roman" panose="02020603050405020304" charset="0"/>
                <a:ea typeface="汉仪颜楷简" panose="00020600040101010101" charset="-122"/>
                <a:cs typeface="+mj-cs"/>
              </a:rPr>
              <a:t>月下之思</a:t>
            </a:r>
            <a:endParaRPr lang="zh-CN" altLang="en-US" sz="3600" spc="200">
              <a:solidFill>
                <a:srgbClr val="9D8966"/>
              </a:solidFill>
              <a:uFillTx/>
              <a:latin typeface="Times New Roman" panose="02020603050405020304" charset="0"/>
              <a:ea typeface="汉仪颜楷简" panose="00020600040101010101" charset="-122"/>
              <a:cs typeface="+mj-cs"/>
            </a:endParaRPr>
          </a:p>
        </p:txBody>
      </p:sp>
      <p:sp>
        <p:nvSpPr>
          <p:cNvPr id="3" name="文本框 2" title=""/>
          <p:cNvSpPr txBox="1"/>
          <p:nvPr>
            <p:custDataLst>
              <p:tags r:id="rId4"/>
            </p:custDataLst>
          </p:nvPr>
        </p:nvSpPr>
        <p:spPr>
          <a:xfrm>
            <a:off x="855980" y="4236720"/>
            <a:ext cx="10593070" cy="1076325"/>
          </a:xfrm>
          <a:prstGeom prst="rect">
            <a:avLst/>
          </a:prstGeom>
          <a:noFill/>
        </p:spPr>
        <p:txBody>
          <a:bodyPr wrap="square" rtlCol="0">
            <a:spAutoFit/>
          </a:bodyPr>
          <a:lstStyle/>
          <a:p>
            <a:r>
              <a:rPr lang="en-US" altLang="zh-CN" sz="3200">
                <a:solidFill>
                  <a:schemeClr val="dk1"/>
                </a:solidFill>
                <a:latin typeface="Times New Roman" panose="02020603050405020304" charset="0"/>
                <a:ea typeface="汉仪楷体简" panose="02010600000101010101" charset="-122"/>
                <a:cs typeface="隶书" panose="02010509060101010101" pitchFamily="49" charset="-122"/>
              </a:rPr>
              <a:t>  </a:t>
            </a:r>
            <a:r>
              <a:rPr lang="en-US" altLang="zh-CN" sz="3200" b="1">
                <a:solidFill>
                  <a:schemeClr val="dk1"/>
                </a:solidFill>
                <a:latin typeface="隶书" panose="02010509060101010101" pitchFamily="49" charset="-122"/>
                <a:ea typeface="隶书" panose="02010509060101010101" pitchFamily="49" charset="-122"/>
                <a:cs typeface="隶书" panose="02010509060101010101" pitchFamily="49" charset="-122"/>
              </a:rPr>
              <a:t>   </a:t>
            </a:r>
            <a:r>
              <a:rPr lang="zh-CN" altLang="en-US" sz="3200" b="1">
                <a:solidFill>
                  <a:schemeClr val="dk1"/>
                </a:solidFill>
                <a:latin typeface="隶书" panose="02010509060101010101" pitchFamily="49" charset="-122"/>
                <a:ea typeface="隶书" panose="02010509060101010101" pitchFamily="49" charset="-122"/>
                <a:cs typeface="隶书" panose="02010509060101010101" pitchFamily="49" charset="-122"/>
              </a:rPr>
              <a:t>面对如此空阔静谧的江天美景，面对一轮皓月，作者提出了</a:t>
            </a:r>
            <a:r>
              <a:rPr lang="zh-CN" altLang="en-US" sz="3200" b="1">
                <a:solidFill>
                  <a:srgbClr val="FF0000"/>
                </a:solidFill>
                <a:latin typeface="隶书" panose="02010509060101010101" pitchFamily="49" charset="-122"/>
                <a:ea typeface="隶书" panose="02010509060101010101" pitchFamily="49" charset="-122"/>
                <a:cs typeface="隶书" panose="02010509060101010101" pitchFamily="49" charset="-122"/>
              </a:rPr>
              <a:t>怎样的问题</a:t>
            </a:r>
            <a:r>
              <a:rPr lang="zh-CN" altLang="en-US" sz="3200" b="1">
                <a:solidFill>
                  <a:schemeClr val="dk1"/>
                </a:solidFill>
                <a:latin typeface="隶书" panose="02010509060101010101" pitchFamily="49" charset="-122"/>
                <a:ea typeface="隶书" panose="02010509060101010101" pitchFamily="49" charset="-122"/>
                <a:cs typeface="隶书" panose="02010509060101010101" pitchFamily="49" charset="-122"/>
              </a:rPr>
              <a:t>？</a:t>
            </a:r>
            <a:endParaRPr lang="zh-CN" altLang="en-US" sz="3200" b="1">
              <a:solidFill>
                <a:schemeClr val="dk1"/>
              </a:solidFill>
              <a:latin typeface="隶书" panose="02010509060101010101" pitchFamily="49" charset="-122"/>
              <a:ea typeface="隶书" panose="02010509060101010101" pitchFamily="49" charset="-122"/>
              <a:cs typeface="隶书" panose="02010509060101010101" pitchFamily="49" charset="-122"/>
            </a:endParaRPr>
          </a:p>
        </p:txBody>
      </p:sp>
      <p:sp>
        <p:nvSpPr>
          <p:cNvPr id="11" name="Title 6" title=""/>
          <p:cNvSpPr txBox="1"/>
          <p:nvPr>
            <p:custDataLst>
              <p:tags r:id="rId5"/>
            </p:custDataLst>
          </p:nvPr>
        </p:nvSpPr>
        <p:spPr>
          <a:xfrm>
            <a:off x="3439795" y="1192530"/>
            <a:ext cx="6546850" cy="321056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mj-lt"/>
                <a:ea typeface="+mn-ea"/>
                <a:cs typeface="Segoe UI" panose="020b0502040204020203" pitchFamily="34" charset="0"/>
              </a:defRPr>
            </a:lvl1pPr>
          </a:lstStyle>
          <a:p>
            <a:pPr lvl="0" indent="0" algn="l" fontAlgn="ctr">
              <a:lnSpc>
                <a:spcPct val="150000"/>
              </a:lnSpc>
              <a:spcBef>
                <a:spcPct val="0"/>
              </a:spcBef>
              <a:spcAft>
                <a:spcPts val="800"/>
              </a:spcAft>
              <a:buSzTx/>
              <a:buFont typeface="Wingdings" panose="05000000000000000000" charset="0"/>
            </a:pPr>
            <a: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江天一色无纤尘，皎皎空中孤月轮。</a:t>
            </a:r>
            <a:b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br>
            <a: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江畔何人初见月，江月何年初照人？</a:t>
            </a:r>
            <a:b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br>
            <a: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人生代代无穷已，江月年年望相似。</a:t>
            </a:r>
            <a:b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br>
            <a: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不知江月待何人，但见长江送流水。</a:t>
            </a:r>
            <a:endPar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p:txBody>
      </p:sp>
      <p:cxnSp>
        <p:nvCxnSpPr>
          <p:cNvPr id="7" name="直接连接符 6" title=""/>
          <p:cNvCxnSpPr/>
          <p:nvPr>
            <p:custDataLst>
              <p:tags r:id="rId6"/>
            </p:custDataLst>
          </p:nvPr>
        </p:nvCxnSpPr>
        <p:spPr>
          <a:xfrm flipV="1">
            <a:off x="3649345" y="2712720"/>
            <a:ext cx="5175885" cy="25400"/>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sp>
        <p:nvSpPr>
          <p:cNvPr id="8" name="文本框 7" title=""/>
          <p:cNvSpPr txBox="1"/>
          <p:nvPr>
            <p:custDataLst>
              <p:tags r:id="rId7"/>
            </p:custDataLst>
          </p:nvPr>
        </p:nvSpPr>
        <p:spPr>
          <a:xfrm>
            <a:off x="1012825" y="5313045"/>
            <a:ext cx="10677525" cy="1193800"/>
          </a:xfrm>
          <a:prstGeom prst="rect">
            <a:avLst/>
          </a:prstGeom>
          <a:noFill/>
        </p:spPr>
        <p:txBody>
          <a:bodyPr wrap="square" rtlCol="0">
            <a:noAutofit/>
          </a:bodyPr>
          <a:lstStyle/>
          <a:p>
            <a:pPr algn="ctr"/>
            <a:r>
              <a:rPr lang="zh-CN" altLang="en-US" sz="3200" b="1">
                <a:ln w="3175">
                  <a:noFill/>
                </a:ln>
                <a:solidFill>
                  <a:srgbClr val="C00000"/>
                </a:solidFill>
                <a:effectLst/>
                <a:latin typeface="隶书" panose="02010509060101010101" pitchFamily="49" charset="-122"/>
                <a:ea typeface="隶书" panose="02010509060101010101" pitchFamily="49" charset="-122"/>
                <a:cs typeface="隶书" panose="02010509060101010101" pitchFamily="49" charset="-122"/>
              </a:rPr>
              <a:t>江畔上是何人首先看到月亮?</a:t>
            </a:r>
            <a:r>
              <a:rPr lang="en-US" altLang="zh-CN" sz="3200" b="1">
                <a:ln w="3175">
                  <a:noFill/>
                </a:ln>
                <a:solidFill>
                  <a:srgbClr val="C00000"/>
                </a:solidFill>
                <a:effectLst/>
                <a:latin typeface="隶书" panose="02010509060101010101" pitchFamily="49" charset="-122"/>
                <a:ea typeface="隶书" panose="02010509060101010101" pitchFamily="49" charset="-122"/>
                <a:cs typeface="隶书" panose="02010509060101010101" pitchFamily="49" charset="-122"/>
              </a:rPr>
              <a:t>     </a:t>
            </a:r>
            <a:endParaRPr lang="en-US" altLang="zh-CN" sz="3200" b="1">
              <a:ln w="3175">
                <a:noFill/>
              </a:ln>
              <a:solidFill>
                <a:srgbClr val="C00000"/>
              </a:solidFill>
              <a:effectLst/>
              <a:latin typeface="隶书" panose="02010509060101010101" pitchFamily="49" charset="-122"/>
              <a:ea typeface="隶书" panose="02010509060101010101" pitchFamily="49" charset="-122"/>
              <a:cs typeface="隶书" panose="02010509060101010101" pitchFamily="49" charset="-122"/>
            </a:endParaRPr>
          </a:p>
          <a:p>
            <a:pPr algn="ctr"/>
            <a:r>
              <a:rPr lang="en-US" altLang="zh-CN" sz="3200" b="1">
                <a:ln w="3175">
                  <a:noFill/>
                </a:ln>
                <a:solidFill>
                  <a:srgbClr val="C00000"/>
                </a:solidFill>
                <a:effectLst/>
                <a:latin typeface="隶书" panose="02010509060101010101" pitchFamily="49" charset="-122"/>
                <a:ea typeface="隶书" panose="02010509060101010101" pitchFamily="49" charset="-122"/>
                <a:cs typeface="隶书" panose="02010509060101010101" pitchFamily="49" charset="-122"/>
              </a:rPr>
              <a:t>  </a:t>
            </a:r>
            <a:r>
              <a:rPr lang="zh-CN" altLang="en-US" sz="3200" b="1">
                <a:ln w="3175">
                  <a:noFill/>
                </a:ln>
                <a:solidFill>
                  <a:srgbClr val="C00000"/>
                </a:solidFill>
                <a:effectLst/>
                <a:latin typeface="隶书" panose="02010509060101010101" pitchFamily="49" charset="-122"/>
                <a:ea typeface="隶书" panose="02010509060101010101" pitchFamily="49" charset="-122"/>
                <a:cs typeface="隶书" panose="02010509060101010101" pitchFamily="49" charset="-122"/>
              </a:rPr>
              <a:t>月亮又是在什么时候看见人的？</a:t>
            </a:r>
            <a:endParaRPr lang="zh-CN" altLang="en-US" sz="3200" b="1">
              <a:ln w="3175">
                <a:noFill/>
              </a:ln>
              <a:solidFill>
                <a:srgbClr val="C00000"/>
              </a:solidFill>
              <a:effectLst/>
              <a:latin typeface="隶书" panose="02010509060101010101" pitchFamily="49" charset="-122"/>
              <a:ea typeface="隶书" panose="02010509060101010101" pitchFamily="49" charset="-122"/>
              <a:cs typeface="隶书" panose="02010509060101010101" pitchFamily="49" charset="-122"/>
            </a:endParaRPr>
          </a:p>
          <a:p>
            <a:endParaRPr lang="zh-CN" altLang="en-US" sz="3200" b="1">
              <a:ln w="3175">
                <a:noFill/>
              </a:ln>
              <a:solidFill>
                <a:srgbClr val="C00000"/>
              </a:solidFill>
              <a:effectLst/>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additive="base">
                                        <p:cTn id="1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 name="文本框 4" title=""/>
          <p:cNvSpPr txBox="1"/>
          <p:nvPr>
            <p:custDataLst>
              <p:tags r:id="rId3"/>
            </p:custDataLst>
          </p:nvPr>
        </p:nvSpPr>
        <p:spPr>
          <a:xfrm>
            <a:off x="1486535" y="386080"/>
            <a:ext cx="4413885" cy="645160"/>
          </a:xfrm>
          <a:prstGeom prst="rect">
            <a:avLst/>
          </a:prstGeom>
          <a:noFill/>
        </p:spPr>
        <p:txBody>
          <a:bodyPr wrap="square" rtlCol="0">
            <a:spAutoFit/>
          </a:bodyPr>
          <a:lstStyle/>
          <a:p>
            <a:pPr algn="l">
              <a:buClrTx/>
              <a:buSzTx/>
              <a:buFontTx/>
            </a:pPr>
            <a:r>
              <a:rPr lang="zh-CN" altLang="en-US" sz="3600" spc="200">
                <a:solidFill>
                  <a:srgbClr val="9D8966"/>
                </a:solidFill>
                <a:uFillTx/>
                <a:latin typeface="Times New Roman" panose="02020603050405020304" charset="0"/>
                <a:ea typeface="汉仪颜楷简" panose="00020600040101010101" charset="-122"/>
                <a:cs typeface="+mj-cs"/>
              </a:rPr>
              <a:t>整体感知</a:t>
            </a:r>
            <a:r>
              <a:rPr lang="en-US" altLang="zh-CN" sz="3600" spc="200">
                <a:solidFill>
                  <a:srgbClr val="9D8966"/>
                </a:solidFill>
                <a:uFillTx/>
                <a:latin typeface="Times New Roman" panose="02020603050405020304" charset="0"/>
                <a:ea typeface="汉仪颜楷简" panose="00020600040101010101" charset="-122"/>
                <a:cs typeface="+mj-cs"/>
              </a:rPr>
              <a:t>-</a:t>
            </a:r>
            <a:r>
              <a:rPr lang="zh-CN" altLang="en-US" sz="3600" spc="200">
                <a:solidFill>
                  <a:srgbClr val="9D8966"/>
                </a:solidFill>
                <a:uFillTx/>
                <a:latin typeface="Times New Roman" panose="02020603050405020304" charset="0"/>
                <a:ea typeface="汉仪颜楷简" panose="00020600040101010101" charset="-122"/>
                <a:cs typeface="+mj-cs"/>
              </a:rPr>
              <a:t>月下之思</a:t>
            </a:r>
            <a:endParaRPr lang="zh-CN" altLang="en-US" sz="3600" spc="200">
              <a:solidFill>
                <a:srgbClr val="9D8966"/>
              </a:solidFill>
              <a:uFillTx/>
              <a:latin typeface="Times New Roman" panose="02020603050405020304" charset="0"/>
              <a:ea typeface="汉仪颜楷简" panose="00020600040101010101" charset="-122"/>
              <a:cs typeface="+mj-cs"/>
            </a:endParaRPr>
          </a:p>
        </p:txBody>
      </p:sp>
      <p:sp>
        <p:nvSpPr>
          <p:cNvPr id="3" name="文本框 2" title=""/>
          <p:cNvSpPr txBox="1"/>
          <p:nvPr>
            <p:custDataLst>
              <p:tags r:id="rId4"/>
            </p:custDataLst>
          </p:nvPr>
        </p:nvSpPr>
        <p:spPr>
          <a:xfrm>
            <a:off x="855980" y="4236720"/>
            <a:ext cx="10834370" cy="1076325"/>
          </a:xfrm>
          <a:prstGeom prst="rect">
            <a:avLst/>
          </a:prstGeom>
          <a:noFill/>
        </p:spPr>
        <p:txBody>
          <a:bodyPr wrap="square" rtlCol="0">
            <a:spAutoFit/>
          </a:bodyPr>
          <a:lstStyle/>
          <a:p>
            <a:r>
              <a:rPr lang="en-US" altLang="zh-CN" sz="3200">
                <a:solidFill>
                  <a:schemeClr val="dk1"/>
                </a:solidFill>
                <a:latin typeface="Times New Roman" panose="02020603050405020304" charset="0"/>
                <a:ea typeface="汉仪楷体简" panose="02010600000101010101" charset="-122"/>
                <a:cs typeface="隶书" panose="02010509060101010101" pitchFamily="49" charset="-122"/>
              </a:rPr>
              <a:t>  </a:t>
            </a:r>
            <a:r>
              <a:rPr lang="en-US" altLang="zh-CN" sz="3200" b="1">
                <a:solidFill>
                  <a:schemeClr val="dk1"/>
                </a:solidFill>
                <a:latin typeface="Times New Roman" panose="02020603050405020304" charset="0"/>
                <a:ea typeface="汉仪楷体简" panose="02010600000101010101" charset="-122"/>
                <a:cs typeface="隶书" panose="02010509060101010101" pitchFamily="49" charset="-122"/>
              </a:rPr>
              <a:t>   </a:t>
            </a:r>
            <a:r>
              <a:rPr lang="zh-CN" altLang="en-US" sz="3200" b="1">
                <a:solidFill>
                  <a:schemeClr val="dk1"/>
                </a:solidFill>
                <a:latin typeface="隶书" panose="02010509060101010101" pitchFamily="49" charset="-122"/>
                <a:ea typeface="隶书" panose="02010509060101010101" pitchFamily="49" charset="-122"/>
                <a:cs typeface="隶书" panose="02010509060101010101" pitchFamily="49" charset="-122"/>
              </a:rPr>
              <a:t>面对如此空阔静谧的江天美景，面对一轮皓月，作者产生了怎样的</a:t>
            </a:r>
            <a:r>
              <a:rPr lang="zh-CN" altLang="en-US" sz="3200" b="1">
                <a:solidFill>
                  <a:srgbClr val="FF0000"/>
                </a:solidFill>
                <a:latin typeface="隶书" panose="02010509060101010101" pitchFamily="49" charset="-122"/>
                <a:ea typeface="隶书" panose="02010509060101010101" pitchFamily="49" charset="-122"/>
                <a:cs typeface="隶书" panose="02010509060101010101" pitchFamily="49" charset="-122"/>
              </a:rPr>
              <a:t>人生感慨？</a:t>
            </a:r>
            <a:endParaRPr lang="zh-CN" altLang="en-US" sz="3200" b="1">
              <a:solidFill>
                <a:srgbClr val="FF0000"/>
              </a:solidFill>
              <a:latin typeface="隶书" panose="02010509060101010101" pitchFamily="49" charset="-122"/>
              <a:ea typeface="隶书" panose="02010509060101010101" pitchFamily="49" charset="-122"/>
              <a:cs typeface="隶书" panose="02010509060101010101" pitchFamily="49" charset="-122"/>
            </a:endParaRPr>
          </a:p>
        </p:txBody>
      </p:sp>
      <p:sp>
        <p:nvSpPr>
          <p:cNvPr id="11" name="Title 6" title=""/>
          <p:cNvSpPr txBox="1"/>
          <p:nvPr>
            <p:custDataLst>
              <p:tags r:id="rId5"/>
            </p:custDataLst>
          </p:nvPr>
        </p:nvSpPr>
        <p:spPr>
          <a:xfrm>
            <a:off x="3439795" y="1192530"/>
            <a:ext cx="6546850" cy="321056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mj-lt"/>
                <a:ea typeface="+mn-ea"/>
                <a:cs typeface="Segoe UI" panose="020b0502040204020203" pitchFamily="34" charset="0"/>
              </a:defRPr>
            </a:lvl1pPr>
          </a:lstStyle>
          <a:p>
            <a:pPr lvl="0" indent="0" algn="l" fontAlgn="ctr">
              <a:lnSpc>
                <a:spcPct val="150000"/>
              </a:lnSpc>
              <a:spcBef>
                <a:spcPct val="0"/>
              </a:spcBef>
              <a:spcAft>
                <a:spcPts val="800"/>
              </a:spcAft>
              <a:buSzTx/>
              <a:buFont typeface="Wingdings" panose="05000000000000000000" charset="0"/>
            </a:pPr>
            <a: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江天一色无纤尘，皎皎空中孤月轮。</a:t>
            </a:r>
            <a:b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br>
            <a: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江畔何人初见月，江月何年初照人？</a:t>
            </a:r>
            <a:b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br>
            <a: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人生代代无穷已，江月年年望相似。</a:t>
            </a:r>
            <a:b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br>
            <a:r>
              <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rPr>
              <a:t>不知江月待何人，但见长江送流水。</a:t>
            </a:r>
            <a:endParaRPr lang="zh-CN" altLang="en-US" sz="2800" b="1" spc="0">
              <a:solidFill>
                <a:schemeClr val="dk1"/>
              </a:solidFill>
              <a:latin typeface="黑体" panose="02010609060101010101" pitchFamily="2" charset="-122"/>
              <a:ea typeface="黑体" panose="02010609060101010101" pitchFamily="2" charset="-122"/>
              <a:cs typeface="黑体" panose="02010609060101010101" pitchFamily="2" charset="-122"/>
              <a:sym typeface="+mn-ea"/>
            </a:endParaRPr>
          </a:p>
        </p:txBody>
      </p:sp>
      <p:cxnSp>
        <p:nvCxnSpPr>
          <p:cNvPr id="7" name="直接连接符 6" title=""/>
          <p:cNvCxnSpPr/>
          <p:nvPr>
            <p:custDataLst>
              <p:tags r:id="rId6"/>
            </p:custDataLst>
          </p:nvPr>
        </p:nvCxnSpPr>
        <p:spPr>
          <a:xfrm flipV="1">
            <a:off x="3687445" y="3354705"/>
            <a:ext cx="5175885" cy="25400"/>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title=""/>
          <p:cNvSpPr txBox="1"/>
          <p:nvPr>
            <p:custDataLst>
              <p:tags r:id="rId7"/>
            </p:custDataLst>
          </p:nvPr>
        </p:nvSpPr>
        <p:spPr>
          <a:xfrm>
            <a:off x="1238885" y="5504815"/>
            <a:ext cx="10347960" cy="521970"/>
          </a:xfrm>
          <a:prstGeom prst="rect">
            <a:avLst/>
          </a:prstGeom>
          <a:solidFill>
            <a:schemeClr val="bg1">
              <a:alpha val="74000"/>
            </a:schemeClr>
          </a:solidFill>
        </p:spPr>
        <p:txBody>
          <a:bodyPr wrap="square" rtlCol="0">
            <a:spAutoFit/>
          </a:bodyPr>
          <a:lstStyle/>
          <a:p>
            <a:r>
              <a:rPr lang="zh-CN" altLang="en-US" sz="2800" b="1" u="sng">
                <a:solidFill>
                  <a:srgbClr val="FF0000"/>
                </a:solidFill>
                <a:latin typeface="隶书" panose="02010509060101010101" pitchFamily="49" charset="-122"/>
                <a:ea typeface="隶书" panose="02010509060101010101" pitchFamily="49" charset="-122"/>
                <a:sym typeface="+mn-ea"/>
              </a:rPr>
              <a:t>人生一代一代地无穷无尽，而江上的月亮一年一年地总是相似。</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文本框 2" title=""/>
          <p:cNvSpPr txBox="1"/>
          <p:nvPr>
            <p:custDataLst>
              <p:tags r:id="rId3"/>
            </p:custDataLst>
          </p:nvPr>
        </p:nvSpPr>
        <p:spPr>
          <a:xfrm>
            <a:off x="1661795" y="1181735"/>
            <a:ext cx="8258175" cy="1622425"/>
          </a:xfrm>
          <a:prstGeom prst="rect">
            <a:avLst/>
          </a:prstGeom>
          <a:noFill/>
        </p:spPr>
        <p:txBody>
          <a:bodyPr wrap="square" rtlCol="0">
            <a:noAutofit/>
          </a:bodyPr>
          <a:lstStyle/>
          <a:p>
            <a:r>
              <a:rPr lang="zh-CN" altLang="en-US" sz="3200" b="1">
                <a:solidFill>
                  <a:srgbClr val="0070C0"/>
                </a:solidFill>
                <a:latin typeface="隶书" panose="02010509060101010101" pitchFamily="49" charset="-122"/>
                <a:ea typeface="隶书" panose="02010509060101010101" pitchFamily="49" charset="-122"/>
                <a:cs typeface="隶书" panose="02010509060101010101" pitchFamily="49" charset="-122"/>
              </a:rPr>
              <a:t>诗人</a:t>
            </a:r>
            <a:r>
              <a:rPr lang="zh-CN" altLang="en-US" sz="3200" b="1">
                <a:solidFill>
                  <a:srgbClr val="0070C0"/>
                </a:solidFill>
                <a:highlight>
                  <a:srgbClr val="FFFF00"/>
                </a:highlight>
                <a:latin typeface="隶书" panose="02010509060101010101" pitchFamily="49" charset="-122"/>
                <a:ea typeface="隶书" panose="02010509060101010101" pitchFamily="49" charset="-122"/>
                <a:cs typeface="隶书" panose="02010509060101010101" pitchFamily="49" charset="-122"/>
              </a:rPr>
              <a:t>将宇宙人生联系起来并作出</a:t>
            </a:r>
            <a:r>
              <a:rPr lang="zh-CN" altLang="en-US" sz="32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rPr>
              <a:t>鲜明对比</a:t>
            </a:r>
            <a:r>
              <a:rPr lang="zh-CN" altLang="en-US" sz="3200" b="1">
                <a:solidFill>
                  <a:srgbClr val="0070C0"/>
                </a:solidFill>
                <a:highlight>
                  <a:srgbClr val="FFFF00"/>
                </a:highlight>
                <a:latin typeface="隶书" panose="02010509060101010101" pitchFamily="49" charset="-122"/>
                <a:ea typeface="隶书" panose="02010509060101010101" pitchFamily="49" charset="-122"/>
                <a:cs typeface="隶书" panose="02010509060101010101" pitchFamily="49" charset="-122"/>
              </a:rPr>
              <a:t>：</a:t>
            </a:r>
            <a:endParaRPr lang="zh-CN" altLang="en-US" sz="3200" b="1">
              <a:solidFill>
                <a:srgbClr val="0070C0"/>
              </a:solidFill>
              <a:highlight>
                <a:srgbClr val="FFFF00"/>
              </a:highlight>
              <a:latin typeface="隶书" panose="02010509060101010101" pitchFamily="49" charset="-122"/>
              <a:ea typeface="隶书" panose="02010509060101010101" pitchFamily="49" charset="-122"/>
              <a:cs typeface="隶书" panose="02010509060101010101" pitchFamily="49" charset="-122"/>
            </a:endParaRPr>
          </a:p>
          <a:p>
            <a:r>
              <a:rPr lang="zh-CN" altLang="en-US" sz="3200" b="1">
                <a:solidFill>
                  <a:srgbClr val="0070C0"/>
                </a:solidFill>
                <a:latin typeface="隶书" panose="02010509060101010101" pitchFamily="49" charset="-122"/>
                <a:ea typeface="隶书" panose="02010509060101010101" pitchFamily="49" charset="-122"/>
                <a:cs typeface="隶书" panose="02010509060101010101" pitchFamily="49" charset="-122"/>
              </a:rPr>
              <a:t>人有死生,只有代代相传才无穷尽；</a:t>
            </a:r>
            <a:endParaRPr lang="zh-CN" altLang="en-US" sz="3200" b="1">
              <a:solidFill>
                <a:srgbClr val="0070C0"/>
              </a:solidFill>
              <a:latin typeface="隶书" panose="02010509060101010101" pitchFamily="49" charset="-122"/>
              <a:ea typeface="隶书" panose="02010509060101010101" pitchFamily="49" charset="-122"/>
              <a:cs typeface="隶书" panose="02010509060101010101" pitchFamily="49" charset="-122"/>
            </a:endParaRPr>
          </a:p>
          <a:p>
            <a:r>
              <a:rPr lang="zh-CN" altLang="en-US" sz="3200" b="1">
                <a:solidFill>
                  <a:srgbClr val="0070C0"/>
                </a:solidFill>
                <a:latin typeface="隶书" panose="02010509060101010101" pitchFamily="49" charset="-122"/>
                <a:ea typeface="隶书" panose="02010509060101010101" pitchFamily="49" charset="-122"/>
                <a:cs typeface="隶书" panose="02010509060101010101" pitchFamily="49" charset="-122"/>
              </a:rPr>
              <a:t>江上明月,却是年年相似，长照万古。</a:t>
            </a:r>
            <a:endParaRPr lang="zh-CN" altLang="en-US" sz="3200" b="1">
              <a:solidFill>
                <a:srgbClr val="0070C0"/>
              </a:solidFill>
              <a:latin typeface="隶书" panose="02010509060101010101" pitchFamily="49" charset="-122"/>
              <a:ea typeface="隶书" panose="02010509060101010101" pitchFamily="49" charset="-122"/>
              <a:cs typeface="隶书" panose="02010509060101010101" pitchFamily="49" charset="-122"/>
            </a:endParaRPr>
          </a:p>
          <a:p>
            <a:r>
              <a:rPr lang="zh-CN" altLang="en-US" sz="3200" b="1">
                <a:solidFill>
                  <a:srgbClr val="0070C0"/>
                </a:solidFill>
                <a:latin typeface="Times New Roman" panose="02020603050405020304" charset="0"/>
                <a:ea typeface="汉仪楷体简" panose="02010600000101010101" charset="-122"/>
                <a:cs typeface="隶书" panose="02010509060101010101" pitchFamily="49" charset="-122"/>
              </a:rPr>
              <a:t>    </a:t>
            </a:r>
            <a:endParaRPr lang="zh-CN" altLang="en-US" sz="3200" b="1">
              <a:solidFill>
                <a:srgbClr val="0070C0"/>
              </a:solidFill>
              <a:latin typeface="Times New Roman" panose="02020603050405020304" charset="0"/>
              <a:ea typeface="汉仪楷体简" panose="02010600000101010101" charset="-122"/>
              <a:cs typeface="隶书" panose="02010509060101010101" pitchFamily="49" charset="-122"/>
            </a:endParaRPr>
          </a:p>
        </p:txBody>
      </p:sp>
      <p:sp>
        <p:nvSpPr>
          <p:cNvPr id="8" name="文本框 7" title=""/>
          <p:cNvSpPr txBox="1"/>
          <p:nvPr>
            <p:custDataLst>
              <p:tags r:id="rId4"/>
            </p:custDataLst>
          </p:nvPr>
        </p:nvSpPr>
        <p:spPr>
          <a:xfrm>
            <a:off x="296545" y="3032125"/>
            <a:ext cx="11424920" cy="2676525"/>
          </a:xfrm>
          <a:prstGeom prst="rect">
            <a:avLst/>
          </a:prstGeom>
          <a:solidFill>
            <a:srgbClr val="F9EDD7"/>
          </a:solidFill>
        </p:spPr>
        <p:txBody>
          <a:bodyPr wrap="square" rtlCol="0">
            <a:spAutoFit/>
          </a:bodyPr>
          <a:lstStyle/>
          <a:p>
            <a:pPr indent="0" fontAlgn="auto">
              <a:lnSpc>
                <a:spcPct val="150000"/>
              </a:lnSpc>
            </a:pPr>
            <a:r>
              <a:rPr lang="en-US" sz="2800" b="1">
                <a:ln w="3175">
                  <a:noFill/>
                </a:ln>
                <a:solidFill>
                  <a:srgbClr val="C00000"/>
                </a:solidFill>
                <a:effectLst/>
                <a:latin typeface="Times New Roman" panose="02020603050405020304" charset="0"/>
                <a:ea typeface="汉仪楷体简" panose="02010600000101010101" charset="-122"/>
                <a:cs typeface="隶书" panose="02010509060101010101" pitchFamily="49" charset="-122"/>
              </a:rPr>
              <a:t>       </a:t>
            </a:r>
            <a:r>
              <a:rPr lang="en-US" sz="2800" b="1">
                <a:ln w="3175">
                  <a:noFill/>
                </a:ln>
                <a:solidFill>
                  <a:srgbClr val="C00000"/>
                </a:solidFill>
                <a:effectLst/>
                <a:latin typeface="隶书" panose="02010509060101010101" pitchFamily="49" charset="-122"/>
                <a:ea typeface="隶书" panose="02010509060101010101" pitchFamily="49" charset="-122"/>
                <a:cs typeface="隶书" panose="02010509060101010101" pitchFamily="49" charset="-122"/>
              </a:rPr>
              <a:t> </a:t>
            </a:r>
            <a:r>
              <a:rPr sz="2800" b="1">
                <a:ln w="3175">
                  <a:noFill/>
                </a:ln>
                <a:solidFill>
                  <a:srgbClr val="C00000"/>
                </a:solidFill>
                <a:effectLst/>
                <a:latin typeface="隶书" panose="02010509060101010101" pitchFamily="49" charset="-122"/>
                <a:ea typeface="隶书" panose="02010509060101010101" pitchFamily="49" charset="-122"/>
                <a:cs typeface="隶书" panose="02010509060101010101" pitchFamily="49" charset="-122"/>
              </a:rPr>
              <a:t>个体生命是短暂即逝的，而人类的存在则是绵延久长的，宇宙无穷，人类生生不息。所以“代代无穷已”的人生和“年年望相似”的江月得以共存。</a:t>
            </a:r>
            <a:r>
              <a:rPr sz="2800" b="1">
                <a:ln w="3175">
                  <a:noFill/>
                </a:ln>
                <a:solidFill>
                  <a:srgbClr val="0070C0"/>
                </a:solidFill>
                <a:effectLst/>
                <a:highlight>
                  <a:srgbClr val="FFFF00"/>
                </a:highlight>
                <a:latin typeface="隶书" panose="02010509060101010101" pitchFamily="49" charset="-122"/>
                <a:ea typeface="隶书" panose="02010509060101010101" pitchFamily="49" charset="-122"/>
                <a:cs typeface="隶书" panose="02010509060101010101" pitchFamily="49" charset="-122"/>
              </a:rPr>
              <a:t>诗人</a:t>
            </a:r>
            <a:r>
              <a:rPr sz="2800" b="1">
                <a:ln w="3175">
                  <a:noFill/>
                </a:ln>
                <a:solidFill>
                  <a:srgbClr val="FF0000"/>
                </a:solidFill>
                <a:effectLst/>
                <a:highlight>
                  <a:srgbClr val="FFFF00"/>
                </a:highlight>
                <a:latin typeface="隶书" panose="02010509060101010101" pitchFamily="49" charset="-122"/>
                <a:ea typeface="隶书" panose="02010509060101010101" pitchFamily="49" charset="-122"/>
                <a:cs typeface="隶书" panose="02010509060101010101" pitchFamily="49" charset="-122"/>
              </a:rPr>
              <a:t>跳出了个人生命意义</a:t>
            </a:r>
            <a:r>
              <a:rPr sz="2800" b="1">
                <a:ln w="3175">
                  <a:noFill/>
                </a:ln>
                <a:solidFill>
                  <a:srgbClr val="0070C0"/>
                </a:solidFill>
                <a:effectLst/>
                <a:highlight>
                  <a:srgbClr val="FFFF00"/>
                </a:highlight>
                <a:latin typeface="隶书" panose="02010509060101010101" pitchFamily="49" charset="-122"/>
                <a:ea typeface="隶书" panose="02010509060101010101" pitchFamily="49" charset="-122"/>
                <a:cs typeface="隶书" panose="02010509060101010101" pitchFamily="49" charset="-122"/>
              </a:rPr>
              <a:t>的小圈子，用博大的情怀来关注人类，表现了他对人生的追求与热爱。</a:t>
            </a:r>
            <a:endParaRPr sz="2800" b="1">
              <a:ln w="3175">
                <a:noFill/>
              </a:ln>
              <a:solidFill>
                <a:srgbClr val="0070C0"/>
              </a:solidFill>
              <a:effectLst/>
              <a:highlight>
                <a:srgbClr val="FFFF00"/>
              </a:highlight>
              <a:latin typeface="隶书" panose="02010509060101010101" pitchFamily="49" charset="-122"/>
              <a:ea typeface="隶书" panose="02010509060101010101" pitchFamily="49" charset="-122"/>
              <a:cs typeface="隶书" panose="02010509060101010101" pitchFamily="49" charset="-122"/>
            </a:endParaRPr>
          </a:p>
        </p:txBody>
      </p:sp>
      <p:pic>
        <p:nvPicPr>
          <p:cNvPr id="2" name="Picture 2" title=""/>
          <p:cNvPicPr>
            <a:picLocks noChangeAspect="1"/>
          </p:cNvPicPr>
          <p:nvPr>
            <p:custDataLst>
              <p:tags r:id="rId6"/>
            </p:custDataLst>
          </p:nvPr>
        </p:nvPicPr>
        <p:blipFill>
          <a:blip r:embed="rId5"/>
          <a:stretch>
            <a:fillRect/>
          </a:stretch>
        </p:blipFill>
        <p:spPr>
          <a:xfrm flipH="1">
            <a:off x="12382500" y="10414000"/>
            <a:ext cx="0" cy="0"/>
          </a:xfrm>
          <a:prstGeom prst="rect">
            <a:avLst/>
          </a:prstGeom>
          <a:ln>
            <a:noFill/>
          </a:ln>
        </p:spPr>
      </p:pic>
      <p:sp>
        <p:nvSpPr>
          <p:cNvPr id="4" name="文本框 3" title=""/>
          <p:cNvSpPr txBox="1"/>
          <p:nvPr>
            <p:custDataLst>
              <p:tags r:id="rId7"/>
            </p:custDataLst>
          </p:nvPr>
        </p:nvSpPr>
        <p:spPr>
          <a:xfrm>
            <a:off x="2080260" y="368300"/>
            <a:ext cx="9138920" cy="583565"/>
          </a:xfrm>
          <a:prstGeom prst="rect">
            <a:avLst/>
          </a:prstGeom>
          <a:solidFill>
            <a:schemeClr val="tx2"/>
          </a:solidFill>
        </p:spPr>
        <p:txBody>
          <a:bodyPr wrap="square" rtlCol="0">
            <a:spAutoFit/>
          </a:bodyPr>
          <a:lstStyle/>
          <a:p>
            <a:r>
              <a:rPr lang="zh-CN" altLang="en-US" sz="3200" b="1">
                <a:solidFill>
                  <a:schemeClr val="dk1"/>
                </a:solidFill>
                <a:latin typeface="黑体" panose="02010609060101010101" pitchFamily="2" charset="-122"/>
                <a:ea typeface="黑体" panose="02010609060101010101" pitchFamily="2" charset="-122"/>
                <a:cs typeface="隶书" panose="02010509060101010101" pitchFamily="49" charset="-122"/>
                <a:sym typeface="+mn-ea"/>
              </a:rPr>
              <a:t>赏析</a:t>
            </a:r>
            <a:r>
              <a:rPr lang="en-US" altLang="zh-CN" sz="3200" b="1">
                <a:solidFill>
                  <a:schemeClr val="dk1"/>
                </a:solidFill>
                <a:latin typeface="黑体" panose="02010609060101010101" pitchFamily="2" charset="-122"/>
                <a:ea typeface="黑体" panose="02010609060101010101" pitchFamily="2" charset="-122"/>
                <a:cs typeface="隶书" panose="02010509060101010101" pitchFamily="49" charset="-122"/>
                <a:sym typeface="+mn-ea"/>
              </a:rPr>
              <a:t>“</a:t>
            </a:r>
            <a:r>
              <a:rPr lang="zh-CN" altLang="en-US" sz="3200" b="1">
                <a:solidFill>
                  <a:schemeClr val="dk1"/>
                </a:solidFill>
                <a:latin typeface="黑体" panose="02010609060101010101" pitchFamily="2" charset="-122"/>
                <a:ea typeface="黑体" panose="02010609060101010101" pitchFamily="2" charset="-122"/>
                <a:cs typeface="隶书" panose="02010509060101010101" pitchFamily="49" charset="-122"/>
                <a:sym typeface="+mn-ea"/>
              </a:rPr>
              <a:t>人生代代无穷已，江月年年望相似。</a:t>
            </a:r>
            <a:r>
              <a:rPr lang="en-US" altLang="zh-CN" sz="3200" b="1">
                <a:solidFill>
                  <a:schemeClr val="dk1"/>
                </a:solidFill>
                <a:latin typeface="黑体" panose="02010609060101010101" pitchFamily="2" charset="-122"/>
                <a:ea typeface="黑体" panose="02010609060101010101" pitchFamily="2" charset="-122"/>
                <a:cs typeface="隶书" panose="02010509060101010101" pitchFamily="49" charset="-122"/>
                <a:sym typeface="+mn-ea"/>
              </a:rPr>
              <a:t>”</a:t>
            </a:r>
            <a:endParaRPr lang="en-US" altLang="zh-CN" sz="3200" b="1">
              <a:solidFill>
                <a:schemeClr val="dk1"/>
              </a:solidFill>
              <a:latin typeface="黑体" panose="02010609060101010101" pitchFamily="2" charset="-122"/>
              <a:ea typeface="黑体" panose="02010609060101010101" pitchFamily="2" charset="-122"/>
              <a:cs typeface="隶书" panose="020105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42" name="图片 41" title=""/>
          <p:cNvPicPr>
            <a:picLocks noChangeAspect="1"/>
          </p:cNvPicPr>
          <p:nvPr>
            <p:custDataLst>
              <p:tags r:id="rId4"/>
            </p:custDataLst>
          </p:nvPr>
        </p:nvPicPr>
        <p:blipFill>
          <a:blip r:embed="rId3"/>
          <a:stretch>
            <a:fillRect/>
          </a:stretch>
        </p:blipFill>
        <p:spPr>
          <a:xfrm>
            <a:off x="-10" y="0"/>
            <a:ext cx="12192000" cy="6858000"/>
          </a:xfrm>
          <a:prstGeom prst="rect">
            <a:avLst/>
          </a:prstGeom>
          <a:solidFill>
            <a:schemeClr val="accent2">
              <a:lumMod val="20000"/>
              <a:lumOff val="80000"/>
            </a:schemeClr>
          </a:solidFill>
        </p:spPr>
      </p:pic>
      <p:sp>
        <p:nvSpPr>
          <p:cNvPr id="32" name="文本框 31" title=""/>
          <p:cNvSpPr txBox="1"/>
          <p:nvPr>
            <p:custDataLst>
              <p:tags r:id="rId5"/>
            </p:custDataLst>
          </p:nvPr>
        </p:nvSpPr>
        <p:spPr>
          <a:xfrm>
            <a:off x="397510" y="321945"/>
            <a:ext cx="11238230" cy="5015865"/>
          </a:xfrm>
          <a:prstGeom prst="rect">
            <a:avLst/>
          </a:prstGeom>
          <a:noFill/>
        </p:spPr>
        <p:txBody>
          <a:bodyPr wrap="square" rtlCol="0">
            <a:spAutoFit/>
          </a:bodyPr>
          <a:lstStyle/>
          <a:p>
            <a:pPr marL="0" indent="0" algn="just">
              <a:lnSpc>
                <a:spcPct val="10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白云一片去悠悠，青枫浦上不胜愁。</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谁家今夜扁舟子，何处相思明月楼。</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可怜楼上月裴徊，应照离人妆镜台。</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玉户帘中卷不去，捣衣砧上拂还来。</a:t>
            </a:r>
            <a:endParaRPr lang="zh-CN" altLang="en-US" sz="3200" b="1">
              <a:solidFill>
                <a:schemeClr val="tx1"/>
              </a:solidFill>
              <a:effectLst/>
              <a:latin typeface="黑体" panose="02010609060101010101" pitchFamily="2" charset="-122"/>
              <a:ea typeface="黑体" panose="02010609060101010101" pitchFamily="2" charset="-122"/>
              <a:sym typeface="+mn-ea"/>
            </a:endParaRPr>
          </a:p>
        </p:txBody>
      </p:sp>
      <p:sp>
        <p:nvSpPr>
          <p:cNvPr id="2" name="文本框 1" title=""/>
          <p:cNvSpPr txBox="1"/>
          <p:nvPr>
            <p:custDataLst>
              <p:tags r:id="rId6"/>
            </p:custDataLst>
          </p:nvPr>
        </p:nvSpPr>
        <p:spPr>
          <a:xfrm>
            <a:off x="397510" y="937895"/>
            <a:ext cx="11431270" cy="521970"/>
          </a:xfrm>
          <a:prstGeom prst="rect">
            <a:avLst/>
          </a:prstGeom>
          <a:solidFill>
            <a:schemeClr val="bg1"/>
          </a:solidFill>
        </p:spPr>
        <p:txBody>
          <a:bodyPr wrap="square" rtlCol="0">
            <a:spAutoFit/>
          </a:bodyPr>
          <a:lstStyle/>
          <a:p>
            <a:r>
              <a:rPr lang="zh-CN" altLang="en-US" sz="2800" b="1" u="sng">
                <a:solidFill>
                  <a:srgbClr val="FF0000"/>
                </a:solidFill>
                <a:latin typeface="隶书" panose="02010509060101010101" pitchFamily="49" charset="-122"/>
                <a:ea typeface="隶书" panose="02010509060101010101" pitchFamily="49" charset="-122"/>
                <a:sym typeface="+mn-ea"/>
              </a:rPr>
              <a:t>游子像一片白云缓缓地离去，只剩下思妇站在离别的青枫浦不胜忧愁。</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
        <p:nvSpPr>
          <p:cNvPr id="4" name="文本框 3" title=""/>
          <p:cNvSpPr txBox="1"/>
          <p:nvPr>
            <p:custDataLst>
              <p:tags r:id="rId7"/>
            </p:custDataLst>
          </p:nvPr>
        </p:nvSpPr>
        <p:spPr>
          <a:xfrm>
            <a:off x="204470" y="2395855"/>
            <a:ext cx="11624310" cy="650875"/>
          </a:xfrm>
          <a:prstGeom prst="rect">
            <a:avLst/>
          </a:prstGeom>
          <a:solidFill>
            <a:schemeClr val="bg1"/>
          </a:solidFill>
        </p:spPr>
        <p:txBody>
          <a:bodyPr wrap="square" rtlCol="0">
            <a:spAutoFit/>
          </a:bodyPr>
          <a:lstStyle/>
          <a:p>
            <a:pPr marL="0" indent="0" algn="just">
              <a:lnSpc>
                <a:spcPct val="130000"/>
              </a:lnSpc>
              <a:spcBef>
                <a:spcPct val="0"/>
              </a:spcBef>
              <a:spcAft>
                <a:spcPct val="0"/>
              </a:spcAft>
              <a:buSzTx/>
            </a:pPr>
            <a:r>
              <a:rPr lang="zh-CN" altLang="en-US" sz="2800" b="1" u="sng">
                <a:solidFill>
                  <a:srgbClr val="FF0000"/>
                </a:solidFill>
                <a:latin typeface="隶书" panose="02010509060101010101" pitchFamily="49" charset="-122"/>
                <a:ea typeface="隶书" panose="02010509060101010101" pitchFamily="49" charset="-122"/>
                <a:sym typeface="+mn-ea"/>
              </a:rPr>
              <a:t>谁家的游子今晚坐着小舟在漂荡？什么地方有人在明月照耀的楼上相思？</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
        <p:nvSpPr>
          <p:cNvPr id="5" name="文本框 4" title=""/>
          <p:cNvSpPr txBox="1"/>
          <p:nvPr>
            <p:custDataLst>
              <p:tags r:id="rId8"/>
            </p:custDataLst>
          </p:nvPr>
        </p:nvSpPr>
        <p:spPr>
          <a:xfrm>
            <a:off x="352425" y="3798570"/>
            <a:ext cx="11075035" cy="650875"/>
          </a:xfrm>
          <a:prstGeom prst="rect">
            <a:avLst/>
          </a:prstGeom>
          <a:solidFill>
            <a:schemeClr val="bg1"/>
          </a:solidFill>
        </p:spPr>
        <p:txBody>
          <a:bodyPr wrap="square" rtlCol="0">
            <a:spAutoFit/>
          </a:bodyPr>
          <a:lstStyle/>
          <a:p>
            <a:pPr marL="0" indent="0" algn="just">
              <a:lnSpc>
                <a:spcPct val="130000"/>
              </a:lnSpc>
              <a:spcBef>
                <a:spcPct val="0"/>
              </a:spcBef>
              <a:spcAft>
                <a:spcPct val="0"/>
              </a:spcAft>
              <a:buSzTx/>
            </a:pPr>
            <a:r>
              <a:rPr lang="zh-CN" altLang="en-US" sz="2800" b="1" u="sng">
                <a:solidFill>
                  <a:srgbClr val="FF0000"/>
                </a:solidFill>
                <a:latin typeface="隶书" panose="02010509060101010101" pitchFamily="49" charset="-122"/>
                <a:ea typeface="隶书" panose="02010509060101010101" pitchFamily="49" charset="-122"/>
                <a:sym typeface="+mn-ea"/>
              </a:rPr>
              <a:t>可怜楼上不停移动的月光，应该照耀在离人的梳妆台。</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
        <p:nvSpPr>
          <p:cNvPr id="6" name="文本框 5" title=""/>
          <p:cNvSpPr txBox="1"/>
          <p:nvPr>
            <p:custDataLst>
              <p:tags r:id="rId9"/>
            </p:custDataLst>
          </p:nvPr>
        </p:nvSpPr>
        <p:spPr>
          <a:xfrm>
            <a:off x="352425" y="5337810"/>
            <a:ext cx="11476355" cy="650875"/>
          </a:xfrm>
          <a:prstGeom prst="rect">
            <a:avLst/>
          </a:prstGeom>
          <a:solidFill>
            <a:schemeClr val="bg1"/>
          </a:solidFill>
        </p:spPr>
        <p:txBody>
          <a:bodyPr wrap="square" rtlCol="0">
            <a:spAutoFit/>
          </a:bodyPr>
          <a:lstStyle/>
          <a:p>
            <a:pPr marL="0" indent="0" algn="just">
              <a:lnSpc>
                <a:spcPct val="130000"/>
              </a:lnSpc>
              <a:spcBef>
                <a:spcPct val="0"/>
              </a:spcBef>
              <a:spcAft>
                <a:spcPct val="0"/>
              </a:spcAft>
              <a:buSzTx/>
            </a:pPr>
            <a:r>
              <a:rPr lang="zh-CN" altLang="en-US" sz="2800" b="1" u="sng">
                <a:solidFill>
                  <a:srgbClr val="FF0000"/>
                </a:solidFill>
                <a:latin typeface="隶书" panose="02010509060101010101" pitchFamily="49" charset="-122"/>
                <a:ea typeface="隶书" panose="02010509060101010101" pitchFamily="49" charset="-122"/>
                <a:sym typeface="+mn-ea"/>
              </a:rPr>
              <a:t>月光照进思妇的门帘卷不走，照在她的捣衣砧上拂不掉。</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2" name="文本框 31" title=""/>
          <p:cNvSpPr txBox="1"/>
          <p:nvPr>
            <p:custDataLst>
              <p:tags r:id="rId3"/>
            </p:custDataLst>
          </p:nvPr>
        </p:nvSpPr>
        <p:spPr>
          <a:xfrm>
            <a:off x="2080895" y="566420"/>
            <a:ext cx="7820025" cy="5015865"/>
          </a:xfrm>
          <a:prstGeom prst="rect">
            <a:avLst/>
          </a:prstGeom>
          <a:noFill/>
        </p:spPr>
        <p:txBody>
          <a:bodyPr wrap="square" rtlCol="0">
            <a:spAutoFit/>
          </a:bodyPr>
          <a:lstStyle/>
          <a:p>
            <a:pPr marL="0" indent="0" algn="just">
              <a:lnSpc>
                <a:spcPct val="100000"/>
              </a:lnSpc>
              <a:spcBef>
                <a:spcPct val="0"/>
              </a:spcBef>
              <a:spcAft>
                <a:spcPct val="0"/>
              </a:spcAft>
              <a:buSzTx/>
            </a:pPr>
            <a:r>
              <a:rPr lang="zh-CN" altLang="en-US" sz="3200" b="1">
                <a:solidFill>
                  <a:srgbClr val="FF0000"/>
                </a:solidFill>
                <a:effectLst/>
                <a:highlight>
                  <a:srgbClr val="00FFFF"/>
                </a:highlight>
                <a:latin typeface="黑体" panose="02010609060101010101" pitchFamily="2" charset="-122"/>
                <a:ea typeface="黑体" panose="02010609060101010101" pitchFamily="2" charset="-122"/>
                <a:sym typeface="+mn-ea"/>
              </a:rPr>
              <a:t>白云</a:t>
            </a:r>
            <a:r>
              <a:rPr lang="zh-CN" altLang="en-US" sz="3200" b="1">
                <a:solidFill>
                  <a:schemeClr val="tx1"/>
                </a:solidFill>
                <a:effectLst/>
                <a:highlight>
                  <a:srgbClr val="00FFFF"/>
                </a:highlight>
                <a:latin typeface="黑体" panose="02010609060101010101" pitchFamily="2" charset="-122"/>
                <a:ea typeface="黑体" panose="02010609060101010101" pitchFamily="2" charset="-122"/>
                <a:sym typeface="+mn-ea"/>
              </a:rPr>
              <a:t>一片去悠悠，</a:t>
            </a:r>
            <a:r>
              <a:rPr lang="zh-CN" altLang="en-US" sz="3200" b="1">
                <a:solidFill>
                  <a:srgbClr val="FF0000"/>
                </a:solidFill>
                <a:effectLst/>
                <a:highlight>
                  <a:srgbClr val="00FFFF"/>
                </a:highlight>
                <a:latin typeface="黑体" panose="02010609060101010101" pitchFamily="2" charset="-122"/>
                <a:ea typeface="黑体" panose="02010609060101010101" pitchFamily="2" charset="-122"/>
                <a:sym typeface="+mn-ea"/>
              </a:rPr>
              <a:t>青枫浦</a:t>
            </a:r>
            <a:r>
              <a:rPr lang="zh-CN" altLang="en-US" sz="3200" b="1">
                <a:solidFill>
                  <a:schemeClr val="tx1"/>
                </a:solidFill>
                <a:effectLst/>
                <a:highlight>
                  <a:srgbClr val="00FFFF"/>
                </a:highlight>
                <a:latin typeface="黑体" panose="02010609060101010101" pitchFamily="2" charset="-122"/>
                <a:ea typeface="黑体" panose="02010609060101010101" pitchFamily="2" charset="-122"/>
                <a:sym typeface="+mn-ea"/>
              </a:rPr>
              <a:t>上不胜愁。</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r>
              <a:rPr lang="zh-CN" altLang="en-US" sz="3200" b="1">
                <a:solidFill>
                  <a:srgbClr val="FF0000"/>
                </a:solidFill>
                <a:effectLst/>
                <a:highlight>
                  <a:srgbClr val="00FFFF"/>
                </a:highlight>
                <a:latin typeface="黑体" panose="02010609060101010101" pitchFamily="2" charset="-122"/>
                <a:ea typeface="黑体" panose="02010609060101010101" pitchFamily="2" charset="-122"/>
                <a:sym typeface="+mn-ea"/>
              </a:rPr>
              <a:t>谁家</a:t>
            </a:r>
            <a:r>
              <a:rPr lang="zh-CN" altLang="en-US" sz="3200" b="1">
                <a:solidFill>
                  <a:schemeClr val="tx1"/>
                </a:solidFill>
                <a:effectLst/>
                <a:highlight>
                  <a:srgbClr val="00FFFF"/>
                </a:highlight>
                <a:latin typeface="黑体" panose="02010609060101010101" pitchFamily="2" charset="-122"/>
                <a:ea typeface="黑体" panose="02010609060101010101" pitchFamily="2" charset="-122"/>
                <a:sym typeface="+mn-ea"/>
              </a:rPr>
              <a:t>今夜扁舟子，</a:t>
            </a:r>
            <a:r>
              <a:rPr lang="zh-CN" altLang="en-US" sz="3200" b="1">
                <a:solidFill>
                  <a:srgbClr val="FF0000"/>
                </a:solidFill>
                <a:effectLst/>
                <a:highlight>
                  <a:srgbClr val="00FFFF"/>
                </a:highlight>
                <a:latin typeface="黑体" panose="02010609060101010101" pitchFamily="2" charset="-122"/>
                <a:ea typeface="黑体" panose="02010609060101010101" pitchFamily="2" charset="-122"/>
                <a:sym typeface="+mn-ea"/>
              </a:rPr>
              <a:t>何处</a:t>
            </a:r>
            <a:r>
              <a:rPr lang="zh-CN" altLang="en-US" sz="3200" b="1">
                <a:solidFill>
                  <a:schemeClr val="tx1"/>
                </a:solidFill>
                <a:effectLst/>
                <a:highlight>
                  <a:srgbClr val="00FFFF"/>
                </a:highlight>
                <a:latin typeface="黑体" panose="02010609060101010101" pitchFamily="2" charset="-122"/>
                <a:ea typeface="黑体" panose="02010609060101010101" pitchFamily="2" charset="-122"/>
                <a:sym typeface="+mn-ea"/>
              </a:rPr>
              <a:t>相思明月楼。</a:t>
            </a:r>
            <a:endParaRPr lang="zh-CN" altLang="en-US" sz="3200" b="1">
              <a:solidFill>
                <a:schemeClr val="tx1"/>
              </a:solidFill>
              <a:effectLst/>
              <a:highlight>
                <a:srgbClr val="00FFFF"/>
              </a:highligh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p:txBody>
      </p:sp>
      <p:sp>
        <p:nvSpPr>
          <p:cNvPr id="2" name="文本框 1" title=""/>
          <p:cNvSpPr txBox="1"/>
          <p:nvPr>
            <p:custDataLst>
              <p:tags r:id="rId4"/>
            </p:custDataLst>
          </p:nvPr>
        </p:nvSpPr>
        <p:spPr>
          <a:xfrm>
            <a:off x="1167765" y="1450975"/>
            <a:ext cx="8094345" cy="1076325"/>
          </a:xfrm>
          <a:prstGeom prst="rect">
            <a:avLst/>
          </a:prstGeom>
          <a:noFill/>
        </p:spPr>
        <p:txBody>
          <a:bodyPr wrap="square" rtlCol="0">
            <a:spAutoFit/>
          </a:bodyPr>
          <a:lstStyle/>
          <a:p>
            <a:r>
              <a:rPr lang="zh-CN" altLang="en-US" sz="3200" b="1">
                <a:solidFill>
                  <a:srgbClr val="FF0000"/>
                </a:solidFill>
              </a:rPr>
              <a:t>白云飘忽不定</a:t>
            </a:r>
            <a:r>
              <a:rPr lang="en-US" altLang="zh-CN" sz="3200" b="1">
                <a:solidFill>
                  <a:srgbClr val="0070C0"/>
                </a:solidFill>
              </a:rPr>
              <a:t>——</a:t>
            </a:r>
            <a:r>
              <a:rPr lang="zh-CN" altLang="en-US" sz="3200" b="1">
                <a:solidFill>
                  <a:srgbClr val="0070C0"/>
                </a:solidFill>
              </a:rPr>
              <a:t>游子行踪不定</a:t>
            </a:r>
            <a:endParaRPr lang="zh-CN" altLang="en-US" sz="3200" b="1">
              <a:solidFill>
                <a:srgbClr val="0070C0"/>
              </a:solidFill>
            </a:endParaRPr>
          </a:p>
          <a:p>
            <a:r>
              <a:rPr lang="zh-CN" altLang="en-US" sz="3200" b="1">
                <a:solidFill>
                  <a:srgbClr val="FF0000"/>
                </a:solidFill>
              </a:rPr>
              <a:t>青枫浦</a:t>
            </a:r>
            <a:r>
              <a:rPr lang="en-US" altLang="zh-CN" sz="3200" b="1">
                <a:solidFill>
                  <a:srgbClr val="0070C0"/>
                </a:solidFill>
              </a:rPr>
              <a:t>——</a:t>
            </a:r>
            <a:r>
              <a:rPr lang="zh-CN" altLang="en-US" sz="3200" b="1">
                <a:solidFill>
                  <a:srgbClr val="0070C0"/>
                </a:solidFill>
              </a:rPr>
              <a:t>增添了游子、思妇的的离别之苦</a:t>
            </a:r>
            <a:endParaRPr lang="zh-CN" altLang="en-US" sz="3200" b="1">
              <a:solidFill>
                <a:srgbClr val="0070C0"/>
              </a:solidFill>
            </a:endParaRPr>
          </a:p>
        </p:txBody>
      </p:sp>
      <p:sp>
        <p:nvSpPr>
          <p:cNvPr id="3" name="右大括号 2" title=""/>
          <p:cNvSpPr/>
          <p:nvPr>
            <p:custDataLst>
              <p:tags r:id="rId5"/>
            </p:custDataLst>
          </p:nvPr>
        </p:nvSpPr>
        <p:spPr>
          <a:xfrm>
            <a:off x="9025255" y="1496695"/>
            <a:ext cx="619125" cy="845820"/>
          </a:xfrm>
          <a:prstGeom prst="righ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文本框 3" title=""/>
          <p:cNvSpPr txBox="1"/>
          <p:nvPr>
            <p:custDataLst>
              <p:tags r:id="rId6"/>
            </p:custDataLst>
          </p:nvPr>
        </p:nvSpPr>
        <p:spPr>
          <a:xfrm>
            <a:off x="9810115" y="1644650"/>
            <a:ext cx="1953260" cy="583565"/>
          </a:xfrm>
          <a:prstGeom prst="rect">
            <a:avLst/>
          </a:prstGeom>
          <a:noFill/>
        </p:spPr>
        <p:txBody>
          <a:bodyPr wrap="square" rtlCol="0">
            <a:spAutoFit/>
          </a:bodyPr>
          <a:lstStyle/>
          <a:p>
            <a:r>
              <a:rPr lang="zh-CN" altLang="en-US" sz="3200" b="1">
                <a:solidFill>
                  <a:srgbClr val="FF0000"/>
                </a:solidFill>
                <a:highlight>
                  <a:srgbClr val="FFFF00"/>
                </a:highlight>
              </a:rPr>
              <a:t>托物寓情</a:t>
            </a:r>
            <a:endParaRPr lang="zh-CN" altLang="en-US" sz="3200" b="1">
              <a:solidFill>
                <a:srgbClr val="FF0000"/>
              </a:solidFill>
              <a:highlight>
                <a:srgbClr val="FFFF00"/>
              </a:highlight>
            </a:endParaRPr>
          </a:p>
        </p:txBody>
      </p:sp>
      <p:sp>
        <p:nvSpPr>
          <p:cNvPr id="5" name="文本框 4" title=""/>
          <p:cNvSpPr txBox="1"/>
          <p:nvPr>
            <p:custDataLst>
              <p:tags r:id="rId7"/>
            </p:custDataLst>
          </p:nvPr>
        </p:nvSpPr>
        <p:spPr>
          <a:xfrm>
            <a:off x="923290" y="4191000"/>
            <a:ext cx="9243695" cy="1076325"/>
          </a:xfrm>
          <a:prstGeom prst="rect">
            <a:avLst/>
          </a:prstGeom>
          <a:noFill/>
        </p:spPr>
        <p:txBody>
          <a:bodyPr wrap="square" rtlCol="0">
            <a:spAutoFit/>
          </a:bodyPr>
          <a:lstStyle/>
          <a:p>
            <a:r>
              <a:rPr lang="en-US" altLang="zh-CN" sz="3200" b="1">
                <a:solidFill>
                  <a:srgbClr val="FF0000"/>
                </a:solidFill>
              </a:rPr>
              <a:t>“</a:t>
            </a:r>
            <a:r>
              <a:rPr lang="zh-CN" altLang="en-US" sz="3200" b="1">
                <a:solidFill>
                  <a:srgbClr val="FF0000"/>
                </a:solidFill>
              </a:rPr>
              <a:t>谁家</a:t>
            </a:r>
            <a:r>
              <a:rPr lang="en-US" altLang="zh-CN" sz="3200" b="1">
                <a:solidFill>
                  <a:srgbClr val="FF0000"/>
                </a:solidFill>
              </a:rPr>
              <a:t>”“</a:t>
            </a:r>
            <a:r>
              <a:rPr lang="zh-CN" altLang="en-US" sz="3200" b="1">
                <a:solidFill>
                  <a:srgbClr val="FF0000"/>
                </a:solidFill>
              </a:rPr>
              <a:t>何处</a:t>
            </a:r>
            <a:r>
              <a:rPr lang="en-US" altLang="zh-CN" sz="3200" b="1">
                <a:solidFill>
                  <a:srgbClr val="FF0000"/>
                </a:solidFill>
              </a:rPr>
              <a:t>”</a:t>
            </a:r>
            <a:r>
              <a:rPr lang="en-US" altLang="zh-CN" sz="3200" b="1">
                <a:solidFill>
                  <a:srgbClr val="0070C0"/>
                </a:solidFill>
              </a:rPr>
              <a:t>——</a:t>
            </a:r>
            <a:r>
              <a:rPr lang="zh-CN" altLang="en-US" sz="3200" b="1">
                <a:solidFill>
                  <a:srgbClr val="0070C0"/>
                </a:solidFill>
              </a:rPr>
              <a:t>不止一家有离愁别绪，描写了千千万万的游子、思妇的相思之苦。</a:t>
            </a:r>
            <a:endParaRPr lang="zh-CN" altLang="en-US" sz="3200" b="1">
              <a:solidFill>
                <a:srgbClr val="0070C0"/>
              </a:solidFill>
            </a:endParaRPr>
          </a:p>
        </p:txBody>
      </p:sp>
      <p:sp>
        <p:nvSpPr>
          <p:cNvPr id="6" name="下箭头 5" title=""/>
          <p:cNvSpPr/>
          <p:nvPr>
            <p:custDataLst>
              <p:tags r:id="rId8"/>
            </p:custDataLst>
          </p:nvPr>
        </p:nvSpPr>
        <p:spPr>
          <a:xfrm>
            <a:off x="3409315" y="5325110"/>
            <a:ext cx="1141095" cy="77279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0000"/>
                </a:solidFill>
                <a:latin typeface="微软雅黑" panose="020b0503020204020204" charset="-122"/>
                <a:ea typeface="微软雅黑" panose="020b0503020204020204" charset="-122"/>
              </a:rPr>
              <a:t>手法</a:t>
            </a:r>
            <a:endParaRPr lang="zh-CN" altLang="en-US" sz="2400" b="1">
              <a:solidFill>
                <a:srgbClr val="FF0000"/>
              </a:solidFill>
              <a:latin typeface="微软雅黑" panose="020b0503020204020204" charset="-122"/>
              <a:ea typeface="微软雅黑" panose="020b0503020204020204" charset="-122"/>
            </a:endParaRPr>
          </a:p>
        </p:txBody>
      </p:sp>
      <p:sp>
        <p:nvSpPr>
          <p:cNvPr id="7" name="文本框 6" title=""/>
          <p:cNvSpPr txBox="1"/>
          <p:nvPr>
            <p:custDataLst>
              <p:tags r:id="rId9"/>
            </p:custDataLst>
          </p:nvPr>
        </p:nvSpPr>
        <p:spPr>
          <a:xfrm>
            <a:off x="2947035" y="6136005"/>
            <a:ext cx="1134110" cy="583565"/>
          </a:xfrm>
          <a:prstGeom prst="rect">
            <a:avLst/>
          </a:prstGeom>
          <a:noFill/>
        </p:spPr>
        <p:txBody>
          <a:bodyPr wrap="square" rtlCol="0">
            <a:spAutoFit/>
          </a:bodyPr>
          <a:lstStyle/>
          <a:p>
            <a:r>
              <a:rPr lang="zh-CN" altLang="en-US" sz="3200" b="1">
                <a:solidFill>
                  <a:srgbClr val="FF0000"/>
                </a:solidFill>
                <a:highlight>
                  <a:srgbClr val="FFFF00"/>
                </a:highlight>
              </a:rPr>
              <a:t>互文</a:t>
            </a:r>
            <a:endParaRPr lang="zh-CN" altLang="en-US" sz="3200" b="1">
              <a:solidFill>
                <a:srgbClr val="FF0000"/>
              </a:solidFill>
              <a:highlight>
                <a:srgbClr val="FFFF00"/>
              </a:highligh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6" grpId="0" animBg="1"/>
      <p:bldP spid="5" grpId="0"/>
      <p:bldP spid="7"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2315845" y="387985"/>
            <a:ext cx="6705600" cy="3538220"/>
          </a:xfrm>
          <a:prstGeom prst="rect">
            <a:avLst/>
          </a:prstGeom>
          <a:noFill/>
        </p:spPr>
        <p:txBody>
          <a:bodyPr wrap="square" rtlCol="0" anchor="t">
            <a:spAutoFit/>
          </a:bodyPr>
          <a:lstStyle/>
          <a:p>
            <a:pPr marL="0" indent="0" algn="just">
              <a:lnSpc>
                <a:spcPct val="100000"/>
              </a:lnSpc>
              <a:spcBef>
                <a:spcPct val="0"/>
              </a:spcBef>
              <a:spcAft>
                <a:spcPct val="0"/>
              </a:spcAft>
              <a:buSzTx/>
            </a:pPr>
            <a:r>
              <a:rPr lang="zh-CN" altLang="en-US" sz="3200" b="1">
                <a:solidFill>
                  <a:srgbClr val="FF0000"/>
                </a:solidFill>
                <a:effectLst/>
                <a:highlight>
                  <a:srgbClr val="FFFF00"/>
                </a:highlight>
                <a:latin typeface="黑体" panose="02010609060101010101" pitchFamily="2" charset="-122"/>
                <a:ea typeface="黑体" panose="02010609060101010101" pitchFamily="2" charset="-122"/>
                <a:sym typeface="+mn-ea"/>
              </a:rPr>
              <a:t>可怜</a:t>
            </a:r>
            <a:r>
              <a:rPr lang="zh-CN" altLang="en-US" sz="3200" b="1">
                <a:effectLst/>
                <a:highlight>
                  <a:srgbClr val="FFFF00"/>
                </a:highlight>
                <a:latin typeface="黑体" panose="02010609060101010101" pitchFamily="2" charset="-122"/>
                <a:ea typeface="黑体" panose="02010609060101010101" pitchFamily="2" charset="-122"/>
                <a:sym typeface="+mn-ea"/>
              </a:rPr>
              <a:t>楼上月</a:t>
            </a:r>
            <a:r>
              <a:rPr lang="zh-CN" altLang="en-US" sz="3200" b="1">
                <a:solidFill>
                  <a:srgbClr val="FF0000"/>
                </a:solidFill>
                <a:effectLst/>
                <a:highlight>
                  <a:srgbClr val="FFFF00"/>
                </a:highlight>
                <a:latin typeface="黑体" panose="02010609060101010101" pitchFamily="2" charset="-122"/>
                <a:ea typeface="黑体" panose="02010609060101010101" pitchFamily="2" charset="-122"/>
                <a:sym typeface="+mn-ea"/>
              </a:rPr>
              <a:t>裴徊</a:t>
            </a:r>
            <a:r>
              <a:rPr lang="zh-CN" altLang="en-US" sz="3200" b="1">
                <a:effectLst/>
                <a:highlight>
                  <a:srgbClr val="FFFF00"/>
                </a:highlight>
                <a:latin typeface="黑体" panose="02010609060101010101" pitchFamily="2" charset="-122"/>
                <a:ea typeface="黑体" panose="02010609060101010101" pitchFamily="2" charset="-122"/>
                <a:sym typeface="+mn-ea"/>
              </a:rPr>
              <a:t>，应照离人妆镜台。</a:t>
            </a:r>
            <a:endParaRPr lang="zh-CN" altLang="en-US" sz="3200" b="1">
              <a:effectLst/>
              <a:highlight>
                <a:srgbClr val="FFFF00"/>
              </a:highligh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00000"/>
              </a:lnSpc>
              <a:spcBef>
                <a:spcPct val="0"/>
              </a:spcBef>
              <a:spcAft>
                <a:spcPct val="0"/>
              </a:spcAft>
              <a:buSzTx/>
            </a:pPr>
            <a:r>
              <a:rPr lang="zh-CN" altLang="en-US" sz="3200" b="1">
                <a:effectLst/>
                <a:highlight>
                  <a:srgbClr val="FFFF00"/>
                </a:highlight>
                <a:latin typeface="黑体" panose="02010609060101010101" pitchFamily="2" charset="-122"/>
                <a:ea typeface="黑体" panose="02010609060101010101" pitchFamily="2" charset="-122"/>
                <a:sym typeface="+mn-ea"/>
              </a:rPr>
              <a:t>玉户帘中</a:t>
            </a:r>
            <a:r>
              <a:rPr lang="zh-CN" altLang="en-US" sz="3200" b="1">
                <a:solidFill>
                  <a:srgbClr val="FF0000"/>
                </a:solidFill>
                <a:effectLst/>
                <a:highlight>
                  <a:srgbClr val="FFFF00"/>
                </a:highlight>
                <a:latin typeface="黑体" panose="02010609060101010101" pitchFamily="2" charset="-122"/>
                <a:ea typeface="黑体" panose="02010609060101010101" pitchFamily="2" charset="-122"/>
                <a:sym typeface="+mn-ea"/>
              </a:rPr>
              <a:t>卷</a:t>
            </a:r>
            <a:r>
              <a:rPr lang="zh-CN" altLang="en-US" sz="3200" b="1">
                <a:effectLst/>
                <a:highlight>
                  <a:srgbClr val="FFFF00"/>
                </a:highlight>
                <a:latin typeface="黑体" panose="02010609060101010101" pitchFamily="2" charset="-122"/>
                <a:ea typeface="黑体" panose="02010609060101010101" pitchFamily="2" charset="-122"/>
                <a:sym typeface="+mn-ea"/>
              </a:rPr>
              <a:t>不去，捣衣砧上</a:t>
            </a:r>
            <a:r>
              <a:rPr lang="zh-CN" altLang="en-US" sz="3200" b="1">
                <a:solidFill>
                  <a:srgbClr val="FF0000"/>
                </a:solidFill>
                <a:effectLst/>
                <a:highlight>
                  <a:srgbClr val="FFFF00"/>
                </a:highlight>
                <a:latin typeface="黑体" panose="02010609060101010101" pitchFamily="2" charset="-122"/>
                <a:ea typeface="黑体" panose="02010609060101010101" pitchFamily="2" charset="-122"/>
                <a:sym typeface="+mn-ea"/>
              </a:rPr>
              <a:t>拂</a:t>
            </a:r>
            <a:r>
              <a:rPr lang="zh-CN" altLang="en-US" sz="3200" b="1">
                <a:effectLst/>
                <a:highlight>
                  <a:srgbClr val="FFFF00"/>
                </a:highlight>
                <a:latin typeface="黑体" panose="02010609060101010101" pitchFamily="2" charset="-122"/>
                <a:ea typeface="黑体" panose="02010609060101010101" pitchFamily="2" charset="-122"/>
                <a:sym typeface="+mn-ea"/>
              </a:rPr>
              <a:t>还来。</a:t>
            </a:r>
            <a:endParaRPr lang="zh-CN" altLang="en-US" sz="3200" b="1">
              <a:effectLst/>
              <a:highlight>
                <a:srgbClr val="FFFF00"/>
              </a:highlight>
              <a:latin typeface="黑体" panose="02010609060101010101" pitchFamily="2" charset="-122"/>
              <a:ea typeface="黑体" panose="02010609060101010101" pitchFamily="2" charset="-122"/>
              <a:sym typeface="+mn-ea"/>
            </a:endParaRPr>
          </a:p>
        </p:txBody>
      </p:sp>
      <p:sp>
        <p:nvSpPr>
          <p:cNvPr id="3" name="文本框 2" title=""/>
          <p:cNvSpPr txBox="1"/>
          <p:nvPr>
            <p:custDataLst>
              <p:tags r:id="rId4"/>
            </p:custDataLst>
          </p:nvPr>
        </p:nvSpPr>
        <p:spPr>
          <a:xfrm>
            <a:off x="1235075" y="1187450"/>
            <a:ext cx="10280650" cy="1814830"/>
          </a:xfrm>
          <a:prstGeom prst="rect">
            <a:avLst/>
          </a:prstGeom>
          <a:noFill/>
        </p:spPr>
        <p:txBody>
          <a:bodyPr wrap="square" rtlCol="0">
            <a:spAutoFit/>
          </a:bodyPr>
          <a:lstStyle/>
          <a:p>
            <a:r>
              <a:rPr lang="en-US" altLang="zh-CN" sz="2800" b="1"/>
              <a:t>“</a:t>
            </a:r>
            <a:r>
              <a:rPr lang="zh-CN" altLang="en-US" sz="2800" b="1"/>
              <a:t>可怜</a:t>
            </a:r>
            <a:r>
              <a:rPr lang="en-US" altLang="zh-CN" sz="2800" b="1"/>
              <a:t>”“</a:t>
            </a:r>
            <a:r>
              <a:rPr lang="zh-CN" altLang="en-US" sz="2800" b="1"/>
              <a:t>裴徊</a:t>
            </a:r>
            <a:r>
              <a:rPr lang="en-US" altLang="zh-CN" sz="2800" b="1"/>
              <a:t>”——</a:t>
            </a:r>
            <a:r>
              <a:rPr lang="zh-CN" altLang="en-US" sz="2800" b="1">
                <a:solidFill>
                  <a:srgbClr val="0070C0"/>
                </a:solidFill>
                <a:highlight>
                  <a:srgbClr val="FFFF00"/>
                </a:highlight>
              </a:rPr>
              <a:t>拟人</a:t>
            </a:r>
            <a:endParaRPr lang="zh-CN" altLang="en-US" sz="2800" b="1">
              <a:solidFill>
                <a:srgbClr val="0070C0"/>
              </a:solidFill>
              <a:highlight>
                <a:srgbClr val="FFFF00"/>
              </a:highlight>
            </a:endParaRPr>
          </a:p>
          <a:p>
            <a:r>
              <a:rPr lang="en-US" altLang="zh-CN" sz="2800" b="1">
                <a:sym typeface="+mn-ea"/>
              </a:rPr>
              <a:t>“</a:t>
            </a:r>
            <a:r>
              <a:rPr lang="zh-CN" altLang="en-US" sz="2800" b="1">
                <a:sym typeface="+mn-ea"/>
              </a:rPr>
              <a:t>可怜</a:t>
            </a:r>
            <a:r>
              <a:rPr lang="en-US" altLang="zh-CN" sz="2800" b="1">
                <a:sym typeface="+mn-ea"/>
              </a:rPr>
              <a:t>”</a:t>
            </a:r>
            <a:r>
              <a:rPr lang="zh-CN" altLang="en-US" sz="2800" b="1"/>
              <a:t>赋予</a:t>
            </a:r>
            <a:r>
              <a:rPr lang="en-US" altLang="zh-CN" sz="2800" b="1"/>
              <a:t>“</a:t>
            </a:r>
            <a:r>
              <a:rPr lang="zh-CN" altLang="en-US" sz="2800" b="1"/>
              <a:t>月</a:t>
            </a:r>
            <a:r>
              <a:rPr lang="en-US" altLang="zh-CN" sz="2800" b="1"/>
              <a:t>”</a:t>
            </a:r>
            <a:r>
              <a:rPr lang="zh-CN" altLang="en-US" sz="2800" b="1">
                <a:solidFill>
                  <a:srgbClr val="0070C0"/>
                </a:solidFill>
              </a:rPr>
              <a:t>人的情态</a:t>
            </a:r>
            <a:r>
              <a:rPr lang="zh-CN" altLang="en-US" sz="2800" b="1"/>
              <a:t>，</a:t>
            </a:r>
            <a:endParaRPr lang="zh-CN" altLang="en-US" sz="2800" b="1"/>
          </a:p>
          <a:p>
            <a:r>
              <a:rPr lang="en-US" altLang="zh-CN" sz="2800" b="1">
                <a:sym typeface="+mn-ea"/>
              </a:rPr>
              <a:t>“</a:t>
            </a:r>
            <a:r>
              <a:rPr lang="zh-CN" altLang="en-US" sz="2800" b="1">
                <a:sym typeface="+mn-ea"/>
              </a:rPr>
              <a:t>裴徊</a:t>
            </a:r>
            <a:r>
              <a:rPr lang="en-US" altLang="zh-CN" sz="2800" b="1">
                <a:sym typeface="+mn-ea"/>
              </a:rPr>
              <a:t>”</a:t>
            </a:r>
            <a:r>
              <a:rPr lang="zh-CN" altLang="en-US" sz="2800" b="1">
                <a:sym typeface="+mn-ea"/>
              </a:rPr>
              <a:t>极为传神，月光仿佛怀着</a:t>
            </a:r>
            <a:r>
              <a:rPr lang="zh-CN" altLang="en-US" sz="2800" b="1">
                <a:solidFill>
                  <a:srgbClr val="0070C0"/>
                </a:solidFill>
                <a:sym typeface="+mn-ea"/>
              </a:rPr>
              <a:t>对思妇的怜悯之情</a:t>
            </a:r>
            <a:r>
              <a:rPr lang="zh-CN" altLang="en-US" sz="2800" b="1">
                <a:sym typeface="+mn-ea"/>
              </a:rPr>
              <a:t>，在楼上徘徊，不忍离去，</a:t>
            </a:r>
            <a:r>
              <a:rPr lang="zh-CN" altLang="en-US" sz="2800" b="1">
                <a:highlight>
                  <a:srgbClr val="FFFF00"/>
                </a:highlight>
                <a:sym typeface="+mn-ea"/>
              </a:rPr>
              <a:t>凸显了</a:t>
            </a:r>
            <a:r>
              <a:rPr lang="en-US" altLang="zh-CN" sz="2800" b="1">
                <a:solidFill>
                  <a:srgbClr val="FF0000"/>
                </a:solidFill>
                <a:highlight>
                  <a:srgbClr val="FFFF00"/>
                </a:highlight>
                <a:sym typeface="+mn-ea"/>
              </a:rPr>
              <a:t>“</a:t>
            </a:r>
            <a:r>
              <a:rPr lang="zh-CN" altLang="en-US" sz="2800" b="1">
                <a:solidFill>
                  <a:srgbClr val="FF0000"/>
                </a:solidFill>
                <a:highlight>
                  <a:srgbClr val="FFFF00"/>
                </a:highlight>
                <a:sym typeface="+mn-ea"/>
              </a:rPr>
              <a:t>月</a:t>
            </a:r>
            <a:r>
              <a:rPr lang="en-US" altLang="zh-CN" sz="2800" b="1">
                <a:solidFill>
                  <a:srgbClr val="FF0000"/>
                </a:solidFill>
                <a:highlight>
                  <a:srgbClr val="FFFF00"/>
                </a:highlight>
                <a:sym typeface="+mn-ea"/>
              </a:rPr>
              <a:t>”</a:t>
            </a:r>
            <a:r>
              <a:rPr lang="zh-CN" altLang="en-US" sz="2800" b="1">
                <a:solidFill>
                  <a:srgbClr val="FF0000"/>
                </a:solidFill>
                <a:highlight>
                  <a:srgbClr val="FFFF00"/>
                </a:highlight>
                <a:sym typeface="+mn-ea"/>
              </a:rPr>
              <a:t>的有情有义</a:t>
            </a:r>
            <a:r>
              <a:rPr lang="zh-CN" altLang="en-US" sz="2800" b="1">
                <a:highlight>
                  <a:srgbClr val="FFFF00"/>
                </a:highlight>
                <a:sym typeface="+mn-ea"/>
              </a:rPr>
              <a:t>。</a:t>
            </a:r>
            <a:endParaRPr lang="zh-CN" altLang="en-US" sz="2800" b="1">
              <a:highlight>
                <a:srgbClr val="FFFF00"/>
              </a:highlight>
              <a:sym typeface="+mn-ea"/>
            </a:endParaRPr>
          </a:p>
        </p:txBody>
      </p:sp>
      <p:sp>
        <p:nvSpPr>
          <p:cNvPr id="5" name="文本框 4" title=""/>
          <p:cNvSpPr txBox="1"/>
          <p:nvPr>
            <p:custDataLst>
              <p:tags r:id="rId5"/>
            </p:custDataLst>
          </p:nvPr>
        </p:nvSpPr>
        <p:spPr>
          <a:xfrm>
            <a:off x="902970" y="4057015"/>
            <a:ext cx="10290175" cy="2245360"/>
          </a:xfrm>
          <a:prstGeom prst="rect">
            <a:avLst/>
          </a:prstGeom>
          <a:noFill/>
        </p:spPr>
        <p:txBody>
          <a:bodyPr wrap="square" rtlCol="0">
            <a:spAutoFit/>
          </a:bodyPr>
          <a:lstStyle/>
          <a:p>
            <a:r>
              <a:rPr lang="en-US" altLang="zh-CN" sz="2800" b="1">
                <a:latin typeface="隶书" panose="02010509060101010101" pitchFamily="49" charset="-122"/>
                <a:ea typeface="隶书" panose="02010509060101010101" pitchFamily="49" charset="-122"/>
                <a:cs typeface="隶书" panose="02010509060101010101" pitchFamily="49" charset="-122"/>
              </a:rPr>
              <a:t>“</a:t>
            </a:r>
            <a:r>
              <a:rPr lang="zh-CN" altLang="en-US" sz="2800" b="1">
                <a:latin typeface="隶书" panose="02010509060101010101" pitchFamily="49" charset="-122"/>
                <a:ea typeface="隶书" panose="02010509060101010101" pitchFamily="49" charset="-122"/>
                <a:cs typeface="隶书" panose="02010509060101010101" pitchFamily="49" charset="-122"/>
              </a:rPr>
              <a:t>卷</a:t>
            </a:r>
            <a:r>
              <a:rPr lang="en-US" altLang="zh-CN" sz="2800" b="1">
                <a:latin typeface="隶书" panose="02010509060101010101" pitchFamily="49" charset="-122"/>
                <a:ea typeface="隶书" panose="02010509060101010101" pitchFamily="49" charset="-122"/>
                <a:cs typeface="隶书" panose="02010509060101010101" pitchFamily="49" charset="-122"/>
              </a:rPr>
              <a:t>”“</a:t>
            </a:r>
            <a:r>
              <a:rPr lang="zh-CN" altLang="en-US" sz="2800" b="1">
                <a:latin typeface="隶书" panose="02010509060101010101" pitchFamily="49" charset="-122"/>
                <a:ea typeface="隶书" panose="02010509060101010101" pitchFamily="49" charset="-122"/>
                <a:cs typeface="隶书" panose="02010509060101010101" pitchFamily="49" charset="-122"/>
              </a:rPr>
              <a:t>拂</a:t>
            </a:r>
            <a:r>
              <a:rPr lang="en-US" altLang="zh-CN" sz="2800" b="1">
                <a:latin typeface="隶书" panose="02010509060101010101" pitchFamily="49" charset="-122"/>
                <a:ea typeface="隶书" panose="02010509060101010101" pitchFamily="49" charset="-122"/>
                <a:cs typeface="隶书" panose="02010509060101010101" pitchFamily="49" charset="-122"/>
              </a:rPr>
              <a:t>”——</a:t>
            </a:r>
            <a:r>
              <a:rPr lang="zh-CN" altLang="en-US" sz="2800" b="1">
                <a:latin typeface="隶书" panose="02010509060101010101" pitchFamily="49" charset="-122"/>
                <a:ea typeface="隶书" panose="02010509060101010101" pitchFamily="49" charset="-122"/>
                <a:cs typeface="隶书" panose="02010509060101010101" pitchFamily="49" charset="-122"/>
              </a:rPr>
              <a:t>把</a:t>
            </a:r>
            <a:r>
              <a:rPr lang="zh-CN" altLang="en-US" sz="2800" b="1">
                <a:solidFill>
                  <a:srgbClr val="0070C0"/>
                </a:solidFill>
                <a:latin typeface="隶书" panose="02010509060101010101" pitchFamily="49" charset="-122"/>
                <a:ea typeface="隶书" panose="02010509060101010101" pitchFamily="49" charset="-122"/>
                <a:cs typeface="隶书" panose="02010509060101010101" pitchFamily="49" charset="-122"/>
              </a:rPr>
              <a:t>思妇的惆怅、迷惘形象化，，生动形象的写出了思妇的相思之苦。</a:t>
            </a:r>
            <a:endParaRPr lang="zh-CN" altLang="en-US" sz="2800" b="1">
              <a:latin typeface="隶书" panose="02010509060101010101" pitchFamily="49" charset="-122"/>
              <a:ea typeface="隶书" panose="02010509060101010101" pitchFamily="49" charset="-122"/>
              <a:cs typeface="隶书" panose="02010509060101010101" pitchFamily="49" charset="-122"/>
            </a:endParaRPr>
          </a:p>
          <a:p>
            <a:r>
              <a:rPr lang="zh-CN" altLang="en-US" sz="2800" b="1">
                <a:latin typeface="隶书" panose="02010509060101010101" pitchFamily="49" charset="-122"/>
                <a:ea typeface="隶书" panose="02010509060101010101" pitchFamily="49" charset="-122"/>
                <a:cs typeface="隶书" panose="02010509060101010101" pitchFamily="49" charset="-122"/>
              </a:rPr>
              <a:t>月光在楼上徘徊不忍离去，似乎想要和思妇作伴，为她解愁，所以将月光洒在门帘上，捣衣</a:t>
            </a:r>
            <a:r>
              <a:rPr lang="zh-CN" altLang="en-US" sz="2800" b="1">
                <a:effectLst/>
                <a:latin typeface="隶书" panose="02010509060101010101" pitchFamily="49" charset="-122"/>
                <a:ea typeface="隶书" panose="02010509060101010101" pitchFamily="49" charset="-122"/>
                <a:cs typeface="隶书" panose="02010509060101010101" pitchFamily="49" charset="-122"/>
                <a:sym typeface="+mn-ea"/>
              </a:rPr>
              <a:t>砧上。</a:t>
            </a:r>
            <a:r>
              <a:rPr lang="zh-CN" altLang="en-US" sz="2800" b="1">
                <a:solidFill>
                  <a:srgbClr val="0070C0"/>
                </a:solidFill>
                <a:effectLst/>
                <a:latin typeface="隶书" panose="02010509060101010101" pitchFamily="49" charset="-122"/>
                <a:ea typeface="隶书" panose="02010509060101010101" pitchFamily="49" charset="-122"/>
                <a:cs typeface="隶书" panose="02010509060101010101" pitchFamily="49" charset="-122"/>
                <a:sym typeface="+mn-ea"/>
              </a:rPr>
              <a:t>思妇想赶走月光，月光却像思妇对游子的思念一样</a:t>
            </a:r>
            <a:r>
              <a:rPr lang="en-US" altLang="zh-CN" sz="2800" b="1">
                <a:solidFill>
                  <a:srgbClr val="0070C0"/>
                </a:solidFill>
                <a:effectLst/>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800" b="1">
                <a:solidFill>
                  <a:srgbClr val="0070C0"/>
                </a:solidFill>
                <a:effectLst/>
                <a:latin typeface="隶书" panose="02010509060101010101" pitchFamily="49" charset="-122"/>
                <a:ea typeface="隶书" panose="02010509060101010101" pitchFamily="49" charset="-122"/>
                <a:cs typeface="隶书" panose="02010509060101010101" pitchFamily="49" charset="-122"/>
                <a:sym typeface="+mn-ea"/>
              </a:rPr>
              <a:t>卷不去</a:t>
            </a:r>
            <a:r>
              <a:rPr lang="en-US" altLang="zh-CN" sz="2800" b="1">
                <a:solidFill>
                  <a:srgbClr val="0070C0"/>
                </a:solidFill>
                <a:effectLst/>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800" b="1">
                <a:solidFill>
                  <a:srgbClr val="0070C0"/>
                </a:solidFill>
                <a:effectLst/>
                <a:latin typeface="隶书" panose="02010509060101010101" pitchFamily="49" charset="-122"/>
                <a:ea typeface="隶书" panose="02010509060101010101" pitchFamily="49" charset="-122"/>
                <a:cs typeface="隶书" panose="02010509060101010101" pitchFamily="49" charset="-122"/>
                <a:sym typeface="+mn-ea"/>
              </a:rPr>
              <a:t>拂还来</a:t>
            </a:r>
            <a:r>
              <a:rPr lang="en-US" altLang="zh-CN" sz="2800" b="1">
                <a:solidFill>
                  <a:srgbClr val="0070C0"/>
                </a:solidFill>
                <a:effectLst/>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800" b="1">
                <a:solidFill>
                  <a:srgbClr val="0070C0"/>
                </a:solidFill>
                <a:effectLst/>
                <a:latin typeface="隶书" panose="02010509060101010101" pitchFamily="49" charset="-122"/>
                <a:ea typeface="隶书" panose="02010509060101010101" pitchFamily="49" charset="-122"/>
                <a:cs typeface="隶书" panose="02010509060101010101" pitchFamily="49" charset="-122"/>
                <a:sym typeface="+mn-ea"/>
              </a:rPr>
              <a:t>。</a:t>
            </a:r>
            <a:endParaRPr lang="zh-CN" altLang="en-US" sz="2800" b="1">
              <a:solidFill>
                <a:srgbClr val="0070C0"/>
              </a:solidFill>
              <a:effectLst/>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9" name="图片 8" title=""/>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11312525" y="0"/>
            <a:ext cx="879475" cy="977900"/>
          </a:xfrm>
          <a:prstGeom prst="rect">
            <a:avLst/>
          </a:prstGeom>
        </p:spPr>
      </p:pic>
      <p:sp>
        <p:nvSpPr>
          <p:cNvPr id="32" name="文本框 31" title=""/>
          <p:cNvSpPr txBox="1"/>
          <p:nvPr>
            <p:custDataLst>
              <p:tags r:id="rId5"/>
            </p:custDataLst>
          </p:nvPr>
        </p:nvSpPr>
        <p:spPr>
          <a:xfrm>
            <a:off x="1569720" y="229870"/>
            <a:ext cx="6660515" cy="5502910"/>
          </a:xfrm>
          <a:prstGeom prst="rect">
            <a:avLst/>
          </a:prstGeom>
          <a:noFill/>
        </p:spPr>
        <p:txBody>
          <a:bodyPr wrap="square" rtlCol="0">
            <a:spAutoFit/>
          </a:bodyPr>
          <a:lstStyle/>
          <a:p>
            <a:pPr marL="0" indent="0" algn="just">
              <a:lnSpc>
                <a:spcPct val="11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此时相望不相闻，愿逐</a:t>
            </a:r>
            <a:r>
              <a:rPr lang="zh-CN" altLang="en-US" sz="3200" b="1">
                <a:solidFill>
                  <a:srgbClr val="0070C0"/>
                </a:solidFill>
                <a:effectLst/>
                <a:latin typeface="黑体" panose="02010609060101010101" pitchFamily="2" charset="-122"/>
                <a:ea typeface="黑体" panose="02010609060101010101" pitchFamily="2" charset="-122"/>
                <a:sym typeface="+mn-ea"/>
              </a:rPr>
              <a:t>月华流照</a:t>
            </a:r>
            <a:r>
              <a:rPr lang="zh-CN" altLang="en-US" sz="3200" b="1">
                <a:solidFill>
                  <a:schemeClr val="tx1"/>
                </a:solidFill>
                <a:effectLst/>
                <a:latin typeface="黑体" panose="02010609060101010101" pitchFamily="2" charset="-122"/>
                <a:ea typeface="黑体" panose="02010609060101010101" pitchFamily="2" charset="-122"/>
                <a:sym typeface="+mn-ea"/>
              </a:rPr>
              <a:t>君。</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1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1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1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鸿雁长飞光不度，鱼龙潜跃水成文。</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1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endParaRPr>
          </a:p>
          <a:p>
            <a:pPr marL="0" indent="0" algn="just">
              <a:lnSpc>
                <a:spcPct val="11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1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昨夜闲潭梦落花，可怜春半不还家。</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1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1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1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江水流春去欲尽，江潭落月复西斜。</a:t>
            </a:r>
            <a:endParaRPr lang="zh-CN" altLang="en-US" sz="3200" b="1">
              <a:solidFill>
                <a:schemeClr val="tx1"/>
              </a:solidFill>
              <a:effectLst/>
              <a:latin typeface="黑体" panose="02010609060101010101" pitchFamily="2" charset="-122"/>
              <a:ea typeface="黑体" panose="02010609060101010101" pitchFamily="2" charset="-122"/>
              <a:sym typeface="+mn-ea"/>
            </a:endParaRPr>
          </a:p>
        </p:txBody>
      </p:sp>
      <p:sp>
        <p:nvSpPr>
          <p:cNvPr id="2" name="文本框 1" title=""/>
          <p:cNvSpPr txBox="1"/>
          <p:nvPr>
            <p:custDataLst>
              <p:tags r:id="rId6"/>
            </p:custDataLst>
          </p:nvPr>
        </p:nvSpPr>
        <p:spPr>
          <a:xfrm>
            <a:off x="270510" y="977900"/>
            <a:ext cx="11502390" cy="607695"/>
          </a:xfrm>
          <a:prstGeom prst="rect">
            <a:avLst/>
          </a:prstGeom>
          <a:solidFill>
            <a:schemeClr val="bg1"/>
          </a:solidFill>
        </p:spPr>
        <p:txBody>
          <a:bodyPr wrap="square" rtlCol="0">
            <a:spAutoFit/>
          </a:bodyPr>
          <a:lstStyle/>
          <a:p>
            <a:pPr marL="0" indent="0" algn="just">
              <a:lnSpc>
                <a:spcPct val="120000"/>
              </a:lnSpc>
              <a:spcBef>
                <a:spcPct val="0"/>
              </a:spcBef>
              <a:spcAft>
                <a:spcPct val="0"/>
              </a:spcAft>
              <a:buSzTx/>
            </a:pPr>
            <a:r>
              <a:rPr lang="zh-CN" altLang="en-US" sz="2800" b="1" u="sng">
                <a:solidFill>
                  <a:srgbClr val="FF0000"/>
                </a:solidFill>
                <a:latin typeface="隶书" panose="02010509060101010101" pitchFamily="49" charset="-122"/>
                <a:ea typeface="隶书" panose="02010509060101010101" pitchFamily="49" charset="-122"/>
                <a:sym typeface="+mn-ea"/>
              </a:rPr>
              <a:t>这时互相望着月亮可是不能传递音讯，我希望随着月光流去照耀着您。</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
        <p:nvSpPr>
          <p:cNvPr id="4" name="文本框 3" title=""/>
          <p:cNvSpPr txBox="1"/>
          <p:nvPr>
            <p:custDataLst>
              <p:tags r:id="rId7"/>
            </p:custDataLst>
          </p:nvPr>
        </p:nvSpPr>
        <p:spPr>
          <a:xfrm>
            <a:off x="472440" y="2418715"/>
            <a:ext cx="10831195" cy="1124585"/>
          </a:xfrm>
          <a:prstGeom prst="rect">
            <a:avLst/>
          </a:prstGeom>
          <a:solidFill>
            <a:schemeClr val="bg1"/>
          </a:solidFill>
        </p:spPr>
        <p:txBody>
          <a:bodyPr wrap="square" rtlCol="0">
            <a:spAutoFit/>
          </a:bodyPr>
          <a:lstStyle/>
          <a:p>
            <a:pPr marL="0" indent="0" algn="just">
              <a:lnSpc>
                <a:spcPct val="120000"/>
              </a:lnSpc>
              <a:spcBef>
                <a:spcPct val="0"/>
              </a:spcBef>
              <a:spcAft>
                <a:spcPct val="0"/>
              </a:spcAft>
              <a:buSzTx/>
            </a:pPr>
            <a:r>
              <a:rPr lang="zh-CN" altLang="en-US" sz="2800" b="1" u="sng">
                <a:solidFill>
                  <a:srgbClr val="FF0000"/>
                </a:solidFill>
                <a:latin typeface="隶书" panose="02010509060101010101" pitchFamily="49" charset="-122"/>
                <a:ea typeface="隶书" panose="02010509060101010101" pitchFamily="49" charset="-122"/>
                <a:sym typeface="+mn-ea"/>
              </a:rPr>
              <a:t>鸿雁不停地飞翔而不能飞出无边的月光，月照江面鱼龙在水中跳跃激起阵阵波纹。</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
        <p:nvSpPr>
          <p:cNvPr id="5" name="文本框 4" title=""/>
          <p:cNvSpPr txBox="1"/>
          <p:nvPr>
            <p:custDataLst>
              <p:tags r:id="rId8"/>
            </p:custDataLst>
          </p:nvPr>
        </p:nvSpPr>
        <p:spPr>
          <a:xfrm>
            <a:off x="270510" y="4021455"/>
            <a:ext cx="11725275" cy="607695"/>
          </a:xfrm>
          <a:prstGeom prst="rect">
            <a:avLst/>
          </a:prstGeom>
          <a:solidFill>
            <a:schemeClr val="bg1"/>
          </a:solidFill>
        </p:spPr>
        <p:txBody>
          <a:bodyPr wrap="square" rtlCol="0">
            <a:spAutoFit/>
          </a:bodyPr>
          <a:lstStyle/>
          <a:p>
            <a:pPr marL="0" indent="0" algn="just">
              <a:lnSpc>
                <a:spcPct val="120000"/>
              </a:lnSpc>
              <a:spcBef>
                <a:spcPct val="0"/>
              </a:spcBef>
              <a:spcAft>
                <a:spcPct val="0"/>
              </a:spcAft>
              <a:buSzTx/>
            </a:pPr>
            <a:r>
              <a:rPr lang="zh-CN" altLang="en-US" sz="2800" b="1" u="sng">
                <a:solidFill>
                  <a:srgbClr val="FF0000"/>
                </a:solidFill>
                <a:latin typeface="隶书" panose="02010509060101010101" pitchFamily="49" charset="-122"/>
                <a:ea typeface="隶书" panose="02010509060101010101" pitchFamily="49" charset="-122"/>
                <a:sym typeface="+mn-ea"/>
              </a:rPr>
              <a:t>昨天夜里梦见花落闲潭，可怜春天已过了一半自己却还不能回家。</a:t>
            </a:r>
            <a:endParaRPr lang="zh-CN" altLang="en-US" sz="2800" b="1" u="sng">
              <a:solidFill>
                <a:srgbClr val="FF0000"/>
              </a:solidFill>
              <a:latin typeface="隶书" panose="02010509060101010101" pitchFamily="49" charset="-122"/>
              <a:ea typeface="隶书" panose="02010509060101010101" pitchFamily="49" charset="-122"/>
            </a:endParaRPr>
          </a:p>
        </p:txBody>
      </p:sp>
      <p:sp>
        <p:nvSpPr>
          <p:cNvPr id="7" name="文本框 6" title=""/>
          <p:cNvSpPr txBox="1"/>
          <p:nvPr>
            <p:custDataLst>
              <p:tags r:id="rId9"/>
            </p:custDataLst>
          </p:nvPr>
        </p:nvSpPr>
        <p:spPr>
          <a:xfrm>
            <a:off x="362585" y="5605145"/>
            <a:ext cx="10656570" cy="607695"/>
          </a:xfrm>
          <a:prstGeom prst="rect">
            <a:avLst/>
          </a:prstGeom>
          <a:solidFill>
            <a:schemeClr val="bg1"/>
          </a:solidFill>
        </p:spPr>
        <p:txBody>
          <a:bodyPr wrap="square" rtlCol="0">
            <a:spAutoFit/>
          </a:bodyPr>
          <a:lstStyle/>
          <a:p>
            <a:pPr marL="0" indent="0" algn="just">
              <a:lnSpc>
                <a:spcPct val="120000"/>
              </a:lnSpc>
              <a:spcBef>
                <a:spcPct val="0"/>
              </a:spcBef>
              <a:spcAft>
                <a:spcPct val="0"/>
              </a:spcAft>
              <a:buSzTx/>
            </a:pPr>
            <a:r>
              <a:rPr lang="zh-CN" altLang="en-US" sz="2800" b="1" u="sng">
                <a:solidFill>
                  <a:srgbClr val="FF0000"/>
                </a:solidFill>
                <a:latin typeface="隶书" panose="02010509060101010101" pitchFamily="49" charset="-122"/>
                <a:ea typeface="隶书" panose="02010509060101010101" pitchFamily="49" charset="-122"/>
                <a:sym typeface="+mn-ea"/>
              </a:rPr>
              <a:t>江水带着春光将要流尽，水潭上的月亮又要西落。</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7" grpId="0" animBg="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42" name="图片 41" title=""/>
          <p:cNvPicPr>
            <a:picLocks noChangeAspect="1"/>
          </p:cNvPicPr>
          <p:nvPr>
            <p:custDataLst>
              <p:tags r:id="rId4"/>
            </p:custDataLst>
          </p:nvPr>
        </p:nvPicPr>
        <p:blipFill>
          <a:blip r:embed="rId3"/>
          <a:stretch>
            <a:fillRect/>
          </a:stretch>
        </p:blipFill>
        <p:spPr>
          <a:xfrm>
            <a:off x="-10" y="0"/>
            <a:ext cx="12192000" cy="6858000"/>
          </a:xfrm>
          <a:prstGeom prst="rect">
            <a:avLst/>
          </a:prstGeom>
          <a:solidFill>
            <a:schemeClr val="accent2">
              <a:lumMod val="20000"/>
              <a:lumOff val="80000"/>
            </a:schemeClr>
          </a:solidFill>
        </p:spPr>
      </p:pic>
      <p:pic>
        <p:nvPicPr>
          <p:cNvPr id="9" name="图片 8" title=""/>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flipH="1">
            <a:off x="10109199" y="0"/>
            <a:ext cx="2082799" cy="2316674"/>
          </a:xfrm>
          <a:prstGeom prst="rect">
            <a:avLst/>
          </a:prstGeom>
        </p:spPr>
      </p:pic>
      <p:sp>
        <p:nvSpPr>
          <p:cNvPr id="32" name="文本框 31" title=""/>
          <p:cNvSpPr txBox="1"/>
          <p:nvPr>
            <p:custDataLst>
              <p:tags r:id="rId7"/>
            </p:custDataLst>
          </p:nvPr>
        </p:nvSpPr>
        <p:spPr>
          <a:xfrm>
            <a:off x="1431925" y="374015"/>
            <a:ext cx="6660515" cy="3046095"/>
          </a:xfrm>
          <a:prstGeom prst="rect">
            <a:avLst/>
          </a:prstGeom>
          <a:noFill/>
        </p:spPr>
        <p:txBody>
          <a:bodyPr wrap="square" rtlCol="0">
            <a:spAutoFit/>
          </a:bodyPr>
          <a:lstStyle/>
          <a:p>
            <a:pPr marL="0" indent="0" algn="just">
              <a:lnSpc>
                <a:spcPct val="15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斜月沉沉藏海雾，碣石潇湘无限路。</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5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5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5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不知乘月几人归，落月摇情满江树。</a:t>
            </a:r>
            <a:endParaRPr lang="zh-CN" altLang="en-US" sz="3200" b="1">
              <a:solidFill>
                <a:schemeClr val="tx1"/>
              </a:solidFill>
              <a:effectLst/>
              <a:latin typeface="黑体" panose="02010609060101010101" pitchFamily="2" charset="-122"/>
              <a:ea typeface="黑体" panose="02010609060101010101" pitchFamily="2" charset="-122"/>
              <a:sym typeface="+mn-ea"/>
            </a:endParaRPr>
          </a:p>
        </p:txBody>
      </p:sp>
      <p:sp>
        <p:nvSpPr>
          <p:cNvPr id="2" name="文本框 1" title=""/>
          <p:cNvSpPr txBox="1"/>
          <p:nvPr>
            <p:custDataLst>
              <p:tags r:id="rId8"/>
            </p:custDataLst>
          </p:nvPr>
        </p:nvSpPr>
        <p:spPr>
          <a:xfrm>
            <a:off x="554990" y="1240155"/>
            <a:ext cx="9554845" cy="607695"/>
          </a:xfrm>
          <a:prstGeom prst="rect">
            <a:avLst/>
          </a:prstGeom>
          <a:solidFill>
            <a:schemeClr val="bg1"/>
          </a:solidFill>
        </p:spPr>
        <p:txBody>
          <a:bodyPr wrap="square" rtlCol="0">
            <a:spAutoFit/>
          </a:bodyPr>
          <a:lstStyle/>
          <a:p>
            <a:pPr lvl="0" algn="just">
              <a:lnSpc>
                <a:spcPct val="120000"/>
              </a:lnSpc>
              <a:buClrTx/>
              <a:buSzTx/>
              <a:buFontTx/>
            </a:pPr>
            <a:r>
              <a:rPr lang="zh-CN" altLang="en-US" sz="2800" b="1" u="sng">
                <a:solidFill>
                  <a:srgbClr val="FF0000"/>
                </a:solidFill>
                <a:latin typeface="隶书" panose="02010509060101010101" pitchFamily="49" charset="-122"/>
                <a:ea typeface="隶书" panose="02010509060101010101" pitchFamily="49" charset="-122"/>
                <a:sym typeface="+mn-ea"/>
              </a:rPr>
              <a:t>斜月慢慢下沉藏在海雾里，碣石与潇湘的离人距离无限遥远。</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
        <p:nvSpPr>
          <p:cNvPr id="4" name="文本框 3" title=""/>
          <p:cNvSpPr txBox="1"/>
          <p:nvPr>
            <p:custDataLst>
              <p:tags r:id="rId9"/>
            </p:custDataLst>
          </p:nvPr>
        </p:nvSpPr>
        <p:spPr>
          <a:xfrm>
            <a:off x="554990" y="3359150"/>
            <a:ext cx="10718165" cy="1568450"/>
          </a:xfrm>
          <a:prstGeom prst="rect">
            <a:avLst/>
          </a:prstGeom>
          <a:solidFill>
            <a:schemeClr val="bg1"/>
          </a:solidFill>
        </p:spPr>
        <p:txBody>
          <a:bodyPr wrap="square" rtlCol="0">
            <a:spAutoFit/>
          </a:bodyPr>
          <a:lstStyle/>
          <a:p>
            <a:pPr lvl="0" algn="just">
              <a:lnSpc>
                <a:spcPct val="120000"/>
              </a:lnSpc>
              <a:buClrTx/>
              <a:buSzTx/>
              <a:buFontTx/>
            </a:pPr>
            <a:r>
              <a:rPr lang="zh-CN" altLang="en-US" sz="2800" b="1" u="sng">
                <a:solidFill>
                  <a:srgbClr val="FF0000"/>
                </a:solidFill>
                <a:latin typeface="隶书" panose="02010509060101010101" pitchFamily="49" charset="-122"/>
                <a:ea typeface="隶书" panose="02010509060101010101" pitchFamily="49" charset="-122"/>
                <a:sym typeface="+mn-ea"/>
              </a:rPr>
              <a:t>不知道有几人能趁着月光回家，唯有那西落的月亮摇荡着离情洒满了江边的树林。 </a:t>
            </a:r>
            <a:endParaRPr lang="zh-CN" altLang="en-US" sz="2800" b="1" u="sng">
              <a:solidFill>
                <a:srgbClr val="FF0000"/>
              </a:solidFill>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2" name="文本框 31" title=""/>
          <p:cNvSpPr txBox="1"/>
          <p:nvPr>
            <p:custDataLst>
              <p:tags r:id="rId3"/>
            </p:custDataLst>
          </p:nvPr>
        </p:nvSpPr>
        <p:spPr>
          <a:xfrm>
            <a:off x="1569720" y="229870"/>
            <a:ext cx="6660515" cy="4420870"/>
          </a:xfrm>
          <a:prstGeom prst="rect">
            <a:avLst/>
          </a:prstGeom>
          <a:noFill/>
        </p:spPr>
        <p:txBody>
          <a:bodyPr wrap="square" rtlCol="0">
            <a:spAutoFit/>
          </a:bodyPr>
          <a:lstStyle/>
          <a:p>
            <a:pPr marL="0" indent="0" algn="just">
              <a:lnSpc>
                <a:spcPct val="11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此时相望不相闻，愿</a:t>
            </a:r>
            <a:r>
              <a:rPr lang="zh-CN" altLang="en-US" sz="3200" b="1">
                <a:solidFill>
                  <a:srgbClr val="FF0000"/>
                </a:solidFill>
                <a:effectLst/>
                <a:latin typeface="黑体" panose="02010609060101010101" pitchFamily="2" charset="-122"/>
                <a:ea typeface="黑体" panose="02010609060101010101" pitchFamily="2" charset="-122"/>
                <a:sym typeface="+mn-ea"/>
              </a:rPr>
              <a:t>逐</a:t>
            </a:r>
            <a:r>
              <a:rPr lang="zh-CN" altLang="en-US" sz="3200" b="1">
                <a:solidFill>
                  <a:schemeClr val="tx1"/>
                </a:solidFill>
                <a:effectLst/>
                <a:latin typeface="黑体" panose="02010609060101010101" pitchFamily="2" charset="-122"/>
                <a:ea typeface="黑体" panose="02010609060101010101" pitchFamily="2" charset="-122"/>
                <a:sym typeface="+mn-ea"/>
              </a:rPr>
              <a:t>月华流照君。</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1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1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1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鸿雁长飞</a:t>
            </a:r>
            <a:r>
              <a:rPr lang="zh-CN" altLang="en-US" sz="3200" b="1">
                <a:solidFill>
                  <a:srgbClr val="FF0000"/>
                </a:solidFill>
                <a:effectLst/>
                <a:latin typeface="黑体" panose="02010609060101010101" pitchFamily="2" charset="-122"/>
                <a:ea typeface="黑体" panose="02010609060101010101" pitchFamily="2" charset="-122"/>
                <a:sym typeface="+mn-ea"/>
              </a:rPr>
              <a:t>光不度</a:t>
            </a:r>
            <a:r>
              <a:rPr lang="zh-CN" altLang="en-US" sz="3200" b="1">
                <a:solidFill>
                  <a:schemeClr val="tx1"/>
                </a:solidFill>
                <a:effectLst/>
                <a:latin typeface="黑体" panose="02010609060101010101" pitchFamily="2" charset="-122"/>
                <a:ea typeface="黑体" panose="02010609060101010101" pitchFamily="2" charset="-122"/>
                <a:sym typeface="+mn-ea"/>
              </a:rPr>
              <a:t>，鱼龙潜跃</a:t>
            </a:r>
            <a:r>
              <a:rPr lang="zh-CN" altLang="en-US" sz="3200" b="1">
                <a:solidFill>
                  <a:srgbClr val="FF0000"/>
                </a:solidFill>
                <a:effectLst/>
                <a:latin typeface="黑体" panose="02010609060101010101" pitchFamily="2" charset="-122"/>
                <a:ea typeface="黑体" panose="02010609060101010101" pitchFamily="2" charset="-122"/>
                <a:sym typeface="+mn-ea"/>
              </a:rPr>
              <a:t>水成文</a:t>
            </a:r>
            <a:r>
              <a:rPr lang="zh-CN" altLang="en-US" sz="3200" b="1">
                <a:solidFill>
                  <a:schemeClr val="tx1"/>
                </a:solidFill>
                <a:effectLst/>
                <a:latin typeface="黑体" panose="02010609060101010101" pitchFamily="2" charset="-122"/>
                <a:ea typeface="黑体" panose="02010609060101010101" pitchFamily="2" charset="-122"/>
                <a:sym typeface="+mn-ea"/>
              </a:rPr>
              <a:t>。</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1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endParaRPr>
          </a:p>
          <a:p>
            <a:pPr marL="0" indent="0" algn="just">
              <a:lnSpc>
                <a:spcPct val="11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1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昨夜闲潭梦落花，可怜春半不还家。江水流春去欲尽，江潭落月</a:t>
            </a:r>
            <a:r>
              <a:rPr lang="zh-CN" altLang="en-US" sz="3200" b="1">
                <a:solidFill>
                  <a:srgbClr val="FF0000"/>
                </a:solidFill>
                <a:effectLst/>
                <a:latin typeface="黑体" panose="02010609060101010101" pitchFamily="2" charset="-122"/>
                <a:ea typeface="黑体" panose="02010609060101010101" pitchFamily="2" charset="-122"/>
                <a:sym typeface="+mn-ea"/>
              </a:rPr>
              <a:t>复</a:t>
            </a:r>
            <a:r>
              <a:rPr lang="zh-CN" altLang="en-US" sz="3200" b="1">
                <a:solidFill>
                  <a:schemeClr val="tx1"/>
                </a:solidFill>
                <a:effectLst/>
                <a:latin typeface="黑体" panose="02010609060101010101" pitchFamily="2" charset="-122"/>
                <a:ea typeface="黑体" panose="02010609060101010101" pitchFamily="2" charset="-122"/>
                <a:sym typeface="+mn-ea"/>
              </a:rPr>
              <a:t>西斜。</a:t>
            </a:r>
            <a:endParaRPr lang="zh-CN" altLang="en-US" sz="3200" b="1">
              <a:solidFill>
                <a:schemeClr val="tx1"/>
              </a:solidFill>
              <a:effectLst/>
              <a:latin typeface="黑体" panose="02010609060101010101" pitchFamily="2" charset="-122"/>
              <a:ea typeface="黑体" panose="02010609060101010101" pitchFamily="2" charset="-122"/>
              <a:sym typeface="+mn-ea"/>
            </a:endParaRPr>
          </a:p>
        </p:txBody>
      </p:sp>
      <p:sp>
        <p:nvSpPr>
          <p:cNvPr id="2" name="文本框 1" title=""/>
          <p:cNvSpPr txBox="1"/>
          <p:nvPr>
            <p:custDataLst>
              <p:tags r:id="rId4"/>
            </p:custDataLst>
          </p:nvPr>
        </p:nvSpPr>
        <p:spPr>
          <a:xfrm>
            <a:off x="624205" y="921385"/>
            <a:ext cx="11066145" cy="521970"/>
          </a:xfrm>
          <a:prstGeom prst="rect">
            <a:avLst/>
          </a:prstGeom>
          <a:solidFill>
            <a:schemeClr val="bg1"/>
          </a:solidFill>
        </p:spPr>
        <p:txBody>
          <a:bodyPr wrap="square" rtlCol="0">
            <a:spAutoFit/>
          </a:bodyPr>
          <a:lstStyle/>
          <a:p>
            <a:r>
              <a:rPr lang="en-US" altLang="zh-CN" sz="2800" b="1">
                <a:solidFill>
                  <a:srgbClr val="FF0000"/>
                </a:solidFill>
                <a:latin typeface="隶书" panose="02010509060101010101" pitchFamily="49" charset="-122"/>
                <a:ea typeface="隶书" panose="02010509060101010101" pitchFamily="49" charset="-122"/>
                <a:cs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rPr>
              <a:t>逐</a:t>
            </a:r>
            <a:r>
              <a:rPr lang="en-US" altLang="zh-CN" sz="2800" b="1">
                <a:solidFill>
                  <a:srgbClr val="FF0000"/>
                </a:solidFill>
                <a:latin typeface="隶书" panose="02010509060101010101" pitchFamily="49" charset="-122"/>
                <a:ea typeface="隶书" panose="02010509060101010101" pitchFamily="49" charset="-122"/>
                <a:cs typeface="隶书" panose="02010509060101010101" pitchFamily="49" charset="-122"/>
              </a:rPr>
              <a:t>”</a:t>
            </a:r>
            <a:r>
              <a:rPr lang="en-US" altLang="zh-CN" sz="2800" b="1">
                <a:solidFill>
                  <a:srgbClr val="0070C0"/>
                </a:solidFill>
                <a:latin typeface="隶书" panose="02010509060101010101" pitchFamily="49" charset="-122"/>
                <a:ea typeface="隶书" panose="02010509060101010101" pitchFamily="49" charset="-122"/>
                <a:cs typeface="隶书" panose="02010509060101010101" pitchFamily="49" charset="-122"/>
              </a:rPr>
              <a:t>——</a:t>
            </a:r>
            <a:r>
              <a:rPr lang="zh-CN" altLang="en-US" sz="2800" b="1">
                <a:solidFill>
                  <a:srgbClr val="0070C0"/>
                </a:solidFill>
                <a:latin typeface="隶书" panose="02010509060101010101" pitchFamily="49" charset="-122"/>
                <a:ea typeface="隶书" panose="02010509060101010101" pitchFamily="49" charset="-122"/>
                <a:cs typeface="隶书" panose="02010509060101010101" pitchFamily="49" charset="-122"/>
              </a:rPr>
              <a:t>将思妇与游子</a:t>
            </a:r>
            <a:r>
              <a:rPr lang="zh-CN" altLang="en-US"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rPr>
              <a:t>无法相见而寄情月光的无奈</a:t>
            </a:r>
            <a:r>
              <a:rPr lang="zh-CN" altLang="en-US" sz="2800" b="1">
                <a:solidFill>
                  <a:srgbClr val="0070C0"/>
                </a:solidFill>
                <a:latin typeface="隶书" panose="02010509060101010101" pitchFamily="49" charset="-122"/>
                <a:ea typeface="隶书" panose="02010509060101010101" pitchFamily="49" charset="-122"/>
                <a:cs typeface="隶书" panose="02010509060101010101" pitchFamily="49" charset="-122"/>
              </a:rPr>
              <a:t>描写得透彻淋漓。</a:t>
            </a:r>
            <a:endParaRPr lang="zh-CN" altLang="en-US" sz="2800" b="1">
              <a:solidFill>
                <a:srgbClr val="0070C0"/>
              </a:solidFill>
              <a:latin typeface="隶书" panose="02010509060101010101" pitchFamily="49" charset="-122"/>
              <a:ea typeface="隶书" panose="02010509060101010101" pitchFamily="49" charset="-122"/>
              <a:cs typeface="隶书" panose="02010509060101010101" pitchFamily="49" charset="-122"/>
            </a:endParaRPr>
          </a:p>
        </p:txBody>
      </p:sp>
      <p:sp>
        <p:nvSpPr>
          <p:cNvPr id="3" name="文本框 2" title=""/>
          <p:cNvSpPr txBox="1"/>
          <p:nvPr>
            <p:custDataLst>
              <p:tags r:id="rId5"/>
            </p:custDataLst>
          </p:nvPr>
        </p:nvSpPr>
        <p:spPr>
          <a:xfrm>
            <a:off x="314325" y="2500630"/>
            <a:ext cx="11423015" cy="961390"/>
          </a:xfrm>
          <a:prstGeom prst="rect">
            <a:avLst/>
          </a:prstGeom>
          <a:solidFill>
            <a:schemeClr val="bg1"/>
          </a:solidFill>
        </p:spPr>
        <p:txBody>
          <a:bodyPr wrap="square" rtlCol="0">
            <a:noAutofit/>
          </a:bodyPr>
          <a:lstStyle/>
          <a:p>
            <a:pPr lvl="0" algn="l">
              <a:buClrTx/>
              <a:buSzTx/>
              <a:buFontTx/>
            </a:pPr>
            <a:r>
              <a:rPr lang="en-US" altLang="zh-CN" sz="2800" b="1">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一向以传信为任得鸿雁和鱼儿，如今却传不了信，</a:t>
            </a:r>
            <a:r>
              <a:rPr lang="en-US" altLang="zh-CN" sz="2800" b="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这又为思妇</a:t>
            </a:r>
            <a:r>
              <a:rPr lang="en-US" altLang="zh-CN"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sym typeface="+mn-ea"/>
              </a:rPr>
              <a:t>增添了几重无奈与痛苦。</a:t>
            </a:r>
            <a:endParaRPr lang="en-US" altLang="zh-CN"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6" name="文本框 5" title=""/>
          <p:cNvSpPr txBox="1"/>
          <p:nvPr>
            <p:custDataLst>
              <p:tags r:id="rId6"/>
            </p:custDataLst>
          </p:nvPr>
        </p:nvSpPr>
        <p:spPr>
          <a:xfrm>
            <a:off x="478155" y="4650740"/>
            <a:ext cx="10910570" cy="1383665"/>
          </a:xfrm>
          <a:prstGeom prst="rect">
            <a:avLst/>
          </a:prstGeom>
          <a:solidFill>
            <a:schemeClr val="bg1"/>
          </a:solidFill>
        </p:spPr>
        <p:txBody>
          <a:bodyPr wrap="square" rtlCol="0">
            <a:spAutoFit/>
          </a:bodyPr>
          <a:lstStyle/>
          <a:p>
            <a:r>
              <a:rPr lang="zh-CN" altLang="en-US"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rPr>
              <a:t>复</a:t>
            </a:r>
            <a:r>
              <a:rPr lang="en-US" altLang="zh-CN"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rPr>
              <a:t>——</a:t>
            </a:r>
            <a:r>
              <a:rPr lang="zh-CN" altLang="en-US"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rPr>
              <a:t>又、再</a:t>
            </a:r>
            <a:endParaRPr lang="zh-CN" altLang="en-US"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endParaRPr>
          </a:p>
          <a:p>
            <a:r>
              <a:rPr lang="zh-CN" altLang="en-US" sz="2800" b="1">
                <a:latin typeface="隶书" panose="02010509060101010101" pitchFamily="49" charset="-122"/>
                <a:ea typeface="隶书" panose="02010509060101010101" pitchFamily="49" charset="-122"/>
                <a:cs typeface="隶书" panose="02010509060101010101" pitchFamily="49" charset="-122"/>
              </a:rPr>
              <a:t>江水流逝，流去的不仅是自然的春天，也是游子的春天。月亮再次西斜，而游子仍然在外游荡，</a:t>
            </a:r>
            <a:r>
              <a:rPr lang="en-US" altLang="zh-CN"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rPr>
              <a:t>“</a:t>
            </a:r>
            <a:r>
              <a:rPr lang="zh-CN" altLang="en-US"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rPr>
              <a:t>复</a:t>
            </a:r>
            <a:r>
              <a:rPr lang="en-US" altLang="zh-CN"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rPr>
              <a:t>”</a:t>
            </a:r>
            <a:r>
              <a:rPr lang="zh-CN" altLang="en-US"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rPr>
              <a:t>字衬托了游子凄苦的寂寞之情。</a:t>
            </a:r>
            <a:endParaRPr lang="zh-CN" altLang="en-US"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 name="标题 1" title=""/>
          <p:cNvSpPr>
            <a:spLocks noGrp="1"/>
          </p:cNvSpPr>
          <p:nvPr>
            <p:custDataLst>
              <p:tags r:id="rId3"/>
            </p:custDataLst>
          </p:nvPr>
        </p:nvSpPr>
        <p:spPr>
          <a:xfrm>
            <a:off x="1585433" y="782320"/>
            <a:ext cx="1223104" cy="4492800"/>
          </a:xfrm>
          <a:prstGeom prst="rect">
            <a:avLst/>
          </a:prstGeom>
        </p:spPr>
        <p:txBody>
          <a:bodyPr vert="eaVert" lIns="90000" tIns="46800" rIns="90000" bIns="46800" rtlCol="0" anchor="ctr" anchorCtr="0">
            <a:noAutofit/>
          </a:bodyPr>
          <a:lstStyle>
            <a:lvl1pPr algn="ctr" defTabSz="914400" rtl="0" eaLnBrk="1" fontAlgn="auto" latinLnBrk="0" hangingPunct="1">
              <a:lnSpc>
                <a:spcPct val="120000"/>
              </a:lnSpc>
              <a:spcBef>
                <a:spcPct val="0"/>
              </a:spcBef>
              <a:buNone/>
              <a:defRPr sz="60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cs typeface="+mj-cs"/>
              </a:defRPr>
            </a:lvl1pPr>
          </a:lstStyle>
          <a:p>
            <a:r>
              <a:rPr lang="zh-CN" altLang="en-US" sz="8000">
                <a:latin typeface="Times New Roman" panose="02020603050405020304" charset="0"/>
                <a:ea typeface="汉仪颜楷简" panose="00020600040101010101" charset="-122"/>
              </a:rPr>
              <a:t>江</a:t>
            </a:r>
            <a:endParaRPr lang="zh-CN" altLang="en-US" sz="8000">
              <a:latin typeface="Times New Roman" panose="02020603050405020304" charset="0"/>
              <a:ea typeface="汉仪颜楷简" panose="00020600040101010101" charset="-122"/>
            </a:endParaRPr>
          </a:p>
        </p:txBody>
      </p:sp>
      <p:sp>
        <p:nvSpPr>
          <p:cNvPr id="2" name="文本框 1" title=""/>
          <p:cNvSpPr txBox="1"/>
          <p:nvPr>
            <p:custDataLst>
              <p:tags r:id="rId4"/>
            </p:custDataLst>
          </p:nvPr>
        </p:nvSpPr>
        <p:spPr>
          <a:xfrm>
            <a:off x="2888615" y="113030"/>
            <a:ext cx="9106535" cy="7108825"/>
          </a:xfrm>
          <a:prstGeom prst="rect">
            <a:avLst/>
          </a:prstGeom>
          <a:noFill/>
        </p:spPr>
        <p:txBody>
          <a:bodyPr wrap="square" rtlCol="0">
            <a:spAutoFit/>
          </a:bodyPr>
          <a:lstStyle/>
          <a:p>
            <a:pPr algn="l">
              <a:buClrTx/>
              <a:buSzTx/>
              <a:buNone/>
            </a:pPr>
            <a:r>
              <a:rPr lang="zh-CN" altLang="en-US" sz="2400" b="1">
                <a:latin typeface="微软雅黑" panose="020b0503020204020204" charset="-122"/>
                <a:ea typeface="微软雅黑" panose="020b0503020204020204" charset="-122"/>
                <a:cs typeface="微软雅黑" panose="020b0503020204020204" charset="-122"/>
              </a:rPr>
              <a:t>江山代有才人出，各领风骚数百年。                       </a:t>
            </a:r>
            <a:endParaRPr lang="zh-CN" altLang="en-US" sz="2400" b="1">
              <a:latin typeface="微软雅黑" panose="020b0503020204020204" charset="-122"/>
              <a:ea typeface="微软雅黑" panose="020b0503020204020204" charset="-122"/>
              <a:cs typeface="微软雅黑" panose="020b0503020204020204" charset="-122"/>
            </a:endParaRPr>
          </a:p>
          <a:p>
            <a:pPr algn="r">
              <a:buClrTx/>
              <a:buSzTx/>
              <a:buNone/>
            </a:pPr>
            <a:r>
              <a:rPr lang="zh-CN" altLang="en-US" sz="2400" b="1">
                <a:latin typeface="微软雅黑" panose="020b0503020204020204" charset="-122"/>
                <a:ea typeface="微软雅黑" panose="020b0503020204020204" charset="-122"/>
                <a:cs typeface="微软雅黑" panose="020b0503020204020204" charset="-122"/>
              </a:rPr>
              <a:t>——赵翼《论诗五首·其二》</a:t>
            </a: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r>
              <a:rPr lang="zh-CN" altLang="en-US" sz="2400" b="1">
                <a:latin typeface="微软雅黑" panose="020b0503020204020204" charset="-122"/>
                <a:ea typeface="微软雅黑" panose="020b0503020204020204" charset="-122"/>
                <a:cs typeface="微软雅黑" panose="020b0503020204020204" charset="-122"/>
              </a:rPr>
              <a:t>江山如此多娇，引无数英雄竞折腰。                         </a:t>
            </a:r>
            <a:endParaRPr lang="zh-CN" altLang="en-US" sz="2400" b="1">
              <a:latin typeface="微软雅黑" panose="020b0503020204020204" charset="-122"/>
              <a:ea typeface="微软雅黑" panose="020b0503020204020204" charset="-122"/>
              <a:cs typeface="微软雅黑" panose="020b0503020204020204" charset="-122"/>
            </a:endParaRPr>
          </a:p>
          <a:p>
            <a:pPr algn="r">
              <a:buClrTx/>
              <a:buSzTx/>
              <a:buNone/>
            </a:pPr>
            <a:r>
              <a:rPr lang="zh-CN" altLang="en-US" sz="2400" b="1">
                <a:latin typeface="微软雅黑" panose="020b0503020204020204" charset="-122"/>
                <a:ea typeface="微软雅黑" panose="020b0503020204020204" charset="-122"/>
                <a:cs typeface="微软雅黑" panose="020b0503020204020204" charset="-122"/>
              </a:rPr>
              <a:t> ——毛泽东《沁园春·雪》</a:t>
            </a: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r>
              <a:rPr lang="zh-CN" altLang="en-US" sz="2400" b="1">
                <a:latin typeface="微软雅黑" panose="020b0503020204020204" charset="-122"/>
                <a:ea typeface="微软雅黑" panose="020b0503020204020204" charset="-122"/>
                <a:cs typeface="微软雅黑" panose="020b0503020204020204" charset="-122"/>
              </a:rPr>
              <a:t>江山如画，一时多少豪杰。                                  </a:t>
            </a:r>
            <a:endParaRPr lang="zh-CN" altLang="en-US" sz="2400" b="1">
              <a:latin typeface="微软雅黑" panose="020b0503020204020204" charset="-122"/>
              <a:ea typeface="微软雅黑" panose="020b0503020204020204" charset="-122"/>
              <a:cs typeface="微软雅黑" panose="020b0503020204020204" charset="-122"/>
            </a:endParaRPr>
          </a:p>
          <a:p>
            <a:pPr algn="r">
              <a:buClrTx/>
              <a:buSzTx/>
              <a:buNone/>
            </a:pPr>
            <a:r>
              <a:rPr lang="zh-CN" altLang="en-US" sz="2400" b="1">
                <a:latin typeface="微软雅黑" panose="020b0503020204020204" charset="-122"/>
                <a:ea typeface="微软雅黑" panose="020b0503020204020204" charset="-122"/>
                <a:cs typeface="微软雅黑" panose="020b0503020204020204" charset="-122"/>
              </a:rPr>
              <a:t>——苏轼《念奴娇·赤壁怀古》</a:t>
            </a: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r>
              <a:rPr lang="zh-CN" altLang="en-US" sz="2400" b="1">
                <a:latin typeface="微软雅黑" panose="020b0503020204020204" charset="-122"/>
                <a:ea typeface="微软雅黑" panose="020b0503020204020204" charset="-122"/>
                <a:cs typeface="微软雅黑" panose="020b0503020204020204" charset="-122"/>
              </a:rPr>
              <a:t>千古江山，英雄无觅，孙仲谋处。          </a:t>
            </a:r>
            <a:endParaRPr lang="zh-CN" altLang="en-US" sz="2400" b="1">
              <a:latin typeface="微软雅黑" panose="020b0503020204020204" charset="-122"/>
              <a:ea typeface="微软雅黑" panose="020b0503020204020204" charset="-122"/>
              <a:cs typeface="微软雅黑" panose="020b0503020204020204" charset="-122"/>
            </a:endParaRPr>
          </a:p>
          <a:p>
            <a:pPr algn="r">
              <a:buClrTx/>
              <a:buSzTx/>
              <a:buNone/>
            </a:pPr>
            <a:r>
              <a:rPr lang="zh-CN" altLang="en-US" sz="2400" b="1">
                <a:latin typeface="微软雅黑" panose="020b0503020204020204" charset="-122"/>
                <a:ea typeface="微软雅黑" panose="020b0503020204020204" charset="-122"/>
                <a:cs typeface="微软雅黑" panose="020b0503020204020204" charset="-122"/>
              </a:rPr>
              <a:t>——辛弃疾《永遇乐·京口北固亭怀古》</a:t>
            </a: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r>
              <a:rPr lang="zh-CN" altLang="en-US" sz="2400" b="1">
                <a:latin typeface="微软雅黑" panose="020b0503020204020204" charset="-122"/>
                <a:ea typeface="微软雅黑" panose="020b0503020204020204" charset="-122"/>
                <a:cs typeface="微软雅黑" panose="020b0503020204020204" charset="-122"/>
              </a:rPr>
              <a:t>指点江山，激扬文字，粪土当年万户侯。                 </a:t>
            </a:r>
            <a:endParaRPr lang="zh-CN" altLang="en-US" sz="2400" b="1">
              <a:latin typeface="微软雅黑" panose="020b0503020204020204" charset="-122"/>
              <a:ea typeface="微软雅黑" panose="020b0503020204020204" charset="-122"/>
              <a:cs typeface="微软雅黑" panose="020b0503020204020204" charset="-122"/>
            </a:endParaRPr>
          </a:p>
          <a:p>
            <a:pPr algn="r">
              <a:buClrTx/>
              <a:buSzTx/>
              <a:buNone/>
            </a:pPr>
            <a:r>
              <a:rPr lang="zh-CN" altLang="en-US" sz="2400" b="1">
                <a:latin typeface="微软雅黑" panose="020b0503020204020204" charset="-122"/>
                <a:ea typeface="微软雅黑" panose="020b0503020204020204" charset="-122"/>
                <a:cs typeface="微软雅黑" panose="020b0503020204020204" charset="-122"/>
              </a:rPr>
              <a:t>——毛泽东《沁园春·长沙》</a:t>
            </a: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r>
              <a:rPr lang="zh-CN" altLang="en-US" sz="2400" b="1">
                <a:latin typeface="微软雅黑" panose="020b0503020204020204" charset="-122"/>
                <a:ea typeface="微软雅黑" panose="020b0503020204020204" charset="-122"/>
                <a:cs typeface="微软雅黑" panose="020b0503020204020204" charset="-122"/>
              </a:rPr>
              <a:t>商女不知亡国恨，隔江犹唱后庭花。                                 </a:t>
            </a:r>
            <a:endParaRPr lang="zh-CN" altLang="en-US" sz="2400" b="1">
              <a:latin typeface="微软雅黑" panose="020b0503020204020204" charset="-122"/>
              <a:ea typeface="微软雅黑" panose="020b0503020204020204" charset="-122"/>
              <a:cs typeface="微软雅黑" panose="020b0503020204020204" charset="-122"/>
            </a:endParaRPr>
          </a:p>
          <a:p>
            <a:pPr algn="r">
              <a:buClrTx/>
              <a:buSzTx/>
              <a:buNone/>
            </a:pPr>
            <a:r>
              <a:rPr lang="zh-CN" altLang="en-US"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sym typeface="+mn-ea"/>
              </a:rPr>
              <a:t>杜牧</a:t>
            </a:r>
            <a:r>
              <a:rPr lang="zh-CN" altLang="en-US" sz="2400" b="1">
                <a:latin typeface="微软雅黑" panose="020b0503020204020204" charset="-122"/>
                <a:ea typeface="微软雅黑" panose="020b0503020204020204" charset="-122"/>
                <a:cs typeface="微软雅黑" panose="020b0503020204020204" charset="-122"/>
              </a:rPr>
              <a:t>《泊秦淮》</a:t>
            </a: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400" b="1">
              <a:latin typeface="微软雅黑" panose="020b0503020204020204" charset="-122"/>
              <a:ea typeface="微软雅黑" panose="020b0503020204020204" charset="-122"/>
              <a:cs typeface="微软雅黑" panose="020b0503020204020204" charset="-122"/>
            </a:endParaRPr>
          </a:p>
        </p:txBody>
      </p:sp>
      <p:pic>
        <p:nvPicPr>
          <p:cNvPr id="3" name="Picture 3"/>
          <p:cNvPicPr>
            <a:picLocks noChangeAspect="1"/>
          </p:cNvPicPr>
          <p:nvPr>
            <p:custDataLst>
              <p:tags r:id="rId6"/>
            </p:custDataLst>
          </p:nvPr>
        </p:nvPicPr>
        <p:blipFill>
          <a:blip r:embed="rId5"/>
          <a:stretch>
            <a:fillRect/>
          </a:stretch>
        </p:blipFill>
        <p:spPr>
          <a:xfrm flipH="1">
            <a:off x="11938000" y="122809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2" name="文本框 31" title=""/>
          <p:cNvSpPr txBox="1"/>
          <p:nvPr>
            <p:custDataLst>
              <p:tags r:id="rId3"/>
            </p:custDataLst>
          </p:nvPr>
        </p:nvSpPr>
        <p:spPr>
          <a:xfrm>
            <a:off x="2094230" y="531495"/>
            <a:ext cx="6660515" cy="3046095"/>
          </a:xfrm>
          <a:prstGeom prst="rect">
            <a:avLst/>
          </a:prstGeom>
          <a:noFill/>
        </p:spPr>
        <p:txBody>
          <a:bodyPr wrap="square" rtlCol="0">
            <a:spAutoFit/>
          </a:bodyPr>
          <a:lstStyle/>
          <a:p>
            <a:pPr marL="0" indent="0" algn="just">
              <a:lnSpc>
                <a:spcPct val="15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斜月</a:t>
            </a:r>
            <a:r>
              <a:rPr lang="zh-CN" altLang="en-US" sz="3200" b="1">
                <a:solidFill>
                  <a:srgbClr val="FF0000"/>
                </a:solidFill>
                <a:effectLst/>
                <a:latin typeface="黑体" panose="02010609060101010101" pitchFamily="2" charset="-122"/>
                <a:ea typeface="黑体" panose="02010609060101010101" pitchFamily="2" charset="-122"/>
                <a:sym typeface="+mn-ea"/>
              </a:rPr>
              <a:t>沉沉</a:t>
            </a:r>
            <a:r>
              <a:rPr lang="zh-CN" altLang="en-US" sz="3200" b="1">
                <a:solidFill>
                  <a:schemeClr val="tx1"/>
                </a:solidFill>
                <a:effectLst/>
                <a:latin typeface="黑体" panose="02010609060101010101" pitchFamily="2" charset="-122"/>
                <a:ea typeface="黑体" panose="02010609060101010101" pitchFamily="2" charset="-122"/>
                <a:sym typeface="+mn-ea"/>
              </a:rPr>
              <a:t>藏海雾，</a:t>
            </a:r>
            <a:r>
              <a:rPr lang="zh-CN" altLang="en-US" sz="3200" b="1">
                <a:solidFill>
                  <a:srgbClr val="FF0000"/>
                </a:solidFill>
                <a:effectLst/>
                <a:latin typeface="黑体" panose="02010609060101010101" pitchFamily="2" charset="-122"/>
                <a:ea typeface="黑体" panose="02010609060101010101" pitchFamily="2" charset="-122"/>
                <a:sym typeface="+mn-ea"/>
              </a:rPr>
              <a:t>碣石潇湘</a:t>
            </a:r>
            <a:r>
              <a:rPr lang="zh-CN" altLang="en-US" sz="3200" b="1">
                <a:solidFill>
                  <a:schemeClr val="tx1"/>
                </a:solidFill>
                <a:effectLst/>
                <a:latin typeface="黑体" panose="02010609060101010101" pitchFamily="2" charset="-122"/>
                <a:ea typeface="黑体" panose="02010609060101010101" pitchFamily="2" charset="-122"/>
                <a:sym typeface="+mn-ea"/>
              </a:rPr>
              <a:t>无限路。</a:t>
            </a: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5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50000"/>
              </a:lnSpc>
              <a:spcBef>
                <a:spcPct val="0"/>
              </a:spcBef>
              <a:spcAft>
                <a:spcPct val="0"/>
              </a:spcAft>
              <a:buSzTx/>
            </a:pPr>
            <a:endParaRPr lang="zh-CN" altLang="en-US" sz="3200" b="1">
              <a:solidFill>
                <a:schemeClr val="tx1"/>
              </a:solidFill>
              <a:effectLst/>
              <a:latin typeface="黑体" panose="02010609060101010101" pitchFamily="2" charset="-122"/>
              <a:ea typeface="黑体" panose="02010609060101010101" pitchFamily="2" charset="-122"/>
              <a:sym typeface="+mn-ea"/>
            </a:endParaRPr>
          </a:p>
          <a:p>
            <a:pPr marL="0" indent="0" algn="just">
              <a:lnSpc>
                <a:spcPct val="150000"/>
              </a:lnSpc>
              <a:spcBef>
                <a:spcPct val="0"/>
              </a:spcBef>
              <a:spcAft>
                <a:spcPct val="0"/>
              </a:spcAft>
              <a:buSzTx/>
            </a:pPr>
            <a:r>
              <a:rPr lang="zh-CN" altLang="en-US" sz="3200" b="1">
                <a:solidFill>
                  <a:schemeClr val="tx1"/>
                </a:solidFill>
                <a:effectLst/>
                <a:latin typeface="黑体" panose="02010609060101010101" pitchFamily="2" charset="-122"/>
                <a:ea typeface="黑体" panose="02010609060101010101" pitchFamily="2" charset="-122"/>
                <a:sym typeface="+mn-ea"/>
              </a:rPr>
              <a:t>不知乘月几人归，落月</a:t>
            </a:r>
            <a:r>
              <a:rPr lang="zh-CN" altLang="en-US" sz="3200" b="1">
                <a:solidFill>
                  <a:srgbClr val="FF0000"/>
                </a:solidFill>
                <a:effectLst/>
                <a:latin typeface="黑体" panose="02010609060101010101" pitchFamily="2" charset="-122"/>
                <a:ea typeface="黑体" panose="02010609060101010101" pitchFamily="2" charset="-122"/>
                <a:sym typeface="+mn-ea"/>
              </a:rPr>
              <a:t>摇</a:t>
            </a:r>
            <a:r>
              <a:rPr lang="zh-CN" altLang="en-US" sz="3200" b="1">
                <a:solidFill>
                  <a:schemeClr val="tx1"/>
                </a:solidFill>
                <a:effectLst/>
                <a:latin typeface="黑体" panose="02010609060101010101" pitchFamily="2" charset="-122"/>
                <a:ea typeface="黑体" panose="02010609060101010101" pitchFamily="2" charset="-122"/>
                <a:sym typeface="+mn-ea"/>
              </a:rPr>
              <a:t>情</a:t>
            </a:r>
            <a:r>
              <a:rPr lang="zh-CN" altLang="en-US" sz="3200" b="1">
                <a:solidFill>
                  <a:srgbClr val="FF0000"/>
                </a:solidFill>
                <a:effectLst/>
                <a:latin typeface="黑体" panose="02010609060101010101" pitchFamily="2" charset="-122"/>
                <a:ea typeface="黑体" panose="02010609060101010101" pitchFamily="2" charset="-122"/>
                <a:sym typeface="+mn-ea"/>
              </a:rPr>
              <a:t>满</a:t>
            </a:r>
            <a:r>
              <a:rPr lang="zh-CN" altLang="en-US" sz="3200" b="1">
                <a:solidFill>
                  <a:schemeClr val="tx1"/>
                </a:solidFill>
                <a:effectLst/>
                <a:latin typeface="黑体" panose="02010609060101010101" pitchFamily="2" charset="-122"/>
                <a:ea typeface="黑体" panose="02010609060101010101" pitchFamily="2" charset="-122"/>
                <a:sym typeface="+mn-ea"/>
              </a:rPr>
              <a:t>江树。</a:t>
            </a:r>
            <a:endParaRPr lang="zh-CN" altLang="en-US" sz="3200" b="1">
              <a:solidFill>
                <a:schemeClr val="tx1"/>
              </a:solidFill>
              <a:effectLst/>
              <a:latin typeface="黑体" panose="02010609060101010101" pitchFamily="2" charset="-122"/>
              <a:ea typeface="黑体" panose="02010609060101010101" pitchFamily="2" charset="-122"/>
              <a:sym typeface="+mn-ea"/>
            </a:endParaRPr>
          </a:p>
        </p:txBody>
      </p:sp>
      <p:sp>
        <p:nvSpPr>
          <p:cNvPr id="2" name="文本框 1" title=""/>
          <p:cNvSpPr txBox="1"/>
          <p:nvPr>
            <p:custDataLst>
              <p:tags r:id="rId4"/>
            </p:custDataLst>
          </p:nvPr>
        </p:nvSpPr>
        <p:spPr>
          <a:xfrm>
            <a:off x="1123950" y="1362710"/>
            <a:ext cx="9558655" cy="1383665"/>
          </a:xfrm>
          <a:prstGeom prst="rect">
            <a:avLst/>
          </a:prstGeom>
          <a:solidFill>
            <a:schemeClr val="bg1"/>
          </a:solidFill>
        </p:spPr>
        <p:txBody>
          <a:bodyPr wrap="square" rtlCol="0">
            <a:spAutoFit/>
          </a:bodyPr>
          <a:lstStyle/>
          <a:p>
            <a:r>
              <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rPr>
              <a:t>沉沉</a:t>
            </a:r>
            <a:r>
              <a:rPr lang="en-US" altLang="zh-CN" sz="2800" b="1">
                <a:solidFill>
                  <a:schemeClr val="tx1"/>
                </a:solidFill>
                <a:latin typeface="隶书" panose="02010509060101010101" pitchFamily="49" charset="-122"/>
                <a:ea typeface="隶书" panose="02010509060101010101" pitchFamily="49" charset="-122"/>
                <a:cs typeface="隶书" panose="02010509060101010101" pitchFamily="49" charset="-122"/>
              </a:rPr>
              <a:t>——</a:t>
            </a:r>
            <a:r>
              <a:rPr lang="zh-CN" altLang="en-US" sz="2800" b="1">
                <a:solidFill>
                  <a:srgbClr val="0070C0"/>
                </a:solidFill>
                <a:highlight>
                  <a:srgbClr val="FFFF00"/>
                </a:highlight>
                <a:latin typeface="隶书" panose="02010509060101010101" pitchFamily="49" charset="-122"/>
                <a:ea typeface="隶书" panose="02010509060101010101" pitchFamily="49" charset="-122"/>
                <a:cs typeface="隶书" panose="02010509060101010101" pitchFamily="49" charset="-122"/>
              </a:rPr>
              <a:t>渲染游子的孤寂；</a:t>
            </a:r>
            <a:endPar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endParaRPr>
          </a:p>
          <a:p>
            <a:r>
              <a:rPr lang="zh-CN" altLang="en-US" sz="2800" b="1">
                <a:solidFill>
                  <a:schemeClr val="tx1"/>
                </a:solidFill>
                <a:effectLst/>
                <a:latin typeface="隶书" panose="02010509060101010101" pitchFamily="49" charset="-122"/>
                <a:ea typeface="隶书" panose="02010509060101010101" pitchFamily="49" charset="-122"/>
                <a:cs typeface="隶书" panose="02010509060101010101" pitchFamily="49" charset="-122"/>
                <a:sym typeface="+mn-ea"/>
              </a:rPr>
              <a:t>碣石、潇湘</a:t>
            </a:r>
            <a:r>
              <a:rPr lang="en-US" altLang="zh-CN" sz="2800" b="1">
                <a:solidFill>
                  <a:schemeClr val="tx1"/>
                </a:solidFill>
                <a:effectLst/>
                <a:latin typeface="隶书" panose="02010509060101010101" pitchFamily="49" charset="-122"/>
                <a:ea typeface="隶书" panose="02010509060101010101" pitchFamily="49" charset="-122"/>
                <a:cs typeface="隶书" panose="02010509060101010101" pitchFamily="49" charset="-122"/>
                <a:sym typeface="+mn-ea"/>
              </a:rPr>
              <a:t>——</a:t>
            </a:r>
            <a:r>
              <a:rPr lang="zh-CN" altLang="en-US" sz="2800" b="1">
                <a:solidFill>
                  <a:schemeClr val="tx1"/>
                </a:solidFill>
                <a:effectLst/>
                <a:latin typeface="隶书" panose="02010509060101010101" pitchFamily="49" charset="-122"/>
                <a:ea typeface="隶书" panose="02010509060101010101" pitchFamily="49" charset="-122"/>
                <a:cs typeface="隶书" panose="02010509060101010101" pitchFamily="49" charset="-122"/>
                <a:sym typeface="+mn-ea"/>
              </a:rPr>
              <a:t>天南地北、天各一方，路途遥远，</a:t>
            </a:r>
            <a:r>
              <a:rPr lang="zh-CN" altLang="en-US" sz="2800" b="1">
                <a:solidFill>
                  <a:srgbClr val="FF0000"/>
                </a:solidFill>
                <a:effectLst/>
                <a:highlight>
                  <a:srgbClr val="FFFF00"/>
                </a:highlight>
                <a:latin typeface="隶书" panose="02010509060101010101" pitchFamily="49" charset="-122"/>
                <a:ea typeface="隶书" panose="02010509060101010101" pitchFamily="49" charset="-122"/>
                <a:cs typeface="隶书" panose="02010509060101010101" pitchFamily="49" charset="-122"/>
                <a:sym typeface="+mn-ea"/>
              </a:rPr>
              <a:t>加深了游子的思念之情。</a:t>
            </a:r>
            <a:endParaRPr lang="zh-CN" altLang="en-US" sz="2800" b="1">
              <a:solidFill>
                <a:srgbClr val="FF0000"/>
              </a:solidFill>
              <a:effectLst/>
              <a:highlight>
                <a:srgbClr val="FFFF00"/>
              </a:highlight>
              <a:latin typeface="隶书" panose="02010509060101010101" pitchFamily="49" charset="-122"/>
              <a:ea typeface="隶书" panose="02010509060101010101" pitchFamily="49" charset="-122"/>
              <a:cs typeface="隶书" panose="02010509060101010101" pitchFamily="49" charset="-122"/>
              <a:sym typeface="+mn-ea"/>
            </a:endParaRPr>
          </a:p>
        </p:txBody>
      </p:sp>
      <p:sp>
        <p:nvSpPr>
          <p:cNvPr id="5" name="文本框 4" title=""/>
          <p:cNvSpPr txBox="1"/>
          <p:nvPr>
            <p:custDataLst>
              <p:tags r:id="rId5"/>
            </p:custDataLst>
          </p:nvPr>
        </p:nvSpPr>
        <p:spPr>
          <a:xfrm>
            <a:off x="949960" y="3795395"/>
            <a:ext cx="10072370" cy="2710180"/>
          </a:xfrm>
          <a:prstGeom prst="rect">
            <a:avLst/>
          </a:prstGeom>
          <a:solidFill>
            <a:schemeClr val="bg1"/>
          </a:solidFill>
        </p:spPr>
        <p:txBody>
          <a:bodyPr wrap="square" rtlCol="0">
            <a:noAutofit/>
          </a:bodyPr>
          <a:lstStyle/>
          <a:p>
            <a:pPr lvl="0" algn="l">
              <a:buClrTx/>
              <a:buSzTx/>
              <a:buFontTx/>
            </a:pPr>
            <a:r>
              <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“摇”“满”两个字</a:t>
            </a:r>
            <a:r>
              <a:rPr lang="zh-CN" altLang="en-US"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sym typeface="+mn-ea"/>
              </a:rPr>
              <a:t>化虚为实</a:t>
            </a:r>
            <a:r>
              <a:rPr lang="zh-CN" altLang="en-US" sz="2800" b="1">
                <a:latin typeface="隶书" panose="02010509060101010101" pitchFamily="49" charset="-122"/>
                <a:ea typeface="隶书" panose="02010509060101010101" pitchFamily="49" charset="-122"/>
                <a:cs typeface="隶书" panose="02010509060101010101" pitchFamily="49" charset="-122"/>
                <a:sym typeface="+mn-ea"/>
              </a:rPr>
              <a:t>，把抽象的离情写得</a:t>
            </a:r>
            <a:r>
              <a:rPr lang="zh-CN" altLang="en-US" sz="2800" b="1">
                <a:solidFill>
                  <a:srgbClr val="FF0000"/>
                </a:solidFill>
                <a:highlight>
                  <a:srgbClr val="FFFF00"/>
                </a:highlight>
                <a:latin typeface="隶书" panose="02010509060101010101" pitchFamily="49" charset="-122"/>
                <a:ea typeface="隶书" panose="02010509060101010101" pitchFamily="49" charset="-122"/>
                <a:cs typeface="隶书" panose="02010509060101010101" pitchFamily="49" charset="-122"/>
                <a:sym typeface="+mn-ea"/>
              </a:rPr>
              <a:t>具体形象</a:t>
            </a:r>
            <a:r>
              <a:rPr lang="zh-CN" altLang="en-US" sz="2800" b="1">
                <a:latin typeface="隶书" panose="02010509060101010101" pitchFamily="49" charset="-122"/>
                <a:ea typeface="隶书" panose="02010509060101010101" pitchFamily="49" charset="-122"/>
                <a:cs typeface="隶书" panose="02010509060101010101" pitchFamily="49" charset="-122"/>
                <a:sym typeface="+mn-ea"/>
              </a:rPr>
              <a:t>，也使整个</a:t>
            </a:r>
            <a:r>
              <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画面充满了动感</a:t>
            </a:r>
            <a:r>
              <a:rPr lang="zh-CN" altLang="en-US" sz="2800" b="1">
                <a:latin typeface="隶书" panose="02010509060101010101" pitchFamily="49" charset="-122"/>
                <a:ea typeface="隶书" panose="02010509060101010101" pitchFamily="49" charset="-122"/>
                <a:cs typeface="隶书" panose="02010509060101010101" pitchFamily="49" charset="-122"/>
                <a:sym typeface="+mn-ea"/>
              </a:rPr>
              <a:t>。</a:t>
            </a:r>
            <a:endParaRPr lang="zh-CN" altLang="en-US" sz="2800" b="1">
              <a:latin typeface="隶书" panose="02010509060101010101" pitchFamily="49" charset="-122"/>
              <a:ea typeface="隶书" panose="02010509060101010101" pitchFamily="49" charset="-122"/>
              <a:cs typeface="隶书" panose="02010509060101010101" pitchFamily="49" charset="-122"/>
              <a:sym typeface="+mn-ea"/>
            </a:endParaRPr>
          </a:p>
          <a:p>
            <a:pPr lvl="0" algn="l">
              <a:buClrTx/>
              <a:buSzTx/>
              <a:buFontTx/>
            </a:pPr>
            <a:r>
              <a:rPr lang="zh-CN" altLang="en-US" sz="2800" b="1">
                <a:latin typeface="隶书" panose="02010509060101010101" pitchFamily="49" charset="-122"/>
                <a:ea typeface="隶书" panose="02010509060101010101" pitchFamily="49" charset="-122"/>
                <a:cs typeface="隶书" panose="02010509060101010101" pitchFamily="49" charset="-122"/>
                <a:sym typeface="+mn-ea"/>
              </a:rPr>
              <a:t>“摇”字令人联想到</a:t>
            </a:r>
            <a:r>
              <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sym typeface="+mn-ea"/>
              </a:rPr>
              <a:t>月光的浮动、鲜花树林在微风中摇动，广阔的江面上荡漾起波纹</a:t>
            </a:r>
            <a:r>
              <a:rPr lang="zh-CN" altLang="en-US" sz="2800" b="1">
                <a:latin typeface="隶书" panose="02010509060101010101" pitchFamily="49" charset="-122"/>
                <a:ea typeface="隶书" panose="02010509060101010101" pitchFamily="49" charset="-122"/>
                <a:cs typeface="隶书" panose="02010509060101010101" pitchFamily="49" charset="-122"/>
                <a:sym typeface="+mn-ea"/>
              </a:rPr>
              <a:t>，彷佛看到落月撩拨着离人的别愁，将光辉散满江畔的林木。</a:t>
            </a:r>
            <a:endParaRPr lang="zh-CN" altLang="en-US" sz="2800" b="1">
              <a:latin typeface="隶书" panose="02010509060101010101" pitchFamily="49" charset="-122"/>
              <a:ea typeface="隶书" panose="02010509060101010101" pitchFamily="49" charset="-122"/>
              <a:cs typeface="隶书" panose="020105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23"/>
          <a:stretch>
            <a:fillRect/>
          </a:stretch>
        </a:blipFill>
        <a:effectLst/>
      </p:bgPr>
    </p:bg>
    <p:spTree>
      <p:nvGrpSpPr>
        <p:cNvPr id="1" name=""/>
        <p:cNvGrpSpPr/>
        <p:nvPr>
          <p:custDataLst>
            <p:tags r:id="rId2"/>
          </p:custDataLst>
        </p:nvPr>
      </p:nvGrpSpPr>
      <p:grpSpPr>
        <a:xfrm>
          <a:off x="0" y="0"/>
          <a:ext cx="0" cy="0"/>
        </a:xfrm>
      </p:grpSpPr>
      <p:sp>
        <p:nvSpPr>
          <p:cNvPr id="5" name="文本框 4" title=""/>
          <p:cNvSpPr txBox="1"/>
          <p:nvPr>
            <p:custDataLst>
              <p:tags r:id="rId3"/>
            </p:custDataLst>
          </p:nvPr>
        </p:nvSpPr>
        <p:spPr>
          <a:xfrm>
            <a:off x="1875790" y="243205"/>
            <a:ext cx="3752215" cy="645160"/>
          </a:xfrm>
          <a:prstGeom prst="rect">
            <a:avLst/>
          </a:prstGeom>
          <a:noFill/>
        </p:spPr>
        <p:txBody>
          <a:bodyPr wrap="square" rtlCol="0">
            <a:spAutoFit/>
          </a:bodyPr>
          <a:lstStyle/>
          <a:p>
            <a:pPr algn="l">
              <a:buClrTx/>
              <a:buSzTx/>
              <a:buFontTx/>
            </a:pPr>
            <a:r>
              <a:rPr lang="zh-CN" altLang="en-US" sz="3600" spc="200">
                <a:solidFill>
                  <a:srgbClr val="9D8966"/>
                </a:solidFill>
                <a:uFillTx/>
                <a:latin typeface="Times New Roman" panose="02020603050405020304" charset="0"/>
                <a:ea typeface="汉仪颜楷简" panose="00020600040101010101" charset="-122"/>
                <a:cs typeface="+mj-cs"/>
              </a:rPr>
              <a:t>梳理层次</a:t>
            </a:r>
            <a:endParaRPr lang="zh-CN" altLang="en-US" sz="3600" spc="200">
              <a:solidFill>
                <a:srgbClr val="9D8966"/>
              </a:solidFill>
              <a:uFillTx/>
              <a:latin typeface="Times New Roman" panose="02020603050405020304" charset="0"/>
              <a:ea typeface="汉仪颜楷简" panose="00020600040101010101" charset="-122"/>
              <a:cs typeface="+mj-cs"/>
            </a:endParaRPr>
          </a:p>
        </p:txBody>
      </p:sp>
      <p:graphicFrame>
        <p:nvGraphicFramePr>
          <p:cNvPr id="55300" name="内容占位符 55299" title=""/>
          <p:cNvGraphicFramePr>
            <a:graphicFrameLocks noGrp="1"/>
          </p:cNvGraphicFramePr>
          <p:nvPr>
            <p:ph idx="4294967295"/>
            <p:custDataLst>
              <p:tags r:id="rId4"/>
            </p:custDataLst>
          </p:nvPr>
        </p:nvGraphicFramePr>
        <p:xfrm>
          <a:off x="951230" y="1103630"/>
          <a:ext cx="10289540" cy="4651375"/>
        </p:xfrm>
        <a:graphic>
          <a:graphicData uri="http://schemas.openxmlformats.org/drawingml/2006/table">
            <a:tbl>
              <a:tblPr/>
              <a:tblGrid>
                <a:gridCol w="1708150"/>
                <a:gridCol w="2790190"/>
                <a:gridCol w="3218815"/>
                <a:gridCol w="2572385"/>
              </a:tblGrid>
              <a:tr h="1534160">
                <a:tc rowSpan="3">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45000"/>
                        </a:lnSpc>
                        <a:spcBef>
                          <a:spcPct val="0"/>
                        </a:spcBef>
                        <a:buNone/>
                      </a:pPr>
                      <a:endParaRPr lang="zh-CN" altLang="en-US" sz="4000" b="1">
                        <a:solidFill>
                          <a:srgbClr val="FF0000"/>
                        </a:solidFill>
                        <a:ea typeface="隶书" panose="02010509060101010101" pitchFamily="49" charset="-122"/>
                      </a:endParaRPr>
                    </a:p>
                  </a:txBody>
                  <a:tcPr marL="121920" marR="121920" marT="60960" marB="6096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80000"/>
                        </a:spcBef>
                        <a:buNone/>
                      </a:pP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rPr>
                        <a:t>月下之景</a:t>
                      </a:r>
                      <a:endPar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80000"/>
                        </a:spcBef>
                        <a:buNone/>
                      </a:pP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rPr>
                        <a:t>画意</a:t>
                      </a:r>
                      <a:endPar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558925">
                <a:tc vMerge="1">
                  <a:txBody>
                    <a:bodyPr vert="horz" wrap="square"/>
                    <a:lstStyle/>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80000"/>
                        </a:spcBef>
                        <a:buNone/>
                      </a:pPr>
                      <a:endParaRPr lang="zh-CN" altLang="en-US" sz="3200" b="1">
                        <a:solidFill>
                          <a:srgbClr val="000066"/>
                        </a:solidFill>
                        <a:effectLst>
                          <a:outerShdw blurRad="38100" dist="38100" dir="2700000">
                            <a:srgbClr val="000000"/>
                          </a:outerShdw>
                        </a:effectLst>
                        <a:ea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a:solidFill>
                          <a:srgbClr val="000066"/>
                        </a:solidFill>
                        <a:ea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80000"/>
                        </a:spcBef>
                        <a:buNone/>
                      </a:pP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sym typeface="+mn-ea"/>
                        </a:rPr>
                        <a:t>哲理</a:t>
                      </a:r>
                      <a:endParaRPr lang="zh-CN" altLang="en-US" sz="3200" b="1" noProof="1">
                        <a:solidFill>
                          <a:schemeClr val="dk1"/>
                        </a:solidFill>
                        <a:effectLst>
                          <a:outerShdw blurRad="38100" dist="38100" dir="2700000">
                            <a:srgbClr val="000000"/>
                          </a:outerShdw>
                        </a:effectLst>
                        <a:latin typeface="Times New Roman" panose="02020603050405020304" charset="0"/>
                        <a:ea typeface="汉仪楷体简" panose="02010600000101010101" charset="-122"/>
                        <a:cs typeface="隶书" panose="02010509060101010101" pitchFamily="49" charset="-122"/>
                        <a:sym typeface="+mn-ea"/>
                      </a:endParaRPr>
                    </a:p>
                  </a:txBody>
                  <a:tcPr marL="121920" marR="121920" marT="60960" marB="6096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558290">
                <a:tc vMerge="1">
                  <a:txBody>
                    <a:bodyPr vert="horz" wrap="square"/>
                    <a:lstStyle/>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28575" cap="flat" cmpd="sng">
                      <a:solidFill>
                        <a:schemeClr val="tx1"/>
                      </a:solidFill>
                      <a:prstDash val="solid"/>
                      <a:headEnd type="none" w="med" len="med"/>
                      <a:tailEnd type="none" w="med" len="med"/>
                    </a:lnB>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80000"/>
                        </a:spcBef>
                        <a:buNone/>
                      </a:pPr>
                      <a:endParaRPr lang="zh-CN" altLang="en-US" sz="3200" b="1">
                        <a:solidFill>
                          <a:srgbClr val="000066"/>
                        </a:solidFill>
                        <a:effectLst>
                          <a:outerShdw blurRad="38100" dist="38100" dir="2700000">
                            <a:srgbClr val="000000"/>
                          </a:outerShdw>
                        </a:effectLst>
                        <a:ea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a:solidFill>
                          <a:srgbClr val="000066"/>
                        </a:solidFill>
                        <a:effectLst>
                          <a:outerShdw blurRad="38100" dist="38100" dir="2700000">
                            <a:srgbClr val="000000"/>
                          </a:outerShdw>
                        </a:effectLst>
                        <a:ea typeface="隶书" panose="02010509060101010101" pitchFamily="49" charset="-122"/>
                      </a:endParaRPr>
                    </a:p>
                  </a:txBody>
                  <a:tcPr marL="121920" marR="121920" marT="60960" marB="6096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80000"/>
                        </a:spcBef>
                        <a:buNone/>
                      </a:pP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sym typeface="+mn-ea"/>
                        </a:rPr>
                        <a:t>诗情</a:t>
                      </a:r>
                      <a:endParaRPr lang="zh-CN" altLang="en-US" sz="3200" b="1" noProof="1">
                        <a:solidFill>
                          <a:schemeClr val="dk1"/>
                        </a:solidFill>
                        <a:effectLst>
                          <a:outerShdw blurRad="38100" dist="38100" dir="2700000">
                            <a:srgbClr val="C0C0C0"/>
                          </a:outerShdw>
                        </a:effectLst>
                        <a:latin typeface="Times New Roman" panose="02020603050405020304" charset="0"/>
                        <a:ea typeface="汉仪楷体简" panose="02010600000101010101" charset="-122"/>
                        <a:cs typeface="隶书" panose="02010509060101010101" pitchFamily="49" charset="-122"/>
                        <a:sym typeface="+mn-ea"/>
                      </a:endParaRPr>
                    </a:p>
                  </a:txBody>
                  <a:tcPr marL="121920" marR="121920" marT="60960" marB="6096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pic>
        <p:nvPicPr>
          <p:cNvPr id="6" name="图片 5" title=""/>
          <p:cNvPicPr>
            <a:picLocks noChangeAspect="1"/>
          </p:cNvPicPr>
          <p:nvPr>
            <p:custDataLst>
              <p:tags r:id="rId6"/>
            </p:custDataLst>
          </p:nvPr>
        </p:nvPicPr>
        <p:blipFill>
          <a:blip r:embed="rId5"/>
          <a:stretch>
            <a:fillRect/>
          </a:stretch>
        </p:blipFill>
        <p:spPr>
          <a:xfrm>
            <a:off x="1292225" y="1256030"/>
            <a:ext cx="1266190" cy="4498975"/>
          </a:xfrm>
          <a:prstGeom prst="rect">
            <a:avLst/>
          </a:prstGeom>
        </p:spPr>
      </p:pic>
      <p:sp>
        <p:nvSpPr>
          <p:cNvPr id="55320" name="文本框 55319" title=""/>
          <p:cNvSpPr txBox="1"/>
          <p:nvPr>
            <p:custDataLst>
              <p:tags r:id="rId7"/>
            </p:custDataLst>
          </p:nvPr>
        </p:nvSpPr>
        <p:spPr>
          <a:xfrm>
            <a:off x="3210560" y="1944370"/>
            <a:ext cx="2136775" cy="521970"/>
          </a:xfrm>
          <a:prstGeom prst="rect">
            <a:avLst/>
          </a:prstGeom>
          <a:noFill/>
          <a:ln w="9525">
            <a:noFill/>
          </a:ln>
        </p:spPr>
        <p:txBody>
          <a:bodyPr wrap="square" anchor="t" anchorCtr="0">
            <a:spAutoFit/>
          </a:bodyPr>
          <a:lstStyle/>
          <a:p>
            <a:pPr>
              <a:spcBef>
                <a:spcPct val="50000"/>
              </a:spcBef>
            </a:pPr>
            <a:r>
              <a:rPr lang="zh-CN" altLang="en-US" sz="2800" b="1">
                <a:solidFill>
                  <a:srgbClr val="C00000"/>
                </a:solidFill>
                <a:latin typeface="Times New Roman" panose="02020603050405020304" charset="0"/>
                <a:ea typeface="汉仪楷体简" panose="02010600000101010101" charset="-122"/>
                <a:cs typeface="隶书" panose="02010509060101010101" pitchFamily="49" charset="-122"/>
              </a:rPr>
              <a:t>（1—8）</a:t>
            </a:r>
            <a:endParaRPr lang="zh-CN" altLang="en-US" sz="2800" b="1">
              <a:solidFill>
                <a:srgbClr val="C00000"/>
              </a:solidFill>
              <a:latin typeface="Times New Roman" panose="02020603050405020304" charset="0"/>
              <a:ea typeface="汉仪楷体简" panose="02010600000101010101" charset="-122"/>
              <a:cs typeface="隶书" panose="02010509060101010101" pitchFamily="49" charset="-122"/>
            </a:endParaRPr>
          </a:p>
        </p:txBody>
      </p:sp>
      <p:sp>
        <p:nvSpPr>
          <p:cNvPr id="55321" name="文本框 55320" title=""/>
          <p:cNvSpPr txBox="1"/>
          <p:nvPr>
            <p:custDataLst>
              <p:tags r:id="rId8"/>
            </p:custDataLst>
          </p:nvPr>
        </p:nvSpPr>
        <p:spPr>
          <a:xfrm>
            <a:off x="3210560" y="3577590"/>
            <a:ext cx="1965325" cy="521970"/>
          </a:xfrm>
          <a:prstGeom prst="rect">
            <a:avLst/>
          </a:prstGeom>
          <a:noFill/>
          <a:ln w="9525">
            <a:noFill/>
          </a:ln>
        </p:spPr>
        <p:txBody>
          <a:bodyPr wrap="square" anchor="t" anchorCtr="0">
            <a:spAutoFit/>
          </a:bodyPr>
          <a:lstStyle/>
          <a:p>
            <a:pPr>
              <a:spcBef>
                <a:spcPct val="50000"/>
              </a:spcBef>
            </a:pPr>
            <a:r>
              <a:rPr lang="zh-CN" altLang="en-US" sz="2800" b="1">
                <a:solidFill>
                  <a:srgbClr val="C00000"/>
                </a:solidFill>
                <a:latin typeface="Times New Roman" panose="02020603050405020304" charset="0"/>
                <a:ea typeface="汉仪楷体简" panose="02010600000101010101" charset="-122"/>
                <a:cs typeface="隶书" panose="02010509060101010101" pitchFamily="49" charset="-122"/>
              </a:rPr>
              <a:t>（9—16）</a:t>
            </a:r>
            <a:endParaRPr lang="zh-CN" altLang="en-US" sz="2800" b="1">
              <a:solidFill>
                <a:srgbClr val="C00000"/>
              </a:solidFill>
              <a:latin typeface="Times New Roman" panose="02020603050405020304" charset="0"/>
              <a:ea typeface="汉仪楷体简" panose="02010600000101010101" charset="-122"/>
              <a:cs typeface="隶书" panose="02010509060101010101" pitchFamily="49" charset="-122"/>
            </a:endParaRPr>
          </a:p>
        </p:txBody>
      </p:sp>
      <p:sp>
        <p:nvSpPr>
          <p:cNvPr id="55322" name="文本框 55321" title=""/>
          <p:cNvSpPr txBox="1"/>
          <p:nvPr>
            <p:custDataLst>
              <p:tags r:id="rId9"/>
            </p:custDataLst>
          </p:nvPr>
        </p:nvSpPr>
        <p:spPr>
          <a:xfrm>
            <a:off x="3140075" y="5071110"/>
            <a:ext cx="2106295" cy="521970"/>
          </a:xfrm>
          <a:prstGeom prst="rect">
            <a:avLst/>
          </a:prstGeom>
          <a:noFill/>
          <a:ln w="9525">
            <a:noFill/>
          </a:ln>
        </p:spPr>
        <p:txBody>
          <a:bodyPr wrap="square" anchor="t" anchorCtr="0">
            <a:spAutoFit/>
          </a:bodyPr>
          <a:lstStyle/>
          <a:p>
            <a:pPr>
              <a:spcBef>
                <a:spcPct val="50000"/>
              </a:spcBef>
            </a:pPr>
            <a:r>
              <a:rPr lang="zh-CN" altLang="en-US" sz="2800" b="1">
                <a:solidFill>
                  <a:srgbClr val="C00000"/>
                </a:solidFill>
                <a:latin typeface="Times New Roman" panose="02020603050405020304" charset="0"/>
                <a:ea typeface="汉仪楷体简" panose="02010600000101010101" charset="-122"/>
                <a:cs typeface="隶书" panose="02010509060101010101" pitchFamily="49" charset="-122"/>
              </a:rPr>
              <a:t>（17—36）</a:t>
            </a:r>
            <a:endParaRPr lang="zh-CN" altLang="en-US" sz="2800" b="1">
              <a:solidFill>
                <a:srgbClr val="C00000"/>
              </a:solidFill>
              <a:latin typeface="Times New Roman" panose="02020603050405020304" charset="0"/>
              <a:ea typeface="汉仪楷体简" panose="02010600000101010101" charset="-122"/>
              <a:cs typeface="隶书" panose="02010509060101010101" pitchFamily="49" charset="-122"/>
            </a:endParaRPr>
          </a:p>
        </p:txBody>
      </p:sp>
      <p:sp>
        <p:nvSpPr>
          <p:cNvPr id="55323" name="文本框 55322" title=""/>
          <p:cNvSpPr txBox="1"/>
          <p:nvPr>
            <p:custDataLst>
              <p:tags r:id="rId10"/>
            </p:custDataLst>
          </p:nvPr>
        </p:nvSpPr>
        <p:spPr>
          <a:xfrm>
            <a:off x="3196167" y="2761192"/>
            <a:ext cx="1811020" cy="829945"/>
          </a:xfrm>
          <a:prstGeom prst="rect">
            <a:avLst/>
          </a:prstGeom>
          <a:noFill/>
          <a:ln w="9525">
            <a:noFill/>
          </a:ln>
        </p:spPr>
        <p:txBody>
          <a:bodyPr wrap="none" anchor="t" anchorCtr="0">
            <a:spAutoFit/>
          </a:bodyPr>
          <a:lstStyle/>
          <a:p>
            <a:pPr>
              <a:lnSpc>
                <a:spcPct val="150000"/>
              </a:lnSpc>
              <a:spcBef>
                <a:spcPct val="80000"/>
              </a:spcBef>
              <a:buClr>
                <a:srgbClr val="DC5900"/>
              </a:buClr>
              <a:buSzPct val="75000"/>
              <a:buFont typeface="Wingdings" panose="05000000000000000000" pitchFamily="2" charset="2"/>
            </a:pPr>
            <a:r>
              <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rPr>
              <a:t>月下之思</a:t>
            </a:r>
            <a:endPar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endParaRPr>
          </a:p>
        </p:txBody>
      </p:sp>
      <p:sp>
        <p:nvSpPr>
          <p:cNvPr id="55324" name="文本框 55323" title=""/>
          <p:cNvSpPr txBox="1"/>
          <p:nvPr>
            <p:custDataLst>
              <p:tags r:id="rId11"/>
            </p:custDataLst>
          </p:nvPr>
        </p:nvSpPr>
        <p:spPr>
          <a:xfrm>
            <a:off x="6222154" y="2810298"/>
            <a:ext cx="1816100" cy="1076325"/>
          </a:xfrm>
          <a:prstGeom prst="rect">
            <a:avLst/>
          </a:prstGeom>
          <a:noFill/>
          <a:ln w="9525">
            <a:noFill/>
          </a:ln>
        </p:spPr>
        <p:txBody>
          <a:bodyPr wrap="none" anchor="t" anchorCtr="0">
            <a:spAutoFit/>
          </a:bodyPr>
          <a:lstStyle/>
          <a:p>
            <a:r>
              <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rPr>
              <a:t>人类无穷</a:t>
            </a:r>
            <a:endPar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endParaRPr>
          </a:p>
          <a:p>
            <a:r>
              <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rPr>
              <a:t>宇宙永恒</a:t>
            </a:r>
            <a:endPar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endParaRPr>
          </a:p>
        </p:txBody>
      </p:sp>
      <p:sp>
        <p:nvSpPr>
          <p:cNvPr id="55326" name="文本框 55325" title=""/>
          <p:cNvSpPr txBox="1"/>
          <p:nvPr>
            <p:custDataLst>
              <p:tags r:id="rId12"/>
            </p:custDataLst>
          </p:nvPr>
        </p:nvSpPr>
        <p:spPr>
          <a:xfrm>
            <a:off x="3195955" y="4364355"/>
            <a:ext cx="2151380" cy="829945"/>
          </a:xfrm>
          <a:prstGeom prst="rect">
            <a:avLst/>
          </a:prstGeom>
          <a:noFill/>
          <a:ln w="9525">
            <a:noFill/>
          </a:ln>
        </p:spPr>
        <p:txBody>
          <a:bodyPr wrap="square">
            <a:spAutoFit/>
          </a:bodyPr>
          <a:lstStyle/>
          <a:p>
            <a:pPr>
              <a:lnSpc>
                <a:spcPct val="150000"/>
              </a:lnSpc>
              <a:spcBef>
                <a:spcPct val="80000"/>
              </a:spcBef>
              <a:buClr>
                <a:srgbClr val="DC5900"/>
              </a:buClr>
              <a:buSzPct val="75000"/>
              <a:buFont typeface="Wingdings" panose="05000000000000000000" pitchFamily="2" charset="2"/>
            </a:pPr>
            <a:r>
              <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rPr>
              <a:t>月下之情</a:t>
            </a:r>
            <a:endPar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endParaRPr>
          </a:p>
        </p:txBody>
      </p:sp>
      <p:sp>
        <p:nvSpPr>
          <p:cNvPr id="55327" name="文本框 55326" title=""/>
          <p:cNvSpPr txBox="1"/>
          <p:nvPr>
            <p:custDataLst>
              <p:tags r:id="rId13"/>
            </p:custDataLst>
          </p:nvPr>
        </p:nvSpPr>
        <p:spPr>
          <a:xfrm>
            <a:off x="6222153" y="4487545"/>
            <a:ext cx="1811020" cy="1076325"/>
          </a:xfrm>
          <a:prstGeom prst="rect">
            <a:avLst/>
          </a:prstGeom>
          <a:noFill/>
          <a:ln w="9525">
            <a:noFill/>
          </a:ln>
        </p:spPr>
        <p:txBody>
          <a:bodyPr wrap="none" anchor="t" anchorCtr="0">
            <a:spAutoFit/>
          </a:bodyPr>
          <a:lstStyle/>
          <a:p>
            <a:r>
              <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rPr>
              <a:t>思妇怀远</a:t>
            </a:r>
            <a:endPar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endParaRPr>
          </a:p>
          <a:p>
            <a:r>
              <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rPr>
              <a:t>游子思归</a:t>
            </a:r>
            <a:endParaRPr lang="zh-CN" altLang="en-US" sz="3200" b="1" noProof="1">
              <a:solidFill>
                <a:schemeClr val="dk1"/>
              </a:solidFill>
              <a:latin typeface="Times New Roman" panose="02020603050405020304" charset="0"/>
              <a:ea typeface="汉仪楷体简" panose="02010600000101010101" charset="-122"/>
              <a:cs typeface="隶书" panose="02010509060101010101" pitchFamily="49" charset="-122"/>
            </a:endParaRPr>
          </a:p>
        </p:txBody>
      </p:sp>
      <p:sp>
        <p:nvSpPr>
          <p:cNvPr id="9" name="矩形 8" title=""/>
          <p:cNvSpPr/>
          <p:nvPr userDrawn="1">
            <p:custDataLst>
              <p:tags r:id="rId14"/>
            </p:custDataLst>
          </p:nvPr>
        </p:nvSpPr>
        <p:spPr>
          <a:xfrm rot="5400000">
            <a:off x="370069" y="-549138"/>
            <a:ext cx="1817334" cy="2557469"/>
          </a:xfrm>
          <a:prstGeom prst="rect">
            <a:avLst/>
          </a:prstGeom>
          <a:blipFill dpi="0" rotWithShape="1">
            <a:blip r:embed="rId15">
              <a:alphaModFix amt="50000"/>
            </a:blip>
            <a:stretch>
              <a:fillRect l="-30922" t="21229" b="-21229"/>
            </a:stretch>
          </a:blip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solidFill>
                <a:sysClr val="window" lastClr="FFFFFF"/>
              </a:solidFill>
              <a:latin typeface="隶书" panose="02010509060101010101" pitchFamily="49" charset="-122"/>
              <a:ea typeface="隶书" panose="02010509060101010101" pitchFamily="49" charset="-122"/>
              <a:cs typeface="隶书" panose="02010509060101010101" pitchFamily="49" charset="-122"/>
            </a:endParaRPr>
          </a:p>
        </p:txBody>
      </p:sp>
      <p:grpSp>
        <p:nvGrpSpPr>
          <p:cNvPr id="10" name="组合 9" title=""/>
          <p:cNvGrpSpPr/>
          <p:nvPr>
            <p:custDataLst>
              <p:tags r:id="rId16"/>
            </p:custDataLst>
          </p:nvPr>
        </p:nvGrpSpPr>
        <p:grpSpPr>
          <a:xfrm>
            <a:off x="-273459" y="249833"/>
            <a:ext cx="1996050" cy="1172906"/>
            <a:chOff x="-107268" y="-163737"/>
            <a:chExt cx="3140443" cy="1845368"/>
          </a:xfrm>
        </p:grpSpPr>
        <p:sp>
          <p:nvSpPr>
            <p:cNvPr id="11" name="Freeform 202"/>
            <p:cNvSpPr>
              <a:spLocks noEditPoints="1"/>
            </p:cNvSpPr>
            <p:nvPr>
              <p:custDataLst>
                <p:tags r:id="rId17"/>
              </p:custDataLst>
            </p:nvPr>
          </p:nvSpPr>
          <p:spPr bwMode="auto">
            <a:xfrm flipH="1">
              <a:off x="122287" y="-163737"/>
              <a:ext cx="1967798" cy="1509325"/>
            </a:xfrm>
            <a:custGeom>
              <a:gdLst>
                <a:gd name="T0" fmla="*/ 1088 w 1300"/>
                <a:gd name="T1" fmla="*/ 228 h 996"/>
                <a:gd name="T2" fmla="*/ 1174 w 1300"/>
                <a:gd name="T3" fmla="*/ 110 h 996"/>
                <a:gd name="T4" fmla="*/ 1034 w 1300"/>
                <a:gd name="T5" fmla="*/ 183 h 996"/>
                <a:gd name="T6" fmla="*/ 955 w 1300"/>
                <a:gd name="T7" fmla="*/ 247 h 996"/>
                <a:gd name="T8" fmla="*/ 899 w 1300"/>
                <a:gd name="T9" fmla="*/ 318 h 996"/>
                <a:gd name="T10" fmla="*/ 1174 w 1300"/>
                <a:gd name="T11" fmla="*/ 110 h 996"/>
                <a:gd name="T12" fmla="*/ 819 w 1300"/>
                <a:gd name="T13" fmla="*/ 582 h 996"/>
                <a:gd name="T14" fmla="*/ 876 w 1300"/>
                <a:gd name="T15" fmla="*/ 335 h 996"/>
                <a:gd name="T16" fmla="*/ 932 w 1300"/>
                <a:gd name="T17" fmla="*/ 261 h 996"/>
                <a:gd name="T18" fmla="*/ 967 w 1300"/>
                <a:gd name="T19" fmla="*/ 216 h 996"/>
                <a:gd name="T20" fmla="*/ 623 w 1300"/>
                <a:gd name="T21" fmla="*/ 339 h 996"/>
                <a:gd name="T22" fmla="*/ 523 w 1300"/>
                <a:gd name="T23" fmla="*/ 394 h 996"/>
                <a:gd name="T24" fmla="*/ 493 w 1300"/>
                <a:gd name="T25" fmla="*/ 402 h 996"/>
                <a:gd name="T26" fmla="*/ 381 w 1300"/>
                <a:gd name="T27" fmla="*/ 457 h 996"/>
                <a:gd name="T28" fmla="*/ 258 w 1300"/>
                <a:gd name="T29" fmla="*/ 517 h 996"/>
                <a:gd name="T30" fmla="*/ 311 w 1300"/>
                <a:gd name="T31" fmla="*/ 513 h 996"/>
                <a:gd name="T32" fmla="*/ 264 w 1300"/>
                <a:gd name="T33" fmla="*/ 604 h 996"/>
                <a:gd name="T34" fmla="*/ 365 w 1300"/>
                <a:gd name="T35" fmla="*/ 530 h 996"/>
                <a:gd name="T36" fmla="*/ 345 w 1300"/>
                <a:gd name="T37" fmla="*/ 564 h 996"/>
                <a:gd name="T38" fmla="*/ 444 w 1300"/>
                <a:gd name="T39" fmla="*/ 479 h 996"/>
                <a:gd name="T40" fmla="*/ 542 w 1300"/>
                <a:gd name="T41" fmla="*/ 429 h 996"/>
                <a:gd name="T42" fmla="*/ 494 w 1300"/>
                <a:gd name="T43" fmla="*/ 493 h 996"/>
                <a:gd name="T44" fmla="*/ 448 w 1300"/>
                <a:gd name="T45" fmla="*/ 593 h 996"/>
                <a:gd name="T46" fmla="*/ 371 w 1300"/>
                <a:gd name="T47" fmla="*/ 713 h 996"/>
                <a:gd name="T48" fmla="*/ 379 w 1300"/>
                <a:gd name="T49" fmla="*/ 671 h 996"/>
                <a:gd name="T50" fmla="*/ 218 w 1300"/>
                <a:gd name="T51" fmla="*/ 784 h 996"/>
                <a:gd name="T52" fmla="*/ 291 w 1300"/>
                <a:gd name="T53" fmla="*/ 781 h 996"/>
                <a:gd name="T54" fmla="*/ 237 w 1300"/>
                <a:gd name="T55" fmla="*/ 910 h 996"/>
                <a:gd name="T56" fmla="*/ 227 w 1300"/>
                <a:gd name="T57" fmla="*/ 952 h 996"/>
                <a:gd name="T58" fmla="*/ 266 w 1300"/>
                <a:gd name="T59" fmla="*/ 888 h 996"/>
                <a:gd name="T60" fmla="*/ 358 w 1300"/>
                <a:gd name="T61" fmla="*/ 820 h 996"/>
                <a:gd name="T62" fmla="*/ 461 w 1300"/>
                <a:gd name="T63" fmla="*/ 744 h 996"/>
                <a:gd name="T64" fmla="*/ 428 w 1300"/>
                <a:gd name="T65" fmla="*/ 712 h 996"/>
                <a:gd name="T66" fmla="*/ 755 w 1300"/>
                <a:gd name="T67" fmla="*/ 323 h 996"/>
                <a:gd name="T68" fmla="*/ 663 w 1300"/>
                <a:gd name="T69" fmla="*/ 441 h 996"/>
                <a:gd name="T70" fmla="*/ 394 w 1300"/>
                <a:gd name="T71" fmla="*/ 795 h 996"/>
                <a:gd name="T72" fmla="*/ 367 w 1300"/>
                <a:gd name="T73" fmla="*/ 906 h 996"/>
                <a:gd name="T74" fmla="*/ 218 w 1300"/>
                <a:gd name="T75" fmla="*/ 784 h 996"/>
                <a:gd name="T76" fmla="*/ 451 w 1300"/>
                <a:gd name="T77" fmla="*/ 548 h 996"/>
                <a:gd name="T78" fmla="*/ 283 w 1300"/>
                <a:gd name="T79" fmla="*/ 672 h 996"/>
                <a:gd name="T80" fmla="*/ 365 w 1300"/>
                <a:gd name="T81" fmla="*/ 530 h 996"/>
                <a:gd name="T82" fmla="*/ 0 w 1300"/>
                <a:gd name="T83" fmla="*/ 624 h 996"/>
                <a:gd name="T84" fmla="*/ 193 w 1300"/>
                <a:gd name="T85" fmla="*/ 555 h 996"/>
                <a:gd name="T86" fmla="*/ 463 w 1300"/>
                <a:gd name="T87" fmla="*/ 407 h 996"/>
                <a:gd name="T88" fmla="*/ 425 w 1300"/>
                <a:gd name="T89" fmla="*/ 411 h 996"/>
                <a:gd name="T90" fmla="*/ 523 w 1300"/>
                <a:gd name="T91" fmla="*/ 362 h 996"/>
                <a:gd name="T92" fmla="*/ 541 w 1300"/>
                <a:gd name="T93" fmla="*/ 369 h 996"/>
                <a:gd name="T94" fmla="*/ 736 w 1300"/>
                <a:gd name="T95" fmla="*/ 255 h 996"/>
                <a:gd name="T96" fmla="*/ 1034 w 1300"/>
                <a:gd name="T97" fmla="*/ 183 h 996"/>
                <a:gd name="T98" fmla="*/ 577 w 1300"/>
                <a:gd name="T99" fmla="*/ 372 h 996"/>
                <a:gd name="T100" fmla="*/ 604 w 1300"/>
                <a:gd name="T101" fmla="*/ 736 h 996"/>
                <a:gd name="T102" fmla="*/ 604 w 1300"/>
                <a:gd name="T103" fmla="*/ 736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6">
                  <a:moveTo>
                    <a:pt x="1088" y="228"/>
                  </a:moveTo>
                  <a:cubicBezTo>
                    <a:pt x="921" y="352"/>
                    <a:pt x="921" y="352"/>
                    <a:pt x="921" y="352"/>
                  </a:cubicBezTo>
                  <a:cubicBezTo>
                    <a:pt x="952" y="340"/>
                    <a:pt x="982" y="325"/>
                    <a:pt x="1010" y="306"/>
                  </a:cubicBezTo>
                  <a:cubicBezTo>
                    <a:pt x="1037" y="282"/>
                    <a:pt x="1063" y="255"/>
                    <a:pt x="1088" y="228"/>
                  </a:cubicBezTo>
                  <a:close/>
                  <a:moveTo>
                    <a:pt x="1297" y="33"/>
                  </a:moveTo>
                  <a:cubicBezTo>
                    <a:pt x="1298" y="22"/>
                    <a:pt x="1299" y="11"/>
                    <a:pt x="1300" y="0"/>
                  </a:cubicBezTo>
                  <a:cubicBezTo>
                    <a:pt x="1239" y="38"/>
                    <a:pt x="1174" y="78"/>
                    <a:pt x="1111" y="119"/>
                  </a:cubicBezTo>
                  <a:cubicBezTo>
                    <a:pt x="1131" y="115"/>
                    <a:pt x="1152" y="112"/>
                    <a:pt x="1174" y="110"/>
                  </a:cubicBezTo>
                  <a:cubicBezTo>
                    <a:pt x="1297" y="33"/>
                    <a:pt x="1297" y="33"/>
                    <a:pt x="1297" y="33"/>
                  </a:cubicBezTo>
                  <a:close/>
                  <a:moveTo>
                    <a:pt x="1174" y="110"/>
                  </a:moveTo>
                  <a:cubicBezTo>
                    <a:pt x="1170" y="112"/>
                    <a:pt x="1170" y="112"/>
                    <a:pt x="1170" y="112"/>
                  </a:cubicBezTo>
                  <a:cubicBezTo>
                    <a:pt x="1120" y="126"/>
                    <a:pt x="1075" y="151"/>
                    <a:pt x="1034" y="183"/>
                  </a:cubicBezTo>
                  <a:cubicBezTo>
                    <a:pt x="1153" y="123"/>
                    <a:pt x="1153" y="123"/>
                    <a:pt x="1153" y="123"/>
                  </a:cubicBezTo>
                  <a:cubicBezTo>
                    <a:pt x="972" y="236"/>
                    <a:pt x="972" y="236"/>
                    <a:pt x="972" y="236"/>
                  </a:cubicBezTo>
                  <a:cubicBezTo>
                    <a:pt x="965" y="243"/>
                    <a:pt x="958" y="250"/>
                    <a:pt x="951" y="257"/>
                  </a:cubicBezTo>
                  <a:cubicBezTo>
                    <a:pt x="955" y="247"/>
                    <a:pt x="955" y="247"/>
                    <a:pt x="955" y="247"/>
                  </a:cubicBezTo>
                  <a:cubicBezTo>
                    <a:pt x="932" y="261"/>
                    <a:pt x="932" y="261"/>
                    <a:pt x="932" y="261"/>
                  </a:cubicBezTo>
                  <a:cubicBezTo>
                    <a:pt x="923" y="274"/>
                    <a:pt x="914" y="288"/>
                    <a:pt x="907" y="302"/>
                  </a:cubicBezTo>
                  <a:cubicBezTo>
                    <a:pt x="896" y="313"/>
                    <a:pt x="886" y="324"/>
                    <a:pt x="876" y="335"/>
                  </a:cubicBezTo>
                  <a:cubicBezTo>
                    <a:pt x="899" y="318"/>
                    <a:pt x="899" y="318"/>
                    <a:pt x="899" y="318"/>
                  </a:cubicBezTo>
                  <a:cubicBezTo>
                    <a:pt x="859" y="399"/>
                    <a:pt x="840" y="491"/>
                    <a:pt x="819" y="582"/>
                  </a:cubicBezTo>
                  <a:cubicBezTo>
                    <a:pt x="938" y="289"/>
                    <a:pt x="938" y="289"/>
                    <a:pt x="938" y="289"/>
                  </a:cubicBezTo>
                  <a:cubicBezTo>
                    <a:pt x="1179" y="110"/>
                    <a:pt x="1179" y="110"/>
                    <a:pt x="1179" y="110"/>
                  </a:cubicBezTo>
                  <a:cubicBezTo>
                    <a:pt x="1177" y="110"/>
                    <a:pt x="1175" y="110"/>
                    <a:pt x="1174" y="110"/>
                  </a:cubicBezTo>
                  <a:close/>
                  <a:moveTo>
                    <a:pt x="819" y="582"/>
                  </a:moveTo>
                  <a:cubicBezTo>
                    <a:pt x="738" y="783"/>
                    <a:pt x="738" y="783"/>
                    <a:pt x="738" y="783"/>
                  </a:cubicBezTo>
                  <a:cubicBezTo>
                    <a:pt x="759" y="755"/>
                    <a:pt x="777" y="725"/>
                    <a:pt x="792" y="693"/>
                  </a:cubicBezTo>
                  <a:cubicBezTo>
                    <a:pt x="802" y="657"/>
                    <a:pt x="811" y="619"/>
                    <a:pt x="819" y="582"/>
                  </a:cubicBezTo>
                  <a:close/>
                  <a:moveTo>
                    <a:pt x="876" y="335"/>
                  </a:moveTo>
                  <a:cubicBezTo>
                    <a:pt x="708" y="459"/>
                    <a:pt x="708" y="459"/>
                    <a:pt x="708" y="459"/>
                  </a:cubicBezTo>
                  <a:cubicBezTo>
                    <a:pt x="739" y="447"/>
                    <a:pt x="770" y="432"/>
                    <a:pt x="798" y="413"/>
                  </a:cubicBezTo>
                  <a:cubicBezTo>
                    <a:pt x="825" y="388"/>
                    <a:pt x="850" y="362"/>
                    <a:pt x="876" y="335"/>
                  </a:cubicBezTo>
                  <a:close/>
                  <a:moveTo>
                    <a:pt x="932" y="261"/>
                  </a:moveTo>
                  <a:cubicBezTo>
                    <a:pt x="942" y="245"/>
                    <a:pt x="954" y="230"/>
                    <a:pt x="967" y="216"/>
                  </a:cubicBezTo>
                  <a:cubicBezTo>
                    <a:pt x="773" y="360"/>
                    <a:pt x="773" y="360"/>
                    <a:pt x="773" y="360"/>
                  </a:cubicBezTo>
                  <a:cubicBezTo>
                    <a:pt x="932" y="261"/>
                    <a:pt x="932" y="261"/>
                    <a:pt x="932" y="261"/>
                  </a:cubicBezTo>
                  <a:close/>
                  <a:moveTo>
                    <a:pt x="773" y="360"/>
                  </a:moveTo>
                  <a:cubicBezTo>
                    <a:pt x="745" y="378"/>
                    <a:pt x="745" y="378"/>
                    <a:pt x="745" y="378"/>
                  </a:cubicBezTo>
                  <a:cubicBezTo>
                    <a:pt x="769" y="351"/>
                    <a:pt x="850" y="293"/>
                    <a:pt x="951" y="224"/>
                  </a:cubicBezTo>
                  <a:cubicBezTo>
                    <a:pt x="967" y="216"/>
                    <a:pt x="967" y="216"/>
                    <a:pt x="967" y="216"/>
                  </a:cubicBezTo>
                  <a:cubicBezTo>
                    <a:pt x="966" y="216"/>
                    <a:pt x="964" y="216"/>
                    <a:pt x="963" y="216"/>
                  </a:cubicBezTo>
                  <a:cubicBezTo>
                    <a:pt x="1009" y="185"/>
                    <a:pt x="1059" y="152"/>
                    <a:pt x="1111" y="119"/>
                  </a:cubicBezTo>
                  <a:cubicBezTo>
                    <a:pt x="1040" y="135"/>
                    <a:pt x="973" y="169"/>
                    <a:pt x="917" y="217"/>
                  </a:cubicBezTo>
                  <a:cubicBezTo>
                    <a:pt x="811" y="227"/>
                    <a:pt x="716" y="284"/>
                    <a:pt x="623" y="339"/>
                  </a:cubicBezTo>
                  <a:cubicBezTo>
                    <a:pt x="736" y="255"/>
                    <a:pt x="736" y="255"/>
                    <a:pt x="736" y="255"/>
                  </a:cubicBezTo>
                  <a:cubicBezTo>
                    <a:pt x="660" y="274"/>
                    <a:pt x="598" y="317"/>
                    <a:pt x="541" y="369"/>
                  </a:cubicBezTo>
                  <a:cubicBezTo>
                    <a:pt x="618" y="342"/>
                    <a:pt x="618" y="342"/>
                    <a:pt x="618" y="342"/>
                  </a:cubicBezTo>
                  <a:cubicBezTo>
                    <a:pt x="586" y="360"/>
                    <a:pt x="555" y="378"/>
                    <a:pt x="523" y="394"/>
                  </a:cubicBezTo>
                  <a:cubicBezTo>
                    <a:pt x="520" y="395"/>
                    <a:pt x="516" y="396"/>
                    <a:pt x="512" y="397"/>
                  </a:cubicBezTo>
                  <a:cubicBezTo>
                    <a:pt x="501" y="408"/>
                    <a:pt x="489" y="420"/>
                    <a:pt x="478" y="432"/>
                  </a:cubicBezTo>
                  <a:cubicBezTo>
                    <a:pt x="475" y="432"/>
                    <a:pt x="472" y="433"/>
                    <a:pt x="469" y="433"/>
                  </a:cubicBezTo>
                  <a:cubicBezTo>
                    <a:pt x="493" y="402"/>
                    <a:pt x="493" y="402"/>
                    <a:pt x="493" y="402"/>
                  </a:cubicBezTo>
                  <a:cubicBezTo>
                    <a:pt x="483" y="404"/>
                    <a:pt x="473" y="405"/>
                    <a:pt x="463" y="407"/>
                  </a:cubicBezTo>
                  <a:cubicBezTo>
                    <a:pt x="451" y="418"/>
                    <a:pt x="440" y="429"/>
                    <a:pt x="429" y="441"/>
                  </a:cubicBezTo>
                  <a:cubicBezTo>
                    <a:pt x="427" y="442"/>
                    <a:pt x="425" y="443"/>
                    <a:pt x="423" y="443"/>
                  </a:cubicBezTo>
                  <a:cubicBezTo>
                    <a:pt x="409" y="447"/>
                    <a:pt x="395" y="452"/>
                    <a:pt x="381" y="457"/>
                  </a:cubicBezTo>
                  <a:cubicBezTo>
                    <a:pt x="376" y="459"/>
                    <a:pt x="371" y="461"/>
                    <a:pt x="367" y="463"/>
                  </a:cubicBezTo>
                  <a:cubicBezTo>
                    <a:pt x="362" y="465"/>
                    <a:pt x="357" y="467"/>
                    <a:pt x="353" y="469"/>
                  </a:cubicBezTo>
                  <a:cubicBezTo>
                    <a:pt x="330" y="479"/>
                    <a:pt x="307" y="490"/>
                    <a:pt x="285" y="502"/>
                  </a:cubicBezTo>
                  <a:cubicBezTo>
                    <a:pt x="276" y="507"/>
                    <a:pt x="267" y="512"/>
                    <a:pt x="258" y="517"/>
                  </a:cubicBezTo>
                  <a:cubicBezTo>
                    <a:pt x="249" y="522"/>
                    <a:pt x="240" y="528"/>
                    <a:pt x="231" y="533"/>
                  </a:cubicBezTo>
                  <a:cubicBezTo>
                    <a:pt x="222" y="538"/>
                    <a:pt x="213" y="543"/>
                    <a:pt x="205" y="548"/>
                  </a:cubicBezTo>
                  <a:cubicBezTo>
                    <a:pt x="201" y="550"/>
                    <a:pt x="197" y="553"/>
                    <a:pt x="193" y="555"/>
                  </a:cubicBezTo>
                  <a:cubicBezTo>
                    <a:pt x="311" y="513"/>
                    <a:pt x="311" y="513"/>
                    <a:pt x="311" y="513"/>
                  </a:cubicBezTo>
                  <a:cubicBezTo>
                    <a:pt x="282" y="533"/>
                    <a:pt x="255" y="558"/>
                    <a:pt x="232" y="585"/>
                  </a:cubicBezTo>
                  <a:cubicBezTo>
                    <a:pt x="261" y="570"/>
                    <a:pt x="261" y="570"/>
                    <a:pt x="261" y="570"/>
                  </a:cubicBezTo>
                  <a:cubicBezTo>
                    <a:pt x="188" y="618"/>
                    <a:pt x="126" y="688"/>
                    <a:pt x="87" y="770"/>
                  </a:cubicBezTo>
                  <a:cubicBezTo>
                    <a:pt x="264" y="604"/>
                    <a:pt x="264" y="604"/>
                    <a:pt x="264" y="604"/>
                  </a:cubicBezTo>
                  <a:cubicBezTo>
                    <a:pt x="265" y="604"/>
                    <a:pt x="265" y="604"/>
                    <a:pt x="265" y="604"/>
                  </a:cubicBezTo>
                  <a:cubicBezTo>
                    <a:pt x="346" y="528"/>
                    <a:pt x="346" y="528"/>
                    <a:pt x="346" y="528"/>
                  </a:cubicBezTo>
                  <a:cubicBezTo>
                    <a:pt x="376" y="513"/>
                    <a:pt x="376" y="513"/>
                    <a:pt x="376" y="513"/>
                  </a:cubicBezTo>
                  <a:cubicBezTo>
                    <a:pt x="373" y="518"/>
                    <a:pt x="369" y="524"/>
                    <a:pt x="365" y="530"/>
                  </a:cubicBezTo>
                  <a:cubicBezTo>
                    <a:pt x="413" y="494"/>
                    <a:pt x="413" y="494"/>
                    <a:pt x="413" y="494"/>
                  </a:cubicBezTo>
                  <a:cubicBezTo>
                    <a:pt x="424" y="489"/>
                    <a:pt x="424" y="489"/>
                    <a:pt x="424" y="489"/>
                  </a:cubicBezTo>
                  <a:cubicBezTo>
                    <a:pt x="401" y="513"/>
                    <a:pt x="378" y="536"/>
                    <a:pt x="354" y="558"/>
                  </a:cubicBezTo>
                  <a:cubicBezTo>
                    <a:pt x="351" y="560"/>
                    <a:pt x="348" y="562"/>
                    <a:pt x="345" y="564"/>
                  </a:cubicBezTo>
                  <a:cubicBezTo>
                    <a:pt x="325" y="598"/>
                    <a:pt x="307" y="633"/>
                    <a:pt x="289" y="668"/>
                  </a:cubicBezTo>
                  <a:cubicBezTo>
                    <a:pt x="290" y="667"/>
                    <a:pt x="290" y="667"/>
                    <a:pt x="290" y="667"/>
                  </a:cubicBezTo>
                  <a:cubicBezTo>
                    <a:pt x="428" y="487"/>
                    <a:pt x="428" y="487"/>
                    <a:pt x="428" y="487"/>
                  </a:cubicBezTo>
                  <a:cubicBezTo>
                    <a:pt x="444" y="479"/>
                    <a:pt x="444" y="479"/>
                    <a:pt x="444" y="479"/>
                  </a:cubicBezTo>
                  <a:cubicBezTo>
                    <a:pt x="542" y="429"/>
                    <a:pt x="542" y="429"/>
                    <a:pt x="542" y="429"/>
                  </a:cubicBezTo>
                  <a:cubicBezTo>
                    <a:pt x="609" y="396"/>
                    <a:pt x="609" y="396"/>
                    <a:pt x="609" y="396"/>
                  </a:cubicBezTo>
                  <a:cubicBezTo>
                    <a:pt x="580" y="418"/>
                    <a:pt x="552" y="443"/>
                    <a:pt x="526" y="470"/>
                  </a:cubicBezTo>
                  <a:cubicBezTo>
                    <a:pt x="542" y="429"/>
                    <a:pt x="542" y="429"/>
                    <a:pt x="542" y="429"/>
                  </a:cubicBezTo>
                  <a:cubicBezTo>
                    <a:pt x="535" y="437"/>
                    <a:pt x="528" y="446"/>
                    <a:pt x="521" y="454"/>
                  </a:cubicBezTo>
                  <a:cubicBezTo>
                    <a:pt x="518" y="458"/>
                    <a:pt x="515" y="462"/>
                    <a:pt x="512" y="467"/>
                  </a:cubicBezTo>
                  <a:cubicBezTo>
                    <a:pt x="509" y="471"/>
                    <a:pt x="506" y="475"/>
                    <a:pt x="503" y="480"/>
                  </a:cubicBezTo>
                  <a:cubicBezTo>
                    <a:pt x="500" y="484"/>
                    <a:pt x="497" y="489"/>
                    <a:pt x="494" y="493"/>
                  </a:cubicBezTo>
                  <a:cubicBezTo>
                    <a:pt x="490" y="500"/>
                    <a:pt x="486" y="508"/>
                    <a:pt x="482" y="515"/>
                  </a:cubicBezTo>
                  <a:cubicBezTo>
                    <a:pt x="472" y="526"/>
                    <a:pt x="461" y="537"/>
                    <a:pt x="451" y="548"/>
                  </a:cubicBezTo>
                  <a:cubicBezTo>
                    <a:pt x="474" y="531"/>
                    <a:pt x="474" y="531"/>
                    <a:pt x="474" y="531"/>
                  </a:cubicBezTo>
                  <a:cubicBezTo>
                    <a:pt x="464" y="551"/>
                    <a:pt x="455" y="572"/>
                    <a:pt x="448" y="593"/>
                  </a:cubicBezTo>
                  <a:cubicBezTo>
                    <a:pt x="446" y="598"/>
                    <a:pt x="444" y="603"/>
                    <a:pt x="442" y="608"/>
                  </a:cubicBezTo>
                  <a:cubicBezTo>
                    <a:pt x="437" y="623"/>
                    <a:pt x="432" y="639"/>
                    <a:pt x="428" y="654"/>
                  </a:cubicBezTo>
                  <a:cubicBezTo>
                    <a:pt x="423" y="671"/>
                    <a:pt x="419" y="688"/>
                    <a:pt x="415" y="704"/>
                  </a:cubicBezTo>
                  <a:cubicBezTo>
                    <a:pt x="400" y="706"/>
                    <a:pt x="386" y="709"/>
                    <a:pt x="371" y="713"/>
                  </a:cubicBezTo>
                  <a:cubicBezTo>
                    <a:pt x="414" y="642"/>
                    <a:pt x="414" y="642"/>
                    <a:pt x="414" y="642"/>
                  </a:cubicBezTo>
                  <a:cubicBezTo>
                    <a:pt x="408" y="646"/>
                    <a:pt x="402" y="651"/>
                    <a:pt x="396" y="656"/>
                  </a:cubicBezTo>
                  <a:cubicBezTo>
                    <a:pt x="393" y="658"/>
                    <a:pt x="391" y="661"/>
                    <a:pt x="388" y="663"/>
                  </a:cubicBezTo>
                  <a:cubicBezTo>
                    <a:pt x="385" y="666"/>
                    <a:pt x="382" y="668"/>
                    <a:pt x="379" y="671"/>
                  </a:cubicBezTo>
                  <a:cubicBezTo>
                    <a:pt x="377" y="673"/>
                    <a:pt x="374" y="676"/>
                    <a:pt x="371" y="679"/>
                  </a:cubicBezTo>
                  <a:cubicBezTo>
                    <a:pt x="366" y="684"/>
                    <a:pt x="360" y="689"/>
                    <a:pt x="355" y="695"/>
                  </a:cubicBezTo>
                  <a:cubicBezTo>
                    <a:pt x="346" y="705"/>
                    <a:pt x="337" y="715"/>
                    <a:pt x="328" y="726"/>
                  </a:cubicBezTo>
                  <a:cubicBezTo>
                    <a:pt x="290" y="740"/>
                    <a:pt x="252" y="760"/>
                    <a:pt x="218" y="784"/>
                  </a:cubicBezTo>
                  <a:cubicBezTo>
                    <a:pt x="200" y="804"/>
                    <a:pt x="180" y="822"/>
                    <a:pt x="159" y="838"/>
                  </a:cubicBezTo>
                  <a:cubicBezTo>
                    <a:pt x="168" y="826"/>
                    <a:pt x="168" y="826"/>
                    <a:pt x="168" y="826"/>
                  </a:cubicBezTo>
                  <a:cubicBezTo>
                    <a:pt x="158" y="836"/>
                    <a:pt x="148" y="846"/>
                    <a:pt x="139" y="857"/>
                  </a:cubicBezTo>
                  <a:cubicBezTo>
                    <a:pt x="291" y="781"/>
                    <a:pt x="291" y="781"/>
                    <a:pt x="291" y="781"/>
                  </a:cubicBezTo>
                  <a:cubicBezTo>
                    <a:pt x="282" y="796"/>
                    <a:pt x="273" y="812"/>
                    <a:pt x="266" y="829"/>
                  </a:cubicBezTo>
                  <a:cubicBezTo>
                    <a:pt x="264" y="833"/>
                    <a:pt x="262" y="836"/>
                    <a:pt x="261" y="840"/>
                  </a:cubicBezTo>
                  <a:cubicBezTo>
                    <a:pt x="253" y="858"/>
                    <a:pt x="246" y="876"/>
                    <a:pt x="241" y="895"/>
                  </a:cubicBezTo>
                  <a:cubicBezTo>
                    <a:pt x="239" y="900"/>
                    <a:pt x="238" y="905"/>
                    <a:pt x="237" y="910"/>
                  </a:cubicBezTo>
                  <a:cubicBezTo>
                    <a:pt x="191" y="944"/>
                    <a:pt x="191" y="944"/>
                    <a:pt x="191" y="944"/>
                  </a:cubicBezTo>
                  <a:cubicBezTo>
                    <a:pt x="205" y="938"/>
                    <a:pt x="219" y="932"/>
                    <a:pt x="232" y="925"/>
                  </a:cubicBezTo>
                  <a:cubicBezTo>
                    <a:pt x="232" y="926"/>
                    <a:pt x="232" y="928"/>
                    <a:pt x="232" y="929"/>
                  </a:cubicBezTo>
                  <a:cubicBezTo>
                    <a:pt x="230" y="937"/>
                    <a:pt x="228" y="944"/>
                    <a:pt x="227" y="952"/>
                  </a:cubicBezTo>
                  <a:cubicBezTo>
                    <a:pt x="248" y="917"/>
                    <a:pt x="248" y="917"/>
                    <a:pt x="248" y="917"/>
                  </a:cubicBezTo>
                  <a:cubicBezTo>
                    <a:pt x="259" y="911"/>
                    <a:pt x="270" y="905"/>
                    <a:pt x="280" y="898"/>
                  </a:cubicBezTo>
                  <a:cubicBezTo>
                    <a:pt x="307" y="873"/>
                    <a:pt x="332" y="847"/>
                    <a:pt x="358" y="820"/>
                  </a:cubicBezTo>
                  <a:cubicBezTo>
                    <a:pt x="266" y="888"/>
                    <a:pt x="266" y="888"/>
                    <a:pt x="266" y="888"/>
                  </a:cubicBezTo>
                  <a:cubicBezTo>
                    <a:pt x="347" y="752"/>
                    <a:pt x="347" y="752"/>
                    <a:pt x="347" y="752"/>
                  </a:cubicBezTo>
                  <a:cubicBezTo>
                    <a:pt x="411" y="720"/>
                    <a:pt x="411" y="720"/>
                    <a:pt x="411" y="720"/>
                  </a:cubicBezTo>
                  <a:cubicBezTo>
                    <a:pt x="407" y="739"/>
                    <a:pt x="403" y="758"/>
                    <a:pt x="398" y="777"/>
                  </a:cubicBezTo>
                  <a:cubicBezTo>
                    <a:pt x="385" y="791"/>
                    <a:pt x="371" y="805"/>
                    <a:pt x="358" y="820"/>
                  </a:cubicBezTo>
                  <a:cubicBezTo>
                    <a:pt x="395" y="792"/>
                    <a:pt x="395" y="792"/>
                    <a:pt x="395" y="792"/>
                  </a:cubicBezTo>
                  <a:cubicBezTo>
                    <a:pt x="395" y="793"/>
                    <a:pt x="394" y="794"/>
                    <a:pt x="394" y="795"/>
                  </a:cubicBezTo>
                  <a:cubicBezTo>
                    <a:pt x="396" y="792"/>
                    <a:pt x="396" y="792"/>
                    <a:pt x="396" y="792"/>
                  </a:cubicBezTo>
                  <a:cubicBezTo>
                    <a:pt x="461" y="744"/>
                    <a:pt x="461" y="744"/>
                    <a:pt x="461" y="744"/>
                  </a:cubicBezTo>
                  <a:cubicBezTo>
                    <a:pt x="438" y="772"/>
                    <a:pt x="419" y="804"/>
                    <a:pt x="403" y="837"/>
                  </a:cubicBezTo>
                  <a:cubicBezTo>
                    <a:pt x="662" y="595"/>
                    <a:pt x="662" y="595"/>
                    <a:pt x="662" y="595"/>
                  </a:cubicBezTo>
                  <a:cubicBezTo>
                    <a:pt x="558" y="620"/>
                    <a:pt x="479" y="693"/>
                    <a:pt x="404" y="771"/>
                  </a:cubicBezTo>
                  <a:cubicBezTo>
                    <a:pt x="428" y="712"/>
                    <a:pt x="428" y="712"/>
                    <a:pt x="428" y="712"/>
                  </a:cubicBezTo>
                  <a:cubicBezTo>
                    <a:pt x="449" y="701"/>
                    <a:pt x="449" y="701"/>
                    <a:pt x="449" y="701"/>
                  </a:cubicBezTo>
                  <a:cubicBezTo>
                    <a:pt x="443" y="702"/>
                    <a:pt x="438" y="702"/>
                    <a:pt x="432" y="702"/>
                  </a:cubicBezTo>
                  <a:cubicBezTo>
                    <a:pt x="513" y="502"/>
                    <a:pt x="513" y="502"/>
                    <a:pt x="513" y="502"/>
                  </a:cubicBezTo>
                  <a:cubicBezTo>
                    <a:pt x="755" y="323"/>
                    <a:pt x="755" y="323"/>
                    <a:pt x="755" y="323"/>
                  </a:cubicBezTo>
                  <a:cubicBezTo>
                    <a:pt x="822" y="289"/>
                    <a:pt x="822" y="289"/>
                    <a:pt x="822" y="289"/>
                  </a:cubicBezTo>
                  <a:cubicBezTo>
                    <a:pt x="765" y="333"/>
                    <a:pt x="714" y="388"/>
                    <a:pt x="663" y="441"/>
                  </a:cubicBezTo>
                  <a:cubicBezTo>
                    <a:pt x="773" y="360"/>
                    <a:pt x="773" y="360"/>
                    <a:pt x="773" y="360"/>
                  </a:cubicBezTo>
                  <a:close/>
                  <a:moveTo>
                    <a:pt x="663" y="441"/>
                  </a:moveTo>
                  <a:cubicBezTo>
                    <a:pt x="496" y="565"/>
                    <a:pt x="496" y="565"/>
                    <a:pt x="496" y="565"/>
                  </a:cubicBezTo>
                  <a:cubicBezTo>
                    <a:pt x="527" y="553"/>
                    <a:pt x="557" y="538"/>
                    <a:pt x="586" y="519"/>
                  </a:cubicBezTo>
                  <a:cubicBezTo>
                    <a:pt x="612" y="495"/>
                    <a:pt x="638" y="468"/>
                    <a:pt x="663" y="441"/>
                  </a:cubicBezTo>
                  <a:close/>
                  <a:moveTo>
                    <a:pt x="394" y="795"/>
                  </a:moveTo>
                  <a:cubicBezTo>
                    <a:pt x="313" y="996"/>
                    <a:pt x="313" y="996"/>
                    <a:pt x="313" y="996"/>
                  </a:cubicBezTo>
                  <a:cubicBezTo>
                    <a:pt x="316" y="993"/>
                    <a:pt x="318" y="989"/>
                    <a:pt x="321" y="985"/>
                  </a:cubicBezTo>
                  <a:cubicBezTo>
                    <a:pt x="323" y="982"/>
                    <a:pt x="326" y="978"/>
                    <a:pt x="328" y="975"/>
                  </a:cubicBezTo>
                  <a:cubicBezTo>
                    <a:pt x="343" y="953"/>
                    <a:pt x="356" y="930"/>
                    <a:pt x="367" y="906"/>
                  </a:cubicBezTo>
                  <a:cubicBezTo>
                    <a:pt x="376" y="875"/>
                    <a:pt x="383" y="844"/>
                    <a:pt x="390" y="812"/>
                  </a:cubicBezTo>
                  <a:cubicBezTo>
                    <a:pt x="392" y="807"/>
                    <a:pt x="393" y="801"/>
                    <a:pt x="394" y="795"/>
                  </a:cubicBezTo>
                  <a:close/>
                  <a:moveTo>
                    <a:pt x="168" y="826"/>
                  </a:moveTo>
                  <a:cubicBezTo>
                    <a:pt x="184" y="811"/>
                    <a:pt x="201" y="797"/>
                    <a:pt x="218" y="784"/>
                  </a:cubicBezTo>
                  <a:cubicBezTo>
                    <a:pt x="223" y="779"/>
                    <a:pt x="229" y="773"/>
                    <a:pt x="234" y="767"/>
                  </a:cubicBezTo>
                  <a:cubicBezTo>
                    <a:pt x="253" y="736"/>
                    <a:pt x="270" y="703"/>
                    <a:pt x="288" y="670"/>
                  </a:cubicBezTo>
                  <a:cubicBezTo>
                    <a:pt x="317" y="658"/>
                    <a:pt x="346" y="644"/>
                    <a:pt x="373" y="626"/>
                  </a:cubicBezTo>
                  <a:cubicBezTo>
                    <a:pt x="400" y="602"/>
                    <a:pt x="425" y="575"/>
                    <a:pt x="451" y="548"/>
                  </a:cubicBezTo>
                  <a:cubicBezTo>
                    <a:pt x="290" y="667"/>
                    <a:pt x="290" y="667"/>
                    <a:pt x="290" y="667"/>
                  </a:cubicBezTo>
                  <a:cubicBezTo>
                    <a:pt x="288" y="669"/>
                    <a:pt x="288" y="669"/>
                    <a:pt x="288" y="669"/>
                  </a:cubicBezTo>
                  <a:cubicBezTo>
                    <a:pt x="288" y="669"/>
                    <a:pt x="289" y="668"/>
                    <a:pt x="289" y="668"/>
                  </a:cubicBezTo>
                  <a:cubicBezTo>
                    <a:pt x="283" y="672"/>
                    <a:pt x="283" y="672"/>
                    <a:pt x="283" y="672"/>
                  </a:cubicBezTo>
                  <a:cubicBezTo>
                    <a:pt x="285" y="671"/>
                    <a:pt x="286" y="671"/>
                    <a:pt x="287" y="670"/>
                  </a:cubicBezTo>
                  <a:cubicBezTo>
                    <a:pt x="168" y="826"/>
                    <a:pt x="168" y="826"/>
                    <a:pt x="168" y="826"/>
                  </a:cubicBezTo>
                  <a:close/>
                  <a:moveTo>
                    <a:pt x="345" y="564"/>
                  </a:moveTo>
                  <a:cubicBezTo>
                    <a:pt x="351" y="553"/>
                    <a:pt x="358" y="541"/>
                    <a:pt x="365" y="530"/>
                  </a:cubicBezTo>
                  <a:cubicBezTo>
                    <a:pt x="265" y="604"/>
                    <a:pt x="265" y="604"/>
                    <a:pt x="265" y="604"/>
                  </a:cubicBezTo>
                  <a:cubicBezTo>
                    <a:pt x="292" y="594"/>
                    <a:pt x="319" y="580"/>
                    <a:pt x="345" y="564"/>
                  </a:cubicBezTo>
                  <a:close/>
                  <a:moveTo>
                    <a:pt x="193" y="555"/>
                  </a:moveTo>
                  <a:cubicBezTo>
                    <a:pt x="0" y="624"/>
                    <a:pt x="0" y="624"/>
                    <a:pt x="0" y="624"/>
                  </a:cubicBezTo>
                  <a:cubicBezTo>
                    <a:pt x="17" y="623"/>
                    <a:pt x="33" y="621"/>
                    <a:pt x="50" y="618"/>
                  </a:cubicBezTo>
                  <a:cubicBezTo>
                    <a:pt x="58" y="617"/>
                    <a:pt x="66" y="615"/>
                    <a:pt x="74" y="613"/>
                  </a:cubicBezTo>
                  <a:cubicBezTo>
                    <a:pt x="82" y="611"/>
                    <a:pt x="90" y="609"/>
                    <a:pt x="98" y="607"/>
                  </a:cubicBezTo>
                  <a:cubicBezTo>
                    <a:pt x="130" y="591"/>
                    <a:pt x="161" y="573"/>
                    <a:pt x="193" y="555"/>
                  </a:cubicBezTo>
                  <a:close/>
                  <a:moveTo>
                    <a:pt x="463" y="407"/>
                  </a:moveTo>
                  <a:cubicBezTo>
                    <a:pt x="469" y="401"/>
                    <a:pt x="476" y="396"/>
                    <a:pt x="482" y="391"/>
                  </a:cubicBezTo>
                  <a:cubicBezTo>
                    <a:pt x="425" y="411"/>
                    <a:pt x="425" y="411"/>
                    <a:pt x="425" y="411"/>
                  </a:cubicBezTo>
                  <a:cubicBezTo>
                    <a:pt x="438" y="410"/>
                    <a:pt x="451" y="409"/>
                    <a:pt x="463" y="407"/>
                  </a:cubicBezTo>
                  <a:close/>
                  <a:moveTo>
                    <a:pt x="425" y="411"/>
                  </a:moveTo>
                  <a:cubicBezTo>
                    <a:pt x="523" y="362"/>
                    <a:pt x="523" y="362"/>
                    <a:pt x="523" y="362"/>
                  </a:cubicBezTo>
                  <a:cubicBezTo>
                    <a:pt x="406" y="368"/>
                    <a:pt x="293" y="425"/>
                    <a:pt x="213" y="518"/>
                  </a:cubicBezTo>
                  <a:cubicBezTo>
                    <a:pt x="425" y="411"/>
                    <a:pt x="425" y="411"/>
                    <a:pt x="425" y="411"/>
                  </a:cubicBezTo>
                  <a:close/>
                  <a:moveTo>
                    <a:pt x="523" y="362"/>
                  </a:moveTo>
                  <a:cubicBezTo>
                    <a:pt x="509" y="371"/>
                    <a:pt x="495" y="380"/>
                    <a:pt x="482" y="391"/>
                  </a:cubicBezTo>
                  <a:cubicBezTo>
                    <a:pt x="509" y="381"/>
                    <a:pt x="509" y="381"/>
                    <a:pt x="509" y="381"/>
                  </a:cubicBezTo>
                  <a:cubicBezTo>
                    <a:pt x="523" y="362"/>
                    <a:pt x="523" y="362"/>
                    <a:pt x="523" y="362"/>
                  </a:cubicBezTo>
                  <a:close/>
                  <a:moveTo>
                    <a:pt x="509" y="381"/>
                  </a:moveTo>
                  <a:cubicBezTo>
                    <a:pt x="493" y="402"/>
                    <a:pt x="493" y="402"/>
                    <a:pt x="493" y="402"/>
                  </a:cubicBezTo>
                  <a:cubicBezTo>
                    <a:pt x="499" y="400"/>
                    <a:pt x="506" y="398"/>
                    <a:pt x="512" y="397"/>
                  </a:cubicBezTo>
                  <a:cubicBezTo>
                    <a:pt x="522" y="387"/>
                    <a:pt x="531" y="378"/>
                    <a:pt x="541" y="369"/>
                  </a:cubicBezTo>
                  <a:cubicBezTo>
                    <a:pt x="509" y="381"/>
                    <a:pt x="509" y="381"/>
                    <a:pt x="509" y="381"/>
                  </a:cubicBezTo>
                  <a:close/>
                  <a:moveTo>
                    <a:pt x="736" y="255"/>
                  </a:moveTo>
                  <a:cubicBezTo>
                    <a:pt x="622" y="226"/>
                    <a:pt x="498" y="247"/>
                    <a:pt x="398" y="312"/>
                  </a:cubicBezTo>
                  <a:cubicBezTo>
                    <a:pt x="736" y="255"/>
                    <a:pt x="736" y="255"/>
                    <a:pt x="736" y="255"/>
                  </a:cubicBezTo>
                  <a:close/>
                  <a:moveTo>
                    <a:pt x="967" y="216"/>
                  </a:moveTo>
                  <a:cubicBezTo>
                    <a:pt x="955" y="247"/>
                    <a:pt x="955" y="247"/>
                    <a:pt x="955" y="247"/>
                  </a:cubicBezTo>
                  <a:cubicBezTo>
                    <a:pt x="972" y="236"/>
                    <a:pt x="972" y="236"/>
                    <a:pt x="972" y="236"/>
                  </a:cubicBezTo>
                  <a:cubicBezTo>
                    <a:pt x="992" y="217"/>
                    <a:pt x="1013" y="199"/>
                    <a:pt x="1034" y="183"/>
                  </a:cubicBezTo>
                  <a:cubicBezTo>
                    <a:pt x="967" y="216"/>
                    <a:pt x="967" y="216"/>
                    <a:pt x="967" y="216"/>
                  </a:cubicBezTo>
                  <a:close/>
                  <a:moveTo>
                    <a:pt x="736" y="299"/>
                  </a:moveTo>
                  <a:cubicBezTo>
                    <a:pt x="723" y="309"/>
                    <a:pt x="710" y="319"/>
                    <a:pt x="698" y="330"/>
                  </a:cubicBezTo>
                  <a:cubicBezTo>
                    <a:pt x="656" y="338"/>
                    <a:pt x="616" y="352"/>
                    <a:pt x="577" y="372"/>
                  </a:cubicBezTo>
                  <a:cubicBezTo>
                    <a:pt x="620" y="341"/>
                    <a:pt x="620" y="341"/>
                    <a:pt x="620" y="341"/>
                  </a:cubicBezTo>
                  <a:cubicBezTo>
                    <a:pt x="736" y="299"/>
                    <a:pt x="736" y="299"/>
                    <a:pt x="736" y="299"/>
                  </a:cubicBezTo>
                  <a:close/>
                  <a:moveTo>
                    <a:pt x="839" y="429"/>
                  </a:moveTo>
                  <a:cubicBezTo>
                    <a:pt x="726" y="496"/>
                    <a:pt x="666" y="618"/>
                    <a:pt x="604" y="736"/>
                  </a:cubicBezTo>
                  <a:cubicBezTo>
                    <a:pt x="683" y="632"/>
                    <a:pt x="683" y="632"/>
                    <a:pt x="683" y="632"/>
                  </a:cubicBezTo>
                  <a:cubicBezTo>
                    <a:pt x="669" y="666"/>
                    <a:pt x="658" y="702"/>
                    <a:pt x="652" y="739"/>
                  </a:cubicBezTo>
                  <a:cubicBezTo>
                    <a:pt x="839" y="429"/>
                    <a:pt x="839" y="429"/>
                    <a:pt x="839" y="429"/>
                  </a:cubicBezTo>
                  <a:close/>
                  <a:moveTo>
                    <a:pt x="604" y="736"/>
                  </a:moveTo>
                  <a:cubicBezTo>
                    <a:pt x="475" y="905"/>
                    <a:pt x="475" y="905"/>
                    <a:pt x="475" y="905"/>
                  </a:cubicBezTo>
                  <a:cubicBezTo>
                    <a:pt x="502" y="884"/>
                    <a:pt x="527" y="860"/>
                    <a:pt x="549" y="834"/>
                  </a:cubicBezTo>
                  <a:cubicBezTo>
                    <a:pt x="569" y="803"/>
                    <a:pt x="586" y="769"/>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ysClr val="windowText" lastClr="000000"/>
                </a:solidFill>
                <a:latin typeface="隶书" panose="02010509060101010101" pitchFamily="49" charset="-122"/>
                <a:cs typeface="隶书" panose="02010509060101010101" pitchFamily="49" charset="-122"/>
              </a:endParaRPr>
            </a:p>
          </p:txBody>
        </p:sp>
        <p:sp>
          <p:nvSpPr>
            <p:cNvPr id="12" name="Freeform 203"/>
            <p:cNvSpPr>
              <a:spLocks noEditPoints="1"/>
            </p:cNvSpPr>
            <p:nvPr>
              <p:custDataLst>
                <p:tags r:id="rId18"/>
              </p:custDataLst>
            </p:nvPr>
          </p:nvSpPr>
          <p:spPr bwMode="auto">
            <a:xfrm flipH="1">
              <a:off x="1065377" y="171031"/>
              <a:ext cx="1967798" cy="1510600"/>
            </a:xfrm>
            <a:custGeom>
              <a:gdLst>
                <a:gd name="T0" fmla="*/ 1088 w 1300"/>
                <a:gd name="T1" fmla="*/ 228 h 997"/>
                <a:gd name="T2" fmla="*/ 1173 w 1300"/>
                <a:gd name="T3" fmla="*/ 111 h 997"/>
                <a:gd name="T4" fmla="*/ 1034 w 1300"/>
                <a:gd name="T5" fmla="*/ 183 h 997"/>
                <a:gd name="T6" fmla="*/ 954 w 1300"/>
                <a:gd name="T7" fmla="*/ 247 h 997"/>
                <a:gd name="T8" fmla="*/ 898 w 1300"/>
                <a:gd name="T9" fmla="*/ 318 h 997"/>
                <a:gd name="T10" fmla="*/ 1173 w 1300"/>
                <a:gd name="T11" fmla="*/ 111 h 997"/>
                <a:gd name="T12" fmla="*/ 819 w 1300"/>
                <a:gd name="T13" fmla="*/ 582 h 997"/>
                <a:gd name="T14" fmla="*/ 875 w 1300"/>
                <a:gd name="T15" fmla="*/ 335 h 997"/>
                <a:gd name="T16" fmla="*/ 931 w 1300"/>
                <a:gd name="T17" fmla="*/ 261 h 997"/>
                <a:gd name="T18" fmla="*/ 967 w 1300"/>
                <a:gd name="T19" fmla="*/ 217 h 997"/>
                <a:gd name="T20" fmla="*/ 622 w 1300"/>
                <a:gd name="T21" fmla="*/ 339 h 997"/>
                <a:gd name="T22" fmla="*/ 523 w 1300"/>
                <a:gd name="T23" fmla="*/ 394 h 997"/>
                <a:gd name="T24" fmla="*/ 492 w 1300"/>
                <a:gd name="T25" fmla="*/ 402 h 997"/>
                <a:gd name="T26" fmla="*/ 380 w 1300"/>
                <a:gd name="T27" fmla="*/ 458 h 997"/>
                <a:gd name="T28" fmla="*/ 257 w 1300"/>
                <a:gd name="T29" fmla="*/ 518 h 997"/>
                <a:gd name="T30" fmla="*/ 310 w 1300"/>
                <a:gd name="T31" fmla="*/ 513 h 997"/>
                <a:gd name="T32" fmla="*/ 264 w 1300"/>
                <a:gd name="T33" fmla="*/ 605 h 997"/>
                <a:gd name="T34" fmla="*/ 365 w 1300"/>
                <a:gd name="T35" fmla="*/ 530 h 997"/>
                <a:gd name="T36" fmla="*/ 344 w 1300"/>
                <a:gd name="T37" fmla="*/ 565 h 997"/>
                <a:gd name="T38" fmla="*/ 444 w 1300"/>
                <a:gd name="T39" fmla="*/ 479 h 997"/>
                <a:gd name="T40" fmla="*/ 542 w 1300"/>
                <a:gd name="T41" fmla="*/ 430 h 997"/>
                <a:gd name="T42" fmla="*/ 494 w 1300"/>
                <a:gd name="T43" fmla="*/ 493 h 997"/>
                <a:gd name="T44" fmla="*/ 447 w 1300"/>
                <a:gd name="T45" fmla="*/ 594 h 997"/>
                <a:gd name="T46" fmla="*/ 371 w 1300"/>
                <a:gd name="T47" fmla="*/ 713 h 997"/>
                <a:gd name="T48" fmla="*/ 379 w 1300"/>
                <a:gd name="T49" fmla="*/ 671 h 997"/>
                <a:gd name="T50" fmla="*/ 218 w 1300"/>
                <a:gd name="T51" fmla="*/ 785 h 997"/>
                <a:gd name="T52" fmla="*/ 290 w 1300"/>
                <a:gd name="T53" fmla="*/ 781 h 997"/>
                <a:gd name="T54" fmla="*/ 236 w 1300"/>
                <a:gd name="T55" fmla="*/ 910 h 997"/>
                <a:gd name="T56" fmla="*/ 226 w 1300"/>
                <a:gd name="T57" fmla="*/ 953 h 997"/>
                <a:gd name="T58" fmla="*/ 265 w 1300"/>
                <a:gd name="T59" fmla="*/ 888 h 997"/>
                <a:gd name="T60" fmla="*/ 357 w 1300"/>
                <a:gd name="T61" fmla="*/ 820 h 997"/>
                <a:gd name="T62" fmla="*/ 460 w 1300"/>
                <a:gd name="T63" fmla="*/ 744 h 997"/>
                <a:gd name="T64" fmla="*/ 428 w 1300"/>
                <a:gd name="T65" fmla="*/ 712 h 997"/>
                <a:gd name="T66" fmla="*/ 754 w 1300"/>
                <a:gd name="T67" fmla="*/ 323 h 997"/>
                <a:gd name="T68" fmla="*/ 663 w 1300"/>
                <a:gd name="T69" fmla="*/ 442 h 997"/>
                <a:gd name="T70" fmla="*/ 394 w 1300"/>
                <a:gd name="T71" fmla="*/ 796 h 997"/>
                <a:gd name="T72" fmla="*/ 366 w 1300"/>
                <a:gd name="T73" fmla="*/ 906 h 997"/>
                <a:gd name="T74" fmla="*/ 218 w 1300"/>
                <a:gd name="T75" fmla="*/ 785 h 997"/>
                <a:gd name="T76" fmla="*/ 450 w 1300"/>
                <a:gd name="T77" fmla="*/ 548 h 997"/>
                <a:gd name="T78" fmla="*/ 283 w 1300"/>
                <a:gd name="T79" fmla="*/ 672 h 997"/>
                <a:gd name="T80" fmla="*/ 365 w 1300"/>
                <a:gd name="T81" fmla="*/ 530 h 997"/>
                <a:gd name="T82" fmla="*/ 0 w 1300"/>
                <a:gd name="T83" fmla="*/ 625 h 997"/>
                <a:gd name="T84" fmla="*/ 193 w 1300"/>
                <a:gd name="T85" fmla="*/ 555 h 997"/>
                <a:gd name="T86" fmla="*/ 463 w 1300"/>
                <a:gd name="T87" fmla="*/ 407 h 997"/>
                <a:gd name="T88" fmla="*/ 425 w 1300"/>
                <a:gd name="T89" fmla="*/ 411 h 997"/>
                <a:gd name="T90" fmla="*/ 523 w 1300"/>
                <a:gd name="T91" fmla="*/ 362 h 997"/>
                <a:gd name="T92" fmla="*/ 541 w 1300"/>
                <a:gd name="T93" fmla="*/ 370 h 997"/>
                <a:gd name="T94" fmla="*/ 735 w 1300"/>
                <a:gd name="T95" fmla="*/ 256 h 997"/>
                <a:gd name="T96" fmla="*/ 1034 w 1300"/>
                <a:gd name="T97" fmla="*/ 183 h 997"/>
                <a:gd name="T98" fmla="*/ 577 w 1300"/>
                <a:gd name="T99" fmla="*/ 373 h 997"/>
                <a:gd name="T100" fmla="*/ 604 w 1300"/>
                <a:gd name="T101" fmla="*/ 736 h 997"/>
                <a:gd name="T102" fmla="*/ 604 w 1300"/>
                <a:gd name="T103" fmla="*/ 736 h 9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7">
                  <a:moveTo>
                    <a:pt x="1088" y="228"/>
                  </a:moveTo>
                  <a:cubicBezTo>
                    <a:pt x="920" y="353"/>
                    <a:pt x="920" y="353"/>
                    <a:pt x="920" y="353"/>
                  </a:cubicBezTo>
                  <a:cubicBezTo>
                    <a:pt x="951" y="341"/>
                    <a:pt x="982" y="325"/>
                    <a:pt x="1010" y="307"/>
                  </a:cubicBezTo>
                  <a:cubicBezTo>
                    <a:pt x="1037" y="282"/>
                    <a:pt x="1062" y="255"/>
                    <a:pt x="1088" y="228"/>
                  </a:cubicBezTo>
                  <a:close/>
                  <a:moveTo>
                    <a:pt x="1296" y="34"/>
                  </a:moveTo>
                  <a:cubicBezTo>
                    <a:pt x="1297" y="23"/>
                    <a:pt x="1298" y="11"/>
                    <a:pt x="1300" y="0"/>
                  </a:cubicBezTo>
                  <a:cubicBezTo>
                    <a:pt x="1238" y="38"/>
                    <a:pt x="1174" y="79"/>
                    <a:pt x="1110" y="120"/>
                  </a:cubicBezTo>
                  <a:cubicBezTo>
                    <a:pt x="1131" y="115"/>
                    <a:pt x="1152" y="112"/>
                    <a:pt x="1173" y="111"/>
                  </a:cubicBezTo>
                  <a:cubicBezTo>
                    <a:pt x="1296" y="34"/>
                    <a:pt x="1296" y="34"/>
                    <a:pt x="1296" y="34"/>
                  </a:cubicBezTo>
                  <a:close/>
                  <a:moveTo>
                    <a:pt x="1173" y="111"/>
                  </a:moveTo>
                  <a:cubicBezTo>
                    <a:pt x="1170" y="113"/>
                    <a:pt x="1170" y="113"/>
                    <a:pt x="1170" y="113"/>
                  </a:cubicBezTo>
                  <a:cubicBezTo>
                    <a:pt x="1119" y="127"/>
                    <a:pt x="1075" y="152"/>
                    <a:pt x="1034" y="183"/>
                  </a:cubicBezTo>
                  <a:cubicBezTo>
                    <a:pt x="1152" y="124"/>
                    <a:pt x="1152" y="124"/>
                    <a:pt x="1152" y="124"/>
                  </a:cubicBezTo>
                  <a:cubicBezTo>
                    <a:pt x="971" y="236"/>
                    <a:pt x="971" y="236"/>
                    <a:pt x="971" y="236"/>
                  </a:cubicBezTo>
                  <a:cubicBezTo>
                    <a:pt x="964" y="243"/>
                    <a:pt x="957" y="250"/>
                    <a:pt x="950" y="257"/>
                  </a:cubicBezTo>
                  <a:cubicBezTo>
                    <a:pt x="954" y="247"/>
                    <a:pt x="954" y="247"/>
                    <a:pt x="954" y="247"/>
                  </a:cubicBezTo>
                  <a:cubicBezTo>
                    <a:pt x="931" y="261"/>
                    <a:pt x="931" y="261"/>
                    <a:pt x="931" y="261"/>
                  </a:cubicBezTo>
                  <a:cubicBezTo>
                    <a:pt x="922" y="275"/>
                    <a:pt x="914" y="288"/>
                    <a:pt x="906" y="302"/>
                  </a:cubicBezTo>
                  <a:cubicBezTo>
                    <a:pt x="896" y="313"/>
                    <a:pt x="886" y="324"/>
                    <a:pt x="875" y="335"/>
                  </a:cubicBezTo>
                  <a:cubicBezTo>
                    <a:pt x="898" y="318"/>
                    <a:pt x="898" y="318"/>
                    <a:pt x="898" y="318"/>
                  </a:cubicBezTo>
                  <a:cubicBezTo>
                    <a:pt x="858" y="399"/>
                    <a:pt x="839" y="492"/>
                    <a:pt x="819" y="582"/>
                  </a:cubicBezTo>
                  <a:cubicBezTo>
                    <a:pt x="937" y="289"/>
                    <a:pt x="937" y="289"/>
                    <a:pt x="937" y="289"/>
                  </a:cubicBezTo>
                  <a:cubicBezTo>
                    <a:pt x="1179" y="110"/>
                    <a:pt x="1179" y="110"/>
                    <a:pt x="1179" y="110"/>
                  </a:cubicBezTo>
                  <a:cubicBezTo>
                    <a:pt x="1177" y="110"/>
                    <a:pt x="1175" y="110"/>
                    <a:pt x="1173" y="111"/>
                  </a:cubicBezTo>
                  <a:close/>
                  <a:moveTo>
                    <a:pt x="819" y="582"/>
                  </a:moveTo>
                  <a:cubicBezTo>
                    <a:pt x="738" y="783"/>
                    <a:pt x="738" y="783"/>
                    <a:pt x="738" y="783"/>
                  </a:cubicBezTo>
                  <a:cubicBezTo>
                    <a:pt x="758" y="755"/>
                    <a:pt x="776" y="725"/>
                    <a:pt x="791" y="693"/>
                  </a:cubicBezTo>
                  <a:cubicBezTo>
                    <a:pt x="802" y="657"/>
                    <a:pt x="810" y="620"/>
                    <a:pt x="819" y="582"/>
                  </a:cubicBezTo>
                  <a:close/>
                  <a:moveTo>
                    <a:pt x="875" y="335"/>
                  </a:moveTo>
                  <a:cubicBezTo>
                    <a:pt x="708" y="459"/>
                    <a:pt x="708" y="459"/>
                    <a:pt x="708" y="459"/>
                  </a:cubicBezTo>
                  <a:cubicBezTo>
                    <a:pt x="739" y="447"/>
                    <a:pt x="769" y="432"/>
                    <a:pt x="798" y="413"/>
                  </a:cubicBezTo>
                  <a:cubicBezTo>
                    <a:pt x="824" y="389"/>
                    <a:pt x="850" y="362"/>
                    <a:pt x="875" y="335"/>
                  </a:cubicBezTo>
                  <a:close/>
                  <a:moveTo>
                    <a:pt x="931" y="261"/>
                  </a:moveTo>
                  <a:cubicBezTo>
                    <a:pt x="942" y="246"/>
                    <a:pt x="953" y="231"/>
                    <a:pt x="967" y="217"/>
                  </a:cubicBezTo>
                  <a:cubicBezTo>
                    <a:pt x="773" y="360"/>
                    <a:pt x="773" y="360"/>
                    <a:pt x="773" y="360"/>
                  </a:cubicBezTo>
                  <a:cubicBezTo>
                    <a:pt x="931" y="261"/>
                    <a:pt x="931" y="261"/>
                    <a:pt x="931" y="261"/>
                  </a:cubicBezTo>
                  <a:close/>
                  <a:moveTo>
                    <a:pt x="773" y="360"/>
                  </a:moveTo>
                  <a:cubicBezTo>
                    <a:pt x="744" y="378"/>
                    <a:pt x="744" y="378"/>
                    <a:pt x="744" y="378"/>
                  </a:cubicBezTo>
                  <a:cubicBezTo>
                    <a:pt x="769" y="351"/>
                    <a:pt x="849" y="293"/>
                    <a:pt x="951" y="225"/>
                  </a:cubicBezTo>
                  <a:cubicBezTo>
                    <a:pt x="967" y="217"/>
                    <a:pt x="967" y="217"/>
                    <a:pt x="967" y="217"/>
                  </a:cubicBezTo>
                  <a:cubicBezTo>
                    <a:pt x="965" y="217"/>
                    <a:pt x="964" y="217"/>
                    <a:pt x="963" y="217"/>
                  </a:cubicBezTo>
                  <a:cubicBezTo>
                    <a:pt x="1009" y="185"/>
                    <a:pt x="1059" y="153"/>
                    <a:pt x="1110" y="120"/>
                  </a:cubicBezTo>
                  <a:cubicBezTo>
                    <a:pt x="1040" y="135"/>
                    <a:pt x="973" y="169"/>
                    <a:pt x="917" y="218"/>
                  </a:cubicBezTo>
                  <a:cubicBezTo>
                    <a:pt x="811" y="227"/>
                    <a:pt x="716" y="285"/>
                    <a:pt x="622" y="339"/>
                  </a:cubicBezTo>
                  <a:cubicBezTo>
                    <a:pt x="735" y="256"/>
                    <a:pt x="735" y="256"/>
                    <a:pt x="735" y="256"/>
                  </a:cubicBezTo>
                  <a:cubicBezTo>
                    <a:pt x="660" y="274"/>
                    <a:pt x="598" y="318"/>
                    <a:pt x="541" y="370"/>
                  </a:cubicBezTo>
                  <a:cubicBezTo>
                    <a:pt x="617" y="342"/>
                    <a:pt x="617" y="342"/>
                    <a:pt x="617" y="342"/>
                  </a:cubicBezTo>
                  <a:cubicBezTo>
                    <a:pt x="586" y="360"/>
                    <a:pt x="554" y="378"/>
                    <a:pt x="523" y="394"/>
                  </a:cubicBezTo>
                  <a:cubicBezTo>
                    <a:pt x="519" y="395"/>
                    <a:pt x="516" y="396"/>
                    <a:pt x="512" y="397"/>
                  </a:cubicBezTo>
                  <a:cubicBezTo>
                    <a:pt x="500" y="409"/>
                    <a:pt x="489" y="420"/>
                    <a:pt x="477" y="432"/>
                  </a:cubicBezTo>
                  <a:cubicBezTo>
                    <a:pt x="474" y="433"/>
                    <a:pt x="471" y="433"/>
                    <a:pt x="468" y="434"/>
                  </a:cubicBezTo>
                  <a:cubicBezTo>
                    <a:pt x="492" y="402"/>
                    <a:pt x="492" y="402"/>
                    <a:pt x="492" y="402"/>
                  </a:cubicBezTo>
                  <a:cubicBezTo>
                    <a:pt x="483" y="404"/>
                    <a:pt x="473" y="406"/>
                    <a:pt x="463" y="407"/>
                  </a:cubicBezTo>
                  <a:cubicBezTo>
                    <a:pt x="451" y="418"/>
                    <a:pt x="440" y="430"/>
                    <a:pt x="429" y="442"/>
                  </a:cubicBezTo>
                  <a:cubicBezTo>
                    <a:pt x="427" y="442"/>
                    <a:pt x="425" y="443"/>
                    <a:pt x="423" y="444"/>
                  </a:cubicBezTo>
                  <a:cubicBezTo>
                    <a:pt x="408" y="448"/>
                    <a:pt x="394" y="452"/>
                    <a:pt x="380" y="458"/>
                  </a:cubicBezTo>
                  <a:cubicBezTo>
                    <a:pt x="375" y="460"/>
                    <a:pt x="371" y="461"/>
                    <a:pt x="366" y="463"/>
                  </a:cubicBezTo>
                  <a:cubicBezTo>
                    <a:pt x="362" y="465"/>
                    <a:pt x="357" y="467"/>
                    <a:pt x="352" y="469"/>
                  </a:cubicBezTo>
                  <a:cubicBezTo>
                    <a:pt x="329" y="479"/>
                    <a:pt x="307" y="491"/>
                    <a:pt x="284" y="503"/>
                  </a:cubicBezTo>
                  <a:cubicBezTo>
                    <a:pt x="275" y="508"/>
                    <a:pt x="266" y="513"/>
                    <a:pt x="257" y="518"/>
                  </a:cubicBezTo>
                  <a:cubicBezTo>
                    <a:pt x="248" y="523"/>
                    <a:pt x="239" y="528"/>
                    <a:pt x="231" y="533"/>
                  </a:cubicBezTo>
                  <a:cubicBezTo>
                    <a:pt x="222" y="538"/>
                    <a:pt x="213" y="543"/>
                    <a:pt x="204" y="549"/>
                  </a:cubicBezTo>
                  <a:cubicBezTo>
                    <a:pt x="200" y="551"/>
                    <a:pt x="196" y="553"/>
                    <a:pt x="193" y="555"/>
                  </a:cubicBezTo>
                  <a:cubicBezTo>
                    <a:pt x="310" y="513"/>
                    <a:pt x="310" y="513"/>
                    <a:pt x="310" y="513"/>
                  </a:cubicBezTo>
                  <a:cubicBezTo>
                    <a:pt x="282" y="534"/>
                    <a:pt x="255" y="558"/>
                    <a:pt x="231" y="586"/>
                  </a:cubicBezTo>
                  <a:cubicBezTo>
                    <a:pt x="261" y="571"/>
                    <a:pt x="261" y="571"/>
                    <a:pt x="261" y="571"/>
                  </a:cubicBezTo>
                  <a:cubicBezTo>
                    <a:pt x="187" y="618"/>
                    <a:pt x="126" y="688"/>
                    <a:pt x="87" y="771"/>
                  </a:cubicBezTo>
                  <a:cubicBezTo>
                    <a:pt x="264" y="605"/>
                    <a:pt x="264" y="605"/>
                    <a:pt x="264" y="605"/>
                  </a:cubicBezTo>
                  <a:cubicBezTo>
                    <a:pt x="264" y="605"/>
                    <a:pt x="264" y="605"/>
                    <a:pt x="264" y="605"/>
                  </a:cubicBezTo>
                  <a:cubicBezTo>
                    <a:pt x="346" y="528"/>
                    <a:pt x="346" y="528"/>
                    <a:pt x="346" y="528"/>
                  </a:cubicBezTo>
                  <a:cubicBezTo>
                    <a:pt x="376" y="513"/>
                    <a:pt x="376" y="513"/>
                    <a:pt x="376" y="513"/>
                  </a:cubicBezTo>
                  <a:cubicBezTo>
                    <a:pt x="372" y="519"/>
                    <a:pt x="368" y="524"/>
                    <a:pt x="365" y="530"/>
                  </a:cubicBezTo>
                  <a:cubicBezTo>
                    <a:pt x="413" y="494"/>
                    <a:pt x="413" y="494"/>
                    <a:pt x="413" y="494"/>
                  </a:cubicBezTo>
                  <a:cubicBezTo>
                    <a:pt x="423" y="489"/>
                    <a:pt x="423" y="489"/>
                    <a:pt x="423" y="489"/>
                  </a:cubicBezTo>
                  <a:cubicBezTo>
                    <a:pt x="401" y="513"/>
                    <a:pt x="378" y="537"/>
                    <a:pt x="354" y="559"/>
                  </a:cubicBezTo>
                  <a:cubicBezTo>
                    <a:pt x="351" y="561"/>
                    <a:pt x="347" y="563"/>
                    <a:pt x="344" y="565"/>
                  </a:cubicBezTo>
                  <a:cubicBezTo>
                    <a:pt x="325" y="599"/>
                    <a:pt x="307" y="633"/>
                    <a:pt x="289" y="668"/>
                  </a:cubicBezTo>
                  <a:cubicBezTo>
                    <a:pt x="289" y="667"/>
                    <a:pt x="289" y="667"/>
                    <a:pt x="289" y="667"/>
                  </a:cubicBezTo>
                  <a:cubicBezTo>
                    <a:pt x="427" y="487"/>
                    <a:pt x="427" y="487"/>
                    <a:pt x="427" y="487"/>
                  </a:cubicBezTo>
                  <a:cubicBezTo>
                    <a:pt x="444" y="479"/>
                    <a:pt x="444" y="479"/>
                    <a:pt x="444" y="479"/>
                  </a:cubicBezTo>
                  <a:cubicBezTo>
                    <a:pt x="542" y="430"/>
                    <a:pt x="542" y="430"/>
                    <a:pt x="542" y="430"/>
                  </a:cubicBezTo>
                  <a:cubicBezTo>
                    <a:pt x="609" y="396"/>
                    <a:pt x="609" y="396"/>
                    <a:pt x="609" y="396"/>
                  </a:cubicBezTo>
                  <a:cubicBezTo>
                    <a:pt x="580" y="418"/>
                    <a:pt x="552" y="444"/>
                    <a:pt x="525" y="470"/>
                  </a:cubicBezTo>
                  <a:cubicBezTo>
                    <a:pt x="542" y="430"/>
                    <a:pt x="542" y="430"/>
                    <a:pt x="542" y="430"/>
                  </a:cubicBezTo>
                  <a:cubicBezTo>
                    <a:pt x="534" y="438"/>
                    <a:pt x="527" y="446"/>
                    <a:pt x="521" y="454"/>
                  </a:cubicBezTo>
                  <a:cubicBezTo>
                    <a:pt x="518" y="459"/>
                    <a:pt x="514" y="463"/>
                    <a:pt x="511" y="467"/>
                  </a:cubicBezTo>
                  <a:cubicBezTo>
                    <a:pt x="508" y="471"/>
                    <a:pt x="505" y="476"/>
                    <a:pt x="502" y="480"/>
                  </a:cubicBezTo>
                  <a:cubicBezTo>
                    <a:pt x="500" y="484"/>
                    <a:pt x="497" y="489"/>
                    <a:pt x="494" y="493"/>
                  </a:cubicBezTo>
                  <a:cubicBezTo>
                    <a:pt x="490" y="501"/>
                    <a:pt x="485" y="508"/>
                    <a:pt x="482" y="515"/>
                  </a:cubicBezTo>
                  <a:cubicBezTo>
                    <a:pt x="471" y="526"/>
                    <a:pt x="461" y="537"/>
                    <a:pt x="450" y="548"/>
                  </a:cubicBezTo>
                  <a:cubicBezTo>
                    <a:pt x="473" y="531"/>
                    <a:pt x="473" y="531"/>
                    <a:pt x="473" y="531"/>
                  </a:cubicBezTo>
                  <a:cubicBezTo>
                    <a:pt x="463" y="551"/>
                    <a:pt x="455" y="572"/>
                    <a:pt x="447" y="594"/>
                  </a:cubicBezTo>
                  <a:cubicBezTo>
                    <a:pt x="445" y="599"/>
                    <a:pt x="444" y="604"/>
                    <a:pt x="442" y="609"/>
                  </a:cubicBezTo>
                  <a:cubicBezTo>
                    <a:pt x="437" y="624"/>
                    <a:pt x="432" y="639"/>
                    <a:pt x="428" y="655"/>
                  </a:cubicBezTo>
                  <a:cubicBezTo>
                    <a:pt x="423" y="671"/>
                    <a:pt x="419" y="688"/>
                    <a:pt x="415" y="705"/>
                  </a:cubicBezTo>
                  <a:cubicBezTo>
                    <a:pt x="400" y="707"/>
                    <a:pt x="385" y="710"/>
                    <a:pt x="371" y="713"/>
                  </a:cubicBezTo>
                  <a:cubicBezTo>
                    <a:pt x="414" y="642"/>
                    <a:pt x="414" y="642"/>
                    <a:pt x="414" y="642"/>
                  </a:cubicBezTo>
                  <a:cubicBezTo>
                    <a:pt x="408" y="647"/>
                    <a:pt x="402" y="651"/>
                    <a:pt x="396" y="656"/>
                  </a:cubicBezTo>
                  <a:cubicBezTo>
                    <a:pt x="393" y="659"/>
                    <a:pt x="390" y="661"/>
                    <a:pt x="387" y="664"/>
                  </a:cubicBezTo>
                  <a:cubicBezTo>
                    <a:pt x="384" y="666"/>
                    <a:pt x="382" y="669"/>
                    <a:pt x="379" y="671"/>
                  </a:cubicBezTo>
                  <a:cubicBezTo>
                    <a:pt x="376" y="674"/>
                    <a:pt x="373" y="676"/>
                    <a:pt x="371" y="679"/>
                  </a:cubicBezTo>
                  <a:cubicBezTo>
                    <a:pt x="365" y="684"/>
                    <a:pt x="360" y="690"/>
                    <a:pt x="355" y="695"/>
                  </a:cubicBezTo>
                  <a:cubicBezTo>
                    <a:pt x="345" y="705"/>
                    <a:pt x="336" y="715"/>
                    <a:pt x="328" y="726"/>
                  </a:cubicBezTo>
                  <a:cubicBezTo>
                    <a:pt x="289" y="740"/>
                    <a:pt x="252" y="760"/>
                    <a:pt x="218" y="785"/>
                  </a:cubicBezTo>
                  <a:cubicBezTo>
                    <a:pt x="199" y="804"/>
                    <a:pt x="180" y="822"/>
                    <a:pt x="159" y="838"/>
                  </a:cubicBezTo>
                  <a:cubicBezTo>
                    <a:pt x="168" y="827"/>
                    <a:pt x="168" y="827"/>
                    <a:pt x="168" y="827"/>
                  </a:cubicBezTo>
                  <a:cubicBezTo>
                    <a:pt x="158" y="837"/>
                    <a:pt x="148" y="847"/>
                    <a:pt x="139" y="857"/>
                  </a:cubicBezTo>
                  <a:cubicBezTo>
                    <a:pt x="290" y="781"/>
                    <a:pt x="290" y="781"/>
                    <a:pt x="290" y="781"/>
                  </a:cubicBezTo>
                  <a:cubicBezTo>
                    <a:pt x="281" y="797"/>
                    <a:pt x="273" y="813"/>
                    <a:pt x="265" y="829"/>
                  </a:cubicBezTo>
                  <a:cubicBezTo>
                    <a:pt x="263" y="833"/>
                    <a:pt x="262" y="836"/>
                    <a:pt x="260" y="840"/>
                  </a:cubicBezTo>
                  <a:cubicBezTo>
                    <a:pt x="253" y="858"/>
                    <a:pt x="246" y="876"/>
                    <a:pt x="240" y="895"/>
                  </a:cubicBezTo>
                  <a:cubicBezTo>
                    <a:pt x="239" y="900"/>
                    <a:pt x="237" y="905"/>
                    <a:pt x="236" y="910"/>
                  </a:cubicBezTo>
                  <a:cubicBezTo>
                    <a:pt x="190" y="944"/>
                    <a:pt x="190" y="944"/>
                    <a:pt x="190" y="944"/>
                  </a:cubicBezTo>
                  <a:cubicBezTo>
                    <a:pt x="204" y="939"/>
                    <a:pt x="218" y="932"/>
                    <a:pt x="232" y="926"/>
                  </a:cubicBezTo>
                  <a:cubicBezTo>
                    <a:pt x="232" y="927"/>
                    <a:pt x="231" y="928"/>
                    <a:pt x="231" y="930"/>
                  </a:cubicBezTo>
                  <a:cubicBezTo>
                    <a:pt x="229" y="937"/>
                    <a:pt x="228" y="945"/>
                    <a:pt x="226" y="953"/>
                  </a:cubicBezTo>
                  <a:cubicBezTo>
                    <a:pt x="248" y="917"/>
                    <a:pt x="248" y="917"/>
                    <a:pt x="248" y="917"/>
                  </a:cubicBezTo>
                  <a:cubicBezTo>
                    <a:pt x="259" y="911"/>
                    <a:pt x="269" y="905"/>
                    <a:pt x="280" y="898"/>
                  </a:cubicBezTo>
                  <a:cubicBezTo>
                    <a:pt x="306" y="874"/>
                    <a:pt x="332" y="847"/>
                    <a:pt x="357" y="820"/>
                  </a:cubicBezTo>
                  <a:cubicBezTo>
                    <a:pt x="265" y="888"/>
                    <a:pt x="265" y="888"/>
                    <a:pt x="265" y="888"/>
                  </a:cubicBezTo>
                  <a:cubicBezTo>
                    <a:pt x="347" y="753"/>
                    <a:pt x="347" y="753"/>
                    <a:pt x="347" y="753"/>
                  </a:cubicBezTo>
                  <a:cubicBezTo>
                    <a:pt x="411" y="721"/>
                    <a:pt x="411" y="721"/>
                    <a:pt x="411" y="721"/>
                  </a:cubicBezTo>
                  <a:cubicBezTo>
                    <a:pt x="406" y="740"/>
                    <a:pt x="402" y="759"/>
                    <a:pt x="398" y="777"/>
                  </a:cubicBezTo>
                  <a:cubicBezTo>
                    <a:pt x="384" y="792"/>
                    <a:pt x="371" y="806"/>
                    <a:pt x="357" y="820"/>
                  </a:cubicBezTo>
                  <a:cubicBezTo>
                    <a:pt x="394" y="793"/>
                    <a:pt x="394" y="793"/>
                    <a:pt x="394" y="793"/>
                  </a:cubicBezTo>
                  <a:cubicBezTo>
                    <a:pt x="394" y="794"/>
                    <a:pt x="394" y="795"/>
                    <a:pt x="394" y="796"/>
                  </a:cubicBezTo>
                  <a:cubicBezTo>
                    <a:pt x="395" y="792"/>
                    <a:pt x="395" y="792"/>
                    <a:pt x="395" y="792"/>
                  </a:cubicBezTo>
                  <a:cubicBezTo>
                    <a:pt x="460" y="744"/>
                    <a:pt x="460" y="744"/>
                    <a:pt x="460" y="744"/>
                  </a:cubicBezTo>
                  <a:cubicBezTo>
                    <a:pt x="438" y="773"/>
                    <a:pt x="418" y="804"/>
                    <a:pt x="403" y="838"/>
                  </a:cubicBezTo>
                  <a:cubicBezTo>
                    <a:pt x="661" y="595"/>
                    <a:pt x="661" y="595"/>
                    <a:pt x="661" y="595"/>
                  </a:cubicBezTo>
                  <a:cubicBezTo>
                    <a:pt x="557" y="621"/>
                    <a:pt x="479" y="694"/>
                    <a:pt x="404" y="772"/>
                  </a:cubicBezTo>
                  <a:cubicBezTo>
                    <a:pt x="428" y="712"/>
                    <a:pt x="428" y="712"/>
                    <a:pt x="428" y="712"/>
                  </a:cubicBezTo>
                  <a:cubicBezTo>
                    <a:pt x="449" y="702"/>
                    <a:pt x="449" y="702"/>
                    <a:pt x="449" y="702"/>
                  </a:cubicBezTo>
                  <a:cubicBezTo>
                    <a:pt x="443" y="702"/>
                    <a:pt x="437" y="702"/>
                    <a:pt x="431" y="703"/>
                  </a:cubicBezTo>
                  <a:cubicBezTo>
                    <a:pt x="512" y="502"/>
                    <a:pt x="512" y="502"/>
                    <a:pt x="512" y="502"/>
                  </a:cubicBezTo>
                  <a:cubicBezTo>
                    <a:pt x="754" y="323"/>
                    <a:pt x="754" y="323"/>
                    <a:pt x="754" y="323"/>
                  </a:cubicBezTo>
                  <a:cubicBezTo>
                    <a:pt x="821" y="290"/>
                    <a:pt x="821" y="290"/>
                    <a:pt x="821" y="290"/>
                  </a:cubicBezTo>
                  <a:cubicBezTo>
                    <a:pt x="764" y="333"/>
                    <a:pt x="714" y="388"/>
                    <a:pt x="663" y="442"/>
                  </a:cubicBezTo>
                  <a:cubicBezTo>
                    <a:pt x="773" y="360"/>
                    <a:pt x="773" y="360"/>
                    <a:pt x="773" y="360"/>
                  </a:cubicBezTo>
                  <a:close/>
                  <a:moveTo>
                    <a:pt x="663" y="442"/>
                  </a:moveTo>
                  <a:cubicBezTo>
                    <a:pt x="495" y="566"/>
                    <a:pt x="495" y="566"/>
                    <a:pt x="495" y="566"/>
                  </a:cubicBezTo>
                  <a:cubicBezTo>
                    <a:pt x="527" y="554"/>
                    <a:pt x="557" y="538"/>
                    <a:pt x="585" y="520"/>
                  </a:cubicBezTo>
                  <a:cubicBezTo>
                    <a:pt x="612" y="495"/>
                    <a:pt x="637" y="469"/>
                    <a:pt x="663" y="442"/>
                  </a:cubicBezTo>
                  <a:close/>
                  <a:moveTo>
                    <a:pt x="394" y="796"/>
                  </a:moveTo>
                  <a:cubicBezTo>
                    <a:pt x="313" y="997"/>
                    <a:pt x="313" y="997"/>
                    <a:pt x="313" y="997"/>
                  </a:cubicBezTo>
                  <a:cubicBezTo>
                    <a:pt x="315" y="993"/>
                    <a:pt x="318" y="989"/>
                    <a:pt x="320" y="986"/>
                  </a:cubicBezTo>
                  <a:cubicBezTo>
                    <a:pt x="323" y="982"/>
                    <a:pt x="325" y="979"/>
                    <a:pt x="328" y="975"/>
                  </a:cubicBezTo>
                  <a:cubicBezTo>
                    <a:pt x="342" y="953"/>
                    <a:pt x="355" y="930"/>
                    <a:pt x="366" y="906"/>
                  </a:cubicBezTo>
                  <a:cubicBezTo>
                    <a:pt x="375" y="876"/>
                    <a:pt x="383" y="844"/>
                    <a:pt x="390" y="813"/>
                  </a:cubicBezTo>
                  <a:cubicBezTo>
                    <a:pt x="391" y="807"/>
                    <a:pt x="392" y="801"/>
                    <a:pt x="394" y="796"/>
                  </a:cubicBezTo>
                  <a:close/>
                  <a:moveTo>
                    <a:pt x="168" y="827"/>
                  </a:moveTo>
                  <a:cubicBezTo>
                    <a:pt x="183" y="812"/>
                    <a:pt x="200" y="797"/>
                    <a:pt x="218" y="785"/>
                  </a:cubicBezTo>
                  <a:cubicBezTo>
                    <a:pt x="223" y="779"/>
                    <a:pt x="228" y="773"/>
                    <a:pt x="233" y="768"/>
                  </a:cubicBezTo>
                  <a:cubicBezTo>
                    <a:pt x="252" y="737"/>
                    <a:pt x="270" y="704"/>
                    <a:pt x="287" y="671"/>
                  </a:cubicBezTo>
                  <a:cubicBezTo>
                    <a:pt x="317" y="659"/>
                    <a:pt x="346" y="644"/>
                    <a:pt x="373" y="626"/>
                  </a:cubicBezTo>
                  <a:cubicBezTo>
                    <a:pt x="399" y="602"/>
                    <a:pt x="425" y="575"/>
                    <a:pt x="450" y="548"/>
                  </a:cubicBezTo>
                  <a:cubicBezTo>
                    <a:pt x="289" y="667"/>
                    <a:pt x="289" y="667"/>
                    <a:pt x="289" y="667"/>
                  </a:cubicBezTo>
                  <a:cubicBezTo>
                    <a:pt x="288" y="669"/>
                    <a:pt x="288" y="669"/>
                    <a:pt x="288" y="669"/>
                  </a:cubicBezTo>
                  <a:cubicBezTo>
                    <a:pt x="288" y="669"/>
                    <a:pt x="288" y="669"/>
                    <a:pt x="289" y="668"/>
                  </a:cubicBezTo>
                  <a:cubicBezTo>
                    <a:pt x="283" y="672"/>
                    <a:pt x="283" y="672"/>
                    <a:pt x="283" y="672"/>
                  </a:cubicBezTo>
                  <a:cubicBezTo>
                    <a:pt x="284" y="672"/>
                    <a:pt x="286" y="671"/>
                    <a:pt x="287" y="671"/>
                  </a:cubicBezTo>
                  <a:cubicBezTo>
                    <a:pt x="168" y="827"/>
                    <a:pt x="168" y="827"/>
                    <a:pt x="168" y="827"/>
                  </a:cubicBezTo>
                  <a:close/>
                  <a:moveTo>
                    <a:pt x="344" y="565"/>
                  </a:moveTo>
                  <a:cubicBezTo>
                    <a:pt x="351" y="553"/>
                    <a:pt x="358" y="541"/>
                    <a:pt x="365" y="530"/>
                  </a:cubicBezTo>
                  <a:cubicBezTo>
                    <a:pt x="264" y="605"/>
                    <a:pt x="264" y="605"/>
                    <a:pt x="264" y="605"/>
                  </a:cubicBezTo>
                  <a:cubicBezTo>
                    <a:pt x="292" y="594"/>
                    <a:pt x="319" y="581"/>
                    <a:pt x="344" y="565"/>
                  </a:cubicBezTo>
                  <a:close/>
                  <a:moveTo>
                    <a:pt x="193" y="555"/>
                  </a:moveTo>
                  <a:cubicBezTo>
                    <a:pt x="0" y="625"/>
                    <a:pt x="0" y="625"/>
                    <a:pt x="0" y="625"/>
                  </a:cubicBezTo>
                  <a:cubicBezTo>
                    <a:pt x="16" y="623"/>
                    <a:pt x="33" y="622"/>
                    <a:pt x="49" y="619"/>
                  </a:cubicBezTo>
                  <a:cubicBezTo>
                    <a:pt x="57" y="617"/>
                    <a:pt x="66" y="616"/>
                    <a:pt x="74" y="614"/>
                  </a:cubicBezTo>
                  <a:cubicBezTo>
                    <a:pt x="82" y="612"/>
                    <a:pt x="90" y="610"/>
                    <a:pt x="98" y="607"/>
                  </a:cubicBezTo>
                  <a:cubicBezTo>
                    <a:pt x="130" y="592"/>
                    <a:pt x="161" y="574"/>
                    <a:pt x="193" y="555"/>
                  </a:cubicBezTo>
                  <a:close/>
                  <a:moveTo>
                    <a:pt x="463" y="407"/>
                  </a:moveTo>
                  <a:cubicBezTo>
                    <a:pt x="469" y="402"/>
                    <a:pt x="475" y="396"/>
                    <a:pt x="482" y="391"/>
                  </a:cubicBezTo>
                  <a:cubicBezTo>
                    <a:pt x="425" y="411"/>
                    <a:pt x="425" y="411"/>
                    <a:pt x="425" y="411"/>
                  </a:cubicBezTo>
                  <a:cubicBezTo>
                    <a:pt x="437" y="411"/>
                    <a:pt x="450" y="409"/>
                    <a:pt x="463" y="407"/>
                  </a:cubicBezTo>
                  <a:close/>
                  <a:moveTo>
                    <a:pt x="425" y="411"/>
                  </a:moveTo>
                  <a:cubicBezTo>
                    <a:pt x="523" y="362"/>
                    <a:pt x="523" y="362"/>
                    <a:pt x="523" y="362"/>
                  </a:cubicBezTo>
                  <a:cubicBezTo>
                    <a:pt x="406" y="368"/>
                    <a:pt x="292" y="425"/>
                    <a:pt x="212" y="518"/>
                  </a:cubicBezTo>
                  <a:cubicBezTo>
                    <a:pt x="425" y="411"/>
                    <a:pt x="425" y="411"/>
                    <a:pt x="425" y="411"/>
                  </a:cubicBezTo>
                  <a:close/>
                  <a:moveTo>
                    <a:pt x="523" y="362"/>
                  </a:moveTo>
                  <a:cubicBezTo>
                    <a:pt x="508" y="371"/>
                    <a:pt x="495" y="381"/>
                    <a:pt x="482" y="391"/>
                  </a:cubicBezTo>
                  <a:cubicBezTo>
                    <a:pt x="508" y="381"/>
                    <a:pt x="508" y="381"/>
                    <a:pt x="508" y="381"/>
                  </a:cubicBezTo>
                  <a:cubicBezTo>
                    <a:pt x="523" y="362"/>
                    <a:pt x="523" y="362"/>
                    <a:pt x="523" y="362"/>
                  </a:cubicBezTo>
                  <a:close/>
                  <a:moveTo>
                    <a:pt x="508" y="381"/>
                  </a:moveTo>
                  <a:cubicBezTo>
                    <a:pt x="492" y="402"/>
                    <a:pt x="492" y="402"/>
                    <a:pt x="492" y="402"/>
                  </a:cubicBezTo>
                  <a:cubicBezTo>
                    <a:pt x="499" y="400"/>
                    <a:pt x="505" y="399"/>
                    <a:pt x="512" y="397"/>
                  </a:cubicBezTo>
                  <a:cubicBezTo>
                    <a:pt x="521" y="388"/>
                    <a:pt x="531" y="379"/>
                    <a:pt x="541" y="370"/>
                  </a:cubicBezTo>
                  <a:cubicBezTo>
                    <a:pt x="508" y="381"/>
                    <a:pt x="508" y="381"/>
                    <a:pt x="508" y="381"/>
                  </a:cubicBezTo>
                  <a:close/>
                  <a:moveTo>
                    <a:pt x="735" y="256"/>
                  </a:moveTo>
                  <a:cubicBezTo>
                    <a:pt x="621" y="227"/>
                    <a:pt x="498" y="247"/>
                    <a:pt x="397" y="313"/>
                  </a:cubicBezTo>
                  <a:lnTo>
                    <a:pt x="735" y="256"/>
                  </a:lnTo>
                  <a:close/>
                  <a:moveTo>
                    <a:pt x="967" y="217"/>
                  </a:moveTo>
                  <a:cubicBezTo>
                    <a:pt x="954" y="247"/>
                    <a:pt x="954" y="247"/>
                    <a:pt x="954" y="247"/>
                  </a:cubicBezTo>
                  <a:cubicBezTo>
                    <a:pt x="971" y="236"/>
                    <a:pt x="971" y="236"/>
                    <a:pt x="971" y="236"/>
                  </a:cubicBezTo>
                  <a:cubicBezTo>
                    <a:pt x="991" y="217"/>
                    <a:pt x="1012" y="199"/>
                    <a:pt x="1034" y="183"/>
                  </a:cubicBezTo>
                  <a:cubicBezTo>
                    <a:pt x="967" y="217"/>
                    <a:pt x="967" y="217"/>
                    <a:pt x="967" y="217"/>
                  </a:cubicBezTo>
                  <a:close/>
                  <a:moveTo>
                    <a:pt x="735" y="300"/>
                  </a:moveTo>
                  <a:cubicBezTo>
                    <a:pt x="722" y="309"/>
                    <a:pt x="710" y="319"/>
                    <a:pt x="697" y="330"/>
                  </a:cubicBezTo>
                  <a:cubicBezTo>
                    <a:pt x="656" y="338"/>
                    <a:pt x="615" y="353"/>
                    <a:pt x="577" y="373"/>
                  </a:cubicBezTo>
                  <a:cubicBezTo>
                    <a:pt x="619" y="341"/>
                    <a:pt x="619" y="341"/>
                    <a:pt x="619" y="341"/>
                  </a:cubicBezTo>
                  <a:cubicBezTo>
                    <a:pt x="735" y="300"/>
                    <a:pt x="735" y="300"/>
                    <a:pt x="735" y="300"/>
                  </a:cubicBezTo>
                  <a:close/>
                  <a:moveTo>
                    <a:pt x="838" y="429"/>
                  </a:moveTo>
                  <a:cubicBezTo>
                    <a:pt x="726" y="497"/>
                    <a:pt x="666" y="619"/>
                    <a:pt x="604" y="736"/>
                  </a:cubicBezTo>
                  <a:cubicBezTo>
                    <a:pt x="683" y="632"/>
                    <a:pt x="683" y="632"/>
                    <a:pt x="683" y="632"/>
                  </a:cubicBezTo>
                  <a:cubicBezTo>
                    <a:pt x="669" y="667"/>
                    <a:pt x="658" y="703"/>
                    <a:pt x="651" y="740"/>
                  </a:cubicBezTo>
                  <a:cubicBezTo>
                    <a:pt x="838" y="429"/>
                    <a:pt x="838" y="429"/>
                    <a:pt x="838" y="429"/>
                  </a:cubicBezTo>
                  <a:close/>
                  <a:moveTo>
                    <a:pt x="604" y="736"/>
                  </a:moveTo>
                  <a:cubicBezTo>
                    <a:pt x="474" y="905"/>
                    <a:pt x="474" y="905"/>
                    <a:pt x="474" y="905"/>
                  </a:cubicBezTo>
                  <a:cubicBezTo>
                    <a:pt x="501" y="885"/>
                    <a:pt x="526" y="861"/>
                    <a:pt x="549" y="835"/>
                  </a:cubicBezTo>
                  <a:cubicBezTo>
                    <a:pt x="568" y="803"/>
                    <a:pt x="586" y="770"/>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ysClr val="windowText" lastClr="000000"/>
                </a:solidFill>
                <a:latin typeface="隶书" panose="02010509060101010101" pitchFamily="49" charset="-122"/>
                <a:cs typeface="隶书" panose="02010509060101010101" pitchFamily="49" charset="-122"/>
              </a:endParaRPr>
            </a:p>
          </p:txBody>
        </p:sp>
        <p:sp>
          <p:nvSpPr>
            <p:cNvPr id="13" name="Freeform 204"/>
            <p:cNvSpPr>
              <a:spLocks noEditPoints="1"/>
            </p:cNvSpPr>
            <p:nvPr>
              <p:custDataLst>
                <p:tags r:id="rId19"/>
              </p:custDataLst>
            </p:nvPr>
          </p:nvSpPr>
          <p:spPr bwMode="auto">
            <a:xfrm flipH="1">
              <a:off x="-107268" y="84948"/>
              <a:ext cx="1967161" cy="1508687"/>
            </a:xfrm>
            <a:custGeom>
              <a:gdLst>
                <a:gd name="T0" fmla="*/ 1088 w 1300"/>
                <a:gd name="T1" fmla="*/ 228 h 996"/>
                <a:gd name="T2" fmla="*/ 1174 w 1300"/>
                <a:gd name="T3" fmla="*/ 110 h 996"/>
                <a:gd name="T4" fmla="*/ 1034 w 1300"/>
                <a:gd name="T5" fmla="*/ 183 h 996"/>
                <a:gd name="T6" fmla="*/ 955 w 1300"/>
                <a:gd name="T7" fmla="*/ 247 h 996"/>
                <a:gd name="T8" fmla="*/ 899 w 1300"/>
                <a:gd name="T9" fmla="*/ 318 h 996"/>
                <a:gd name="T10" fmla="*/ 1174 w 1300"/>
                <a:gd name="T11" fmla="*/ 110 h 996"/>
                <a:gd name="T12" fmla="*/ 819 w 1300"/>
                <a:gd name="T13" fmla="*/ 582 h 996"/>
                <a:gd name="T14" fmla="*/ 876 w 1300"/>
                <a:gd name="T15" fmla="*/ 335 h 996"/>
                <a:gd name="T16" fmla="*/ 932 w 1300"/>
                <a:gd name="T17" fmla="*/ 261 h 996"/>
                <a:gd name="T18" fmla="*/ 967 w 1300"/>
                <a:gd name="T19" fmla="*/ 216 h 996"/>
                <a:gd name="T20" fmla="*/ 623 w 1300"/>
                <a:gd name="T21" fmla="*/ 339 h 996"/>
                <a:gd name="T22" fmla="*/ 523 w 1300"/>
                <a:gd name="T23" fmla="*/ 394 h 996"/>
                <a:gd name="T24" fmla="*/ 493 w 1300"/>
                <a:gd name="T25" fmla="*/ 402 h 996"/>
                <a:gd name="T26" fmla="*/ 381 w 1300"/>
                <a:gd name="T27" fmla="*/ 457 h 996"/>
                <a:gd name="T28" fmla="*/ 258 w 1300"/>
                <a:gd name="T29" fmla="*/ 517 h 996"/>
                <a:gd name="T30" fmla="*/ 311 w 1300"/>
                <a:gd name="T31" fmla="*/ 513 h 996"/>
                <a:gd name="T32" fmla="*/ 264 w 1300"/>
                <a:gd name="T33" fmla="*/ 604 h 996"/>
                <a:gd name="T34" fmla="*/ 365 w 1300"/>
                <a:gd name="T35" fmla="*/ 530 h 996"/>
                <a:gd name="T36" fmla="*/ 345 w 1300"/>
                <a:gd name="T37" fmla="*/ 564 h 996"/>
                <a:gd name="T38" fmla="*/ 444 w 1300"/>
                <a:gd name="T39" fmla="*/ 479 h 996"/>
                <a:gd name="T40" fmla="*/ 542 w 1300"/>
                <a:gd name="T41" fmla="*/ 429 h 996"/>
                <a:gd name="T42" fmla="*/ 494 w 1300"/>
                <a:gd name="T43" fmla="*/ 493 h 996"/>
                <a:gd name="T44" fmla="*/ 448 w 1300"/>
                <a:gd name="T45" fmla="*/ 593 h 996"/>
                <a:gd name="T46" fmla="*/ 371 w 1300"/>
                <a:gd name="T47" fmla="*/ 713 h 996"/>
                <a:gd name="T48" fmla="*/ 379 w 1300"/>
                <a:gd name="T49" fmla="*/ 671 h 996"/>
                <a:gd name="T50" fmla="*/ 218 w 1300"/>
                <a:gd name="T51" fmla="*/ 784 h 996"/>
                <a:gd name="T52" fmla="*/ 291 w 1300"/>
                <a:gd name="T53" fmla="*/ 781 h 996"/>
                <a:gd name="T54" fmla="*/ 237 w 1300"/>
                <a:gd name="T55" fmla="*/ 910 h 996"/>
                <a:gd name="T56" fmla="*/ 227 w 1300"/>
                <a:gd name="T57" fmla="*/ 952 h 996"/>
                <a:gd name="T58" fmla="*/ 266 w 1300"/>
                <a:gd name="T59" fmla="*/ 888 h 996"/>
                <a:gd name="T60" fmla="*/ 358 w 1300"/>
                <a:gd name="T61" fmla="*/ 820 h 996"/>
                <a:gd name="T62" fmla="*/ 461 w 1300"/>
                <a:gd name="T63" fmla="*/ 744 h 996"/>
                <a:gd name="T64" fmla="*/ 428 w 1300"/>
                <a:gd name="T65" fmla="*/ 712 h 996"/>
                <a:gd name="T66" fmla="*/ 755 w 1300"/>
                <a:gd name="T67" fmla="*/ 323 h 996"/>
                <a:gd name="T68" fmla="*/ 663 w 1300"/>
                <a:gd name="T69" fmla="*/ 441 h 996"/>
                <a:gd name="T70" fmla="*/ 394 w 1300"/>
                <a:gd name="T71" fmla="*/ 795 h 996"/>
                <a:gd name="T72" fmla="*/ 367 w 1300"/>
                <a:gd name="T73" fmla="*/ 906 h 996"/>
                <a:gd name="T74" fmla="*/ 218 w 1300"/>
                <a:gd name="T75" fmla="*/ 784 h 996"/>
                <a:gd name="T76" fmla="*/ 451 w 1300"/>
                <a:gd name="T77" fmla="*/ 548 h 996"/>
                <a:gd name="T78" fmla="*/ 283 w 1300"/>
                <a:gd name="T79" fmla="*/ 672 h 996"/>
                <a:gd name="T80" fmla="*/ 365 w 1300"/>
                <a:gd name="T81" fmla="*/ 530 h 996"/>
                <a:gd name="T82" fmla="*/ 0 w 1300"/>
                <a:gd name="T83" fmla="*/ 624 h 996"/>
                <a:gd name="T84" fmla="*/ 193 w 1300"/>
                <a:gd name="T85" fmla="*/ 555 h 996"/>
                <a:gd name="T86" fmla="*/ 463 w 1300"/>
                <a:gd name="T87" fmla="*/ 407 h 996"/>
                <a:gd name="T88" fmla="*/ 425 w 1300"/>
                <a:gd name="T89" fmla="*/ 411 h 996"/>
                <a:gd name="T90" fmla="*/ 523 w 1300"/>
                <a:gd name="T91" fmla="*/ 362 h 996"/>
                <a:gd name="T92" fmla="*/ 541 w 1300"/>
                <a:gd name="T93" fmla="*/ 369 h 996"/>
                <a:gd name="T94" fmla="*/ 736 w 1300"/>
                <a:gd name="T95" fmla="*/ 255 h 996"/>
                <a:gd name="T96" fmla="*/ 1034 w 1300"/>
                <a:gd name="T97" fmla="*/ 183 h 996"/>
                <a:gd name="T98" fmla="*/ 577 w 1300"/>
                <a:gd name="T99" fmla="*/ 372 h 996"/>
                <a:gd name="T100" fmla="*/ 604 w 1300"/>
                <a:gd name="T101" fmla="*/ 736 h 996"/>
                <a:gd name="T102" fmla="*/ 604 w 1300"/>
                <a:gd name="T103" fmla="*/ 736 h 9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0" h="996">
                  <a:moveTo>
                    <a:pt x="1088" y="228"/>
                  </a:moveTo>
                  <a:cubicBezTo>
                    <a:pt x="921" y="352"/>
                    <a:pt x="921" y="352"/>
                    <a:pt x="921" y="352"/>
                  </a:cubicBezTo>
                  <a:cubicBezTo>
                    <a:pt x="952" y="340"/>
                    <a:pt x="982" y="325"/>
                    <a:pt x="1010" y="306"/>
                  </a:cubicBezTo>
                  <a:cubicBezTo>
                    <a:pt x="1037" y="282"/>
                    <a:pt x="1063" y="255"/>
                    <a:pt x="1088" y="228"/>
                  </a:cubicBezTo>
                  <a:close/>
                  <a:moveTo>
                    <a:pt x="1297" y="33"/>
                  </a:moveTo>
                  <a:cubicBezTo>
                    <a:pt x="1298" y="22"/>
                    <a:pt x="1299" y="11"/>
                    <a:pt x="1300" y="0"/>
                  </a:cubicBezTo>
                  <a:cubicBezTo>
                    <a:pt x="1239" y="38"/>
                    <a:pt x="1174" y="78"/>
                    <a:pt x="1111" y="119"/>
                  </a:cubicBezTo>
                  <a:cubicBezTo>
                    <a:pt x="1131" y="115"/>
                    <a:pt x="1152" y="112"/>
                    <a:pt x="1174" y="110"/>
                  </a:cubicBezTo>
                  <a:cubicBezTo>
                    <a:pt x="1297" y="33"/>
                    <a:pt x="1297" y="33"/>
                    <a:pt x="1297" y="33"/>
                  </a:cubicBezTo>
                  <a:close/>
                  <a:moveTo>
                    <a:pt x="1174" y="110"/>
                  </a:moveTo>
                  <a:cubicBezTo>
                    <a:pt x="1170" y="112"/>
                    <a:pt x="1170" y="112"/>
                    <a:pt x="1170" y="112"/>
                  </a:cubicBezTo>
                  <a:cubicBezTo>
                    <a:pt x="1120" y="126"/>
                    <a:pt x="1075" y="151"/>
                    <a:pt x="1034" y="183"/>
                  </a:cubicBezTo>
                  <a:cubicBezTo>
                    <a:pt x="1153" y="123"/>
                    <a:pt x="1153" y="123"/>
                    <a:pt x="1153" y="123"/>
                  </a:cubicBezTo>
                  <a:cubicBezTo>
                    <a:pt x="972" y="236"/>
                    <a:pt x="972" y="236"/>
                    <a:pt x="972" y="236"/>
                  </a:cubicBezTo>
                  <a:cubicBezTo>
                    <a:pt x="965" y="243"/>
                    <a:pt x="958" y="250"/>
                    <a:pt x="951" y="257"/>
                  </a:cubicBezTo>
                  <a:cubicBezTo>
                    <a:pt x="955" y="247"/>
                    <a:pt x="955" y="247"/>
                    <a:pt x="955" y="247"/>
                  </a:cubicBezTo>
                  <a:cubicBezTo>
                    <a:pt x="932" y="261"/>
                    <a:pt x="932" y="261"/>
                    <a:pt x="932" y="261"/>
                  </a:cubicBezTo>
                  <a:cubicBezTo>
                    <a:pt x="923" y="274"/>
                    <a:pt x="914" y="288"/>
                    <a:pt x="907" y="302"/>
                  </a:cubicBezTo>
                  <a:cubicBezTo>
                    <a:pt x="896" y="313"/>
                    <a:pt x="886" y="324"/>
                    <a:pt x="876" y="335"/>
                  </a:cubicBezTo>
                  <a:cubicBezTo>
                    <a:pt x="899" y="318"/>
                    <a:pt x="899" y="318"/>
                    <a:pt x="899" y="318"/>
                  </a:cubicBezTo>
                  <a:cubicBezTo>
                    <a:pt x="859" y="399"/>
                    <a:pt x="840" y="491"/>
                    <a:pt x="819" y="582"/>
                  </a:cubicBezTo>
                  <a:cubicBezTo>
                    <a:pt x="938" y="289"/>
                    <a:pt x="938" y="289"/>
                    <a:pt x="938" y="289"/>
                  </a:cubicBezTo>
                  <a:cubicBezTo>
                    <a:pt x="1179" y="110"/>
                    <a:pt x="1179" y="110"/>
                    <a:pt x="1179" y="110"/>
                  </a:cubicBezTo>
                  <a:cubicBezTo>
                    <a:pt x="1177" y="110"/>
                    <a:pt x="1175" y="110"/>
                    <a:pt x="1174" y="110"/>
                  </a:cubicBezTo>
                  <a:close/>
                  <a:moveTo>
                    <a:pt x="819" y="582"/>
                  </a:moveTo>
                  <a:cubicBezTo>
                    <a:pt x="738" y="783"/>
                    <a:pt x="738" y="783"/>
                    <a:pt x="738" y="783"/>
                  </a:cubicBezTo>
                  <a:cubicBezTo>
                    <a:pt x="759" y="755"/>
                    <a:pt x="777" y="725"/>
                    <a:pt x="792" y="693"/>
                  </a:cubicBezTo>
                  <a:cubicBezTo>
                    <a:pt x="802" y="657"/>
                    <a:pt x="811" y="619"/>
                    <a:pt x="819" y="582"/>
                  </a:cubicBezTo>
                  <a:close/>
                  <a:moveTo>
                    <a:pt x="876" y="335"/>
                  </a:moveTo>
                  <a:cubicBezTo>
                    <a:pt x="708" y="459"/>
                    <a:pt x="708" y="459"/>
                    <a:pt x="708" y="459"/>
                  </a:cubicBezTo>
                  <a:cubicBezTo>
                    <a:pt x="739" y="447"/>
                    <a:pt x="770" y="432"/>
                    <a:pt x="798" y="413"/>
                  </a:cubicBezTo>
                  <a:cubicBezTo>
                    <a:pt x="825" y="388"/>
                    <a:pt x="850" y="362"/>
                    <a:pt x="876" y="335"/>
                  </a:cubicBezTo>
                  <a:close/>
                  <a:moveTo>
                    <a:pt x="932" y="261"/>
                  </a:moveTo>
                  <a:cubicBezTo>
                    <a:pt x="942" y="245"/>
                    <a:pt x="954" y="230"/>
                    <a:pt x="967" y="216"/>
                  </a:cubicBezTo>
                  <a:cubicBezTo>
                    <a:pt x="773" y="360"/>
                    <a:pt x="773" y="360"/>
                    <a:pt x="773" y="360"/>
                  </a:cubicBezTo>
                  <a:cubicBezTo>
                    <a:pt x="932" y="261"/>
                    <a:pt x="932" y="261"/>
                    <a:pt x="932" y="261"/>
                  </a:cubicBezTo>
                  <a:close/>
                  <a:moveTo>
                    <a:pt x="773" y="360"/>
                  </a:moveTo>
                  <a:cubicBezTo>
                    <a:pt x="745" y="378"/>
                    <a:pt x="745" y="378"/>
                    <a:pt x="745" y="378"/>
                  </a:cubicBezTo>
                  <a:cubicBezTo>
                    <a:pt x="769" y="351"/>
                    <a:pt x="850" y="293"/>
                    <a:pt x="951" y="224"/>
                  </a:cubicBezTo>
                  <a:cubicBezTo>
                    <a:pt x="967" y="216"/>
                    <a:pt x="967" y="216"/>
                    <a:pt x="967" y="216"/>
                  </a:cubicBezTo>
                  <a:cubicBezTo>
                    <a:pt x="966" y="216"/>
                    <a:pt x="964" y="216"/>
                    <a:pt x="963" y="216"/>
                  </a:cubicBezTo>
                  <a:cubicBezTo>
                    <a:pt x="1009" y="185"/>
                    <a:pt x="1059" y="152"/>
                    <a:pt x="1111" y="119"/>
                  </a:cubicBezTo>
                  <a:cubicBezTo>
                    <a:pt x="1040" y="135"/>
                    <a:pt x="973" y="169"/>
                    <a:pt x="917" y="217"/>
                  </a:cubicBezTo>
                  <a:cubicBezTo>
                    <a:pt x="811" y="227"/>
                    <a:pt x="716" y="284"/>
                    <a:pt x="623" y="339"/>
                  </a:cubicBezTo>
                  <a:cubicBezTo>
                    <a:pt x="736" y="255"/>
                    <a:pt x="736" y="255"/>
                    <a:pt x="736" y="255"/>
                  </a:cubicBezTo>
                  <a:cubicBezTo>
                    <a:pt x="660" y="274"/>
                    <a:pt x="598" y="317"/>
                    <a:pt x="541" y="369"/>
                  </a:cubicBezTo>
                  <a:cubicBezTo>
                    <a:pt x="618" y="342"/>
                    <a:pt x="618" y="342"/>
                    <a:pt x="618" y="342"/>
                  </a:cubicBezTo>
                  <a:cubicBezTo>
                    <a:pt x="586" y="360"/>
                    <a:pt x="555" y="378"/>
                    <a:pt x="523" y="394"/>
                  </a:cubicBezTo>
                  <a:cubicBezTo>
                    <a:pt x="520" y="395"/>
                    <a:pt x="516" y="396"/>
                    <a:pt x="512" y="397"/>
                  </a:cubicBezTo>
                  <a:cubicBezTo>
                    <a:pt x="501" y="408"/>
                    <a:pt x="489" y="420"/>
                    <a:pt x="478" y="432"/>
                  </a:cubicBezTo>
                  <a:cubicBezTo>
                    <a:pt x="475" y="432"/>
                    <a:pt x="472" y="433"/>
                    <a:pt x="469" y="433"/>
                  </a:cubicBezTo>
                  <a:cubicBezTo>
                    <a:pt x="493" y="402"/>
                    <a:pt x="493" y="402"/>
                    <a:pt x="493" y="402"/>
                  </a:cubicBezTo>
                  <a:cubicBezTo>
                    <a:pt x="483" y="404"/>
                    <a:pt x="473" y="405"/>
                    <a:pt x="463" y="407"/>
                  </a:cubicBezTo>
                  <a:cubicBezTo>
                    <a:pt x="451" y="418"/>
                    <a:pt x="440" y="429"/>
                    <a:pt x="429" y="441"/>
                  </a:cubicBezTo>
                  <a:cubicBezTo>
                    <a:pt x="427" y="442"/>
                    <a:pt x="425" y="443"/>
                    <a:pt x="423" y="443"/>
                  </a:cubicBezTo>
                  <a:cubicBezTo>
                    <a:pt x="409" y="447"/>
                    <a:pt x="395" y="452"/>
                    <a:pt x="381" y="457"/>
                  </a:cubicBezTo>
                  <a:cubicBezTo>
                    <a:pt x="376" y="459"/>
                    <a:pt x="371" y="461"/>
                    <a:pt x="367" y="463"/>
                  </a:cubicBezTo>
                  <a:cubicBezTo>
                    <a:pt x="362" y="465"/>
                    <a:pt x="357" y="467"/>
                    <a:pt x="353" y="469"/>
                  </a:cubicBezTo>
                  <a:cubicBezTo>
                    <a:pt x="330" y="479"/>
                    <a:pt x="307" y="490"/>
                    <a:pt x="285" y="502"/>
                  </a:cubicBezTo>
                  <a:cubicBezTo>
                    <a:pt x="276" y="507"/>
                    <a:pt x="267" y="512"/>
                    <a:pt x="258" y="517"/>
                  </a:cubicBezTo>
                  <a:cubicBezTo>
                    <a:pt x="249" y="522"/>
                    <a:pt x="240" y="528"/>
                    <a:pt x="231" y="533"/>
                  </a:cubicBezTo>
                  <a:cubicBezTo>
                    <a:pt x="222" y="538"/>
                    <a:pt x="213" y="543"/>
                    <a:pt x="205" y="548"/>
                  </a:cubicBezTo>
                  <a:cubicBezTo>
                    <a:pt x="201" y="550"/>
                    <a:pt x="197" y="553"/>
                    <a:pt x="193" y="555"/>
                  </a:cubicBezTo>
                  <a:cubicBezTo>
                    <a:pt x="311" y="513"/>
                    <a:pt x="311" y="513"/>
                    <a:pt x="311" y="513"/>
                  </a:cubicBezTo>
                  <a:cubicBezTo>
                    <a:pt x="282" y="533"/>
                    <a:pt x="255" y="558"/>
                    <a:pt x="232" y="585"/>
                  </a:cubicBezTo>
                  <a:cubicBezTo>
                    <a:pt x="261" y="570"/>
                    <a:pt x="261" y="570"/>
                    <a:pt x="261" y="570"/>
                  </a:cubicBezTo>
                  <a:cubicBezTo>
                    <a:pt x="188" y="618"/>
                    <a:pt x="126" y="688"/>
                    <a:pt x="87" y="770"/>
                  </a:cubicBezTo>
                  <a:cubicBezTo>
                    <a:pt x="264" y="604"/>
                    <a:pt x="264" y="604"/>
                    <a:pt x="264" y="604"/>
                  </a:cubicBezTo>
                  <a:cubicBezTo>
                    <a:pt x="265" y="604"/>
                    <a:pt x="265" y="604"/>
                    <a:pt x="265" y="604"/>
                  </a:cubicBezTo>
                  <a:cubicBezTo>
                    <a:pt x="346" y="528"/>
                    <a:pt x="346" y="528"/>
                    <a:pt x="346" y="528"/>
                  </a:cubicBezTo>
                  <a:cubicBezTo>
                    <a:pt x="376" y="513"/>
                    <a:pt x="376" y="513"/>
                    <a:pt x="376" y="513"/>
                  </a:cubicBezTo>
                  <a:cubicBezTo>
                    <a:pt x="373" y="518"/>
                    <a:pt x="369" y="524"/>
                    <a:pt x="365" y="530"/>
                  </a:cubicBezTo>
                  <a:cubicBezTo>
                    <a:pt x="413" y="494"/>
                    <a:pt x="413" y="494"/>
                    <a:pt x="413" y="494"/>
                  </a:cubicBezTo>
                  <a:cubicBezTo>
                    <a:pt x="424" y="489"/>
                    <a:pt x="424" y="489"/>
                    <a:pt x="424" y="489"/>
                  </a:cubicBezTo>
                  <a:cubicBezTo>
                    <a:pt x="401" y="513"/>
                    <a:pt x="378" y="536"/>
                    <a:pt x="354" y="558"/>
                  </a:cubicBezTo>
                  <a:cubicBezTo>
                    <a:pt x="351" y="560"/>
                    <a:pt x="348" y="562"/>
                    <a:pt x="345" y="564"/>
                  </a:cubicBezTo>
                  <a:cubicBezTo>
                    <a:pt x="325" y="598"/>
                    <a:pt x="307" y="633"/>
                    <a:pt x="289" y="668"/>
                  </a:cubicBezTo>
                  <a:cubicBezTo>
                    <a:pt x="290" y="667"/>
                    <a:pt x="290" y="667"/>
                    <a:pt x="290" y="667"/>
                  </a:cubicBezTo>
                  <a:cubicBezTo>
                    <a:pt x="428" y="487"/>
                    <a:pt x="428" y="487"/>
                    <a:pt x="428" y="487"/>
                  </a:cubicBezTo>
                  <a:cubicBezTo>
                    <a:pt x="444" y="479"/>
                    <a:pt x="444" y="479"/>
                    <a:pt x="444" y="479"/>
                  </a:cubicBezTo>
                  <a:cubicBezTo>
                    <a:pt x="542" y="429"/>
                    <a:pt x="542" y="429"/>
                    <a:pt x="542" y="429"/>
                  </a:cubicBezTo>
                  <a:cubicBezTo>
                    <a:pt x="609" y="396"/>
                    <a:pt x="609" y="396"/>
                    <a:pt x="609" y="396"/>
                  </a:cubicBezTo>
                  <a:cubicBezTo>
                    <a:pt x="580" y="418"/>
                    <a:pt x="552" y="443"/>
                    <a:pt x="526" y="470"/>
                  </a:cubicBezTo>
                  <a:cubicBezTo>
                    <a:pt x="542" y="429"/>
                    <a:pt x="542" y="429"/>
                    <a:pt x="542" y="429"/>
                  </a:cubicBezTo>
                  <a:cubicBezTo>
                    <a:pt x="535" y="437"/>
                    <a:pt x="528" y="446"/>
                    <a:pt x="521" y="454"/>
                  </a:cubicBezTo>
                  <a:cubicBezTo>
                    <a:pt x="518" y="458"/>
                    <a:pt x="515" y="462"/>
                    <a:pt x="512" y="467"/>
                  </a:cubicBezTo>
                  <a:cubicBezTo>
                    <a:pt x="509" y="471"/>
                    <a:pt x="506" y="475"/>
                    <a:pt x="503" y="480"/>
                  </a:cubicBezTo>
                  <a:cubicBezTo>
                    <a:pt x="500" y="484"/>
                    <a:pt x="497" y="489"/>
                    <a:pt x="494" y="493"/>
                  </a:cubicBezTo>
                  <a:cubicBezTo>
                    <a:pt x="490" y="500"/>
                    <a:pt x="486" y="508"/>
                    <a:pt x="482" y="515"/>
                  </a:cubicBezTo>
                  <a:cubicBezTo>
                    <a:pt x="472" y="526"/>
                    <a:pt x="461" y="537"/>
                    <a:pt x="451" y="548"/>
                  </a:cubicBezTo>
                  <a:cubicBezTo>
                    <a:pt x="474" y="531"/>
                    <a:pt x="474" y="531"/>
                    <a:pt x="474" y="531"/>
                  </a:cubicBezTo>
                  <a:cubicBezTo>
                    <a:pt x="464" y="551"/>
                    <a:pt x="455" y="572"/>
                    <a:pt x="448" y="593"/>
                  </a:cubicBezTo>
                  <a:cubicBezTo>
                    <a:pt x="446" y="598"/>
                    <a:pt x="444" y="603"/>
                    <a:pt x="442" y="608"/>
                  </a:cubicBezTo>
                  <a:cubicBezTo>
                    <a:pt x="437" y="623"/>
                    <a:pt x="432" y="639"/>
                    <a:pt x="428" y="654"/>
                  </a:cubicBezTo>
                  <a:cubicBezTo>
                    <a:pt x="423" y="671"/>
                    <a:pt x="419" y="688"/>
                    <a:pt x="415" y="704"/>
                  </a:cubicBezTo>
                  <a:cubicBezTo>
                    <a:pt x="400" y="706"/>
                    <a:pt x="386" y="709"/>
                    <a:pt x="371" y="713"/>
                  </a:cubicBezTo>
                  <a:cubicBezTo>
                    <a:pt x="414" y="642"/>
                    <a:pt x="414" y="642"/>
                    <a:pt x="414" y="642"/>
                  </a:cubicBezTo>
                  <a:cubicBezTo>
                    <a:pt x="408" y="646"/>
                    <a:pt x="402" y="651"/>
                    <a:pt x="396" y="656"/>
                  </a:cubicBezTo>
                  <a:cubicBezTo>
                    <a:pt x="393" y="658"/>
                    <a:pt x="391" y="661"/>
                    <a:pt x="388" y="663"/>
                  </a:cubicBezTo>
                  <a:cubicBezTo>
                    <a:pt x="385" y="666"/>
                    <a:pt x="382" y="668"/>
                    <a:pt x="379" y="671"/>
                  </a:cubicBezTo>
                  <a:cubicBezTo>
                    <a:pt x="377" y="673"/>
                    <a:pt x="374" y="676"/>
                    <a:pt x="371" y="679"/>
                  </a:cubicBezTo>
                  <a:cubicBezTo>
                    <a:pt x="366" y="684"/>
                    <a:pt x="360" y="689"/>
                    <a:pt x="355" y="695"/>
                  </a:cubicBezTo>
                  <a:cubicBezTo>
                    <a:pt x="346" y="705"/>
                    <a:pt x="337" y="715"/>
                    <a:pt x="328" y="726"/>
                  </a:cubicBezTo>
                  <a:cubicBezTo>
                    <a:pt x="290" y="740"/>
                    <a:pt x="252" y="760"/>
                    <a:pt x="218" y="784"/>
                  </a:cubicBezTo>
                  <a:cubicBezTo>
                    <a:pt x="200" y="804"/>
                    <a:pt x="180" y="822"/>
                    <a:pt x="159" y="838"/>
                  </a:cubicBezTo>
                  <a:cubicBezTo>
                    <a:pt x="168" y="826"/>
                    <a:pt x="168" y="826"/>
                    <a:pt x="168" y="826"/>
                  </a:cubicBezTo>
                  <a:cubicBezTo>
                    <a:pt x="158" y="836"/>
                    <a:pt x="148" y="846"/>
                    <a:pt x="139" y="857"/>
                  </a:cubicBezTo>
                  <a:cubicBezTo>
                    <a:pt x="291" y="781"/>
                    <a:pt x="291" y="781"/>
                    <a:pt x="291" y="781"/>
                  </a:cubicBezTo>
                  <a:cubicBezTo>
                    <a:pt x="282" y="796"/>
                    <a:pt x="273" y="812"/>
                    <a:pt x="266" y="829"/>
                  </a:cubicBezTo>
                  <a:cubicBezTo>
                    <a:pt x="264" y="833"/>
                    <a:pt x="262" y="836"/>
                    <a:pt x="261" y="840"/>
                  </a:cubicBezTo>
                  <a:cubicBezTo>
                    <a:pt x="253" y="858"/>
                    <a:pt x="246" y="876"/>
                    <a:pt x="241" y="895"/>
                  </a:cubicBezTo>
                  <a:cubicBezTo>
                    <a:pt x="239" y="900"/>
                    <a:pt x="238" y="905"/>
                    <a:pt x="237" y="910"/>
                  </a:cubicBezTo>
                  <a:cubicBezTo>
                    <a:pt x="191" y="944"/>
                    <a:pt x="191" y="944"/>
                    <a:pt x="191" y="944"/>
                  </a:cubicBezTo>
                  <a:cubicBezTo>
                    <a:pt x="205" y="938"/>
                    <a:pt x="219" y="932"/>
                    <a:pt x="232" y="925"/>
                  </a:cubicBezTo>
                  <a:cubicBezTo>
                    <a:pt x="232" y="926"/>
                    <a:pt x="232" y="928"/>
                    <a:pt x="232" y="929"/>
                  </a:cubicBezTo>
                  <a:cubicBezTo>
                    <a:pt x="230" y="937"/>
                    <a:pt x="228" y="944"/>
                    <a:pt x="227" y="952"/>
                  </a:cubicBezTo>
                  <a:cubicBezTo>
                    <a:pt x="248" y="917"/>
                    <a:pt x="248" y="917"/>
                    <a:pt x="248" y="917"/>
                  </a:cubicBezTo>
                  <a:cubicBezTo>
                    <a:pt x="259" y="911"/>
                    <a:pt x="270" y="905"/>
                    <a:pt x="280" y="898"/>
                  </a:cubicBezTo>
                  <a:cubicBezTo>
                    <a:pt x="307" y="873"/>
                    <a:pt x="332" y="847"/>
                    <a:pt x="358" y="820"/>
                  </a:cubicBezTo>
                  <a:cubicBezTo>
                    <a:pt x="266" y="888"/>
                    <a:pt x="266" y="888"/>
                    <a:pt x="266" y="888"/>
                  </a:cubicBezTo>
                  <a:cubicBezTo>
                    <a:pt x="347" y="752"/>
                    <a:pt x="347" y="752"/>
                    <a:pt x="347" y="752"/>
                  </a:cubicBezTo>
                  <a:cubicBezTo>
                    <a:pt x="411" y="720"/>
                    <a:pt x="411" y="720"/>
                    <a:pt x="411" y="720"/>
                  </a:cubicBezTo>
                  <a:cubicBezTo>
                    <a:pt x="407" y="739"/>
                    <a:pt x="403" y="758"/>
                    <a:pt x="398" y="777"/>
                  </a:cubicBezTo>
                  <a:cubicBezTo>
                    <a:pt x="385" y="791"/>
                    <a:pt x="371" y="805"/>
                    <a:pt x="358" y="820"/>
                  </a:cubicBezTo>
                  <a:cubicBezTo>
                    <a:pt x="395" y="792"/>
                    <a:pt x="395" y="792"/>
                    <a:pt x="395" y="792"/>
                  </a:cubicBezTo>
                  <a:cubicBezTo>
                    <a:pt x="395" y="793"/>
                    <a:pt x="394" y="794"/>
                    <a:pt x="394" y="795"/>
                  </a:cubicBezTo>
                  <a:cubicBezTo>
                    <a:pt x="396" y="792"/>
                    <a:pt x="396" y="792"/>
                    <a:pt x="396" y="792"/>
                  </a:cubicBezTo>
                  <a:cubicBezTo>
                    <a:pt x="461" y="744"/>
                    <a:pt x="461" y="744"/>
                    <a:pt x="461" y="744"/>
                  </a:cubicBezTo>
                  <a:cubicBezTo>
                    <a:pt x="438" y="772"/>
                    <a:pt x="419" y="804"/>
                    <a:pt x="403" y="837"/>
                  </a:cubicBezTo>
                  <a:cubicBezTo>
                    <a:pt x="662" y="595"/>
                    <a:pt x="662" y="595"/>
                    <a:pt x="662" y="595"/>
                  </a:cubicBezTo>
                  <a:cubicBezTo>
                    <a:pt x="558" y="620"/>
                    <a:pt x="479" y="693"/>
                    <a:pt x="404" y="771"/>
                  </a:cubicBezTo>
                  <a:cubicBezTo>
                    <a:pt x="428" y="712"/>
                    <a:pt x="428" y="712"/>
                    <a:pt x="428" y="712"/>
                  </a:cubicBezTo>
                  <a:cubicBezTo>
                    <a:pt x="449" y="701"/>
                    <a:pt x="449" y="701"/>
                    <a:pt x="449" y="701"/>
                  </a:cubicBezTo>
                  <a:cubicBezTo>
                    <a:pt x="443" y="702"/>
                    <a:pt x="438" y="702"/>
                    <a:pt x="432" y="702"/>
                  </a:cubicBezTo>
                  <a:cubicBezTo>
                    <a:pt x="513" y="502"/>
                    <a:pt x="513" y="502"/>
                    <a:pt x="513" y="502"/>
                  </a:cubicBezTo>
                  <a:cubicBezTo>
                    <a:pt x="755" y="323"/>
                    <a:pt x="755" y="323"/>
                    <a:pt x="755" y="323"/>
                  </a:cubicBezTo>
                  <a:cubicBezTo>
                    <a:pt x="822" y="289"/>
                    <a:pt x="822" y="289"/>
                    <a:pt x="822" y="289"/>
                  </a:cubicBezTo>
                  <a:cubicBezTo>
                    <a:pt x="765" y="333"/>
                    <a:pt x="714" y="388"/>
                    <a:pt x="663" y="441"/>
                  </a:cubicBezTo>
                  <a:cubicBezTo>
                    <a:pt x="773" y="360"/>
                    <a:pt x="773" y="360"/>
                    <a:pt x="773" y="360"/>
                  </a:cubicBezTo>
                  <a:close/>
                  <a:moveTo>
                    <a:pt x="663" y="441"/>
                  </a:moveTo>
                  <a:cubicBezTo>
                    <a:pt x="496" y="565"/>
                    <a:pt x="496" y="565"/>
                    <a:pt x="496" y="565"/>
                  </a:cubicBezTo>
                  <a:cubicBezTo>
                    <a:pt x="527" y="553"/>
                    <a:pt x="557" y="538"/>
                    <a:pt x="586" y="519"/>
                  </a:cubicBezTo>
                  <a:cubicBezTo>
                    <a:pt x="612" y="495"/>
                    <a:pt x="638" y="468"/>
                    <a:pt x="663" y="441"/>
                  </a:cubicBezTo>
                  <a:close/>
                  <a:moveTo>
                    <a:pt x="394" y="795"/>
                  </a:moveTo>
                  <a:cubicBezTo>
                    <a:pt x="313" y="996"/>
                    <a:pt x="313" y="996"/>
                    <a:pt x="313" y="996"/>
                  </a:cubicBezTo>
                  <a:cubicBezTo>
                    <a:pt x="316" y="993"/>
                    <a:pt x="318" y="989"/>
                    <a:pt x="321" y="985"/>
                  </a:cubicBezTo>
                  <a:cubicBezTo>
                    <a:pt x="323" y="982"/>
                    <a:pt x="326" y="978"/>
                    <a:pt x="328" y="975"/>
                  </a:cubicBezTo>
                  <a:cubicBezTo>
                    <a:pt x="343" y="953"/>
                    <a:pt x="356" y="930"/>
                    <a:pt x="367" y="906"/>
                  </a:cubicBezTo>
                  <a:cubicBezTo>
                    <a:pt x="376" y="875"/>
                    <a:pt x="383" y="844"/>
                    <a:pt x="390" y="812"/>
                  </a:cubicBezTo>
                  <a:cubicBezTo>
                    <a:pt x="392" y="807"/>
                    <a:pt x="393" y="801"/>
                    <a:pt x="394" y="795"/>
                  </a:cubicBezTo>
                  <a:close/>
                  <a:moveTo>
                    <a:pt x="168" y="826"/>
                  </a:moveTo>
                  <a:cubicBezTo>
                    <a:pt x="184" y="811"/>
                    <a:pt x="201" y="797"/>
                    <a:pt x="218" y="784"/>
                  </a:cubicBezTo>
                  <a:cubicBezTo>
                    <a:pt x="223" y="779"/>
                    <a:pt x="229" y="773"/>
                    <a:pt x="234" y="767"/>
                  </a:cubicBezTo>
                  <a:cubicBezTo>
                    <a:pt x="253" y="736"/>
                    <a:pt x="270" y="703"/>
                    <a:pt x="288" y="670"/>
                  </a:cubicBezTo>
                  <a:cubicBezTo>
                    <a:pt x="317" y="658"/>
                    <a:pt x="346" y="644"/>
                    <a:pt x="373" y="626"/>
                  </a:cubicBezTo>
                  <a:cubicBezTo>
                    <a:pt x="400" y="602"/>
                    <a:pt x="425" y="575"/>
                    <a:pt x="451" y="548"/>
                  </a:cubicBezTo>
                  <a:cubicBezTo>
                    <a:pt x="290" y="667"/>
                    <a:pt x="290" y="667"/>
                    <a:pt x="290" y="667"/>
                  </a:cubicBezTo>
                  <a:cubicBezTo>
                    <a:pt x="288" y="669"/>
                    <a:pt x="288" y="669"/>
                    <a:pt x="288" y="669"/>
                  </a:cubicBezTo>
                  <a:cubicBezTo>
                    <a:pt x="288" y="669"/>
                    <a:pt x="289" y="668"/>
                    <a:pt x="289" y="668"/>
                  </a:cubicBezTo>
                  <a:cubicBezTo>
                    <a:pt x="283" y="672"/>
                    <a:pt x="283" y="672"/>
                    <a:pt x="283" y="672"/>
                  </a:cubicBezTo>
                  <a:cubicBezTo>
                    <a:pt x="285" y="671"/>
                    <a:pt x="286" y="671"/>
                    <a:pt x="287" y="670"/>
                  </a:cubicBezTo>
                  <a:cubicBezTo>
                    <a:pt x="168" y="826"/>
                    <a:pt x="168" y="826"/>
                    <a:pt x="168" y="826"/>
                  </a:cubicBezTo>
                  <a:close/>
                  <a:moveTo>
                    <a:pt x="345" y="564"/>
                  </a:moveTo>
                  <a:cubicBezTo>
                    <a:pt x="351" y="553"/>
                    <a:pt x="358" y="541"/>
                    <a:pt x="365" y="530"/>
                  </a:cubicBezTo>
                  <a:cubicBezTo>
                    <a:pt x="265" y="604"/>
                    <a:pt x="265" y="604"/>
                    <a:pt x="265" y="604"/>
                  </a:cubicBezTo>
                  <a:cubicBezTo>
                    <a:pt x="292" y="594"/>
                    <a:pt x="319" y="580"/>
                    <a:pt x="345" y="564"/>
                  </a:cubicBezTo>
                  <a:close/>
                  <a:moveTo>
                    <a:pt x="193" y="555"/>
                  </a:moveTo>
                  <a:cubicBezTo>
                    <a:pt x="0" y="624"/>
                    <a:pt x="0" y="624"/>
                    <a:pt x="0" y="624"/>
                  </a:cubicBezTo>
                  <a:cubicBezTo>
                    <a:pt x="17" y="623"/>
                    <a:pt x="33" y="621"/>
                    <a:pt x="50" y="618"/>
                  </a:cubicBezTo>
                  <a:cubicBezTo>
                    <a:pt x="58" y="617"/>
                    <a:pt x="66" y="615"/>
                    <a:pt x="74" y="613"/>
                  </a:cubicBezTo>
                  <a:cubicBezTo>
                    <a:pt x="82" y="611"/>
                    <a:pt x="90" y="609"/>
                    <a:pt x="98" y="607"/>
                  </a:cubicBezTo>
                  <a:cubicBezTo>
                    <a:pt x="130" y="591"/>
                    <a:pt x="161" y="573"/>
                    <a:pt x="193" y="555"/>
                  </a:cubicBezTo>
                  <a:close/>
                  <a:moveTo>
                    <a:pt x="463" y="407"/>
                  </a:moveTo>
                  <a:cubicBezTo>
                    <a:pt x="469" y="401"/>
                    <a:pt x="476" y="396"/>
                    <a:pt x="482" y="391"/>
                  </a:cubicBezTo>
                  <a:cubicBezTo>
                    <a:pt x="425" y="411"/>
                    <a:pt x="425" y="411"/>
                    <a:pt x="425" y="411"/>
                  </a:cubicBezTo>
                  <a:cubicBezTo>
                    <a:pt x="438" y="410"/>
                    <a:pt x="451" y="409"/>
                    <a:pt x="463" y="407"/>
                  </a:cubicBezTo>
                  <a:close/>
                  <a:moveTo>
                    <a:pt x="425" y="411"/>
                  </a:moveTo>
                  <a:cubicBezTo>
                    <a:pt x="523" y="362"/>
                    <a:pt x="523" y="362"/>
                    <a:pt x="523" y="362"/>
                  </a:cubicBezTo>
                  <a:cubicBezTo>
                    <a:pt x="406" y="368"/>
                    <a:pt x="293" y="425"/>
                    <a:pt x="213" y="518"/>
                  </a:cubicBezTo>
                  <a:cubicBezTo>
                    <a:pt x="425" y="411"/>
                    <a:pt x="425" y="411"/>
                    <a:pt x="425" y="411"/>
                  </a:cubicBezTo>
                  <a:close/>
                  <a:moveTo>
                    <a:pt x="523" y="362"/>
                  </a:moveTo>
                  <a:cubicBezTo>
                    <a:pt x="509" y="371"/>
                    <a:pt x="495" y="380"/>
                    <a:pt x="482" y="391"/>
                  </a:cubicBezTo>
                  <a:cubicBezTo>
                    <a:pt x="509" y="381"/>
                    <a:pt x="509" y="381"/>
                    <a:pt x="509" y="381"/>
                  </a:cubicBezTo>
                  <a:cubicBezTo>
                    <a:pt x="523" y="362"/>
                    <a:pt x="523" y="362"/>
                    <a:pt x="523" y="362"/>
                  </a:cubicBezTo>
                  <a:close/>
                  <a:moveTo>
                    <a:pt x="509" y="381"/>
                  </a:moveTo>
                  <a:cubicBezTo>
                    <a:pt x="493" y="402"/>
                    <a:pt x="493" y="402"/>
                    <a:pt x="493" y="402"/>
                  </a:cubicBezTo>
                  <a:cubicBezTo>
                    <a:pt x="499" y="400"/>
                    <a:pt x="506" y="398"/>
                    <a:pt x="512" y="397"/>
                  </a:cubicBezTo>
                  <a:cubicBezTo>
                    <a:pt x="522" y="387"/>
                    <a:pt x="531" y="378"/>
                    <a:pt x="541" y="369"/>
                  </a:cubicBezTo>
                  <a:cubicBezTo>
                    <a:pt x="509" y="381"/>
                    <a:pt x="509" y="381"/>
                    <a:pt x="509" y="381"/>
                  </a:cubicBezTo>
                  <a:close/>
                  <a:moveTo>
                    <a:pt x="736" y="255"/>
                  </a:moveTo>
                  <a:cubicBezTo>
                    <a:pt x="622" y="226"/>
                    <a:pt x="498" y="247"/>
                    <a:pt x="398" y="312"/>
                  </a:cubicBezTo>
                  <a:lnTo>
                    <a:pt x="736" y="255"/>
                  </a:lnTo>
                  <a:close/>
                  <a:moveTo>
                    <a:pt x="967" y="216"/>
                  </a:moveTo>
                  <a:cubicBezTo>
                    <a:pt x="955" y="247"/>
                    <a:pt x="955" y="247"/>
                    <a:pt x="955" y="247"/>
                  </a:cubicBezTo>
                  <a:cubicBezTo>
                    <a:pt x="972" y="236"/>
                    <a:pt x="972" y="236"/>
                    <a:pt x="972" y="236"/>
                  </a:cubicBezTo>
                  <a:cubicBezTo>
                    <a:pt x="992" y="217"/>
                    <a:pt x="1013" y="199"/>
                    <a:pt x="1034" y="183"/>
                  </a:cubicBezTo>
                  <a:cubicBezTo>
                    <a:pt x="967" y="216"/>
                    <a:pt x="967" y="216"/>
                    <a:pt x="967" y="216"/>
                  </a:cubicBezTo>
                  <a:close/>
                  <a:moveTo>
                    <a:pt x="736" y="299"/>
                  </a:moveTo>
                  <a:cubicBezTo>
                    <a:pt x="723" y="309"/>
                    <a:pt x="710" y="319"/>
                    <a:pt x="698" y="330"/>
                  </a:cubicBezTo>
                  <a:cubicBezTo>
                    <a:pt x="656" y="338"/>
                    <a:pt x="616" y="352"/>
                    <a:pt x="577" y="372"/>
                  </a:cubicBezTo>
                  <a:cubicBezTo>
                    <a:pt x="620" y="341"/>
                    <a:pt x="620" y="341"/>
                    <a:pt x="620" y="341"/>
                  </a:cubicBezTo>
                  <a:cubicBezTo>
                    <a:pt x="736" y="299"/>
                    <a:pt x="736" y="299"/>
                    <a:pt x="736" y="299"/>
                  </a:cubicBezTo>
                  <a:close/>
                  <a:moveTo>
                    <a:pt x="839" y="429"/>
                  </a:moveTo>
                  <a:cubicBezTo>
                    <a:pt x="726" y="496"/>
                    <a:pt x="666" y="618"/>
                    <a:pt x="604" y="736"/>
                  </a:cubicBezTo>
                  <a:cubicBezTo>
                    <a:pt x="683" y="632"/>
                    <a:pt x="683" y="632"/>
                    <a:pt x="683" y="632"/>
                  </a:cubicBezTo>
                  <a:cubicBezTo>
                    <a:pt x="669" y="666"/>
                    <a:pt x="658" y="702"/>
                    <a:pt x="652" y="739"/>
                  </a:cubicBezTo>
                  <a:cubicBezTo>
                    <a:pt x="839" y="429"/>
                    <a:pt x="839" y="429"/>
                    <a:pt x="839" y="429"/>
                  </a:cubicBezTo>
                  <a:close/>
                  <a:moveTo>
                    <a:pt x="604" y="736"/>
                  </a:moveTo>
                  <a:cubicBezTo>
                    <a:pt x="475" y="905"/>
                    <a:pt x="475" y="905"/>
                    <a:pt x="475" y="905"/>
                  </a:cubicBezTo>
                  <a:cubicBezTo>
                    <a:pt x="502" y="884"/>
                    <a:pt x="527" y="860"/>
                    <a:pt x="549" y="834"/>
                  </a:cubicBezTo>
                  <a:cubicBezTo>
                    <a:pt x="569" y="803"/>
                    <a:pt x="586" y="769"/>
                    <a:pt x="604" y="736"/>
                  </a:cubicBezTo>
                  <a:close/>
                </a:path>
              </a:pathLst>
            </a:custGeom>
            <a:solidFill>
              <a:srgbClr val="64625D"/>
            </a:solidFill>
            <a:ln>
              <a:noFill/>
            </a:ln>
          </p:spPr>
          <p:txBody>
            <a:bodyPr vert="horz" wrap="square" lIns="91440" tIns="45720" rIns="91440" bIns="45720" numCol="1" anchor="t" anchorCtr="0" compatLnSpc="1"/>
            <a:lstStyle/>
            <a:p>
              <a:endParaRPr lang="zh-CN" altLang="en-US">
                <a:solidFill>
                  <a:sysClr val="windowText" lastClr="000000"/>
                </a:solidFill>
                <a:latin typeface="隶书" panose="02010509060101010101" pitchFamily="49" charset="-122"/>
                <a:cs typeface="隶书" panose="02010509060101010101" pitchFamily="49" charset="-122"/>
              </a:endParaRPr>
            </a:p>
          </p:txBody>
        </p:sp>
      </p:grpSp>
      <p:pic>
        <p:nvPicPr>
          <p:cNvPr id="15" name="图片 14" title=""/>
          <p:cNvPicPr>
            <a:picLocks noChangeAspect="1"/>
          </p:cNvPicPr>
          <p:nvPr>
            <p:custDataLst>
              <p:tags r:id="rId21"/>
            </p:custDataLst>
          </p:nvPr>
        </p:nvPicPr>
        <p:blipFill>
          <a:blip r:embed="rId20"/>
          <a:stretch>
            <a:fillRect/>
          </a:stretch>
        </p:blipFill>
        <p:spPr>
          <a:xfrm>
            <a:off x="61595" y="5755005"/>
            <a:ext cx="11667490" cy="1017905"/>
          </a:xfrm>
          <a:prstGeom prst="rect">
            <a:avLst/>
          </a:prstGeom>
        </p:spPr>
      </p:pic>
      <p:sp>
        <p:nvSpPr>
          <p:cNvPr id="2" name="文本框 1" title=""/>
          <p:cNvSpPr txBox="1"/>
          <p:nvPr>
            <p:custDataLst>
              <p:tags r:id="rId22"/>
            </p:custDataLst>
          </p:nvPr>
        </p:nvSpPr>
        <p:spPr>
          <a:xfrm>
            <a:off x="6222365" y="1366520"/>
            <a:ext cx="2032000" cy="1076325"/>
          </a:xfrm>
          <a:prstGeom prst="rect">
            <a:avLst/>
          </a:prstGeom>
          <a:noFill/>
        </p:spPr>
        <p:txBody>
          <a:bodyPr wrap="square" rtlCol="0">
            <a:spAutoFit/>
          </a:bodyPr>
          <a:lstStyle/>
          <a:p>
            <a:pPr marL="0" lvl="0" indent="0" algn="ctr">
              <a:buNone/>
            </a:pP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sym typeface="+mn-ea"/>
              </a:rPr>
              <a:t>月色无垠</a:t>
            </a:r>
            <a:endPar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endParaRPr>
          </a:p>
          <a:p>
            <a:pPr marL="0" lvl="0" indent="0" algn="ctr">
              <a:buNone/>
            </a:pP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sym typeface="+mn-ea"/>
              </a:rPr>
              <a:t>月色纯净</a:t>
            </a:r>
            <a:endPar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5324"/>
                                        </p:tgtEl>
                                        <p:attrNameLst>
                                          <p:attrName>style.visibility</p:attrName>
                                        </p:attrNameLst>
                                      </p:cBhvr>
                                      <p:to>
                                        <p:strVal val="visible"/>
                                      </p:to>
                                    </p:set>
                                    <p:anim calcmode="lin" valueType="num">
                                      <p:cBhvr additive="base">
                                        <p:cTn id="13" dur="500" fill="hold"/>
                                        <p:tgtEl>
                                          <p:spTgt spid="55324"/>
                                        </p:tgtEl>
                                        <p:attrNameLst>
                                          <p:attrName>ppt_x</p:attrName>
                                        </p:attrNameLst>
                                      </p:cBhvr>
                                      <p:tavLst>
                                        <p:tav tm="0">
                                          <p:val>
                                            <p:strVal val="#ppt_x"/>
                                          </p:val>
                                        </p:tav>
                                        <p:tav tm="100000">
                                          <p:val>
                                            <p:strVal val="#ppt_x"/>
                                          </p:val>
                                        </p:tav>
                                      </p:tavLst>
                                    </p:anim>
                                    <p:anim calcmode="lin" valueType="num">
                                      <p:cBhvr additive="base">
                                        <p:cTn id="14" dur="500" fill="hold"/>
                                        <p:tgtEl>
                                          <p:spTgt spid="5532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5327"/>
                                        </p:tgtEl>
                                        <p:attrNameLst>
                                          <p:attrName>style.visibility</p:attrName>
                                        </p:attrNameLst>
                                      </p:cBhvr>
                                      <p:to>
                                        <p:strVal val="visible"/>
                                      </p:to>
                                    </p:set>
                                    <p:anim calcmode="lin" valueType="num">
                                      <p:cBhvr additive="base">
                                        <p:cTn id="19" dur="500" fill="hold"/>
                                        <p:tgtEl>
                                          <p:spTgt spid="55327"/>
                                        </p:tgtEl>
                                        <p:attrNameLst>
                                          <p:attrName>ppt_x</p:attrName>
                                        </p:attrNameLst>
                                      </p:cBhvr>
                                      <p:tavLst>
                                        <p:tav tm="0">
                                          <p:val>
                                            <p:strVal val="#ppt_x"/>
                                          </p:val>
                                        </p:tav>
                                        <p:tav tm="100000">
                                          <p:val>
                                            <p:strVal val="#ppt_x"/>
                                          </p:val>
                                        </p:tav>
                                      </p:tavLst>
                                    </p:anim>
                                    <p:anim calcmode="lin" valueType="num">
                                      <p:cBhvr additive="base">
                                        <p:cTn id="20" dur="500" fill="hold"/>
                                        <p:tgtEl>
                                          <p:spTgt spid="553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5324" grpId="0"/>
      <p:bldP spid="5532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3794" name="Rectangle 4" title=""/>
          <p:cNvSpPr/>
          <p:nvPr>
            <p:custDataLst>
              <p:tags r:id="rId3"/>
            </p:custDataLst>
          </p:nvPr>
        </p:nvSpPr>
        <p:spPr>
          <a:xfrm>
            <a:off x="3579813" y="990600"/>
            <a:ext cx="3395662" cy="641350"/>
          </a:xfrm>
          <a:prstGeom prst="rect">
            <a:avLst/>
          </a:prstGeom>
          <a:noFill/>
          <a:ln w="9525">
            <a:noFill/>
          </a:ln>
        </p:spPr>
        <p:txBody>
          <a:bodyPr wrap="none">
            <a:spAutoFit/>
          </a:bodyPr>
          <a:lstStyle/>
          <a:p>
            <a:pPr>
              <a:buSzTx/>
            </a:pPr>
            <a:r>
              <a:rPr lang="zh-CN" altLang="en-US" sz="3600" b="1">
                <a:solidFill>
                  <a:srgbClr val="CC3399"/>
                </a:solidFill>
                <a:effectLst>
                  <a:outerShdw blurRad="38100" dist="38100" dir="2700000">
                    <a:srgbClr val="000000"/>
                  </a:outerShdw>
                </a:effectLst>
              </a:rPr>
              <a:t>春江花月（景）</a:t>
            </a:r>
            <a:endParaRPr lang="zh-CN" altLang="en-US" sz="3600" b="1">
              <a:solidFill>
                <a:srgbClr val="CC3399"/>
              </a:solidFill>
              <a:effectLst>
                <a:outerShdw blurRad="38100" dist="38100" dir="2700000">
                  <a:srgbClr val="000000"/>
                </a:outerShdw>
              </a:effectLst>
            </a:endParaRPr>
          </a:p>
        </p:txBody>
      </p:sp>
      <p:sp>
        <p:nvSpPr>
          <p:cNvPr id="33795" name="Rectangle 5" title=""/>
          <p:cNvSpPr/>
          <p:nvPr>
            <p:custDataLst>
              <p:tags r:id="rId4"/>
            </p:custDataLst>
          </p:nvPr>
        </p:nvSpPr>
        <p:spPr>
          <a:xfrm>
            <a:off x="3508376" y="2808288"/>
            <a:ext cx="3395663" cy="641350"/>
          </a:xfrm>
          <a:prstGeom prst="rect">
            <a:avLst/>
          </a:prstGeom>
          <a:noFill/>
          <a:ln w="9525">
            <a:noFill/>
          </a:ln>
        </p:spPr>
        <p:txBody>
          <a:bodyPr wrap="none">
            <a:spAutoFit/>
          </a:bodyPr>
          <a:lstStyle/>
          <a:p>
            <a:pPr>
              <a:buSzTx/>
            </a:pPr>
            <a:r>
              <a:rPr lang="zh-CN" altLang="en-US" sz="3600" b="1">
                <a:solidFill>
                  <a:srgbClr val="CC3399"/>
                </a:solidFill>
                <a:effectLst>
                  <a:outerShdw blurRad="38100" dist="38100" dir="2700000">
                    <a:srgbClr val="000000"/>
                  </a:outerShdw>
                </a:effectLst>
              </a:rPr>
              <a:t>思妇游子（情）</a:t>
            </a:r>
            <a:endParaRPr lang="zh-CN" altLang="en-US" sz="3600" b="1">
              <a:solidFill>
                <a:srgbClr val="CC3399"/>
              </a:solidFill>
              <a:effectLst>
                <a:outerShdw blurRad="38100" dist="38100" dir="2700000">
                  <a:srgbClr val="000000"/>
                </a:outerShdw>
              </a:effectLst>
            </a:endParaRPr>
          </a:p>
        </p:txBody>
      </p:sp>
      <p:sp>
        <p:nvSpPr>
          <p:cNvPr id="33796" name="Rectangle 6" title=""/>
          <p:cNvSpPr/>
          <p:nvPr>
            <p:custDataLst>
              <p:tags r:id="rId5"/>
            </p:custDataLst>
          </p:nvPr>
        </p:nvSpPr>
        <p:spPr>
          <a:xfrm>
            <a:off x="3508376" y="1873250"/>
            <a:ext cx="3395663" cy="641350"/>
          </a:xfrm>
          <a:prstGeom prst="rect">
            <a:avLst/>
          </a:prstGeom>
          <a:noFill/>
          <a:ln w="9525">
            <a:noFill/>
          </a:ln>
        </p:spPr>
        <p:txBody>
          <a:bodyPr wrap="none">
            <a:spAutoFit/>
          </a:bodyPr>
          <a:lstStyle/>
          <a:p>
            <a:pPr>
              <a:buSzTx/>
            </a:pPr>
            <a:r>
              <a:rPr lang="zh-CN" altLang="en-US" sz="3600" b="1">
                <a:solidFill>
                  <a:srgbClr val="CC3399"/>
                </a:solidFill>
                <a:effectLst>
                  <a:outerShdw blurRad="38100" dist="38100" dir="2700000">
                    <a:srgbClr val="000000"/>
                  </a:outerShdw>
                </a:effectLst>
              </a:rPr>
              <a:t>宇宙人生（理）</a:t>
            </a:r>
            <a:endParaRPr lang="zh-CN" altLang="en-US" sz="3600" b="1">
              <a:solidFill>
                <a:srgbClr val="CC3399"/>
              </a:solidFill>
              <a:effectLst>
                <a:outerShdw blurRad="38100" dist="38100" dir="2700000">
                  <a:srgbClr val="000000"/>
                </a:outerShdw>
              </a:effectLst>
            </a:endParaRPr>
          </a:p>
        </p:txBody>
      </p:sp>
      <p:sp>
        <p:nvSpPr>
          <p:cNvPr id="33797" name="AutoShape 7" title=""/>
          <p:cNvSpPr/>
          <p:nvPr>
            <p:custDataLst>
              <p:tags r:id="rId6"/>
            </p:custDataLst>
          </p:nvPr>
        </p:nvSpPr>
        <p:spPr>
          <a:xfrm>
            <a:off x="6892926" y="1081089"/>
            <a:ext cx="498475" cy="2232025"/>
          </a:xfrm>
          <a:prstGeom prst="rightBrace">
            <a:avLst>
              <a:gd name="adj1" fmla="val 37148"/>
              <a:gd name="adj2" fmla="val 50000"/>
            </a:avLst>
          </a:prstGeom>
          <a:noFill/>
          <a:ln w="38100" cap="flat" cmpd="sng">
            <a:solidFill>
              <a:srgbClr val="CC3399"/>
            </a:solidFill>
            <a:prstDash val="solid"/>
            <a:headEnd type="none" w="med" len="med"/>
            <a:tailEnd type="none" w="med" len="med"/>
          </a:ln>
        </p:spPr>
        <p:txBody>
          <a:bodyPr wrap="none" anchor="ctr" anchorCtr="0"/>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000" u="none" baseline="0">
                <a:solidFill>
                  <a:schemeClr val="tx1"/>
                </a:solidFill>
                <a:effectLst/>
                <a:latin typeface="+mn-lt"/>
                <a:ea typeface="+mn-ea"/>
              </a:defRPr>
            </a:lvl5pPr>
          </a:lstStyle>
          <a:p>
            <a:pPr marL="0" indent="0" eaLnBrk="1" hangingPunct="1">
              <a:spcBef>
                <a:spcPct val="0"/>
              </a:spcBef>
              <a:buClrTx/>
              <a:buSzTx/>
              <a:buNone/>
            </a:pPr>
            <a:endParaRPr lang="zh-CN" altLang="en-US" sz="1800">
              <a:latin typeface="Times New Roman" panose="02020603050405020304" charset="0"/>
            </a:endParaRPr>
          </a:p>
        </p:txBody>
      </p:sp>
      <p:sp>
        <p:nvSpPr>
          <p:cNvPr id="33798" name="Text Box 8" title=""/>
          <p:cNvSpPr/>
          <p:nvPr>
            <p:custDataLst>
              <p:tags r:id="rId7"/>
            </p:custDataLst>
          </p:nvPr>
        </p:nvSpPr>
        <p:spPr>
          <a:xfrm>
            <a:off x="7535386" y="1009650"/>
            <a:ext cx="738664" cy="3378200"/>
          </a:xfrm>
          <a:prstGeom prst="rect">
            <a:avLst/>
          </a:prstGeom>
          <a:noFill/>
          <a:ln w="9525">
            <a:noFill/>
          </a:ln>
        </p:spPr>
        <p:txBody>
          <a:bodyPr vert="eaVert">
            <a:spAutoFit/>
          </a:bodyPr>
          <a:lstStyle/>
          <a:p>
            <a:pPr>
              <a:buSzTx/>
            </a:pPr>
            <a:r>
              <a:rPr lang="zh-CN" altLang="en-US" sz="3600" b="1">
                <a:solidFill>
                  <a:srgbClr val="CC3399"/>
                </a:solidFill>
                <a:effectLst>
                  <a:outerShdw blurRad="38100" dist="38100" dir="2700000">
                    <a:srgbClr val="000000"/>
                  </a:outerShdw>
                </a:effectLst>
              </a:rPr>
              <a:t>完 美 融 合</a:t>
            </a:r>
            <a:endParaRPr lang="zh-CN" altLang="en-US" sz="3600" b="1">
              <a:solidFill>
                <a:srgbClr val="CC3399"/>
              </a:solidFill>
              <a:effectLst>
                <a:outerShdw blurRad="38100" dist="38100" dir="2700000">
                  <a:srgbClr val="000000"/>
                </a:outerShdw>
              </a:effectLst>
            </a:endParaRPr>
          </a:p>
        </p:txBody>
      </p:sp>
      <p:sp>
        <p:nvSpPr>
          <p:cNvPr id="33799" name="Text Box 9" title=""/>
          <p:cNvSpPr/>
          <p:nvPr>
            <p:custDataLst>
              <p:tags r:id="rId8"/>
            </p:custDataLst>
          </p:nvPr>
        </p:nvSpPr>
        <p:spPr>
          <a:xfrm>
            <a:off x="1024255" y="3691890"/>
            <a:ext cx="10144125" cy="2183765"/>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000" u="none" baseline="0">
                <a:solidFill>
                  <a:schemeClr val="tx1"/>
                </a:solidFill>
                <a:effectLst/>
                <a:latin typeface="+mn-lt"/>
                <a:ea typeface="+mn-ea"/>
              </a:defRPr>
            </a:lvl5pPr>
          </a:lstStyle>
          <a:p>
            <a:pPr marL="0" indent="0" eaLnBrk="1" hangingPunct="1">
              <a:spcBef>
                <a:spcPct val="50000"/>
              </a:spcBef>
              <a:buClrTx/>
              <a:buSzTx/>
              <a:buNone/>
            </a:pPr>
            <a:r>
              <a:rPr lang="zh-CN" altLang="en-US" b="1">
                <a:solidFill>
                  <a:srgbClr val="003399"/>
                </a:solidFill>
              </a:rPr>
              <a:t>     </a:t>
            </a:r>
            <a:r>
              <a:rPr lang="zh-CN" altLang="en-US" sz="4000" b="1">
                <a:solidFill>
                  <a:srgbClr val="FF3300"/>
                </a:solidFill>
              </a:rPr>
              <a:t>主旨：</a:t>
            </a:r>
            <a:r>
              <a:rPr lang="zh-CN" altLang="en-US" b="1">
                <a:solidFill>
                  <a:schemeClr val="tx1"/>
                </a:solidFill>
              </a:rPr>
              <a:t>全诗以</a:t>
            </a:r>
            <a:r>
              <a:rPr lang="en-US" altLang="zh-CN" b="1">
                <a:solidFill>
                  <a:schemeClr val="tx1"/>
                </a:solidFill>
              </a:rPr>
              <a:t>“</a:t>
            </a:r>
            <a:r>
              <a:rPr lang="zh-CN" altLang="en-US" b="1">
                <a:solidFill>
                  <a:schemeClr val="tx1"/>
                </a:solidFill>
              </a:rPr>
              <a:t>月</a:t>
            </a:r>
            <a:r>
              <a:rPr lang="en-US" altLang="zh-CN" b="1">
                <a:solidFill>
                  <a:schemeClr val="tx1"/>
                </a:solidFill>
              </a:rPr>
              <a:t>”</a:t>
            </a:r>
            <a:r>
              <a:rPr lang="zh-CN" altLang="en-US" b="1">
                <a:solidFill>
                  <a:schemeClr val="tx1"/>
                </a:solidFill>
              </a:rPr>
              <a:t>为线索，将月与江、花、夜、人相结合，</a:t>
            </a:r>
            <a:r>
              <a:rPr lang="zh-CN" altLang="en-US" b="1">
                <a:solidFill>
                  <a:srgbClr val="FF0000"/>
                </a:solidFill>
              </a:rPr>
              <a:t>表达了诗人对春江花月夜这种大自然美景的赞美，对永恒的宇宙人生哲理的思索以及对人间至真至纯的爱情的讴歌，意境幽美邈远。</a:t>
            </a:r>
            <a:endParaRPr lang="zh-CN" altLang="en-US" b="1">
              <a:solidFill>
                <a:srgbClr val="FF0000"/>
              </a:solidFill>
            </a:endParaRPr>
          </a:p>
        </p:txBody>
      </p:sp>
      <p:sp>
        <p:nvSpPr>
          <p:cNvPr id="33800" name="文本框 1" title=""/>
          <p:cNvSpPr/>
          <p:nvPr>
            <p:custDataLst>
              <p:tags r:id="rId9"/>
            </p:custDataLst>
          </p:nvPr>
        </p:nvSpPr>
        <p:spPr>
          <a:xfrm>
            <a:off x="2640014" y="188914"/>
            <a:ext cx="3455987" cy="70802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kumimoji="0" sz="2000" u="none" baseline="0">
                <a:solidFill>
                  <a:schemeClr val="tx1"/>
                </a:solidFill>
                <a:effectLst/>
                <a:latin typeface="+mn-lt"/>
                <a:ea typeface="+mn-ea"/>
              </a:defRPr>
            </a:lvl5pPr>
          </a:lstStyle>
          <a:p>
            <a:pPr marL="0" indent="0">
              <a:spcBef>
                <a:spcPct val="0"/>
              </a:spcBef>
              <a:buClrTx/>
              <a:buSzTx/>
              <a:buNone/>
            </a:pPr>
            <a:r>
              <a:rPr lang="zh-CN" altLang="en-US" sz="4000" b="1">
                <a:solidFill>
                  <a:srgbClr val="000808"/>
                </a:solidFill>
              </a:rPr>
              <a:t>总结全诗</a:t>
            </a:r>
            <a:endParaRPr lang="zh-CN" altLang="en-US" sz="4000" b="1">
              <a:solidFill>
                <a:srgbClr val="000808"/>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9"/>
                                        </p:tgtEl>
                                        <p:attrNameLst>
                                          <p:attrName>style.visibility</p:attrName>
                                        </p:attrNameLst>
                                      </p:cBhvr>
                                      <p:to>
                                        <p:strVal val="visible"/>
                                      </p:to>
                                    </p:set>
                                    <p:anim calcmode="lin" valueType="num">
                                      <p:cBhvr additive="base">
                                        <p:cTn id="7" dur="500" fill="hold"/>
                                        <p:tgtEl>
                                          <p:spTgt spid="33799"/>
                                        </p:tgtEl>
                                        <p:attrNameLst>
                                          <p:attrName>ppt_x</p:attrName>
                                        </p:attrNameLst>
                                      </p:cBhvr>
                                      <p:tavLst>
                                        <p:tav tm="0">
                                          <p:val>
                                            <p:strVal val="#ppt_x"/>
                                          </p:val>
                                        </p:tav>
                                        <p:tav tm="100000">
                                          <p:val>
                                            <p:strVal val="#ppt_x"/>
                                          </p:val>
                                        </p:tav>
                                      </p:tavLst>
                                    </p:anim>
                                    <p:anim calcmode="lin" valueType="num">
                                      <p:cBhvr additive="base">
                                        <p:cTn id="8" dur="500" fill="hold"/>
                                        <p:tgtEl>
                                          <p:spTgt spid="337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9"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 name="文本框 4" title=""/>
          <p:cNvSpPr txBox="1"/>
          <p:nvPr>
            <p:custDataLst>
              <p:tags r:id="rId3"/>
            </p:custDataLst>
          </p:nvPr>
        </p:nvSpPr>
        <p:spPr>
          <a:xfrm>
            <a:off x="1486535" y="386080"/>
            <a:ext cx="4413885" cy="645160"/>
          </a:xfrm>
          <a:prstGeom prst="rect">
            <a:avLst/>
          </a:prstGeom>
          <a:noFill/>
        </p:spPr>
        <p:txBody>
          <a:bodyPr wrap="square" rtlCol="0">
            <a:spAutoFit/>
          </a:bodyPr>
          <a:lstStyle/>
          <a:p>
            <a:pPr algn="l">
              <a:buClrTx/>
              <a:buSzTx/>
              <a:buFontTx/>
            </a:pPr>
            <a:r>
              <a:rPr lang="zh-CN" sz="3600" b="1" spc="200">
                <a:solidFill>
                  <a:srgbClr val="FF0000"/>
                </a:solidFill>
                <a:uFillTx/>
                <a:latin typeface="Times New Roman" panose="02020603050405020304" charset="0"/>
                <a:ea typeface="汉仪颜楷简" panose="00020600040101010101" charset="-122"/>
                <a:cs typeface="+mj-cs"/>
              </a:rPr>
              <a:t>合作研究</a:t>
            </a:r>
            <a:endParaRPr lang="zh-CN" sz="3600" b="1" spc="200">
              <a:solidFill>
                <a:srgbClr val="FF0000"/>
              </a:solidFill>
              <a:uFillTx/>
              <a:latin typeface="Times New Roman" panose="02020603050405020304" charset="0"/>
              <a:ea typeface="汉仪颜楷简" panose="00020600040101010101" charset="-122"/>
              <a:cs typeface="+mj-cs"/>
            </a:endParaRPr>
          </a:p>
        </p:txBody>
      </p:sp>
      <p:sp>
        <p:nvSpPr>
          <p:cNvPr id="3" name="文本框 2" title=""/>
          <p:cNvSpPr txBox="1"/>
          <p:nvPr>
            <p:custDataLst>
              <p:tags r:id="rId4"/>
            </p:custDataLst>
          </p:nvPr>
        </p:nvSpPr>
        <p:spPr>
          <a:xfrm>
            <a:off x="1486535" y="1031240"/>
            <a:ext cx="10803890" cy="583565"/>
          </a:xfrm>
          <a:prstGeom prst="rect">
            <a:avLst/>
          </a:prstGeom>
          <a:noFill/>
        </p:spPr>
        <p:txBody>
          <a:bodyPr wrap="square" rtlCol="0">
            <a:spAutoFit/>
          </a:bodyPr>
          <a:lstStyle/>
          <a:p>
            <a:r>
              <a:rPr lang="en-US" altLang="zh-CN" sz="3200" b="1">
                <a:solidFill>
                  <a:schemeClr val="dk1"/>
                </a:solidFill>
                <a:latin typeface="Times New Roman" panose="02020603050405020304" charset="0"/>
                <a:ea typeface="汉仪楷体简" panose="02010600000101010101" charset="-122"/>
                <a:cs typeface="隶书" panose="02010509060101010101" pitchFamily="49" charset="-122"/>
              </a:rPr>
              <a:t> </a:t>
            </a:r>
            <a:r>
              <a:rPr lang="zh-CN" sz="3200" b="1">
                <a:solidFill>
                  <a:schemeClr val="dk1"/>
                </a:solidFill>
                <a:latin typeface="Times New Roman" panose="02020603050405020304" charset="0"/>
                <a:ea typeface="汉仪楷体简" panose="02010600000101010101" charset="-122"/>
                <a:cs typeface="隶书" panose="02010509060101010101" pitchFamily="49" charset="-122"/>
              </a:rPr>
              <a:t>全诗的核心意象</a:t>
            </a:r>
            <a:r>
              <a:rPr lang="zh-CN" altLang="en-US" sz="3200" b="1">
                <a:solidFill>
                  <a:schemeClr val="dk1"/>
                </a:solidFill>
                <a:latin typeface="Times New Roman" panose="02020603050405020304" charset="0"/>
                <a:ea typeface="汉仪楷体简" panose="02010600000101010101" charset="-122"/>
                <a:cs typeface="隶书" panose="02010509060101010101" pitchFamily="49" charset="-122"/>
              </a:rPr>
              <a:t> 是月，</a:t>
            </a: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rPr>
              <a:t>月</a:t>
            </a:r>
            <a:r>
              <a:rPr lang="en-US" altLang="zh-CN" sz="3200" b="1">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rPr>
              <a:t>在全诗起到什么作用？   </a:t>
            </a:r>
            <a:endPar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8" name="文本框 7" title=""/>
          <p:cNvSpPr txBox="1"/>
          <p:nvPr>
            <p:custDataLst>
              <p:tags r:id="rId5"/>
            </p:custDataLst>
          </p:nvPr>
        </p:nvSpPr>
        <p:spPr>
          <a:xfrm>
            <a:off x="1289685" y="5053965"/>
            <a:ext cx="10286365" cy="953135"/>
          </a:xfrm>
          <a:prstGeom prst="rect">
            <a:avLst/>
          </a:prstGeom>
          <a:solidFill>
            <a:srgbClr val="F9EDD7"/>
          </a:solidFill>
        </p:spPr>
        <p:txBody>
          <a:bodyPr wrap="square" rtlCol="0">
            <a:spAutoFit/>
          </a:bodyPr>
          <a:lstStyle/>
          <a:p>
            <a:r>
              <a:rPr lang="en-US" sz="2800" b="1">
                <a:ln w="3175">
                  <a:noFill/>
                </a:ln>
                <a:solidFill>
                  <a:srgbClr val="C00000"/>
                </a:solidFill>
                <a:effectLst/>
                <a:latin typeface="Times New Roman" panose="02020603050405020304" charset="0"/>
                <a:ea typeface="汉仪楷体简" panose="02010600000101010101" charset="-122"/>
                <a:cs typeface="隶书" panose="02010509060101010101" pitchFamily="49" charset="-122"/>
              </a:rPr>
              <a:t>      </a:t>
            </a:r>
            <a:r>
              <a:rPr lang="en-US" sz="2800" b="1">
                <a:ln w="3175">
                  <a:noFill/>
                </a:ln>
                <a:solidFill>
                  <a:srgbClr val="C00000"/>
                </a:solidFill>
                <a:effectLst/>
                <a:latin typeface="黑体" panose="02010609060101010101" pitchFamily="2" charset="-122"/>
                <a:ea typeface="黑体" panose="02010609060101010101" pitchFamily="2" charset="-122"/>
                <a:cs typeface="黑体" panose="02010609060101010101" pitchFamily="2" charset="-122"/>
              </a:rPr>
              <a:t> </a:t>
            </a:r>
            <a:r>
              <a:rPr sz="2800" b="1">
                <a:ln w="3175">
                  <a:noFill/>
                </a:ln>
                <a:solidFill>
                  <a:srgbClr val="C00000"/>
                </a:solidFill>
                <a:effectLst/>
                <a:latin typeface="黑体" panose="02010609060101010101" pitchFamily="2" charset="-122"/>
                <a:ea typeface="黑体" panose="02010609060101010101" pitchFamily="2" charset="-122"/>
                <a:cs typeface="黑体" panose="02010609060101010101" pitchFamily="2" charset="-122"/>
              </a:rPr>
              <a:t>贯穿全文的是一“月”字，在诗中，月已不再是月，而成了</a:t>
            </a:r>
            <a:r>
              <a:rPr sz="2800" b="1">
                <a:ln w="3175">
                  <a:noFill/>
                </a:ln>
                <a:solidFill>
                  <a:srgbClr val="C00000"/>
                </a:solidFill>
                <a:effectLst/>
                <a:highlight>
                  <a:srgbClr val="FFFF00"/>
                </a:highlight>
                <a:latin typeface="黑体" panose="02010609060101010101" pitchFamily="2" charset="-122"/>
                <a:ea typeface="黑体" panose="02010609060101010101" pitchFamily="2" charset="-122"/>
                <a:cs typeface="黑体" panose="02010609060101010101" pitchFamily="2" charset="-122"/>
              </a:rPr>
              <a:t>一种情感的载体</a:t>
            </a:r>
            <a:r>
              <a:rPr sz="2800" b="1">
                <a:ln w="3175">
                  <a:noFill/>
                </a:ln>
                <a:solidFill>
                  <a:srgbClr val="C00000"/>
                </a:solidFill>
                <a:effectLst/>
                <a:latin typeface="黑体" panose="02010609060101010101" pitchFamily="2" charset="-122"/>
                <a:ea typeface="黑体" panose="02010609060101010101" pitchFamily="2" charset="-122"/>
                <a:cs typeface="黑体" panose="02010609060101010101" pitchFamily="2" charset="-122"/>
              </a:rPr>
              <a:t>，这就是中国文人的一种明月情结。</a:t>
            </a:r>
            <a:endParaRPr sz="2800" b="1">
              <a:ln w="3175">
                <a:noFill/>
              </a:ln>
              <a:solidFill>
                <a:srgbClr val="C00000"/>
              </a:solidFill>
              <a:effectLst/>
              <a:latin typeface="黑体" panose="02010609060101010101" pitchFamily="2" charset="-122"/>
              <a:ea typeface="黑体" panose="02010609060101010101" pitchFamily="2" charset="-122"/>
              <a:cs typeface="黑体" panose="02010609060101010101" pitchFamily="2" charset="-122"/>
            </a:endParaRPr>
          </a:p>
        </p:txBody>
      </p:sp>
      <p:pic>
        <p:nvPicPr>
          <p:cNvPr id="2" name="http://photo-static-api.fotomore.com/creative/vcg/400/new/VCG41N943911344.jpg" title=""/>
          <p:cNvPicPr>
            <a:picLocks noChangeAspect="1"/>
          </p:cNvPicPr>
          <p:nvPr>
            <p:custDataLst>
              <p:tags r:id="rId7"/>
            </p:custDataLst>
          </p:nvPr>
        </p:nvPicPr>
        <p:blipFill>
          <a:blip r:embed="rId6"/>
          <a:stretch>
            <a:fillRect/>
          </a:stretch>
        </p:blipFill>
        <p:spPr>
          <a:xfrm>
            <a:off x="403860" y="1800225"/>
            <a:ext cx="2228850" cy="2736215"/>
          </a:xfrm>
          <a:prstGeom prst="rect">
            <a:avLst/>
          </a:prstGeom>
        </p:spPr>
      </p:pic>
      <p:sp>
        <p:nvSpPr>
          <p:cNvPr id="7" name="文本框 6" title=""/>
          <p:cNvSpPr txBox="1"/>
          <p:nvPr>
            <p:custDataLst>
              <p:tags r:id="rId8"/>
            </p:custDataLst>
          </p:nvPr>
        </p:nvSpPr>
        <p:spPr>
          <a:xfrm>
            <a:off x="3079750" y="1614805"/>
            <a:ext cx="8234680" cy="3167380"/>
          </a:xfrm>
          <a:prstGeom prst="rect">
            <a:avLst/>
          </a:prstGeom>
          <a:noFill/>
          <a:ln w="9525">
            <a:noFill/>
          </a:ln>
        </p:spPr>
        <p:txBody>
          <a:bodyPr wrap="square" anchor="t" anchorCtr="0">
            <a:noAutofit/>
          </a:bodyPr>
          <a:lstStyle/>
          <a:p>
            <a:pPr indent="0" fontAlgn="auto">
              <a:lnSpc>
                <a:spcPct val="150000"/>
              </a:lnSpc>
            </a:pPr>
            <a:r>
              <a:rPr lang="zh-CN" altLang="en-US" sz="2800" b="1">
                <a:ln w="3175">
                  <a:noFill/>
                </a:ln>
                <a:solidFill>
                  <a:srgbClr val="FF0000"/>
                </a:solidFill>
                <a:effectLst/>
                <a:latin typeface="隶书" panose="02010509060101010101" pitchFamily="49" charset="-122"/>
                <a:ea typeface="隶书" panose="02010509060101010101" pitchFamily="49" charset="-122"/>
                <a:cs typeface="隶书" panose="02010509060101010101" pitchFamily="49" charset="-122"/>
                <a:sym typeface="宋体" panose="02010600030101010101" pitchFamily="2" charset="-122"/>
              </a:rPr>
              <a:t>①结构上：</a:t>
            </a:r>
            <a:r>
              <a:rPr lang="zh-CN" altLang="en-US" sz="2800" b="1">
                <a:ln w="3175">
                  <a:noFill/>
                </a:ln>
                <a:solidFill>
                  <a:schemeClr val="dk1"/>
                </a:solidFill>
                <a:effectLst/>
                <a:latin typeface="隶书" panose="02010509060101010101" pitchFamily="49" charset="-122"/>
                <a:ea typeface="隶书" panose="02010509060101010101" pitchFamily="49" charset="-122"/>
                <a:cs typeface="隶书" panose="02010509060101010101" pitchFamily="49" charset="-122"/>
                <a:sym typeface="宋体" panose="02010600030101010101" pitchFamily="2" charset="-122"/>
              </a:rPr>
              <a:t>全诗以月亮升起到坠落的过程作为全诗的</a:t>
            </a:r>
            <a:r>
              <a:rPr lang="zh-CN" altLang="en-US" sz="2800" b="1">
                <a:ln w="3175">
                  <a:noFill/>
                </a:ln>
                <a:solidFill>
                  <a:schemeClr val="dk1"/>
                </a:solidFill>
                <a:effectLst/>
                <a:highlight>
                  <a:srgbClr val="FFFF00"/>
                </a:highlight>
                <a:latin typeface="隶书" panose="02010509060101010101" pitchFamily="49" charset="-122"/>
                <a:ea typeface="隶书" panose="02010509060101010101" pitchFamily="49" charset="-122"/>
                <a:cs typeface="隶书" panose="02010509060101010101" pitchFamily="49" charset="-122"/>
                <a:sym typeface="宋体" panose="02010600030101010101" pitchFamily="2" charset="-122"/>
              </a:rPr>
              <a:t>外在线索</a:t>
            </a:r>
            <a:r>
              <a:rPr lang="zh-CN" altLang="en-US" sz="2800" b="1">
                <a:ln w="3175">
                  <a:noFill/>
                </a:ln>
                <a:solidFill>
                  <a:schemeClr val="dk1"/>
                </a:solidFill>
                <a:effectLst/>
                <a:latin typeface="隶书" panose="02010509060101010101" pitchFamily="49" charset="-122"/>
                <a:ea typeface="隶书" panose="02010509060101010101" pitchFamily="49" charset="-122"/>
                <a:cs typeface="隶书" panose="02010509060101010101" pitchFamily="49" charset="-122"/>
                <a:sym typeface="宋体" panose="02010600030101010101" pitchFamily="2" charset="-122"/>
              </a:rPr>
              <a:t>。</a:t>
            </a:r>
            <a:endParaRPr lang="zh-CN" altLang="en-US" sz="2800" b="1">
              <a:ln w="3175">
                <a:noFill/>
              </a:ln>
              <a:solidFill>
                <a:schemeClr val="dk1"/>
              </a:solidFill>
              <a:effectLst/>
              <a:latin typeface="隶书" panose="02010509060101010101" pitchFamily="49" charset="-122"/>
              <a:ea typeface="隶书" panose="02010509060101010101" pitchFamily="49" charset="-122"/>
              <a:cs typeface="隶书" panose="02010509060101010101" pitchFamily="49" charset="-122"/>
              <a:sym typeface="宋体" panose="02010600030101010101" pitchFamily="2" charset="-122"/>
            </a:endParaRPr>
          </a:p>
          <a:p>
            <a:pPr indent="0" fontAlgn="auto">
              <a:lnSpc>
                <a:spcPct val="150000"/>
              </a:lnSpc>
            </a:pPr>
            <a:r>
              <a:rPr lang="zh-CN" altLang="en-US" sz="2800" b="1">
                <a:ln w="3175">
                  <a:noFill/>
                </a:ln>
                <a:solidFill>
                  <a:srgbClr val="FF0000"/>
                </a:solidFill>
                <a:effectLst/>
                <a:latin typeface="隶书" panose="02010509060101010101" pitchFamily="49" charset="-122"/>
                <a:ea typeface="隶书" panose="02010509060101010101" pitchFamily="49" charset="-122"/>
                <a:cs typeface="隶书" panose="02010509060101010101" pitchFamily="49" charset="-122"/>
                <a:sym typeface="宋体" panose="02010600030101010101" pitchFamily="2" charset="-122"/>
              </a:rPr>
              <a:t>②内容上：</a:t>
            </a:r>
            <a:r>
              <a:rPr lang="zh-CN" altLang="en-US" sz="2800" b="1">
                <a:ln w="3175">
                  <a:noFill/>
                </a:ln>
                <a:solidFill>
                  <a:schemeClr val="dk1"/>
                </a:solidFill>
                <a:effectLst/>
                <a:latin typeface="隶书" panose="02010509060101010101" pitchFamily="49" charset="-122"/>
                <a:ea typeface="隶书" panose="02010509060101010101" pitchFamily="49" charset="-122"/>
                <a:cs typeface="隶书" panose="02010509060101010101" pitchFamily="49" charset="-122"/>
                <a:sym typeface="宋体" panose="02010600030101010101" pitchFamily="2" charset="-122"/>
              </a:rPr>
              <a:t>月亮不仅是景物描写的</a:t>
            </a:r>
            <a:r>
              <a:rPr lang="zh-CN" altLang="en-US" sz="2800" b="1">
                <a:ln w="3175">
                  <a:noFill/>
                </a:ln>
                <a:solidFill>
                  <a:schemeClr val="dk1"/>
                </a:solidFill>
                <a:effectLst/>
                <a:highlight>
                  <a:srgbClr val="FFFF00"/>
                </a:highlight>
                <a:latin typeface="隶书" panose="02010509060101010101" pitchFamily="49" charset="-122"/>
                <a:ea typeface="隶书" panose="02010509060101010101" pitchFamily="49" charset="-122"/>
                <a:cs typeface="隶书" panose="02010509060101010101" pitchFamily="49" charset="-122"/>
                <a:sym typeface="宋体" panose="02010600030101010101" pitchFamily="2" charset="-122"/>
              </a:rPr>
              <a:t>主要对象</a:t>
            </a:r>
            <a:r>
              <a:rPr lang="zh-CN" altLang="en-US" sz="2800" b="1">
                <a:ln w="3175">
                  <a:noFill/>
                </a:ln>
                <a:solidFill>
                  <a:schemeClr val="dk1"/>
                </a:solidFill>
                <a:effectLst/>
                <a:latin typeface="隶书" panose="02010509060101010101" pitchFamily="49" charset="-122"/>
                <a:ea typeface="隶书" panose="02010509060101010101" pitchFamily="49" charset="-122"/>
                <a:cs typeface="隶书" panose="02010509060101010101" pitchFamily="49" charset="-122"/>
                <a:sym typeface="宋体" panose="02010600030101010101" pitchFamily="2" charset="-122"/>
              </a:rPr>
              <a:t>，也是</a:t>
            </a:r>
            <a:r>
              <a:rPr lang="zh-CN" altLang="en-US" sz="2800" b="1">
                <a:ln w="3175">
                  <a:noFill/>
                </a:ln>
                <a:solidFill>
                  <a:schemeClr val="dk1"/>
                </a:solidFill>
                <a:effectLst/>
                <a:highlight>
                  <a:srgbClr val="FFFF00"/>
                </a:highlight>
                <a:latin typeface="隶书" panose="02010509060101010101" pitchFamily="49" charset="-122"/>
                <a:ea typeface="隶书" panose="02010509060101010101" pitchFamily="49" charset="-122"/>
                <a:cs typeface="隶书" panose="02010509060101010101" pitchFamily="49" charset="-122"/>
                <a:sym typeface="宋体" panose="02010600030101010101" pitchFamily="2" charset="-122"/>
              </a:rPr>
              <a:t>引发作者进行哲理性思考的原因和抒写离愁别绪的依托。</a:t>
            </a:r>
            <a:endParaRPr lang="zh-CN" altLang="en-US" sz="2800" b="1">
              <a:ln w="3175">
                <a:noFill/>
              </a:ln>
              <a:solidFill>
                <a:schemeClr val="dk1"/>
              </a:solidFill>
              <a:effectLst/>
              <a:highlight>
                <a:srgbClr val="FFFF00"/>
              </a:highlight>
              <a:latin typeface="隶书" panose="02010509060101010101" pitchFamily="49" charset="-122"/>
              <a:ea typeface="隶书" panose="02010509060101010101" pitchFamily="49" charset="-122"/>
              <a:cs typeface="隶书" panose="02010509060101010101" pitchFamily="49" charset="-122"/>
              <a:sym typeface="宋体" panose="02010600030101010101" pitchFamily="2" charset="-122"/>
            </a:endParaRPr>
          </a:p>
          <a:p>
            <a:pPr indent="0" algn="l" fontAlgn="auto">
              <a:lnSpc>
                <a:spcPct val="150000"/>
              </a:lnSpc>
              <a:buClrTx/>
              <a:buSzTx/>
              <a:buFontTx/>
            </a:pPr>
            <a:endParaRPr lang="zh-CN" altLang="en-US" sz="2800" b="1">
              <a:ln w="3175">
                <a:noFill/>
              </a:ln>
              <a:solidFill>
                <a:schemeClr val="dk1"/>
              </a:solidFill>
              <a:effectLst/>
              <a:highlight>
                <a:srgbClr val="FFFF00"/>
              </a:highlight>
              <a:latin typeface="隶书" panose="02010509060101010101" pitchFamily="49" charset="-122"/>
              <a:ea typeface="隶书" panose="02010509060101010101" pitchFamily="49" charset="-122"/>
              <a:cs typeface="隶书" panose="02010509060101010101" pitchFamily="49"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1926590" y="74930"/>
            <a:ext cx="3096895" cy="645160"/>
          </a:xfrm>
          <a:prstGeom prst="rect">
            <a:avLst/>
          </a:prstGeom>
          <a:noFill/>
        </p:spPr>
        <p:txBody>
          <a:bodyPr wrap="square" rtlCol="0">
            <a:spAutoFit/>
          </a:bodyPr>
          <a:lstStyle/>
          <a:p>
            <a:r>
              <a:rPr lang="zh-CN" altLang="en-US" sz="3600">
                <a:solidFill>
                  <a:srgbClr val="FF0000"/>
                </a:solidFill>
              </a:rPr>
              <a:t>文本特色</a:t>
            </a:r>
            <a:endParaRPr lang="zh-CN" altLang="en-US" sz="3600">
              <a:solidFill>
                <a:srgbClr val="FF0000"/>
              </a:solidFill>
            </a:endParaRPr>
          </a:p>
        </p:txBody>
      </p:sp>
      <p:sp>
        <p:nvSpPr>
          <p:cNvPr id="3" name="文本框 2" title=""/>
          <p:cNvSpPr txBox="1"/>
          <p:nvPr>
            <p:custDataLst>
              <p:tags r:id="rId4"/>
            </p:custDataLst>
          </p:nvPr>
        </p:nvSpPr>
        <p:spPr>
          <a:xfrm>
            <a:off x="763270" y="744220"/>
            <a:ext cx="10665460" cy="5739130"/>
          </a:xfrm>
          <a:prstGeom prst="rect">
            <a:avLst/>
          </a:prstGeom>
          <a:solidFill>
            <a:schemeClr val="bg1"/>
          </a:solidFill>
        </p:spPr>
        <p:txBody>
          <a:bodyPr wrap="square" rtlCol="0">
            <a:noAutofit/>
          </a:bodyPr>
          <a:lstStyle/>
          <a:p>
            <a:r>
              <a:rPr lang="zh-CN" altLang="en-US" sz="2800" b="1"/>
              <a:t>天人合一，清幽和谐</a:t>
            </a:r>
            <a:endParaRPr lang="zh-CN" altLang="en-US" sz="2800" b="1"/>
          </a:p>
          <a:p>
            <a:pPr indent="0" fontAlgn="auto">
              <a:lnSpc>
                <a:spcPts val="4360"/>
              </a:lnSpc>
            </a:pPr>
            <a:r>
              <a:rPr lang="zh-CN" altLang="en-US" sz="2800" b="1">
                <a:solidFill>
                  <a:srgbClr val="FF0000"/>
                </a:solidFill>
                <a:highlight>
                  <a:srgbClr val="FFFF00"/>
                </a:highlight>
              </a:rPr>
              <a:t>(1）多角度写景。</a:t>
            </a:r>
            <a:endParaRPr lang="zh-CN" altLang="en-US" sz="2800" b="1">
              <a:solidFill>
                <a:srgbClr val="FF0000"/>
              </a:solidFill>
              <a:highlight>
                <a:srgbClr val="FFFF00"/>
              </a:highlight>
            </a:endParaRPr>
          </a:p>
          <a:p>
            <a:pPr indent="0" fontAlgn="auto">
              <a:lnSpc>
                <a:spcPts val="4360"/>
              </a:lnSpc>
            </a:pPr>
            <a:r>
              <a:rPr lang="zh-CN" altLang="en-US" sz="2800" b="1"/>
              <a:t>如写江，有时江潮连海，有时波光潋滟，有时奔涌万里;忽而雄问，忽而辽远，忽而明丽，写出了春江的多姿多彩。又如写月，随时间的推移写了月生、月悬、月斜、月落，依据情感变化写了明月、孤月、藏月、落月。故而诗中江水</a:t>
            </a:r>
            <a:endParaRPr lang="zh-CN" altLang="en-US" sz="2800" b="1"/>
          </a:p>
          <a:p>
            <a:pPr indent="0" fontAlgn="auto">
              <a:lnSpc>
                <a:spcPts val="4360"/>
              </a:lnSpc>
            </a:pPr>
            <a:r>
              <a:rPr lang="zh-CN" altLang="en-US" sz="2800" b="1"/>
              <a:t>无处不在，月色无所不包,描绘出春江的开阔美和月夜的恬静美。</a:t>
            </a:r>
            <a:endParaRPr lang="zh-CN" altLang="en-US" sz="2800" b="1"/>
          </a:p>
          <a:p>
            <a:pPr indent="0" fontAlgn="auto">
              <a:lnSpc>
                <a:spcPts val="4360"/>
              </a:lnSpc>
            </a:pPr>
            <a:r>
              <a:rPr lang="zh-CN" altLang="en-US" sz="2800" b="1">
                <a:solidFill>
                  <a:srgbClr val="FF0000"/>
                </a:solidFill>
                <a:highlight>
                  <a:srgbClr val="FFFF00"/>
                </a:highlight>
              </a:rPr>
              <a:t>（2）多层次抒情。</a:t>
            </a:r>
            <a:endParaRPr lang="zh-CN" altLang="en-US" sz="2800" b="1">
              <a:solidFill>
                <a:srgbClr val="FF0000"/>
              </a:solidFill>
              <a:highlight>
                <a:srgbClr val="FFFF00"/>
              </a:highlight>
            </a:endParaRPr>
          </a:p>
          <a:p>
            <a:pPr indent="0" fontAlgn="auto">
              <a:lnSpc>
                <a:spcPts val="4360"/>
              </a:lnSpc>
            </a:pPr>
            <a:r>
              <a:rPr lang="zh-CN" altLang="en-US" sz="2800" b="1"/>
              <a:t>这里有对自然的赞美之情，有对人生的哲理之思，还有游子、思妇的离愁別恨;有赞誉，有感叹，有痛苦，有惆帐,感情富于变化。</a:t>
            </a:r>
            <a:endParaRPr lang="zh-CN" altLang="en-US" sz="2800" b="1"/>
          </a:p>
          <a:p>
            <a:pPr indent="0" fontAlgn="auto">
              <a:lnSpc>
                <a:spcPts val="4360"/>
              </a:lnSpc>
            </a:pP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231140" y="222250"/>
            <a:ext cx="11730355" cy="6185535"/>
          </a:xfrm>
          <a:prstGeom prst="rect">
            <a:avLst/>
          </a:prstGeom>
          <a:solidFill>
            <a:schemeClr val="bg1"/>
          </a:solidFill>
        </p:spPr>
        <p:txBody>
          <a:bodyPr wrap="square" rtlCol="0" anchor="t">
            <a:spAutoFit/>
          </a:bodyPr>
          <a:lstStyle/>
          <a:p>
            <a:pPr indent="0" fontAlgn="auto">
              <a:lnSpc>
                <a:spcPts val="3960"/>
              </a:lnSpc>
            </a:pPr>
            <a:r>
              <a:rPr lang="zh-CN" altLang="en-US" sz="2800" b="1">
                <a:solidFill>
                  <a:srgbClr val="FF0000"/>
                </a:solidFill>
                <a:highlight>
                  <a:srgbClr val="FFFF00"/>
                </a:highlight>
                <a:sym typeface="+mn-ea"/>
              </a:rPr>
              <a:t>(3）景、理、情完美结合。</a:t>
            </a:r>
            <a:endParaRPr lang="zh-CN" altLang="en-US" sz="2800" b="1">
              <a:solidFill>
                <a:srgbClr val="FF0000"/>
              </a:solidFill>
              <a:highlight>
                <a:srgbClr val="FFFF00"/>
              </a:highlight>
            </a:endParaRPr>
          </a:p>
          <a:p>
            <a:pPr indent="0" fontAlgn="auto">
              <a:lnSpc>
                <a:spcPts val="3960"/>
              </a:lnSpc>
            </a:pPr>
            <a:r>
              <a:rPr lang="zh-CN" altLang="en-US" sz="2800" b="1">
                <a:sym typeface="+mn-ea"/>
              </a:rPr>
              <a:t>全诗將写景、说理、抒情完美地融合在一起,描绘出了一幅由春、江、花、月、夜五种事物组成的美妙画面。其中，月为主要描写对象，诗人在说理和抒情时也紧紧地围绕着月光来展开。对人之初与宇宙之初的关系的探讨，引出了下文对人问最常见的游子、思妇的相思之情的抒发。</a:t>
            </a:r>
            <a:endParaRPr lang="zh-CN" altLang="en-US" sz="2800" b="1"/>
          </a:p>
          <a:p>
            <a:pPr indent="0" fontAlgn="auto">
              <a:lnSpc>
                <a:spcPts val="3960"/>
              </a:lnSpc>
            </a:pPr>
            <a:r>
              <a:rPr lang="zh-CN" altLang="en-US" sz="2800" b="1">
                <a:solidFill>
                  <a:srgbClr val="FF0000"/>
                </a:solidFill>
                <a:highlight>
                  <a:srgbClr val="FFFF00"/>
                </a:highlight>
                <a:sym typeface="+mn-ea"/>
              </a:rPr>
              <a:t>（4）韵律优美。</a:t>
            </a:r>
            <a:endParaRPr lang="zh-CN" altLang="en-US" sz="2800" b="1">
              <a:solidFill>
                <a:srgbClr val="FF0000"/>
              </a:solidFill>
              <a:highlight>
                <a:srgbClr val="FFFF00"/>
              </a:highlight>
            </a:endParaRPr>
          </a:p>
          <a:p>
            <a:pPr indent="0" fontAlgn="auto">
              <a:lnSpc>
                <a:spcPts val="3960"/>
              </a:lnSpc>
            </a:pPr>
            <a:r>
              <a:rPr lang="zh-CN" altLang="en-US" sz="2800" b="1">
                <a:sym typeface="+mn-ea"/>
              </a:rPr>
              <a:t>本诗韵律饶有特色,全诗共三十六句，四句一换韵，共九韵。以平声起首，全诗随着韵脚的转换变化，一唱三叹，前呼后应,既回环往复,又婉转悠扬，节奏感强而且旋律优美。</a:t>
            </a:r>
            <a:endParaRPr lang="zh-CN" altLang="en-US" sz="2800" b="1"/>
          </a:p>
          <a:p>
            <a:pPr indent="0" fontAlgn="auto">
              <a:lnSpc>
                <a:spcPts val="3960"/>
              </a:lnSpc>
            </a:pPr>
            <a:r>
              <a:rPr lang="zh-CN" altLang="en-US" sz="2800" b="1">
                <a:solidFill>
                  <a:srgbClr val="FF0000"/>
                </a:solidFill>
                <a:highlight>
                  <a:srgbClr val="FFFF00"/>
                </a:highlight>
                <a:sym typeface="+mn-ea"/>
              </a:rPr>
              <a:t>(5）章法有序，极善铺陈渲染，语言清新，句式多样。</a:t>
            </a:r>
            <a:endParaRPr lang="zh-CN" altLang="en-US" sz="2800" b="1">
              <a:solidFill>
                <a:srgbClr val="FF0000"/>
              </a:solidFill>
              <a:highlight>
                <a:srgbClr val="FFFF00"/>
              </a:highlight>
              <a:sym typeface="+mn-ea"/>
            </a:endParaRPr>
          </a:p>
          <a:p>
            <a:pPr indent="0" fontAlgn="auto">
              <a:lnSpc>
                <a:spcPts val="3960"/>
              </a:lnSpc>
            </a:pPr>
            <a:r>
              <a:rPr lang="zh-CN" altLang="en-US" sz="2800" b="1">
                <a:sym typeface="+mn-ea"/>
              </a:rPr>
              <a:t>这首诗或复叠咏叹，或偶句反复,或前呼后应;用韵多变，抑扬交错,声韵和谐。</a:t>
            </a:r>
            <a:endParaRPr lang="zh-CN" altLang="en-US" sz="2800"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5" name="矩形 4" title=""/>
          <p:cNvSpPr/>
          <p:nvPr>
            <p:custDataLst>
              <p:tags r:id="rId4"/>
            </p:custDataLst>
          </p:nvPr>
        </p:nvSpPr>
        <p:spPr>
          <a:xfrm>
            <a:off x="247650" y="345816"/>
            <a:ext cx="11696700" cy="6205538"/>
          </a:xfrm>
          <a:prstGeom prst="rect">
            <a:avLst/>
          </a:prstGeom>
          <a:solidFill>
            <a:srgbClr val="FFFFFF">
              <a:alpha val="81000"/>
            </a:srgbClr>
          </a:solidFill>
          <a:ln>
            <a:solidFill>
              <a:srgbClr val="EFF8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title=""/>
          <p:cNvPicPr>
            <a:picLocks noChangeAspect="1"/>
          </p:cNvPicPr>
          <p:nvPr>
            <p:custDataLst>
              <p:tags r:id="rId6"/>
            </p:custDataLst>
          </p:nvPr>
        </p:nvPicPr>
        <p:blipFill>
          <a:blip r:embed="rId5"/>
          <a:stretch>
            <a:fillRect/>
          </a:stretch>
        </p:blipFill>
        <p:spPr>
          <a:xfrm>
            <a:off x="6899166" y="-326231"/>
            <a:ext cx="5045068" cy="6858000"/>
          </a:xfrm>
          <a:prstGeom prst="rect">
            <a:avLst/>
          </a:prstGeom>
        </p:spPr>
      </p:pic>
      <p:sp>
        <p:nvSpPr>
          <p:cNvPr id="6" name="矩形 216067" title=""/>
          <p:cNvSpPr>
            <a:spLocks noRot="1"/>
          </p:cNvSpPr>
          <p:nvPr>
            <p:custDataLst>
              <p:tags r:id="rId7"/>
            </p:custDataLst>
          </p:nvPr>
        </p:nvSpPr>
        <p:spPr>
          <a:xfrm>
            <a:off x="947420" y="1413510"/>
            <a:ext cx="10297160" cy="3924935"/>
          </a:xfrm>
          <a:prstGeom prst="rect">
            <a:avLst/>
          </a:prstGeom>
          <a:noFill/>
          <a:ln>
            <a:noFill/>
            <a:miter lim="800000"/>
          </a:ln>
        </p:spPr>
        <p:txBody>
          <a:bodyPr/>
          <a:lstStyle>
            <a:defPPr>
              <a:defRPr lang="zh-CN"/>
            </a:defPPr>
            <a:lvl1pPr marL="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a:lnSpc>
                <a:spcPct val="150000"/>
              </a:lnSpc>
              <a:buClr>
                <a:srgbClr val="009999"/>
              </a:buClr>
              <a:buSzPct val="75000"/>
              <a:buFont typeface="Wingdings" panose="05000000000000000000" pitchFamily="2" charset="2"/>
              <a:buNone/>
            </a:pPr>
            <a:r>
              <a:rPr lang="en-US" altLang="zh-CN" sz="3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a:sym typeface="Wingdings" panose="05000000000000000000" charset="0"/>
              </a:rPr>
              <a:t>    </a:t>
            </a:r>
            <a:r>
              <a:rPr sz="3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a:sym typeface="Wingdings" panose="05000000000000000000" charset="0"/>
              </a:rPr>
              <a:t>“这诗是有憧憬和悲伤的，但它是一种少年时代的憧憬和悲伤，一种‘独上高楼，望断天涯路’的憧憬和悲伤。所以，</a:t>
            </a:r>
            <a:r>
              <a:rPr sz="3200">
                <a:ln w="9525" cap="flat" cmpd="sng" algn="ctr">
                  <a:noFill/>
                  <a:prstDash val="solid"/>
                  <a:round/>
                  <a:headEnd type="none" w="med" len="med"/>
                  <a:tailEnd type="none" w="med" len="med"/>
                </a:ln>
                <a:solidFill>
                  <a:srgbClr val="C00000"/>
                </a:solidFill>
                <a:latin typeface="微软雅黑" panose="020b0503020204020204" charset="-122"/>
                <a:ea typeface="微软雅黑" panose="020b0503020204020204" charset="-122"/>
                <a:cs typeface="Arial"/>
                <a:sym typeface="Wingdings" panose="05000000000000000000" charset="0"/>
              </a:rPr>
              <a:t>尽管悲伤，仍然轻快，虽然叹息，总是轻盈”，“依然是一语百媚，轻快甜蜜的”。</a:t>
            </a:r>
            <a:endParaRPr sz="3200">
              <a:ln w="9525" cap="flat" cmpd="sng" algn="ctr">
                <a:noFill/>
                <a:prstDash val="solid"/>
                <a:round/>
                <a:headEnd type="none" w="med" len="med"/>
                <a:tailEnd type="none" w="med" len="med"/>
              </a:ln>
              <a:solidFill>
                <a:srgbClr val="C00000"/>
              </a:solidFill>
              <a:latin typeface="微软雅黑" panose="020b0503020204020204" charset="-122"/>
              <a:ea typeface="微软雅黑" panose="020b0503020204020204" charset="-122"/>
              <a:cs typeface="Arial"/>
              <a:sym typeface="Wingdings" panose="05000000000000000000" charset="0"/>
            </a:endParaRPr>
          </a:p>
          <a:p>
            <a:pPr algn="r">
              <a:lnSpc>
                <a:spcPct val="150000"/>
              </a:lnSpc>
              <a:buClr>
                <a:srgbClr val="009999"/>
              </a:buClr>
              <a:buSzPct val="75000"/>
              <a:buFont typeface="Wingdings" panose="05000000000000000000" pitchFamily="2" charset="2"/>
              <a:buNone/>
            </a:pPr>
            <a:r>
              <a:rPr sz="3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a:sym typeface="Wingdings" panose="05000000000000000000" charset="0"/>
              </a:rPr>
              <a:t>        </a:t>
            </a:r>
            <a:r>
              <a:rPr lang="en-US" altLang="zh-CN" sz="3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a:sym typeface="Wingdings" panose="05000000000000000000" charset="0"/>
              </a:rPr>
              <a:t>——</a:t>
            </a:r>
            <a:r>
              <a:rPr sz="3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a:sym typeface="Wingdings" panose="05000000000000000000" charset="0"/>
              </a:rPr>
              <a:t>李泽厚（</a:t>
            </a:r>
            <a:r>
              <a:rPr lang="en-US" altLang="zh-CN" sz="3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a:sym typeface="Wingdings" panose="05000000000000000000" charset="0"/>
              </a:rPr>
              <a:t>《</a:t>
            </a:r>
            <a:r>
              <a:rPr sz="3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a:sym typeface="Wingdings" panose="05000000000000000000" charset="0"/>
              </a:rPr>
              <a:t>美的历程</a:t>
            </a:r>
            <a:r>
              <a:rPr lang="en-US" altLang="zh-CN" sz="3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a:sym typeface="Wingdings" panose="05000000000000000000" charset="0"/>
              </a:rPr>
              <a:t>》</a:t>
            </a:r>
            <a:r>
              <a:rPr sz="3200">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cs typeface="Arial"/>
                <a:sym typeface="Wingdings" panose="05000000000000000000" charset="0"/>
              </a:rPr>
              <a:t>）</a:t>
            </a:r>
            <a:endParaRPr sz="3200">
              <a:solidFill>
                <a:srgbClr val="000000"/>
              </a:solidFill>
              <a:latin typeface="微软雅黑" panose="020b0503020204020204" charset="-122"/>
              <a:ea typeface="微软雅黑" panose="020b0503020204020204" charset="-122"/>
              <a:cs typeface="Arial"/>
            </a:endParaRPr>
          </a:p>
        </p:txBody>
      </p:sp>
      <p:sp>
        <p:nvSpPr>
          <p:cNvPr id="7" name="文本框 1" title=""/>
          <p:cNvSpPr/>
          <p:nvPr>
            <p:custDataLst>
              <p:tags r:id="rId8"/>
            </p:custDataLst>
          </p:nvPr>
        </p:nvSpPr>
        <p:spPr>
          <a:xfrm>
            <a:off x="4393416" y="529837"/>
            <a:ext cx="2926080" cy="755650"/>
          </a:xfrm>
          <a:prstGeom prst="rect">
            <a:avLst/>
          </a:prstGeom>
          <a:noFill/>
          <a:ln>
            <a:noFill/>
            <a:miter lim="800000"/>
          </a:ln>
        </p:spPr>
        <p:txBody>
          <a:bodyPr wrap="none">
            <a:spAutoFit/>
          </a:bodyPr>
          <a:lstStyle>
            <a:defPPr>
              <a:defRPr lang="zh-CN"/>
            </a:defPPr>
            <a:lvl1pPr marL="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a:lnSpc>
                <a:spcPct val="80000"/>
              </a:lnSpc>
            </a:pPr>
            <a:r>
              <a:rPr sz="5400">
                <a:ln w="9525" cap="flat" cmpd="sng" algn="ctr">
                  <a:noFill/>
                  <a:prstDash val="solid"/>
                  <a:round/>
                  <a:headEnd type="none" w="med" len="med"/>
                  <a:tailEnd type="none" w="med" len="med"/>
                </a:ln>
                <a:solidFill>
                  <a:srgbClr val="C00000"/>
                </a:solidFill>
                <a:latin typeface="汉仪尚巍手书W" panose="00020600040101010101" pitchFamily="18" charset="-122"/>
                <a:ea typeface="汉仪尚巍手书W" panose="00020600040101010101" pitchFamily="18" charset="-122"/>
                <a:cs typeface="Arial"/>
                <a:sym typeface="Wingdings" panose="05000000000000000000" charset="0"/>
              </a:rPr>
              <a:t>哀而不伤</a:t>
            </a:r>
            <a:endParaRPr sz="5400">
              <a:ln w="9525" cap="flat" cmpd="sng" algn="ctr">
                <a:noFill/>
                <a:prstDash val="solid"/>
                <a:round/>
                <a:headEnd type="none" w="med" len="med"/>
                <a:tailEnd type="none" w="med" len="med"/>
              </a:ln>
              <a:solidFill>
                <a:srgbClr val="C00000"/>
              </a:solidFill>
              <a:latin typeface="汉仪尚巍手书W" panose="00020600040101010101" pitchFamily="18" charset="-122"/>
              <a:ea typeface="汉仪尚巍手书W" panose="00020600040101010101" pitchFamily="18" charset="-122"/>
              <a:cs typeface="Arial"/>
              <a:sym typeface="Wingdings" panose="05000000000000000000" charset="0"/>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21506" name="Picture 4" title=""/>
          <p:cNvPicPr>
            <a:picLocks noChangeAspect="1"/>
          </p:cNvPicPr>
          <p:nvPr>
            <p:ph sz="half" idx="4294967295"/>
            <p:custDataLst>
              <p:tags r:id="rId4"/>
            </p:custDataLst>
          </p:nvPr>
        </p:nvPicPr>
        <p:blipFill>
          <a:blip r:embed="rId3"/>
          <a:stretch>
            <a:fillRect/>
          </a:stretch>
        </p:blipFill>
        <p:spPr>
          <a:xfrm>
            <a:off x="1602105" y="1906270"/>
            <a:ext cx="9144000" cy="4448175"/>
          </a:xfrm>
        </p:spPr>
      </p:pic>
      <p:sp>
        <p:nvSpPr>
          <p:cNvPr id="169989" name="Rectangle 5" title=""/>
          <p:cNvSpPr>
            <a:spLocks noGrp="1" noRot="1"/>
          </p:cNvSpPr>
          <p:nvPr>
            <p:ph type="body" sz="half" idx="4294967295"/>
            <p:custDataLst>
              <p:tags r:id="rId5"/>
            </p:custDataLst>
          </p:nvPr>
        </p:nvSpPr>
        <p:spPr>
          <a:xfrm>
            <a:off x="2999740" y="234950"/>
            <a:ext cx="6192520" cy="1221105"/>
          </a:xfrm>
          <a:solidFill>
            <a:schemeClr val="bg1"/>
          </a:solidFill>
        </p:spPr>
        <p:txBody>
          <a:bodyPr vert="horz" wrap="square" lIns="91440" tIns="45720" rIns="91440" bIns="45720" anchor="t" anchorCtr="0"/>
          <a:lstStyle/>
          <a:p>
            <a:pPr eaLnBrk="1" hangingPunct="1">
              <a:buClrTx/>
              <a:buSzTx/>
              <a:buFont typeface="Wingdings" panose="05000000000000000000" pitchFamily="2" charset="2"/>
              <a:buNone/>
            </a:pPr>
            <a:r>
              <a:rPr lang="zh-CN" altLang="en-US" sz="4800" b="1">
                <a:solidFill>
                  <a:srgbClr val="006600"/>
                </a:solidFill>
                <a:latin typeface="黑体" panose="02010609060101010101" pitchFamily="2" charset="-122"/>
                <a:ea typeface="楷体" panose="02010609060101010101" charset="-122"/>
              </a:rPr>
              <a:t>传统意象的文化内涵</a:t>
            </a:r>
            <a:endParaRPr lang="zh-CN" altLang="en-US" sz="4800" b="1">
              <a:solidFill>
                <a:srgbClr val="006600"/>
              </a:solidFill>
              <a:latin typeface="黑体" panose="02010609060101010101" pitchFamily="2" charset="-122"/>
              <a:ea typeface="楷体" panose="02010609060101010101"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174083" name="Text Box 3" title=""/>
          <p:cNvSpPr txBox="1"/>
          <p:nvPr>
            <p:custDataLst>
              <p:tags r:id="rId3"/>
            </p:custDataLst>
          </p:nvPr>
        </p:nvSpPr>
        <p:spPr>
          <a:xfrm>
            <a:off x="391795" y="601980"/>
            <a:ext cx="11383645" cy="5901055"/>
          </a:xfrm>
          <a:prstGeom prst="rect">
            <a:avLst/>
          </a:prstGeom>
          <a:solidFill>
            <a:schemeClr val="bg1"/>
          </a:solidFill>
          <a:ln w="28575" cap="flat" cmpd="sng">
            <a:solidFill>
              <a:srgbClr val="FF0000"/>
            </a:solidFill>
            <a:prstDash val="solid"/>
            <a:miter/>
            <a:headEnd type="none" w="med" len="med"/>
            <a:tailEnd type="none" w="med" len="med"/>
          </a:ln>
        </p:spPr>
        <p:txBody>
          <a:bodyPr>
            <a:noAutofit/>
          </a:bodyPr>
          <a:lstStyle/>
          <a:p>
            <a:pPr indent="0" fontAlgn="auto">
              <a:lnSpc>
                <a:spcPts val="4260"/>
              </a:lnSpc>
              <a:spcBef>
                <a:spcPct val="0"/>
              </a:spcBef>
            </a:pPr>
            <a:r>
              <a:rPr lang="en-US" alt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1</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、思乡怀亲之感：</a:t>
            </a:r>
            <a:r>
              <a:rPr lang="zh-CN" altLang="en-US" sz="2800" b="1">
                <a:latin typeface="黑体" panose="02010609060101010101" pitchFamily="2" charset="-122"/>
                <a:ea typeface="黑体" panose="02010609060101010101" pitchFamily="2" charset="-122"/>
                <a:cs typeface="黑体" panose="02010609060101010101" pitchFamily="2" charset="-122"/>
              </a:rPr>
              <a:t>“露从今夜白，月是故乡明。”（杜甫</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月夜忆舍弟</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）“海上生明月，天涯共此时。”（张九龄</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望月怀远</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a:t>
            </a:r>
            <a:endParaRPr lang="zh-CN" altLang="en-US" sz="2800" b="1">
              <a:latin typeface="黑体" panose="02010609060101010101" pitchFamily="2" charset="-122"/>
              <a:ea typeface="黑体" panose="02010609060101010101" pitchFamily="2" charset="-122"/>
              <a:cs typeface="黑体" panose="02010609060101010101" pitchFamily="2" charset="-122"/>
            </a:endParaRPr>
          </a:p>
          <a:p>
            <a:pPr indent="0" fontAlgn="auto">
              <a:lnSpc>
                <a:spcPts val="4260"/>
              </a:lnSpc>
              <a:spcBef>
                <a:spcPct val="0"/>
              </a:spcBef>
            </a:pPr>
            <a:r>
              <a:rPr lang="en-US" alt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2</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、清幽雅致之境：</a:t>
            </a:r>
            <a:r>
              <a:rPr lang="zh-CN" altLang="en-US" sz="2800" b="1">
                <a:latin typeface="黑体" panose="02010609060101010101" pitchFamily="2" charset="-122"/>
                <a:ea typeface="黑体" panose="02010609060101010101" pitchFamily="2" charset="-122"/>
                <a:cs typeface="黑体" panose="02010609060101010101" pitchFamily="2" charset="-122"/>
              </a:rPr>
              <a:t>“明月松间照，清泉石上流。”（王维</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山居秋暝</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）“月出惊山鸟，时鸣春涧中。”（王维</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鸟鸣涧</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a:t>
            </a:r>
            <a:endParaRPr lang="zh-CN" altLang="en-US" sz="2800" b="1">
              <a:latin typeface="黑体" panose="02010609060101010101" pitchFamily="2" charset="-122"/>
              <a:ea typeface="黑体" panose="02010609060101010101" pitchFamily="2" charset="-122"/>
              <a:cs typeface="黑体" panose="02010609060101010101" pitchFamily="2" charset="-122"/>
            </a:endParaRPr>
          </a:p>
          <a:p>
            <a:pPr indent="0" fontAlgn="auto">
              <a:lnSpc>
                <a:spcPts val="4260"/>
              </a:lnSpc>
              <a:spcBef>
                <a:spcPct val="0"/>
              </a:spcBef>
            </a:pPr>
            <a:r>
              <a:rPr lang="en-US" alt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3</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、凄清孤苦之情：</a:t>
            </a:r>
            <a:r>
              <a:rPr lang="zh-CN" altLang="en-US" sz="2800" b="1">
                <a:latin typeface="黑体" panose="02010609060101010101" pitchFamily="2" charset="-122"/>
                <a:ea typeface="黑体" panose="02010609060101010101" pitchFamily="2" charset="-122"/>
                <a:cs typeface="黑体" panose="02010609060101010101" pitchFamily="2" charset="-122"/>
              </a:rPr>
              <a:t>“今宵酒醒何处？杨柳岸，晓风残月。”（柳永</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雨霖铃</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）“月落乌啼霜满天，江枫渔火对愁眠。”（张继</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枫桥夜泊</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a:t>
            </a:r>
            <a:endParaRPr lang="zh-CN" altLang="en-US" sz="2800" b="1">
              <a:latin typeface="黑体" panose="02010609060101010101" pitchFamily="2" charset="-122"/>
              <a:ea typeface="黑体" panose="02010609060101010101" pitchFamily="2" charset="-122"/>
              <a:cs typeface="黑体" panose="02010609060101010101" pitchFamily="2" charset="-122"/>
            </a:endParaRPr>
          </a:p>
          <a:p>
            <a:pPr indent="0" fontAlgn="auto">
              <a:lnSpc>
                <a:spcPts val="4260"/>
              </a:lnSpc>
              <a:spcBef>
                <a:spcPct val="0"/>
              </a:spcBef>
            </a:pPr>
            <a:r>
              <a:rPr lang="en-US" altLang="zh-CN" sz="2800" b="1">
                <a:solidFill>
                  <a:srgbClr val="FF0000"/>
                </a:solidFill>
                <a:latin typeface="黑体" panose="02010609060101010101" pitchFamily="2" charset="-122"/>
                <a:ea typeface="黑体" panose="02010609060101010101" pitchFamily="2" charset="-122"/>
                <a:cs typeface="黑体" panose="02010609060101010101" pitchFamily="2" charset="-122"/>
              </a:rPr>
              <a:t>4</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、时空永恒之叹：</a:t>
            </a:r>
            <a:r>
              <a:rPr lang="zh-CN" altLang="en-US" sz="2800" b="1">
                <a:latin typeface="黑体" panose="02010609060101010101" pitchFamily="2" charset="-122"/>
                <a:ea typeface="黑体" panose="02010609060101010101" pitchFamily="2" charset="-122"/>
                <a:cs typeface="黑体" panose="02010609060101010101" pitchFamily="2" charset="-122"/>
              </a:rPr>
              <a:t>“今人不见古时月，今月曾经照古人。”（李白</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把酒问月</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）“秦时明月汉时关，万里长征人未还。”（王昌龄</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出塞</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a:t>
            </a:r>
            <a:endParaRPr lang="zh-CN" altLang="en-US" sz="2800" b="1">
              <a:latin typeface="黑体" panose="02010609060101010101" pitchFamily="2" charset="-122"/>
              <a:ea typeface="黑体" panose="02010609060101010101" pitchFamily="2" charset="-122"/>
              <a:cs typeface="黑体" panose="02010609060101010101" pitchFamily="2" charset="-122"/>
            </a:endParaRPr>
          </a:p>
        </p:txBody>
      </p:sp>
      <p:sp>
        <p:nvSpPr>
          <p:cNvPr id="22532" name="Text Box 4" title=""/>
          <p:cNvSpPr txBox="1"/>
          <p:nvPr>
            <p:custDataLst>
              <p:tags r:id="rId4"/>
            </p:custDataLst>
          </p:nvPr>
        </p:nvSpPr>
        <p:spPr>
          <a:xfrm>
            <a:off x="186055" y="0"/>
            <a:ext cx="8077200" cy="691515"/>
          </a:xfrm>
          <a:prstGeom prst="rect">
            <a:avLst/>
          </a:prstGeom>
          <a:noFill/>
          <a:ln w="9525">
            <a:noFill/>
          </a:ln>
        </p:spPr>
        <p:txBody>
          <a:bodyPr>
            <a:spAutoFit/>
          </a:bodyPr>
          <a:lstStyle/>
          <a:p>
            <a:pPr>
              <a:spcBef>
                <a:spcPct val="50000"/>
              </a:spcBef>
              <a:buFont typeface="Wingdings" panose="05000000000000000000" pitchFamily="2" charset="2"/>
            </a:pPr>
            <a:r>
              <a:rPr lang="en-US" altLang="zh-CN" sz="3900">
                <a:latin typeface="黑体" panose="02010609060101010101" pitchFamily="2" charset="-122"/>
                <a:ea typeface="楷体" panose="02010609060101010101" charset="-122"/>
              </a:rPr>
              <a:t> </a:t>
            </a:r>
            <a:r>
              <a:rPr lang="zh-CN" altLang="en-US" sz="3900" b="1">
                <a:solidFill>
                  <a:srgbClr val="FF0000"/>
                </a:solidFill>
                <a:latin typeface="黑体" panose="02010609060101010101" pitchFamily="2" charset="-122"/>
                <a:ea typeface="楷体" panose="02010609060101010101" charset="-122"/>
              </a:rPr>
              <a:t>月亮情结：</a:t>
            </a:r>
            <a:endParaRPr lang="zh-CN" altLang="en-US" sz="3900" b="1">
              <a:solidFill>
                <a:srgbClr val="FF0000"/>
              </a:solidFill>
              <a:latin typeface="黑体" panose="02010609060101010101" pitchFamily="2" charset="-122"/>
              <a:ea typeface="楷体" panose="02010609060101010101" charset="-122"/>
            </a:endParaRPr>
          </a:p>
        </p:txBody>
      </p:sp>
      <p:pic>
        <p:nvPicPr>
          <p:cNvPr id="2" name="Picture 2" title=""/>
          <p:cNvPicPr>
            <a:picLocks noChangeAspect="1"/>
          </p:cNvPicPr>
          <p:nvPr>
            <p:custDataLst>
              <p:tags r:id="rId6"/>
            </p:custDataLst>
          </p:nvPr>
        </p:nvPicPr>
        <p:blipFill>
          <a:blip r:embed="rId5"/>
          <a:stretch>
            <a:fillRect/>
          </a:stretch>
        </p:blipFill>
        <p:spPr>
          <a:xfrm flipH="1">
            <a:off x="10452100" y="121920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dissolve">
                                      <p:cBhvr>
                                        <p:cTn id="7" dur="500"/>
                                        <p:tgtEl>
                                          <p:spTgt spid="17408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4083">
                                            <p:txEl>
                                              <p:pRg st="0" end="0"/>
                                            </p:txEl>
                                          </p:spTgt>
                                        </p:tgtEl>
                                        <p:attrNameLst>
                                          <p:attrName>style.visibility</p:attrName>
                                        </p:attrNameLst>
                                      </p:cBhvr>
                                      <p:to>
                                        <p:strVal val="visible"/>
                                      </p:to>
                                    </p:set>
                                    <p:animEffect transition="in" filter="dissolve">
                                      <p:cBhvr>
                                        <p:cTn id="10" dur="500"/>
                                        <p:tgtEl>
                                          <p:spTgt spid="174083">
                                            <p:txEl>
                                              <p:pRg st="0" end="0"/>
                                            </p:txEl>
                                          </p:spTgt>
                                        </p:tgtEl>
                                      </p:cBhvr>
                                    </p:animEffect>
                                  </p:childTnLst>
                                </p:cTn>
                              </p:par>
                            </p:childTnLst>
                          </p:cTn>
                        </p:par>
                      </p:childTnLst>
                    </p:cTn>
                  </p:par>
                  <p:par>
                    <p:cTn id="11" fill="hold" nodeType="clickPar">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74083">
                                            <p:txEl>
                                              <p:pRg st="1" end="1"/>
                                            </p:txEl>
                                          </p:spTgt>
                                        </p:tgtEl>
                                        <p:attrNameLst>
                                          <p:attrName>style.visibility</p:attrName>
                                        </p:attrNameLst>
                                      </p:cBhvr>
                                      <p:to>
                                        <p:strVal val="visible"/>
                                      </p:to>
                                    </p:set>
                                    <p:animEffect transition="in" filter="dissolve">
                                      <p:cBhvr>
                                        <p:cTn id="15" dur="500"/>
                                        <p:tgtEl>
                                          <p:spTgt spid="174083">
                                            <p:txEl>
                                              <p:pRg st="1" end="1"/>
                                            </p:txEl>
                                          </p:spTgt>
                                        </p:tgtEl>
                                      </p:cBhvr>
                                    </p:animEffect>
                                  </p:childTnLst>
                                </p:cTn>
                              </p:par>
                            </p:childTnLst>
                          </p:cTn>
                        </p:par>
                      </p:childTnLst>
                    </p:cTn>
                  </p:par>
                  <p:par>
                    <p:cTn id="16" fill="hold" nodeType="clickPar">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74083">
                                            <p:txEl>
                                              <p:pRg st="2" end="2"/>
                                            </p:txEl>
                                          </p:spTgt>
                                        </p:tgtEl>
                                        <p:attrNameLst>
                                          <p:attrName>style.visibility</p:attrName>
                                        </p:attrNameLst>
                                      </p:cBhvr>
                                      <p:to>
                                        <p:strVal val="visible"/>
                                      </p:to>
                                    </p:set>
                                    <p:animEffect transition="in" filter="dissolve">
                                      <p:cBhvr>
                                        <p:cTn id="20" dur="500"/>
                                        <p:tgtEl>
                                          <p:spTgt spid="174083">
                                            <p:txEl>
                                              <p:pRg st="2" end="2"/>
                                            </p:txEl>
                                          </p:spTgt>
                                        </p:tgtEl>
                                      </p:cBhvr>
                                    </p:animEffect>
                                  </p:childTnLst>
                                </p:cTn>
                              </p:par>
                            </p:childTnLst>
                          </p:cTn>
                        </p:par>
                      </p:childTnLst>
                    </p:cTn>
                  </p:par>
                  <p:par>
                    <p:cTn id="21" fill="hold" nodeType="clickPar">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74083">
                                            <p:txEl>
                                              <p:pRg st="3" end="3"/>
                                            </p:txEl>
                                          </p:spTgt>
                                        </p:tgtEl>
                                        <p:attrNameLst>
                                          <p:attrName>style.visibility</p:attrName>
                                        </p:attrNameLst>
                                      </p:cBhvr>
                                      <p:to>
                                        <p:strVal val="visible"/>
                                      </p:to>
                                    </p:set>
                                    <p:animEffect transition="in" filter="dissolve">
                                      <p:cBhvr>
                                        <p:cTn id="25" dur="500"/>
                                        <p:tgtEl>
                                          <p:spTgt spid="1740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uiExpand="1" build="allAtOnce" animBg="1"/>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521970" y="364490"/>
            <a:ext cx="11180445" cy="5354320"/>
          </a:xfrm>
          <a:prstGeom prst="rect">
            <a:avLst/>
          </a:prstGeom>
          <a:solidFill>
            <a:schemeClr val="bg1"/>
          </a:solidFill>
        </p:spPr>
        <p:txBody>
          <a:bodyPr wrap="square" rtlCol="0">
            <a:spAutoFit/>
          </a:bodyPr>
          <a:lstStyle/>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
        <p:nvSpPr>
          <p:cNvPr id="38914" name="Rectangle 2" title=""/>
          <p:cNvSpPr>
            <a:spLocks noGrp="1"/>
          </p:cNvSpPr>
          <p:nvPr>
            <p:ph idx="4294967295"/>
            <p:custDataLst>
              <p:tags r:id="rId4"/>
            </p:custDataLst>
          </p:nvPr>
        </p:nvSpPr>
        <p:spPr>
          <a:xfrm>
            <a:off x="2004695" y="1600200"/>
            <a:ext cx="8915400" cy="4953000"/>
          </a:xfrm>
        </p:spPr>
        <p:txBody>
          <a:bodyPr vert="horz" wrap="square" lIns="91440" tIns="45720" rIns="91440" bIns="45720" anchor="t" anchorCtr="0"/>
          <a:lstStyle/>
          <a:p>
            <a:pPr eaLnBrk="1" hangingPunct="1"/>
            <a:r>
              <a:rPr lang="en-US" altLang="zh-CN" sz="3600" b="1">
                <a:latin typeface="黑体" panose="02010609060101010101" pitchFamily="2" charset="-122"/>
                <a:ea typeface="楷体" panose="02010609060101010101" charset="-122"/>
              </a:rPr>
              <a:t>1</a:t>
            </a:r>
            <a:r>
              <a:rPr lang="zh-CN" altLang="en-US" sz="3600" b="1">
                <a:latin typeface="黑体" panose="02010609060101010101" pitchFamily="2" charset="-122"/>
                <a:ea typeface="楷体" panose="02010609060101010101" charset="-122"/>
              </a:rPr>
              <a:t>、思念</a:t>
            </a:r>
            <a:r>
              <a:rPr lang="en-US" altLang="zh-CN" sz="3600" b="1">
                <a:latin typeface="黑体" panose="02010609060101010101" pitchFamily="2" charset="-122"/>
                <a:ea typeface="楷体" panose="02010609060101010101" charset="-122"/>
              </a:rPr>
              <a:t>——</a:t>
            </a:r>
            <a:r>
              <a:rPr lang="zh-CN" altLang="en-US" sz="3600" b="1">
                <a:latin typeface="黑体" panose="02010609060101010101" pitchFamily="2" charset="-122"/>
                <a:ea typeface="楷体" panose="02010609060101010101" charset="-122"/>
              </a:rPr>
              <a:t>月可以跨越时空；</a:t>
            </a:r>
            <a:endParaRPr lang="zh-CN" altLang="en-US" sz="3600" b="1">
              <a:latin typeface="黑体" panose="02010609060101010101" pitchFamily="2" charset="-122"/>
              <a:ea typeface="楷体" panose="02010609060101010101" charset="-122"/>
            </a:endParaRPr>
          </a:p>
          <a:p>
            <a:pPr eaLnBrk="1" hangingPunct="1"/>
            <a:r>
              <a:rPr lang="en-US" altLang="zh-CN" sz="3600" b="1">
                <a:latin typeface="黑体" panose="02010609060101010101" pitchFamily="2" charset="-122"/>
                <a:ea typeface="楷体" panose="02010609060101010101" charset="-122"/>
              </a:rPr>
              <a:t>2</a:t>
            </a:r>
            <a:r>
              <a:rPr lang="zh-CN" altLang="en-US" sz="3600" b="1">
                <a:latin typeface="黑体" panose="02010609060101010101" pitchFamily="2" charset="-122"/>
                <a:ea typeface="楷体" panose="02010609060101010101" charset="-122"/>
              </a:rPr>
              <a:t>、时间流逝、人生短暂</a:t>
            </a:r>
            <a:r>
              <a:rPr lang="en-US" altLang="zh-CN" sz="3600" b="1">
                <a:latin typeface="黑体" panose="02010609060101010101" pitchFamily="2" charset="-122"/>
                <a:ea typeface="楷体" panose="02010609060101010101" charset="-122"/>
              </a:rPr>
              <a:t>——</a:t>
            </a:r>
            <a:r>
              <a:rPr lang="zh-CN" altLang="en-US" sz="3600" b="1">
                <a:latin typeface="黑体" panose="02010609060101010101" pitchFamily="2" charset="-122"/>
                <a:ea typeface="楷体" panose="02010609060101010101" charset="-122"/>
              </a:rPr>
              <a:t>升落、圆缺</a:t>
            </a:r>
            <a:endParaRPr lang="zh-CN" altLang="en-US" sz="3600" b="1">
              <a:latin typeface="黑体" panose="02010609060101010101" pitchFamily="2" charset="-122"/>
              <a:ea typeface="楷体" panose="02010609060101010101" charset="-122"/>
            </a:endParaRPr>
          </a:p>
          <a:p>
            <a:pPr eaLnBrk="1" hangingPunct="1"/>
            <a:r>
              <a:rPr lang="en-US" altLang="zh-CN" sz="3600" b="1">
                <a:latin typeface="黑体" panose="02010609060101010101" pitchFamily="2" charset="-122"/>
                <a:ea typeface="楷体" panose="02010609060101010101" charset="-122"/>
              </a:rPr>
              <a:t>3</a:t>
            </a:r>
            <a:r>
              <a:rPr lang="zh-CN" altLang="en-US" sz="3600" b="1">
                <a:latin typeface="黑体" panose="02010609060101010101" pitchFamily="2" charset="-122"/>
                <a:ea typeface="楷体" panose="02010609060101010101" charset="-122"/>
              </a:rPr>
              <a:t>、愁绪</a:t>
            </a:r>
            <a:r>
              <a:rPr lang="en-US" altLang="zh-CN" sz="3600" b="1">
                <a:latin typeface="黑体" panose="02010609060101010101" pitchFamily="2" charset="-122"/>
                <a:ea typeface="楷体" panose="02010609060101010101" charset="-122"/>
              </a:rPr>
              <a:t>——</a:t>
            </a:r>
            <a:r>
              <a:rPr lang="zh-CN" altLang="en-US" sz="3600" b="1">
                <a:latin typeface="黑体" panose="02010609060101010101" pitchFamily="2" charset="-122"/>
                <a:ea typeface="楷体" panose="02010609060101010101" charset="-122"/>
              </a:rPr>
              <a:t>阴晴圆缺、悲欢离合</a:t>
            </a:r>
            <a:endParaRPr lang="zh-CN" altLang="en-US" sz="3600" b="1">
              <a:latin typeface="黑体" panose="02010609060101010101" pitchFamily="2" charset="-122"/>
              <a:ea typeface="楷体" panose="02010609060101010101" charset="-122"/>
            </a:endParaRPr>
          </a:p>
          <a:p>
            <a:pPr eaLnBrk="1" hangingPunct="1"/>
            <a:r>
              <a:rPr lang="en-US" altLang="zh-CN" sz="3600" b="1">
                <a:latin typeface="黑体" panose="02010609060101010101" pitchFamily="2" charset="-122"/>
                <a:ea typeface="楷体" panose="02010609060101010101" charset="-122"/>
              </a:rPr>
              <a:t>4</a:t>
            </a:r>
            <a:r>
              <a:rPr lang="zh-CN" altLang="en-US" sz="3600" b="1">
                <a:latin typeface="黑体" panose="02010609060101010101" pitchFamily="2" charset="-122"/>
                <a:ea typeface="楷体" panose="02010609060101010101" charset="-122"/>
              </a:rPr>
              <a:t>、爱情</a:t>
            </a:r>
            <a:r>
              <a:rPr lang="en-US" altLang="zh-CN" sz="3600" b="1">
                <a:latin typeface="黑体" panose="02010609060101010101" pitchFamily="2" charset="-122"/>
                <a:ea typeface="楷体" panose="02010609060101010101" charset="-122"/>
              </a:rPr>
              <a:t>——</a:t>
            </a:r>
            <a:r>
              <a:rPr lang="zh-CN" altLang="en-US" sz="3600" b="1">
                <a:latin typeface="黑体" panose="02010609060101010101" pitchFamily="2" charset="-122"/>
                <a:ea typeface="楷体" panose="02010609060101010101" charset="-122"/>
              </a:rPr>
              <a:t>花前月下</a:t>
            </a:r>
            <a:br>
              <a:rPr lang="zh-CN" altLang="en-US" sz="3600" b="1">
                <a:latin typeface="黑体" panose="02010609060101010101" pitchFamily="2" charset="-122"/>
                <a:ea typeface="楷体" panose="02010609060101010101" charset="-122"/>
              </a:rPr>
            </a:br>
            <a:br>
              <a:rPr lang="zh-CN" altLang="en-US" sz="3600" b="1">
                <a:latin typeface="黑体" panose="02010609060101010101" pitchFamily="2" charset="-122"/>
                <a:ea typeface="楷体" panose="02010609060101010101" charset="-122"/>
              </a:rPr>
            </a:br>
            <a:endParaRPr lang="zh-CN" altLang="en-US" sz="3600" b="1">
              <a:latin typeface="黑体" panose="02010609060101010101" pitchFamily="2" charset="-122"/>
              <a:ea typeface="楷体" panose="02010609060101010101" charset="-122"/>
            </a:endParaRPr>
          </a:p>
        </p:txBody>
      </p:sp>
      <p:sp>
        <p:nvSpPr>
          <p:cNvPr id="27651" name="WordArt 3" title=""/>
          <p:cNvSpPr>
            <a:spLocks noTextEdit="1"/>
          </p:cNvSpPr>
          <p:nvPr>
            <p:custDataLst>
              <p:tags r:id="rId5"/>
            </p:custDataLst>
          </p:nvPr>
        </p:nvSpPr>
        <p:spPr>
          <a:xfrm>
            <a:off x="5029200" y="228600"/>
            <a:ext cx="1447800" cy="1143000"/>
          </a:xfrm>
          <a:prstGeom prst="rect">
            <a:avLst/>
          </a:prstGeom>
        </p:spPr>
        <p:txBody>
          <a:bodyPr wrap="none" fromWordArt="1">
            <a:prstTxWarp prst="textCanDown">
              <a:avLst>
                <a:gd name="adj" fmla="val 14287"/>
              </a:avLst>
            </a:prstTxWarp>
            <a:normAutofit/>
          </a:bodyPr>
          <a:lstStyle/>
          <a:p>
            <a:pPr algn="ctr" eaLnBrk="0" hangingPunct="0"/>
            <a:r>
              <a:rPr lang="zh-CN" altLang="en-US" sz="3600" b="1">
                <a:gradFill rotWithShape="1">
                  <a:gsLst>
                    <a:gs pos="0">
                      <a:srgbClr val="00FF00"/>
                    </a:gs>
                    <a:gs pos="100000">
                      <a:srgbClr val="00CCFF"/>
                    </a:gs>
                  </a:gsLst>
                  <a:lin ang="5400000" scaled="1"/>
                </a:gradFill>
                <a:effectLst>
                  <a:outerShdw dist="99190" dir="7788334" algn="ctr" rotWithShape="0">
                    <a:srgbClr val="000080">
                      <a:alpha val="79999"/>
                    </a:srgbClr>
                  </a:outerShdw>
                </a:effectLst>
                <a:latin typeface="黑体" panose="02010609060101010101" pitchFamily="2" charset="-122"/>
                <a:ea typeface="楷体" panose="02010609060101010101" charset="-122"/>
              </a:rPr>
              <a:t>明月</a:t>
            </a:r>
            <a:endParaRPr lang="zh-CN" altLang="en-US" sz="3600" b="1">
              <a:gradFill rotWithShape="1">
                <a:gsLst>
                  <a:gs pos="0">
                    <a:srgbClr val="00FF00"/>
                  </a:gs>
                  <a:gs pos="100000">
                    <a:srgbClr val="00CCFF"/>
                  </a:gs>
                </a:gsLst>
                <a:lin ang="5400000" scaled="1"/>
              </a:gradFill>
              <a:effectLst>
                <a:outerShdw dist="99190" dir="7788334" algn="ctr" rotWithShape="0">
                  <a:srgbClr val="000080">
                    <a:alpha val="79999"/>
                  </a:srgbClr>
                </a:outerShdw>
              </a:effectLst>
              <a:latin typeface="黑体" panose="02010609060101010101" pitchFamily="2" charset="-122"/>
              <a:ea typeface="楷体" panose="02010609060101010101"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 name="标题 1" title=""/>
          <p:cNvSpPr>
            <a:spLocks noGrp="1"/>
          </p:cNvSpPr>
          <p:nvPr>
            <p:custDataLst>
              <p:tags r:id="rId3"/>
            </p:custDataLst>
          </p:nvPr>
        </p:nvSpPr>
        <p:spPr>
          <a:xfrm>
            <a:off x="1585433" y="782320"/>
            <a:ext cx="1223104" cy="4492800"/>
          </a:xfrm>
          <a:prstGeom prst="rect">
            <a:avLst/>
          </a:prstGeom>
        </p:spPr>
        <p:txBody>
          <a:bodyPr vert="eaVert" lIns="90000" tIns="46800" rIns="90000" bIns="46800" rtlCol="0" anchor="ctr" anchorCtr="0">
            <a:noAutofit/>
          </a:bodyPr>
          <a:lstStyle>
            <a:lvl1pPr algn="ctr" defTabSz="914400" rtl="0" eaLnBrk="1" fontAlgn="auto" latinLnBrk="0" hangingPunct="1">
              <a:lnSpc>
                <a:spcPct val="120000"/>
              </a:lnSpc>
              <a:spcBef>
                <a:spcPct val="0"/>
              </a:spcBef>
              <a:buNone/>
              <a:defRPr sz="60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cs typeface="+mj-cs"/>
              </a:defRPr>
            </a:lvl1pPr>
          </a:lstStyle>
          <a:p>
            <a:r>
              <a:rPr lang="zh-CN" altLang="en-US" sz="8000">
                <a:latin typeface="Times New Roman" panose="02020603050405020304" charset="0"/>
                <a:ea typeface="汉仪颜楷简" panose="00020600040101010101" charset="-122"/>
              </a:rPr>
              <a:t>花</a:t>
            </a:r>
            <a:endParaRPr lang="zh-CN" altLang="en-US" sz="8000">
              <a:latin typeface="Times New Roman" panose="02020603050405020304" charset="0"/>
              <a:ea typeface="汉仪颜楷简" panose="00020600040101010101" charset="-122"/>
            </a:endParaRPr>
          </a:p>
        </p:txBody>
      </p:sp>
      <p:sp>
        <p:nvSpPr>
          <p:cNvPr id="2" name="文本框 1" title=""/>
          <p:cNvSpPr txBox="1"/>
          <p:nvPr>
            <p:custDataLst>
              <p:tags r:id="rId4"/>
            </p:custDataLst>
          </p:nvPr>
        </p:nvSpPr>
        <p:spPr>
          <a:xfrm>
            <a:off x="3034030" y="101600"/>
            <a:ext cx="8924925" cy="7108825"/>
          </a:xfrm>
          <a:prstGeom prst="rect">
            <a:avLst/>
          </a:prstGeom>
          <a:noFill/>
        </p:spPr>
        <p:txBody>
          <a:bodyPr wrap="square" rtlCol="0">
            <a:spAutoFit/>
          </a:bodyPr>
          <a:lstStyle/>
          <a:p>
            <a:r>
              <a:rPr lang="zh-CN" altLang="en-US" sz="2400" b="1">
                <a:latin typeface="微软雅黑" panose="020b0503020204020204" charset="-122"/>
                <a:ea typeface="微软雅黑" panose="020b0503020204020204" charset="-122"/>
                <a:cs typeface="微软雅黑" panose="020b0503020204020204" charset="-122"/>
              </a:rPr>
              <a:t>忽如一夜春风来，千树万树梨花开。</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zh-CN" altLang="en-US" sz="2400" b="1">
                <a:latin typeface="微软雅黑" panose="020b0503020204020204" charset="-122"/>
                <a:ea typeface="微软雅黑" panose="020b0503020204020204" charset="-122"/>
                <a:cs typeface="微软雅黑" panose="020b0503020204020204" charset="-122"/>
              </a:rPr>
              <a:t>——岑参《白雪歌送武判官归京》</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夜来风雨声，花落知多少。</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zh-CN" altLang="en-US" sz="2400" b="1">
                <a:latin typeface="微软雅黑" panose="020b0503020204020204" charset="-122"/>
                <a:ea typeface="微软雅黑" panose="020b0503020204020204" charset="-122"/>
                <a:cs typeface="微软雅黑" panose="020b0503020204020204" charset="-122"/>
              </a:rPr>
              <a:t>——孟浩然《春晓》</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竹外桃花三两枝，春江水暖鸭先知。</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——苏轼《惠崇春江晓景》</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感时花溅泪，恨别鸟惊心。</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zh-CN" altLang="en-US" sz="2400" b="1">
                <a:latin typeface="微软雅黑" panose="020b0503020204020204" charset="-122"/>
                <a:ea typeface="微软雅黑" panose="020b0503020204020204" charset="-122"/>
                <a:cs typeface="微软雅黑" panose="020b0503020204020204" charset="-122"/>
              </a:rPr>
              <a:t>——王之涣《凉州词》</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桃花潭水深千尺，不及汪伦送我情。</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——李白《赠汪伦》 </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迟日江山丽，春风花草香。</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——杜甫《绝句》</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372745" y="138430"/>
            <a:ext cx="11433175" cy="6462395"/>
          </a:xfrm>
          <a:prstGeom prst="rect">
            <a:avLst/>
          </a:prstGeom>
          <a:solidFill>
            <a:schemeClr val="bg1"/>
          </a:solidFill>
        </p:spPr>
        <p:txBody>
          <a:bodyPr wrap="square" rtlCol="0">
            <a:spAutoFit/>
          </a:bodyPr>
          <a:lstStyle/>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a:p>
            <a:endParaRPr lang="zh-CN" altLang="en-US">
              <a:solidFill>
                <a:schemeClr val="tx1"/>
              </a:solidFill>
            </a:endParaRPr>
          </a:p>
        </p:txBody>
      </p:sp>
      <p:sp>
        <p:nvSpPr>
          <p:cNvPr id="157699" name="Rectangle 3" title=""/>
          <p:cNvSpPr/>
          <p:nvPr>
            <p:custDataLst>
              <p:tags r:id="rId4"/>
            </p:custDataLst>
          </p:nvPr>
        </p:nvSpPr>
        <p:spPr>
          <a:xfrm>
            <a:off x="1524000" y="998855"/>
            <a:ext cx="8577580" cy="560705"/>
          </a:xfrm>
          <a:prstGeom prst="rect">
            <a:avLst/>
          </a:prstGeom>
          <a:noFill/>
          <a:ln w="9525">
            <a:noFill/>
          </a:ln>
        </p:spPr>
        <p:txBody>
          <a:bodyPr>
            <a:noAutofit/>
          </a:bodyPr>
          <a:lstStyle/>
          <a:p>
            <a:pPr>
              <a:spcBef>
                <a:spcPct val="50000"/>
              </a:spcBef>
            </a:pPr>
            <a:r>
              <a:rPr lang="en-US" altLang="zh-CN" sz="2800" b="1">
                <a:solidFill>
                  <a:schemeClr val="tx1"/>
                </a:solidFill>
                <a:latin typeface="隶书" panose="02010509060101010101" pitchFamily="49" charset="-122"/>
                <a:ea typeface="隶书" panose="02010509060101010101" pitchFamily="49" charset="-122"/>
                <a:cs typeface="隶书" panose="02010509060101010101" pitchFamily="49" charset="-122"/>
              </a:rPr>
              <a:t>“</a:t>
            </a:r>
            <a:r>
              <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rPr>
              <a:t>子在川上曰：</a:t>
            </a:r>
            <a:r>
              <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rPr>
              <a:t>逝者</a:t>
            </a:r>
            <a:r>
              <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rPr>
              <a:t>如斯夫，不舍昼夜。” </a:t>
            </a:r>
            <a:br>
              <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rPr>
            </a:br>
            <a:endPar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endParaRPr>
          </a:p>
        </p:txBody>
      </p:sp>
      <p:sp>
        <p:nvSpPr>
          <p:cNvPr id="157700" name="Rectangle 4" title=""/>
          <p:cNvSpPr/>
          <p:nvPr>
            <p:custDataLst>
              <p:tags r:id="rId5"/>
            </p:custDataLst>
          </p:nvPr>
        </p:nvSpPr>
        <p:spPr>
          <a:xfrm>
            <a:off x="1524000" y="1538288"/>
            <a:ext cx="7786688" cy="1168400"/>
          </a:xfrm>
          <a:prstGeom prst="rect">
            <a:avLst/>
          </a:prstGeom>
          <a:noFill/>
          <a:ln w="9525">
            <a:noFill/>
          </a:ln>
        </p:spPr>
        <p:txBody>
          <a:bodyPr>
            <a:spAutoFit/>
          </a:bodyPr>
          <a:lstStyle/>
          <a:p>
            <a:pPr>
              <a:spcBef>
                <a:spcPct val="50000"/>
              </a:spcBef>
            </a:pPr>
            <a:r>
              <a:rPr lang="en-US" altLang="zh-CN" sz="2800" b="1">
                <a:latin typeface="隶书" panose="02010509060101010101" pitchFamily="49" charset="-122"/>
                <a:ea typeface="隶书" panose="02010509060101010101" pitchFamily="49" charset="-122"/>
                <a:cs typeface="隶书" panose="02010509060101010101" pitchFamily="49" charset="-122"/>
              </a:rPr>
              <a:t>“</a:t>
            </a:r>
            <a:r>
              <a:rPr lang="zh-CN" altLang="en-US" sz="2800" b="1">
                <a:solidFill>
                  <a:srgbClr val="000000"/>
                </a:solidFill>
                <a:latin typeface="隶书" panose="02010509060101010101" pitchFamily="49" charset="-122"/>
                <a:ea typeface="隶书" panose="02010509060101010101" pitchFamily="49" charset="-122"/>
                <a:cs typeface="隶书" panose="02010509060101010101" pitchFamily="49" charset="-122"/>
              </a:rPr>
              <a:t>大江东去，</a:t>
            </a:r>
            <a:r>
              <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rPr>
              <a:t>浪淘尽</a:t>
            </a:r>
            <a:r>
              <a:rPr lang="zh-CN" altLang="en-US" sz="2800" b="1">
                <a:solidFill>
                  <a:srgbClr val="000000"/>
                </a:solidFill>
                <a:latin typeface="隶书" panose="02010509060101010101" pitchFamily="49" charset="-122"/>
                <a:ea typeface="隶书" panose="02010509060101010101" pitchFamily="49" charset="-122"/>
                <a:cs typeface="隶书" panose="02010509060101010101" pitchFamily="49" charset="-122"/>
              </a:rPr>
              <a:t>，千古风流人物。”</a:t>
            </a:r>
            <a:endParaRPr lang="zh-CN" altLang="en-US" sz="2800" b="1">
              <a:solidFill>
                <a:srgbClr val="000000"/>
              </a:solidFill>
              <a:latin typeface="隶书" panose="02010509060101010101" pitchFamily="49" charset="-122"/>
              <a:ea typeface="隶书" panose="02010509060101010101" pitchFamily="49" charset="-122"/>
              <a:cs typeface="隶书" panose="02010509060101010101" pitchFamily="49" charset="-122"/>
            </a:endParaRPr>
          </a:p>
          <a:p>
            <a:pPr algn="ctr">
              <a:spcBef>
                <a:spcPct val="50000"/>
              </a:spcBef>
            </a:pPr>
            <a:r>
              <a:rPr lang="zh-CN" altLang="en-US" sz="2800" b="1">
                <a:latin typeface="隶书" panose="02010509060101010101" pitchFamily="49" charset="-122"/>
                <a:ea typeface="隶书" panose="02010509060101010101" pitchFamily="49" charset="-122"/>
                <a:cs typeface="隶书" panose="02010509060101010101" pitchFamily="49" charset="-122"/>
              </a:rPr>
              <a:t>                      </a:t>
            </a:r>
            <a:endParaRPr lang="zh-CN" altLang="en-US" sz="2800" b="1">
              <a:latin typeface="隶书" panose="02010509060101010101" pitchFamily="49" charset="-122"/>
              <a:ea typeface="隶书" panose="02010509060101010101" pitchFamily="49" charset="-122"/>
              <a:cs typeface="隶书" panose="02010509060101010101" pitchFamily="49" charset="-122"/>
            </a:endParaRPr>
          </a:p>
        </p:txBody>
      </p:sp>
      <p:sp>
        <p:nvSpPr>
          <p:cNvPr id="157701" name="Rectangle 5" title=""/>
          <p:cNvSpPr/>
          <p:nvPr>
            <p:custDataLst>
              <p:tags r:id="rId6"/>
            </p:custDataLst>
          </p:nvPr>
        </p:nvSpPr>
        <p:spPr>
          <a:xfrm>
            <a:off x="1524000" y="2573338"/>
            <a:ext cx="7902575" cy="1168400"/>
          </a:xfrm>
          <a:prstGeom prst="rect">
            <a:avLst/>
          </a:prstGeom>
          <a:noFill/>
          <a:ln w="9525">
            <a:noFill/>
          </a:ln>
        </p:spPr>
        <p:txBody>
          <a:bodyPr>
            <a:spAutoFit/>
          </a:bodyPr>
          <a:lstStyle/>
          <a:p>
            <a:pPr algn="ctr">
              <a:spcBef>
                <a:spcPct val="50000"/>
              </a:spcBef>
            </a:pPr>
            <a:r>
              <a:rPr lang="en-US" altLang="zh-CN" sz="2800" b="1">
                <a:solidFill>
                  <a:schemeClr val="tx1"/>
                </a:solidFill>
                <a:latin typeface="隶书" panose="02010509060101010101" pitchFamily="49" charset="-122"/>
                <a:ea typeface="隶书" panose="02010509060101010101" pitchFamily="49" charset="-122"/>
                <a:cs typeface="隶书" panose="02010509060101010101" pitchFamily="49" charset="-122"/>
              </a:rPr>
              <a:t>“</a:t>
            </a:r>
            <a:r>
              <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rPr>
              <a:t>千古</a:t>
            </a:r>
            <a:r>
              <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rPr>
              <a:t>兴亡</a:t>
            </a:r>
            <a:r>
              <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rPr>
              <a:t>多少事？悠悠，不尽长江滚滚流。”</a:t>
            </a:r>
            <a:endPar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endParaRPr>
          </a:p>
          <a:p>
            <a:pPr algn="ctr">
              <a:spcBef>
                <a:spcPct val="50000"/>
              </a:spcBef>
            </a:pPr>
            <a:r>
              <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rPr>
              <a:t>                            </a:t>
            </a:r>
            <a:endPar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endParaRPr>
          </a:p>
        </p:txBody>
      </p:sp>
      <p:sp>
        <p:nvSpPr>
          <p:cNvPr id="157702" name="Rectangle 6" title=""/>
          <p:cNvSpPr/>
          <p:nvPr>
            <p:custDataLst>
              <p:tags r:id="rId7"/>
            </p:custDataLst>
          </p:nvPr>
        </p:nvSpPr>
        <p:spPr>
          <a:xfrm>
            <a:off x="1524000" y="3608388"/>
            <a:ext cx="7542213" cy="1168400"/>
          </a:xfrm>
          <a:prstGeom prst="rect">
            <a:avLst/>
          </a:prstGeom>
          <a:noFill/>
          <a:ln w="9525">
            <a:noFill/>
          </a:ln>
        </p:spPr>
        <p:txBody>
          <a:bodyPr>
            <a:spAutoFit/>
          </a:bodyPr>
          <a:lstStyle/>
          <a:p>
            <a:pPr algn="ctr">
              <a:spcBef>
                <a:spcPct val="50000"/>
              </a:spcBef>
            </a:pPr>
            <a:r>
              <a:rPr lang="en-US" altLang="zh-CN" sz="2800" b="1">
                <a:solidFill>
                  <a:schemeClr val="tx1"/>
                </a:solidFill>
                <a:latin typeface="隶书" panose="02010509060101010101" pitchFamily="49" charset="-122"/>
                <a:ea typeface="隶书" panose="02010509060101010101" pitchFamily="49" charset="-122"/>
                <a:cs typeface="隶书" panose="02010509060101010101" pitchFamily="49" charset="-122"/>
              </a:rPr>
              <a:t>“</a:t>
            </a:r>
            <a:r>
              <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rPr>
              <a:t>问君能有</a:t>
            </a:r>
            <a:r>
              <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rPr>
              <a:t>几多愁</a:t>
            </a:r>
            <a:r>
              <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rPr>
              <a:t>，恰似一江春水向东流。”</a:t>
            </a:r>
            <a:endPar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endParaRPr>
          </a:p>
          <a:p>
            <a:pPr algn="ctr">
              <a:spcBef>
                <a:spcPct val="50000"/>
              </a:spcBef>
            </a:pPr>
            <a:r>
              <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rPr>
              <a:t>                        </a:t>
            </a:r>
            <a:endParaRPr lang="zh-CN" altLang="en-US" sz="2800" b="1">
              <a:solidFill>
                <a:schemeClr val="tx1"/>
              </a:solidFill>
              <a:latin typeface="隶书" panose="02010509060101010101" pitchFamily="49" charset="-122"/>
              <a:ea typeface="隶书" panose="02010509060101010101" pitchFamily="49" charset="-122"/>
              <a:cs typeface="隶书" panose="02010509060101010101" pitchFamily="49" charset="-122"/>
            </a:endParaRPr>
          </a:p>
        </p:txBody>
      </p:sp>
      <p:sp>
        <p:nvSpPr>
          <p:cNvPr id="23559" name="Rectangle 7" title=""/>
          <p:cNvSpPr/>
          <p:nvPr>
            <p:custDataLst>
              <p:tags r:id="rId8"/>
            </p:custDataLst>
          </p:nvPr>
        </p:nvSpPr>
        <p:spPr>
          <a:xfrm>
            <a:off x="4322763" y="5853113"/>
            <a:ext cx="6345237" cy="1014730"/>
          </a:xfrm>
          <a:prstGeom prst="rect">
            <a:avLst/>
          </a:prstGeom>
          <a:noFill/>
          <a:ln w="9525">
            <a:noFill/>
          </a:ln>
        </p:spPr>
        <p:txBody>
          <a:bodyPr>
            <a:spAutoFit/>
          </a:bodyPr>
          <a:lstStyle/>
          <a:p>
            <a:pPr algn="ctr">
              <a:spcBef>
                <a:spcPct val="50000"/>
              </a:spcBef>
            </a:pPr>
            <a:endParaRPr lang="en-US" altLang="zh-CN" sz="2400">
              <a:latin typeface="楷体_GB2312" pitchFamily="49" charset="-122"/>
              <a:ea typeface="楷体_GB2312" pitchFamily="49" charset="-122"/>
            </a:endParaRPr>
          </a:p>
          <a:p>
            <a:pPr algn="ctr">
              <a:spcBef>
                <a:spcPct val="50000"/>
              </a:spcBef>
            </a:pPr>
            <a:endParaRPr lang="en-US" altLang="zh-CN" sz="2400">
              <a:latin typeface="楷体_GB2312" pitchFamily="49" charset="-122"/>
              <a:ea typeface="楷体_GB2312" pitchFamily="49" charset="-122"/>
            </a:endParaRPr>
          </a:p>
        </p:txBody>
      </p:sp>
      <p:sp>
        <p:nvSpPr>
          <p:cNvPr id="157704" name="Rectangle 8" title=""/>
          <p:cNvSpPr/>
          <p:nvPr>
            <p:custDataLst>
              <p:tags r:id="rId9"/>
            </p:custDataLst>
          </p:nvPr>
        </p:nvSpPr>
        <p:spPr>
          <a:xfrm>
            <a:off x="8935085" y="1133475"/>
            <a:ext cx="1402080" cy="460375"/>
          </a:xfrm>
          <a:prstGeom prst="rect">
            <a:avLst/>
          </a:prstGeom>
          <a:noFill/>
          <a:ln w="9525">
            <a:noFill/>
          </a:ln>
        </p:spPr>
        <p:txBody>
          <a:bodyPr wrap="none">
            <a:spAutoFit/>
          </a:bodyPr>
          <a:lstStyle/>
          <a:p>
            <a:pPr algn="ctr">
              <a:spcBef>
                <a:spcPct val="50000"/>
              </a:spcBef>
            </a:pPr>
            <a:r>
              <a:rPr lang="en-US" altLang="zh-CN" sz="2400">
                <a:latin typeface="黑体" panose="02010609060101010101" pitchFamily="2" charset="-122"/>
                <a:ea typeface="楷体" panose="02010609060101010101" charset="-122"/>
              </a:rPr>
              <a:t>《</a:t>
            </a:r>
            <a:r>
              <a:rPr lang="zh-CN" altLang="en-US" sz="2400">
                <a:latin typeface="黑体" panose="02010609060101010101" pitchFamily="2" charset="-122"/>
                <a:ea typeface="楷体" panose="02010609060101010101" charset="-122"/>
              </a:rPr>
              <a:t>论语</a:t>
            </a:r>
            <a:r>
              <a:rPr lang="en-US" altLang="zh-CN" sz="2400">
                <a:latin typeface="黑体" panose="02010609060101010101" pitchFamily="2" charset="-122"/>
                <a:ea typeface="楷体" panose="02010609060101010101" charset="-122"/>
              </a:rPr>
              <a:t>》</a:t>
            </a:r>
            <a:endParaRPr lang="en-US" altLang="zh-CN" sz="2400">
              <a:latin typeface="黑体" panose="02010609060101010101" pitchFamily="2" charset="-122"/>
              <a:ea typeface="楷体" panose="02010609060101010101" charset="-122"/>
            </a:endParaRPr>
          </a:p>
        </p:txBody>
      </p:sp>
      <p:sp>
        <p:nvSpPr>
          <p:cNvPr id="157705" name="Rectangle 9" title=""/>
          <p:cNvSpPr/>
          <p:nvPr>
            <p:custDataLst>
              <p:tags r:id="rId10"/>
            </p:custDataLst>
          </p:nvPr>
        </p:nvSpPr>
        <p:spPr>
          <a:xfrm>
            <a:off x="7006273" y="2033588"/>
            <a:ext cx="3840480" cy="829945"/>
          </a:xfrm>
          <a:prstGeom prst="rect">
            <a:avLst/>
          </a:prstGeom>
          <a:noFill/>
          <a:ln w="9525">
            <a:noFill/>
          </a:ln>
        </p:spPr>
        <p:txBody>
          <a:bodyPr wrap="none">
            <a:spAutoFit/>
          </a:bodyPr>
          <a:lstStyle/>
          <a:p>
            <a:pPr algn="ctr">
              <a:spcBef>
                <a:spcPct val="50000"/>
              </a:spcBef>
            </a:pPr>
            <a:r>
              <a:rPr lang="zh-CN" altLang="en-US" sz="2400">
                <a:latin typeface="黑体" panose="02010609060101010101" pitchFamily="2" charset="-122"/>
                <a:ea typeface="楷体" panose="02010609060101010101" charset="-122"/>
              </a:rPr>
              <a:t>苏轼</a:t>
            </a:r>
            <a:r>
              <a:rPr lang="en-US" altLang="zh-CN" sz="2400">
                <a:latin typeface="黑体" panose="02010609060101010101" pitchFamily="2" charset="-122"/>
                <a:ea typeface="楷体" panose="02010609060101010101" charset="-122"/>
              </a:rPr>
              <a:t>《</a:t>
            </a:r>
            <a:r>
              <a:rPr lang="zh-CN" altLang="en-US" sz="2400">
                <a:latin typeface="黑体" panose="02010609060101010101" pitchFamily="2" charset="-122"/>
                <a:ea typeface="楷体" panose="02010609060101010101" charset="-122"/>
              </a:rPr>
              <a:t>念奴娇</a:t>
            </a:r>
            <a:r>
              <a:rPr lang="en-US" altLang="zh-CN" sz="2400">
                <a:latin typeface="黑体" panose="02010609060101010101" pitchFamily="2" charset="-122"/>
                <a:ea typeface="楷体" panose="02010609060101010101" charset="-122"/>
              </a:rPr>
              <a:t>·</a:t>
            </a:r>
            <a:r>
              <a:rPr lang="zh-CN" altLang="en-US" sz="2400">
                <a:latin typeface="黑体" panose="02010609060101010101" pitchFamily="2" charset="-122"/>
                <a:ea typeface="楷体" panose="02010609060101010101" charset="-122"/>
              </a:rPr>
              <a:t>赤壁怀古</a:t>
            </a:r>
            <a:r>
              <a:rPr lang="en-US" altLang="zh-CN" sz="2400">
                <a:latin typeface="黑体" panose="02010609060101010101" pitchFamily="2" charset="-122"/>
                <a:ea typeface="楷体" panose="02010609060101010101" charset="-122"/>
              </a:rPr>
              <a:t>》</a:t>
            </a:r>
            <a:br>
              <a:rPr lang="en-US" altLang="zh-CN" sz="2400">
                <a:latin typeface="黑体" panose="02010609060101010101" pitchFamily="2" charset="-122"/>
                <a:ea typeface="楷体" panose="02010609060101010101" charset="-122"/>
              </a:rPr>
            </a:br>
            <a:endParaRPr lang="en-US" altLang="zh-CN" sz="2400">
              <a:latin typeface="黑体" panose="02010609060101010101" pitchFamily="2" charset="-122"/>
              <a:ea typeface="楷体" panose="02010609060101010101" charset="-122"/>
            </a:endParaRPr>
          </a:p>
        </p:txBody>
      </p:sp>
      <p:sp>
        <p:nvSpPr>
          <p:cNvPr id="157706" name="Rectangle 10" title=""/>
          <p:cNvSpPr/>
          <p:nvPr>
            <p:custDataLst>
              <p:tags r:id="rId11"/>
            </p:custDataLst>
          </p:nvPr>
        </p:nvSpPr>
        <p:spPr>
          <a:xfrm>
            <a:off x="7723823" y="3024188"/>
            <a:ext cx="2621280" cy="829945"/>
          </a:xfrm>
          <a:prstGeom prst="rect">
            <a:avLst/>
          </a:prstGeom>
          <a:noFill/>
          <a:ln w="9525">
            <a:noFill/>
          </a:ln>
        </p:spPr>
        <p:txBody>
          <a:bodyPr wrap="none">
            <a:spAutoFit/>
          </a:bodyPr>
          <a:lstStyle/>
          <a:p>
            <a:pPr algn="ctr">
              <a:spcBef>
                <a:spcPct val="50000"/>
              </a:spcBef>
            </a:pPr>
            <a:r>
              <a:rPr lang="zh-CN" altLang="en-US" sz="2400">
                <a:latin typeface="黑体" panose="02010609060101010101" pitchFamily="2" charset="-122"/>
                <a:ea typeface="楷体" panose="02010609060101010101" charset="-122"/>
              </a:rPr>
              <a:t>辛弃疾</a:t>
            </a:r>
            <a:r>
              <a:rPr lang="en-US" altLang="zh-CN" sz="2400">
                <a:latin typeface="黑体" panose="02010609060101010101" pitchFamily="2" charset="-122"/>
                <a:ea typeface="楷体" panose="02010609060101010101" charset="-122"/>
              </a:rPr>
              <a:t>《</a:t>
            </a:r>
            <a:r>
              <a:rPr lang="zh-CN" altLang="en-US" sz="2400">
                <a:latin typeface="黑体" panose="02010609060101010101" pitchFamily="2" charset="-122"/>
                <a:ea typeface="楷体" panose="02010609060101010101" charset="-122"/>
              </a:rPr>
              <a:t>南乡子</a:t>
            </a:r>
            <a:r>
              <a:rPr lang="en-US" altLang="zh-CN" sz="2400">
                <a:latin typeface="黑体" panose="02010609060101010101" pitchFamily="2" charset="-122"/>
                <a:ea typeface="楷体" panose="02010609060101010101" charset="-122"/>
              </a:rPr>
              <a:t>》</a:t>
            </a:r>
            <a:br>
              <a:rPr lang="en-US" altLang="zh-CN" sz="2400">
                <a:latin typeface="黑体" panose="02010609060101010101" pitchFamily="2" charset="-122"/>
                <a:ea typeface="楷体" panose="02010609060101010101" charset="-122"/>
              </a:rPr>
            </a:br>
            <a:endParaRPr lang="en-US" altLang="zh-CN" sz="2400">
              <a:latin typeface="黑体" panose="02010609060101010101" pitchFamily="2" charset="-122"/>
              <a:ea typeface="楷体" panose="02010609060101010101" charset="-122"/>
            </a:endParaRPr>
          </a:p>
        </p:txBody>
      </p:sp>
      <p:sp>
        <p:nvSpPr>
          <p:cNvPr id="157707" name="Rectangle 11" title=""/>
          <p:cNvSpPr/>
          <p:nvPr>
            <p:custDataLst>
              <p:tags r:id="rId12"/>
            </p:custDataLst>
          </p:nvPr>
        </p:nvSpPr>
        <p:spPr>
          <a:xfrm>
            <a:off x="7946867" y="4059238"/>
            <a:ext cx="2316480" cy="460375"/>
          </a:xfrm>
          <a:prstGeom prst="rect">
            <a:avLst/>
          </a:prstGeom>
          <a:noFill/>
          <a:ln w="9525">
            <a:noFill/>
          </a:ln>
        </p:spPr>
        <p:txBody>
          <a:bodyPr wrap="none">
            <a:spAutoFit/>
          </a:bodyPr>
          <a:lstStyle/>
          <a:p>
            <a:pPr algn="ctr">
              <a:spcBef>
                <a:spcPct val="50000"/>
              </a:spcBef>
            </a:pPr>
            <a:r>
              <a:rPr lang="zh-CN" altLang="en-US" sz="2400">
                <a:latin typeface="黑体" panose="02010609060101010101" pitchFamily="2" charset="-122"/>
                <a:ea typeface="楷体" panose="02010609060101010101" charset="-122"/>
              </a:rPr>
              <a:t>李煜</a:t>
            </a:r>
            <a:r>
              <a:rPr lang="en-US" altLang="zh-CN" sz="2400">
                <a:latin typeface="黑体" panose="02010609060101010101" pitchFamily="2" charset="-122"/>
                <a:ea typeface="楷体" panose="02010609060101010101" charset="-122"/>
              </a:rPr>
              <a:t>《</a:t>
            </a:r>
            <a:r>
              <a:rPr lang="zh-CN" altLang="en-US" sz="2400">
                <a:latin typeface="黑体" panose="02010609060101010101" pitchFamily="2" charset="-122"/>
                <a:ea typeface="楷体" panose="02010609060101010101" charset="-122"/>
              </a:rPr>
              <a:t>虞美人</a:t>
            </a:r>
            <a:r>
              <a:rPr lang="en-US" altLang="zh-CN" sz="2400">
                <a:latin typeface="黑体" panose="02010609060101010101" pitchFamily="2" charset="-122"/>
                <a:ea typeface="楷体" panose="02010609060101010101" charset="-122"/>
              </a:rPr>
              <a:t>》</a:t>
            </a:r>
            <a:endParaRPr lang="en-US" altLang="zh-CN" sz="2400">
              <a:latin typeface="黑体" panose="02010609060101010101" pitchFamily="2" charset="-122"/>
              <a:ea typeface="楷体" panose="02010609060101010101" charset="-122"/>
            </a:endParaRPr>
          </a:p>
        </p:txBody>
      </p:sp>
      <p:sp>
        <p:nvSpPr>
          <p:cNvPr id="23564" name="WordArt 12" title=""/>
          <p:cNvSpPr>
            <a:spLocks noTextEdit="1"/>
          </p:cNvSpPr>
          <p:nvPr>
            <p:custDataLst>
              <p:tags r:id="rId13"/>
            </p:custDataLst>
          </p:nvPr>
        </p:nvSpPr>
        <p:spPr>
          <a:xfrm rot="230424">
            <a:off x="2110423" y="4750435"/>
            <a:ext cx="1901825" cy="1030288"/>
          </a:xfrm>
          <a:prstGeom prst="rect">
            <a:avLst/>
          </a:prstGeom>
        </p:spPr>
        <p:txBody>
          <a:bodyPr wrap="none" fromWordArt="1">
            <a:prstTxWarp prst="textPlain">
              <a:avLst>
                <a:gd name="adj" fmla="val 50042"/>
              </a:avLst>
            </a:prstTxWarp>
            <a:normAutofit/>
          </a:bodyPr>
          <a:lstStyle/>
          <a:p>
            <a:pPr algn="ctr" eaLnBrk="0" hangingPunct="0"/>
            <a:r>
              <a:rPr lang="zh-CN" altLang="en-US" sz="3600" b="1">
                <a:ln w="12700" cap="flat" cmpd="sng">
                  <a:solidFill>
                    <a:srgbClr val="EAEAEA"/>
                  </a:solidFill>
                  <a:prstDash val="solid"/>
                  <a:headEnd type="none" w="med" len="med"/>
                  <a:tailEnd type="none" w="med" len="med"/>
                </a:ln>
                <a:solidFill>
                  <a:schemeClr val="tx1"/>
                </a:solidFill>
                <a:effectLst>
                  <a:outerShdw dist="35921" dir="2699999" sy="50000" kx="2115830" algn="bl" rotWithShape="0">
                    <a:srgbClr val="C0C0C0">
                      <a:alpha val="79999"/>
                    </a:srgbClr>
                  </a:outerShdw>
                </a:effectLst>
                <a:latin typeface="黑体" panose="02010609060101010101" pitchFamily="2" charset="-122"/>
                <a:ea typeface="楷体" panose="02010609060101010101" charset="-122"/>
              </a:rPr>
              <a:t>江水</a:t>
            </a:r>
            <a:endParaRPr lang="zh-CN" altLang="en-US" sz="3600" b="1">
              <a:ln w="12700" cap="flat" cmpd="sng">
                <a:solidFill>
                  <a:srgbClr val="EAEAEA"/>
                </a:solidFill>
                <a:prstDash val="solid"/>
                <a:headEnd type="none" w="med" len="med"/>
                <a:tailEnd type="none" w="med" len="med"/>
              </a:ln>
              <a:solidFill>
                <a:schemeClr val="tx1"/>
              </a:solidFill>
              <a:effectLst>
                <a:outerShdw dist="35921" dir="2699999" sy="50000" kx="2115830" algn="bl" rotWithShape="0">
                  <a:srgbClr val="C0C0C0">
                    <a:alpha val="79999"/>
                  </a:srgbClr>
                </a:outerShdw>
              </a:effectLst>
              <a:latin typeface="黑体" panose="02010609060101010101" pitchFamily="2" charset="-122"/>
              <a:ea typeface="楷体" panose="02010609060101010101" charset="-122"/>
            </a:endParaRPr>
          </a:p>
        </p:txBody>
      </p:sp>
      <p:sp>
        <p:nvSpPr>
          <p:cNvPr id="157709" name="AutoShape 13" title=""/>
          <p:cNvSpPr/>
          <p:nvPr>
            <p:custDataLst>
              <p:tags r:id="rId14"/>
            </p:custDataLst>
          </p:nvPr>
        </p:nvSpPr>
        <p:spPr>
          <a:xfrm>
            <a:off x="4044315" y="4817745"/>
            <a:ext cx="591185" cy="1035685"/>
          </a:xfrm>
          <a:prstGeom prst="leftBrace">
            <a:avLst>
              <a:gd name="adj1" fmla="val 23702"/>
              <a:gd name="adj2" fmla="val 50000"/>
            </a:avLst>
          </a:prstGeom>
          <a:solidFill>
            <a:schemeClr val="tx2"/>
          </a:solidFill>
          <a:ln w="9525" cap="flat" cmpd="sng">
            <a:solidFill>
              <a:schemeClr val="tx1"/>
            </a:solidFill>
            <a:prstDash val="solid"/>
            <a:headEnd type="none" w="med" len="med"/>
            <a:tailEnd type="none" w="med" len="med"/>
          </a:ln>
        </p:spPr>
        <p:txBody>
          <a:bodyPr wrap="none" anchor="ctr" anchorCtr="0">
            <a:noAutofit/>
          </a:bodyPr>
          <a:lstStyle/>
          <a:p>
            <a:pPr algn="ctr">
              <a:spcBef>
                <a:spcPct val="50000"/>
              </a:spcBef>
            </a:pPr>
            <a:endParaRPr lang="zh-CN" altLang="zh-CN" sz="2800">
              <a:solidFill>
                <a:schemeClr val="bg1"/>
              </a:solidFill>
              <a:latin typeface="新宋体" panose="02010609030101010101" charset="-122"/>
              <a:ea typeface="新宋体" panose="02010609030101010101" charset="-122"/>
            </a:endParaRPr>
          </a:p>
        </p:txBody>
      </p:sp>
      <p:sp>
        <p:nvSpPr>
          <p:cNvPr id="157710" name="Rectangle 14" title=""/>
          <p:cNvSpPr/>
          <p:nvPr>
            <p:custDataLst>
              <p:tags r:id="rId15"/>
            </p:custDataLst>
          </p:nvPr>
        </p:nvSpPr>
        <p:spPr>
          <a:xfrm>
            <a:off x="4728210" y="4721860"/>
            <a:ext cx="6789420" cy="521970"/>
          </a:xfrm>
          <a:prstGeom prst="rect">
            <a:avLst/>
          </a:prstGeom>
          <a:solidFill>
            <a:schemeClr val="tx2"/>
          </a:solidFill>
          <a:ln w="9525">
            <a:noFill/>
          </a:ln>
        </p:spPr>
        <p:txBody>
          <a:bodyPr wrap="square">
            <a:spAutoFit/>
          </a:bodyPr>
          <a:lstStyle/>
          <a:p>
            <a:pPr algn="ctr">
              <a:spcBef>
                <a:spcPct val="50000"/>
              </a:spcBef>
            </a:pPr>
            <a:r>
              <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rPr>
              <a:t>人类的渺小</a:t>
            </a:r>
            <a:r>
              <a:rPr lang="en-US" altLang="zh-CN" sz="2800" b="1">
                <a:solidFill>
                  <a:srgbClr val="FF0000"/>
                </a:solidFill>
                <a:latin typeface="隶书" panose="02010509060101010101" pitchFamily="49" charset="-122"/>
                <a:ea typeface="隶书" panose="02010509060101010101" pitchFamily="49" charset="-122"/>
                <a:cs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rPr>
              <a:t>浩渺宇宙（空间）</a:t>
            </a:r>
            <a:endPar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endParaRPr>
          </a:p>
        </p:txBody>
      </p:sp>
      <p:sp>
        <p:nvSpPr>
          <p:cNvPr id="157711" name="Rectangle 15" title=""/>
          <p:cNvSpPr/>
          <p:nvPr>
            <p:custDataLst>
              <p:tags r:id="rId16"/>
            </p:custDataLst>
          </p:nvPr>
        </p:nvSpPr>
        <p:spPr>
          <a:xfrm>
            <a:off x="4728210" y="5369560"/>
            <a:ext cx="6049010" cy="521970"/>
          </a:xfrm>
          <a:prstGeom prst="rect">
            <a:avLst/>
          </a:prstGeom>
          <a:solidFill>
            <a:schemeClr val="tx2"/>
          </a:solidFill>
          <a:ln w="9525">
            <a:noFill/>
          </a:ln>
        </p:spPr>
        <p:txBody>
          <a:bodyPr wrap="square">
            <a:spAutoFit/>
          </a:bodyPr>
          <a:lstStyle/>
          <a:p>
            <a:pPr algn="ctr">
              <a:spcBef>
                <a:spcPct val="50000"/>
              </a:spcBef>
            </a:pPr>
            <a:r>
              <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rPr>
              <a:t>人生短暂</a:t>
            </a:r>
            <a:r>
              <a:rPr lang="en-US" altLang="zh-CN" sz="2800" b="1">
                <a:solidFill>
                  <a:srgbClr val="FF0000"/>
                </a:solidFill>
                <a:latin typeface="隶书" panose="02010509060101010101" pitchFamily="49" charset="-122"/>
                <a:ea typeface="隶书" panose="02010509060101010101" pitchFamily="49" charset="-122"/>
                <a:cs typeface="隶书" panose="02010509060101010101" pitchFamily="49" charset="-122"/>
              </a:rPr>
              <a:t>——</a:t>
            </a:r>
            <a:r>
              <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rPr>
              <a:t>历史长河 （时间）</a:t>
            </a:r>
            <a:endParaRPr lang="zh-CN" altLang="en-US" sz="2800" b="1">
              <a:solidFill>
                <a:srgbClr val="FF0000"/>
              </a:solidFill>
              <a:latin typeface="隶书" panose="02010509060101010101" pitchFamily="49" charset="-122"/>
              <a:ea typeface="隶书" panose="02010509060101010101" pitchFamily="49" charset="-122"/>
              <a:cs typeface="隶书" panose="02010509060101010101" pitchFamily="49" charset="-122"/>
            </a:endParaRPr>
          </a:p>
        </p:txBody>
      </p:sp>
      <p:sp>
        <p:nvSpPr>
          <p:cNvPr id="23568" name="AutoShape 16" title=""/>
          <p:cNvSpPr/>
          <p:nvPr>
            <p:custDataLst>
              <p:tags r:id="rId17"/>
            </p:custDataLst>
          </p:nvPr>
        </p:nvSpPr>
        <p:spPr>
          <a:xfrm>
            <a:off x="2405063" y="3501720"/>
            <a:ext cx="394232" cy="573700"/>
          </a:xfrm>
          <a:prstGeom prst="bracePair">
            <a:avLst>
              <a:gd name="adj" fmla="val 8333"/>
            </a:avLst>
          </a:prstGeom>
          <a:noFill/>
          <a:ln w="9525">
            <a:noFill/>
          </a:ln>
        </p:spPr>
        <p:txBody>
          <a:bodyPr wrap="none" anchor="ctr" anchorCtr="0">
            <a:spAutoFit/>
          </a:bodyPr>
          <a:lstStyle/>
          <a:p>
            <a:endParaRPr lang="zh-CN" altLang="en-US" sz="2800" b="1">
              <a:latin typeface="隶书" panose="02010509060101010101" pitchFamily="49" charset="-122"/>
              <a:ea typeface="隶书" panose="02010509060101010101" pitchFamily="49" charset="-122"/>
            </a:endParaRPr>
          </a:p>
        </p:txBody>
      </p:sp>
    </p:spTree>
  </p:cSld>
  <p:clrMapOvr>
    <a:masterClrMapping/>
  </p:clrMapOvr>
  <p:transition advClick="0" advTm="1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7710"/>
                                        </p:tgtEl>
                                        <p:attrNameLst>
                                          <p:attrName>style.visibility</p:attrName>
                                        </p:attrNameLst>
                                      </p:cBhvr>
                                      <p:to>
                                        <p:strVal val="visible"/>
                                      </p:to>
                                    </p:set>
                                    <p:anim calcmode="lin" valueType="num">
                                      <p:cBhvr additive="base">
                                        <p:cTn id="7" dur="500" fill="hold"/>
                                        <p:tgtEl>
                                          <p:spTgt spid="157710"/>
                                        </p:tgtEl>
                                        <p:attrNameLst>
                                          <p:attrName>ppt_x</p:attrName>
                                        </p:attrNameLst>
                                      </p:cBhvr>
                                      <p:tavLst>
                                        <p:tav tm="0">
                                          <p:val>
                                            <p:strVal val="#ppt_x"/>
                                          </p:val>
                                        </p:tav>
                                        <p:tav tm="100000">
                                          <p:val>
                                            <p:strVal val="#ppt_x"/>
                                          </p:val>
                                        </p:tav>
                                      </p:tavLst>
                                    </p:anim>
                                    <p:anim calcmode="lin" valueType="num">
                                      <p:cBhvr additive="base">
                                        <p:cTn id="8" dur="500" fill="hold"/>
                                        <p:tgtEl>
                                          <p:spTgt spid="1577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7711"/>
                                        </p:tgtEl>
                                        <p:attrNameLst>
                                          <p:attrName>style.visibility</p:attrName>
                                        </p:attrNameLst>
                                      </p:cBhvr>
                                      <p:to>
                                        <p:strVal val="visible"/>
                                      </p:to>
                                    </p:set>
                                    <p:anim calcmode="lin" valueType="num">
                                      <p:cBhvr additive="base">
                                        <p:cTn id="13" dur="500" fill="hold"/>
                                        <p:tgtEl>
                                          <p:spTgt spid="157711"/>
                                        </p:tgtEl>
                                        <p:attrNameLst>
                                          <p:attrName>ppt_x</p:attrName>
                                        </p:attrNameLst>
                                      </p:cBhvr>
                                      <p:tavLst>
                                        <p:tav tm="0">
                                          <p:val>
                                            <p:strVal val="#ppt_x"/>
                                          </p:val>
                                        </p:tav>
                                        <p:tav tm="100000">
                                          <p:val>
                                            <p:strVal val="#ppt_x"/>
                                          </p:val>
                                        </p:tav>
                                      </p:tavLst>
                                    </p:anim>
                                    <p:anim calcmode="lin" valueType="num">
                                      <p:cBhvr additive="base">
                                        <p:cTn id="14" dur="500" fill="hold"/>
                                        <p:tgtEl>
                                          <p:spTgt spid="1577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10" grpId="0" animBg="1"/>
      <p:bldP spid="157711" grpId="0" animBg="1"/>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434340" y="366395"/>
            <a:ext cx="11137265" cy="6185535"/>
          </a:xfrm>
          <a:prstGeom prst="rect">
            <a:avLst/>
          </a:prstGeom>
          <a:solidFill>
            <a:schemeClr val="bg1"/>
          </a:solidFill>
        </p:spPr>
        <p:txBody>
          <a:bodyPr wrap="square" rtlCol="0">
            <a:spAutoFit/>
          </a:bodyPr>
          <a:lstStyle/>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
        <p:nvSpPr>
          <p:cNvPr id="24578" name="Text Box 2" title=""/>
          <p:cNvSpPr txBox="1"/>
          <p:nvPr>
            <p:custDataLst>
              <p:tags r:id="rId4"/>
            </p:custDataLst>
          </p:nvPr>
        </p:nvSpPr>
        <p:spPr>
          <a:xfrm>
            <a:off x="1919288" y="836613"/>
            <a:ext cx="7777162" cy="583565"/>
          </a:xfrm>
          <a:prstGeom prst="rect">
            <a:avLst/>
          </a:prstGeom>
          <a:noFill/>
          <a:ln w="9525">
            <a:noFill/>
          </a:ln>
        </p:spPr>
        <p:txBody>
          <a:bodyPr>
            <a:spAutoFit/>
          </a:bodyPr>
          <a:lstStyle/>
          <a:p>
            <a:r>
              <a:rPr lang="zh-CN" altLang="en-US">
                <a:latin typeface="Arial" panose="020b0604020202020204" pitchFamily="34" charset="0"/>
              </a:rPr>
              <a:t>　</a:t>
            </a:r>
            <a:r>
              <a:rPr lang="zh-CN" altLang="en-US" sz="3200">
                <a:latin typeface="Arial" panose="020b0604020202020204" pitchFamily="34" charset="0"/>
              </a:rPr>
              <a:t>　</a:t>
            </a:r>
            <a:endParaRPr lang="zh-CN" altLang="en-US" sz="2800">
              <a:latin typeface="楷体_GB2312" pitchFamily="49" charset="-122"/>
              <a:ea typeface="楷体_GB2312" pitchFamily="49" charset="-122"/>
            </a:endParaRPr>
          </a:p>
        </p:txBody>
      </p:sp>
      <p:sp>
        <p:nvSpPr>
          <p:cNvPr id="24579" name="Rectangle 3" title=""/>
          <p:cNvSpPr/>
          <p:nvPr>
            <p:custDataLst>
              <p:tags r:id="rId5"/>
            </p:custDataLst>
          </p:nvPr>
        </p:nvSpPr>
        <p:spPr>
          <a:xfrm>
            <a:off x="5556250" y="6858000"/>
            <a:ext cx="4572000" cy="1814830"/>
          </a:xfrm>
          <a:prstGeom prst="rect">
            <a:avLst/>
          </a:prstGeom>
          <a:noFill/>
          <a:ln w="9525">
            <a:noFill/>
          </a:ln>
        </p:spPr>
        <p:txBody>
          <a:bodyPr>
            <a:spAutoFit/>
          </a:bodyPr>
          <a:lstStyle/>
          <a:p>
            <a:pPr algn="ctr">
              <a:spcBef>
                <a:spcPct val="50000"/>
              </a:spcBef>
            </a:pPr>
            <a:r>
              <a:rPr lang="en-US" altLang="zh-CN" sz="2800">
                <a:latin typeface="黑体" panose="02010609060101010101" pitchFamily="2" charset="-122"/>
                <a:ea typeface="楷体" panose="02010609060101010101" charset="-122"/>
              </a:rPr>
              <a:t>            </a:t>
            </a:r>
            <a:endParaRPr lang="en-US" altLang="zh-CN" sz="2800">
              <a:latin typeface="黑体" panose="02010609060101010101" pitchFamily="2" charset="-122"/>
              <a:ea typeface="楷体" panose="02010609060101010101" charset="-122"/>
            </a:endParaRPr>
          </a:p>
          <a:p>
            <a:pPr algn="r">
              <a:spcBef>
                <a:spcPct val="50000"/>
              </a:spcBef>
            </a:pPr>
            <a:r>
              <a:rPr lang="zh-CN" altLang="en-US" sz="2800">
                <a:latin typeface="黑体" panose="02010609060101010101" pitchFamily="2" charset="-122"/>
                <a:ea typeface="楷体" panose="02010609060101010101" charset="-122"/>
              </a:rPr>
              <a:t>、</a:t>
            </a:r>
            <a:endParaRPr lang="zh-CN" altLang="en-US" sz="2800">
              <a:latin typeface="黑体" panose="02010609060101010101" pitchFamily="2" charset="-122"/>
              <a:ea typeface="楷体" panose="02010609060101010101" charset="-122"/>
            </a:endParaRPr>
          </a:p>
          <a:p>
            <a:pPr algn="r">
              <a:spcBef>
                <a:spcPct val="50000"/>
              </a:spcBef>
            </a:pPr>
            <a:r>
              <a:rPr lang="zh-CN" altLang="en-US" sz="2800">
                <a:latin typeface="黑体" panose="02010609060101010101" pitchFamily="2" charset="-122"/>
                <a:ea typeface="楷体" panose="02010609060101010101" charset="-122"/>
              </a:rPr>
              <a:t>                       </a:t>
            </a:r>
            <a:endParaRPr lang="zh-CN" altLang="en-US" sz="2800">
              <a:latin typeface="黑体" panose="02010609060101010101" pitchFamily="2" charset="-122"/>
              <a:ea typeface="楷体" panose="02010609060101010101" charset="-122"/>
            </a:endParaRPr>
          </a:p>
        </p:txBody>
      </p:sp>
      <p:sp>
        <p:nvSpPr>
          <p:cNvPr id="159748" name="Rectangle 4" title=""/>
          <p:cNvSpPr/>
          <p:nvPr>
            <p:custDataLst>
              <p:tags r:id="rId6"/>
            </p:custDataLst>
          </p:nvPr>
        </p:nvSpPr>
        <p:spPr>
          <a:xfrm>
            <a:off x="1219835" y="954405"/>
            <a:ext cx="5876290" cy="521970"/>
          </a:xfrm>
          <a:prstGeom prst="rect">
            <a:avLst/>
          </a:prstGeom>
          <a:noFill/>
          <a:ln w="9525">
            <a:noFill/>
          </a:ln>
        </p:spPr>
        <p:txBody>
          <a:bodyPr wrap="square">
            <a:spAutoFit/>
          </a:bodyPr>
          <a:lstStyle/>
          <a:p>
            <a:pPr algn="ctr">
              <a:spcBef>
                <a:spcPct val="50000"/>
              </a:spcBef>
            </a:pP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欲向</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相思</a:t>
            </a:r>
            <a:r>
              <a:rPr lang="zh-CN" altLang="en-US" sz="2800" b="1">
                <a:latin typeface="黑体" panose="02010609060101010101" pitchFamily="2" charset="-122"/>
                <a:ea typeface="黑体" panose="02010609060101010101" pitchFamily="2" charset="-122"/>
                <a:cs typeface="黑体" panose="02010609060101010101" pitchFamily="2" charset="-122"/>
              </a:rPr>
              <a:t>处，花开花落时。”</a:t>
            </a:r>
            <a:endParaRPr lang="zh-CN" altLang="en-US" sz="2800" b="1">
              <a:latin typeface="黑体" panose="02010609060101010101" pitchFamily="2" charset="-122"/>
              <a:ea typeface="黑体" panose="02010609060101010101" pitchFamily="2" charset="-122"/>
              <a:cs typeface="黑体" panose="02010609060101010101" pitchFamily="2" charset="-122"/>
            </a:endParaRPr>
          </a:p>
        </p:txBody>
      </p:sp>
      <p:sp>
        <p:nvSpPr>
          <p:cNvPr id="159749" name="Rectangle 5" title=""/>
          <p:cNvSpPr/>
          <p:nvPr>
            <p:custDataLst>
              <p:tags r:id="rId7"/>
            </p:custDataLst>
          </p:nvPr>
        </p:nvSpPr>
        <p:spPr>
          <a:xfrm>
            <a:off x="5989955" y="1314450"/>
            <a:ext cx="4661535" cy="521970"/>
          </a:xfrm>
          <a:prstGeom prst="rect">
            <a:avLst/>
          </a:prstGeom>
          <a:noFill/>
          <a:ln w="9525">
            <a:noFill/>
          </a:ln>
        </p:spPr>
        <p:txBody>
          <a:bodyPr wrap="square">
            <a:spAutoFit/>
          </a:bodyPr>
          <a:lstStyle/>
          <a:p>
            <a:pPr algn="ctr">
              <a:spcBef>
                <a:spcPct val="50000"/>
              </a:spcBef>
            </a:pPr>
            <a:r>
              <a:rPr lang="zh-CN" altLang="en-US" sz="2800" b="1">
                <a:latin typeface="黑体" panose="02010609060101010101" pitchFamily="2" charset="-122"/>
                <a:ea typeface="黑体" panose="02010609060101010101" pitchFamily="2" charset="-122"/>
              </a:rPr>
              <a:t>薛涛</a:t>
            </a:r>
            <a:r>
              <a:rPr lang="en-US" altLang="zh-CN" sz="2800" b="1">
                <a:latin typeface="黑体" panose="02010609060101010101" pitchFamily="2" charset="-122"/>
                <a:ea typeface="黑体" panose="02010609060101010101" pitchFamily="2" charset="-122"/>
              </a:rPr>
              <a:t>《</a:t>
            </a:r>
            <a:r>
              <a:rPr lang="zh-CN" altLang="en-US" sz="2800" b="1">
                <a:latin typeface="黑体" panose="02010609060101010101" pitchFamily="2" charset="-122"/>
                <a:ea typeface="黑体" panose="02010609060101010101" pitchFamily="2" charset="-122"/>
              </a:rPr>
              <a:t>春望词</a:t>
            </a:r>
            <a:r>
              <a:rPr lang="en-US" altLang="zh-CN" sz="2800" b="1">
                <a:latin typeface="黑体" panose="02010609060101010101" pitchFamily="2" charset="-122"/>
                <a:ea typeface="黑体" panose="02010609060101010101" pitchFamily="2" charset="-122"/>
              </a:rPr>
              <a:t>》</a:t>
            </a:r>
            <a:r>
              <a:rPr lang="zh-CN" altLang="en-US" sz="2800" b="1">
                <a:latin typeface="黑体" panose="02010609060101010101" pitchFamily="2" charset="-122"/>
                <a:ea typeface="黑体" panose="02010609060101010101" pitchFamily="2" charset="-122"/>
              </a:rPr>
              <a:t>四首之一</a:t>
            </a:r>
            <a:endParaRPr lang="zh-CN" altLang="en-US" sz="2800" b="1">
              <a:latin typeface="黑体" panose="02010609060101010101" pitchFamily="2" charset="-122"/>
              <a:ea typeface="黑体" panose="02010609060101010101" pitchFamily="2" charset="-122"/>
            </a:endParaRPr>
          </a:p>
        </p:txBody>
      </p:sp>
      <p:sp>
        <p:nvSpPr>
          <p:cNvPr id="159750" name="Rectangle 6" title=""/>
          <p:cNvSpPr/>
          <p:nvPr>
            <p:custDataLst>
              <p:tags r:id="rId8"/>
            </p:custDataLst>
          </p:nvPr>
        </p:nvSpPr>
        <p:spPr>
          <a:xfrm>
            <a:off x="1028700" y="2033905"/>
            <a:ext cx="7496810" cy="521970"/>
          </a:xfrm>
          <a:prstGeom prst="rect">
            <a:avLst/>
          </a:prstGeom>
          <a:noFill/>
          <a:ln w="9525">
            <a:noFill/>
          </a:ln>
        </p:spPr>
        <p:txBody>
          <a:bodyPr wrap="square">
            <a:spAutoFit/>
          </a:bodyPr>
          <a:lstStyle/>
          <a:p>
            <a:pPr algn="ctr">
              <a:spcBef>
                <a:spcPct val="50000"/>
              </a:spcBef>
            </a:pP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无可奈何</a:t>
            </a:r>
            <a:r>
              <a:rPr lang="zh-CN" altLang="en-US" sz="2800" b="1">
                <a:latin typeface="黑体" panose="02010609060101010101" pitchFamily="2" charset="-122"/>
                <a:ea typeface="黑体" panose="02010609060101010101" pitchFamily="2" charset="-122"/>
                <a:cs typeface="黑体" panose="02010609060101010101" pitchFamily="2" charset="-122"/>
              </a:rPr>
              <a:t>花落去，似曾相识燕归来。”</a:t>
            </a:r>
            <a:endParaRPr lang="zh-CN" altLang="en-US" sz="2800" b="1">
              <a:latin typeface="黑体" panose="02010609060101010101" pitchFamily="2" charset="-122"/>
              <a:ea typeface="黑体" panose="02010609060101010101" pitchFamily="2" charset="-122"/>
              <a:cs typeface="黑体" panose="02010609060101010101" pitchFamily="2" charset="-122"/>
            </a:endParaRPr>
          </a:p>
        </p:txBody>
      </p:sp>
      <p:sp>
        <p:nvSpPr>
          <p:cNvPr id="159751" name="Rectangle 7" title=""/>
          <p:cNvSpPr/>
          <p:nvPr>
            <p:custDataLst>
              <p:tags r:id="rId9"/>
            </p:custDataLst>
          </p:nvPr>
        </p:nvSpPr>
        <p:spPr>
          <a:xfrm>
            <a:off x="7804785" y="1989455"/>
            <a:ext cx="3041650" cy="521970"/>
          </a:xfrm>
          <a:prstGeom prst="rect">
            <a:avLst/>
          </a:prstGeom>
          <a:noFill/>
          <a:ln w="9525">
            <a:noFill/>
          </a:ln>
        </p:spPr>
        <p:txBody>
          <a:bodyPr wrap="square">
            <a:spAutoFit/>
          </a:bodyPr>
          <a:lstStyle/>
          <a:p>
            <a:pPr algn="ctr">
              <a:spcBef>
                <a:spcPct val="50000"/>
              </a:spcBef>
            </a:pPr>
            <a:r>
              <a:rPr lang="zh-CN" altLang="en-US" sz="2800" b="1">
                <a:latin typeface="黑体" panose="02010609060101010101" pitchFamily="2" charset="-122"/>
                <a:ea typeface="黑体" panose="02010609060101010101" pitchFamily="2" charset="-122"/>
              </a:rPr>
              <a:t>晏殊</a:t>
            </a:r>
            <a:r>
              <a:rPr lang="en-US" altLang="zh-CN" sz="2800" b="1">
                <a:latin typeface="黑体" panose="02010609060101010101" pitchFamily="2" charset="-122"/>
                <a:ea typeface="黑体" panose="02010609060101010101" pitchFamily="2" charset="-122"/>
              </a:rPr>
              <a:t>《</a:t>
            </a:r>
            <a:r>
              <a:rPr lang="zh-CN" altLang="en-US" sz="2800" b="1">
                <a:latin typeface="黑体" panose="02010609060101010101" pitchFamily="2" charset="-122"/>
                <a:ea typeface="黑体" panose="02010609060101010101" pitchFamily="2" charset="-122"/>
              </a:rPr>
              <a:t>浣溪纱</a:t>
            </a:r>
            <a:r>
              <a:rPr lang="en-US" altLang="zh-CN" sz="2800" b="1">
                <a:latin typeface="黑体" panose="02010609060101010101" pitchFamily="2" charset="-122"/>
                <a:ea typeface="黑体" panose="02010609060101010101" pitchFamily="2" charset="-122"/>
              </a:rPr>
              <a:t>》</a:t>
            </a:r>
            <a:endParaRPr lang="en-US" altLang="zh-CN" sz="2800" b="1">
              <a:latin typeface="黑体" panose="02010609060101010101" pitchFamily="2" charset="-122"/>
              <a:ea typeface="黑体" panose="02010609060101010101" pitchFamily="2" charset="-122"/>
            </a:endParaRPr>
          </a:p>
        </p:txBody>
      </p:sp>
      <p:sp>
        <p:nvSpPr>
          <p:cNvPr id="159752" name="Rectangle 8" title=""/>
          <p:cNvSpPr/>
          <p:nvPr>
            <p:custDataLst>
              <p:tags r:id="rId10"/>
            </p:custDataLst>
          </p:nvPr>
        </p:nvSpPr>
        <p:spPr>
          <a:xfrm>
            <a:off x="1130935" y="2754630"/>
            <a:ext cx="5876290" cy="521970"/>
          </a:xfrm>
          <a:prstGeom prst="rect">
            <a:avLst/>
          </a:prstGeom>
          <a:noFill/>
          <a:ln w="9525">
            <a:noFill/>
          </a:ln>
        </p:spPr>
        <p:txBody>
          <a:bodyPr wrap="square">
            <a:spAutoFit/>
          </a:bodyPr>
          <a:lstStyle/>
          <a:p>
            <a:pPr algn="ctr">
              <a:spcBef>
                <a:spcPct val="50000"/>
              </a:spcBef>
            </a:pP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落花人</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独</a:t>
            </a:r>
            <a:r>
              <a:rPr lang="zh-CN" altLang="en-US" sz="2800" b="1">
                <a:latin typeface="黑体" panose="02010609060101010101" pitchFamily="2" charset="-122"/>
                <a:ea typeface="黑体" panose="02010609060101010101" pitchFamily="2" charset="-122"/>
                <a:cs typeface="黑体" panose="02010609060101010101" pitchFamily="2" charset="-122"/>
              </a:rPr>
              <a:t>立，微雨燕双飞。”</a:t>
            </a:r>
            <a:endParaRPr lang="zh-CN" altLang="en-US" sz="2800" b="1">
              <a:latin typeface="黑体" panose="02010609060101010101" pitchFamily="2" charset="-122"/>
              <a:ea typeface="黑体" panose="02010609060101010101" pitchFamily="2" charset="-122"/>
              <a:cs typeface="黑体" panose="02010609060101010101" pitchFamily="2" charset="-122"/>
            </a:endParaRPr>
          </a:p>
        </p:txBody>
      </p:sp>
      <p:sp>
        <p:nvSpPr>
          <p:cNvPr id="159753" name="Rectangle 9" title=""/>
          <p:cNvSpPr/>
          <p:nvPr>
            <p:custDataLst>
              <p:tags r:id="rId11"/>
            </p:custDataLst>
          </p:nvPr>
        </p:nvSpPr>
        <p:spPr>
          <a:xfrm>
            <a:off x="7198360" y="2708275"/>
            <a:ext cx="3446780" cy="521970"/>
          </a:xfrm>
          <a:prstGeom prst="rect">
            <a:avLst/>
          </a:prstGeom>
          <a:noFill/>
          <a:ln w="9525">
            <a:noFill/>
          </a:ln>
        </p:spPr>
        <p:txBody>
          <a:bodyPr wrap="square">
            <a:spAutoFit/>
          </a:bodyPr>
          <a:lstStyle/>
          <a:p>
            <a:pPr algn="ctr">
              <a:spcBef>
                <a:spcPct val="50000"/>
              </a:spcBef>
            </a:pPr>
            <a:r>
              <a:rPr lang="zh-CN" altLang="en-US" sz="2800" b="1">
                <a:latin typeface="黑体" panose="02010609060101010101" pitchFamily="2" charset="-122"/>
                <a:ea typeface="黑体" panose="02010609060101010101" pitchFamily="2" charset="-122"/>
              </a:rPr>
              <a:t>晏几道</a:t>
            </a:r>
            <a:r>
              <a:rPr lang="en-US" altLang="zh-CN" sz="2800" b="1">
                <a:latin typeface="黑体" panose="02010609060101010101" pitchFamily="2" charset="-122"/>
                <a:ea typeface="黑体" panose="02010609060101010101" pitchFamily="2" charset="-122"/>
              </a:rPr>
              <a:t>《</a:t>
            </a:r>
            <a:r>
              <a:rPr lang="zh-CN" altLang="en-US" sz="2800" b="1">
                <a:latin typeface="黑体" panose="02010609060101010101" pitchFamily="2" charset="-122"/>
                <a:ea typeface="黑体" panose="02010609060101010101" pitchFamily="2" charset="-122"/>
              </a:rPr>
              <a:t>临江仙</a:t>
            </a:r>
            <a:r>
              <a:rPr lang="en-US" altLang="zh-CN" sz="2800" b="1">
                <a:latin typeface="黑体" panose="02010609060101010101" pitchFamily="2" charset="-122"/>
                <a:ea typeface="黑体" panose="02010609060101010101" pitchFamily="2" charset="-122"/>
              </a:rPr>
              <a:t>》</a:t>
            </a:r>
            <a:endParaRPr lang="en-US" altLang="zh-CN" sz="2800" b="1">
              <a:latin typeface="黑体" panose="02010609060101010101" pitchFamily="2" charset="-122"/>
              <a:ea typeface="黑体" panose="02010609060101010101" pitchFamily="2" charset="-122"/>
            </a:endParaRPr>
          </a:p>
        </p:txBody>
      </p:sp>
      <p:sp>
        <p:nvSpPr>
          <p:cNvPr id="159754" name="Rectangle 10" title=""/>
          <p:cNvSpPr/>
          <p:nvPr>
            <p:custDataLst>
              <p:tags r:id="rId12"/>
            </p:custDataLst>
          </p:nvPr>
        </p:nvSpPr>
        <p:spPr>
          <a:xfrm>
            <a:off x="984250" y="3294380"/>
            <a:ext cx="7496810" cy="521970"/>
          </a:xfrm>
          <a:prstGeom prst="rect">
            <a:avLst/>
          </a:prstGeom>
          <a:noFill/>
          <a:ln w="9525">
            <a:noFill/>
          </a:ln>
        </p:spPr>
        <p:txBody>
          <a:bodyPr wrap="square">
            <a:spAutoFit/>
          </a:bodyPr>
          <a:lstStyle/>
          <a:p>
            <a:pPr algn="ctr">
              <a:spcBef>
                <a:spcPct val="50000"/>
              </a:spcBef>
            </a:pP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春恨秋愁</a:t>
            </a:r>
            <a:r>
              <a:rPr lang="zh-CN" altLang="en-US" sz="2800" b="1">
                <a:latin typeface="黑体" panose="02010609060101010101" pitchFamily="2" charset="-122"/>
                <a:ea typeface="黑体" panose="02010609060101010101" pitchFamily="2" charset="-122"/>
                <a:cs typeface="黑体" panose="02010609060101010101" pitchFamily="2" charset="-122"/>
              </a:rPr>
              <a:t>皆自惹，花容月貌为谁妍？”</a:t>
            </a:r>
            <a:endParaRPr lang="zh-CN" altLang="en-US" sz="2800" b="1">
              <a:latin typeface="黑体" panose="02010609060101010101" pitchFamily="2" charset="-122"/>
              <a:ea typeface="黑体" panose="02010609060101010101" pitchFamily="2" charset="-122"/>
              <a:cs typeface="黑体" panose="02010609060101010101" pitchFamily="2" charset="-122"/>
            </a:endParaRPr>
          </a:p>
        </p:txBody>
      </p:sp>
      <p:sp>
        <p:nvSpPr>
          <p:cNvPr id="159755" name="Rectangle 11" title=""/>
          <p:cNvSpPr/>
          <p:nvPr>
            <p:custDataLst>
              <p:tags r:id="rId13"/>
            </p:custDataLst>
          </p:nvPr>
        </p:nvSpPr>
        <p:spPr>
          <a:xfrm>
            <a:off x="8272780" y="3294380"/>
            <a:ext cx="2232025" cy="521970"/>
          </a:xfrm>
          <a:prstGeom prst="rect">
            <a:avLst/>
          </a:prstGeom>
          <a:noFill/>
          <a:ln w="9525">
            <a:noFill/>
          </a:ln>
        </p:spPr>
        <p:txBody>
          <a:bodyPr wrap="square">
            <a:spAutoFit/>
          </a:bodyPr>
          <a:lstStyle/>
          <a:p>
            <a:pPr algn="ctr">
              <a:spcBef>
                <a:spcPct val="50000"/>
              </a:spcBef>
            </a:pPr>
            <a:r>
              <a:rPr lang="en-US" altLang="zh-CN" sz="2800" b="1">
                <a:latin typeface="黑体" panose="02010609060101010101" pitchFamily="2" charset="-122"/>
                <a:ea typeface="黑体" panose="02010609060101010101" pitchFamily="2" charset="-122"/>
              </a:rPr>
              <a:t>《</a:t>
            </a:r>
            <a:r>
              <a:rPr lang="zh-CN" altLang="en-US" sz="2800" b="1">
                <a:latin typeface="黑体" panose="02010609060101010101" pitchFamily="2" charset="-122"/>
                <a:ea typeface="黑体" panose="02010609060101010101" pitchFamily="2" charset="-122"/>
              </a:rPr>
              <a:t>红楼梦</a:t>
            </a:r>
            <a:r>
              <a:rPr lang="en-US" altLang="zh-CN" sz="2800" b="1">
                <a:latin typeface="黑体" panose="02010609060101010101" pitchFamily="2" charset="-122"/>
                <a:ea typeface="黑体" panose="02010609060101010101" pitchFamily="2" charset="-122"/>
              </a:rPr>
              <a:t>》</a:t>
            </a:r>
            <a:endParaRPr lang="en-US" altLang="zh-CN" sz="2800" b="1">
              <a:latin typeface="黑体" panose="02010609060101010101" pitchFamily="2" charset="-122"/>
              <a:ea typeface="黑体" panose="02010609060101010101" pitchFamily="2" charset="-122"/>
            </a:endParaRPr>
          </a:p>
        </p:txBody>
      </p:sp>
      <p:sp>
        <p:nvSpPr>
          <p:cNvPr id="159756" name="Rectangle 12" title=""/>
          <p:cNvSpPr/>
          <p:nvPr>
            <p:custDataLst>
              <p:tags r:id="rId14"/>
            </p:custDataLst>
          </p:nvPr>
        </p:nvSpPr>
        <p:spPr>
          <a:xfrm>
            <a:off x="992505" y="3968750"/>
            <a:ext cx="6281420" cy="521970"/>
          </a:xfrm>
          <a:prstGeom prst="rect">
            <a:avLst/>
          </a:prstGeom>
          <a:noFill/>
          <a:ln w="9525">
            <a:noFill/>
          </a:ln>
        </p:spPr>
        <p:txBody>
          <a:bodyPr wrap="square">
            <a:spAutoFit/>
          </a:bodyPr>
          <a:lstStyle/>
          <a:p>
            <a:pPr algn="ctr">
              <a:spcBef>
                <a:spcPct val="50000"/>
              </a:spcBef>
            </a:pP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流水落花</a:t>
            </a: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春去也</a:t>
            </a:r>
            <a:r>
              <a:rPr lang="zh-CN" altLang="en-US" sz="2800" b="1">
                <a:latin typeface="黑体" panose="02010609060101010101" pitchFamily="2" charset="-122"/>
                <a:ea typeface="黑体" panose="02010609060101010101" pitchFamily="2" charset="-122"/>
                <a:cs typeface="黑体" panose="02010609060101010101" pitchFamily="2" charset="-122"/>
              </a:rPr>
              <a:t>，天上人间。”</a:t>
            </a:r>
            <a:endParaRPr lang="zh-CN" altLang="en-US" sz="2800" b="1">
              <a:latin typeface="黑体" panose="02010609060101010101" pitchFamily="2" charset="-122"/>
              <a:ea typeface="黑体" panose="02010609060101010101" pitchFamily="2" charset="-122"/>
              <a:cs typeface="黑体" panose="02010609060101010101" pitchFamily="2" charset="-122"/>
            </a:endParaRPr>
          </a:p>
        </p:txBody>
      </p:sp>
      <p:sp>
        <p:nvSpPr>
          <p:cNvPr id="159757" name="Rectangle 13" title=""/>
          <p:cNvSpPr/>
          <p:nvPr>
            <p:custDataLst>
              <p:tags r:id="rId15"/>
            </p:custDataLst>
          </p:nvPr>
        </p:nvSpPr>
        <p:spPr>
          <a:xfrm>
            <a:off x="7452360" y="3924300"/>
            <a:ext cx="3041650" cy="521970"/>
          </a:xfrm>
          <a:prstGeom prst="rect">
            <a:avLst/>
          </a:prstGeom>
          <a:noFill/>
          <a:ln w="9525">
            <a:noFill/>
          </a:ln>
        </p:spPr>
        <p:txBody>
          <a:bodyPr wrap="square">
            <a:spAutoFit/>
          </a:bodyPr>
          <a:lstStyle/>
          <a:p>
            <a:pPr algn="ctr">
              <a:spcBef>
                <a:spcPct val="50000"/>
              </a:spcBef>
            </a:pPr>
            <a:r>
              <a:rPr lang="zh-CN" altLang="en-US" sz="2800" b="1">
                <a:latin typeface="黑体" panose="02010609060101010101" pitchFamily="2" charset="-122"/>
                <a:ea typeface="黑体" panose="02010609060101010101" pitchFamily="2" charset="-122"/>
              </a:rPr>
              <a:t>李煜</a:t>
            </a:r>
            <a:r>
              <a:rPr lang="en-US" altLang="zh-CN" sz="2800" b="1">
                <a:latin typeface="黑体" panose="02010609060101010101" pitchFamily="2" charset="-122"/>
                <a:ea typeface="黑体" panose="02010609060101010101" pitchFamily="2" charset="-122"/>
              </a:rPr>
              <a:t>《</a:t>
            </a:r>
            <a:r>
              <a:rPr lang="zh-CN" altLang="en-US" sz="2800" b="1">
                <a:latin typeface="黑体" panose="02010609060101010101" pitchFamily="2" charset="-122"/>
                <a:ea typeface="黑体" panose="02010609060101010101" pitchFamily="2" charset="-122"/>
              </a:rPr>
              <a:t>浪淘沙</a:t>
            </a:r>
            <a:r>
              <a:rPr lang="en-US" altLang="zh-CN" sz="2800" b="1">
                <a:latin typeface="黑体" panose="02010609060101010101" pitchFamily="2" charset="-122"/>
                <a:ea typeface="黑体" panose="02010609060101010101" pitchFamily="2" charset="-122"/>
              </a:rPr>
              <a:t>》</a:t>
            </a:r>
            <a:endParaRPr lang="en-US" altLang="zh-CN" sz="2800" b="1">
              <a:latin typeface="黑体" panose="02010609060101010101" pitchFamily="2" charset="-122"/>
              <a:ea typeface="黑体" panose="02010609060101010101" pitchFamily="2" charset="-122"/>
            </a:endParaRPr>
          </a:p>
        </p:txBody>
      </p:sp>
      <p:sp>
        <p:nvSpPr>
          <p:cNvPr id="24590" name="WordArt 14" title=""/>
          <p:cNvSpPr>
            <a:spLocks noTextEdit="1"/>
          </p:cNvSpPr>
          <p:nvPr>
            <p:custDataLst>
              <p:tags r:id="rId16"/>
            </p:custDataLst>
          </p:nvPr>
        </p:nvSpPr>
        <p:spPr>
          <a:xfrm>
            <a:off x="3709988" y="5003800"/>
            <a:ext cx="3200400" cy="1168400"/>
          </a:xfrm>
          <a:prstGeom prst="rect">
            <a:avLst/>
          </a:prstGeom>
        </p:spPr>
        <p:txBody>
          <a:bodyPr wrap="none" fromWordArt="1">
            <a:prstTxWarp prst="textPlain">
              <a:avLst>
                <a:gd name="adj" fmla="val 50000"/>
              </a:avLst>
            </a:prstTxWarp>
            <a:normAutofit/>
          </a:bodyPr>
          <a:lstStyle/>
          <a:p>
            <a:pPr algn="ctr" eaLnBrk="0" hangingPunct="0"/>
            <a:r>
              <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黑体" panose="02010609060101010101" pitchFamily="2" charset="-122"/>
                <a:ea typeface="楷体" panose="02010609060101010101" charset="-122"/>
              </a:rPr>
              <a:t>落花</a:t>
            </a:r>
            <a:endPar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黑体" panose="02010609060101010101" pitchFamily="2" charset="-122"/>
              <a:ea typeface="楷体" panose="02010609060101010101" charset="-122"/>
            </a:endParaRPr>
          </a:p>
        </p:txBody>
      </p:sp>
    </p:spTree>
  </p:cSld>
  <p:clrMapOvr>
    <a:masterClrMapping/>
  </p:clrMapOvr>
  <p:transition advClick="0" advTm="1000"/>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678815" y="399415"/>
            <a:ext cx="10613390" cy="5908040"/>
          </a:xfrm>
          <a:prstGeom prst="rect">
            <a:avLst/>
          </a:prstGeom>
          <a:solidFill>
            <a:schemeClr val="bg1"/>
          </a:solidFill>
        </p:spPr>
        <p:txBody>
          <a:bodyPr wrap="square" rtlCol="0">
            <a:spAutoFit/>
          </a:bodyPr>
          <a:lstStyle/>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
        <p:nvSpPr>
          <p:cNvPr id="5" name="矩形 4" title=""/>
          <p:cNvSpPr/>
          <p:nvPr>
            <p:custDataLst>
              <p:tags r:id="rId4"/>
            </p:custDataLst>
          </p:nvPr>
        </p:nvSpPr>
        <p:spPr>
          <a:xfrm>
            <a:off x="1774825" y="2205038"/>
            <a:ext cx="8643938" cy="2656205"/>
          </a:xfrm>
          <a:prstGeom prst="rect">
            <a:avLst/>
          </a:prstGeom>
          <a:noFill/>
          <a:ln w="9525">
            <a:noFill/>
          </a:ln>
        </p:spPr>
        <p:txBody>
          <a:bodyPr>
            <a:spAutoFit/>
          </a:bodyPr>
          <a:lstStyle/>
          <a:p>
            <a:pPr>
              <a:lnSpc>
                <a:spcPts val="4000"/>
              </a:lnSpc>
            </a:pPr>
            <a:r>
              <a:rPr lang="en-US" altLang="zh-CN" sz="3000">
                <a:solidFill>
                  <a:srgbClr val="000000"/>
                </a:solidFill>
                <a:latin typeface="黑体" panose="02010609060101010101" pitchFamily="2" charset="-122"/>
                <a:ea typeface="楷体" panose="02010609060101010101" charset="-122"/>
              </a:rPr>
              <a:t>        </a:t>
            </a:r>
            <a:endParaRPr lang="en-US" altLang="zh-CN" sz="2400">
              <a:solidFill>
                <a:srgbClr val="000000"/>
              </a:solidFill>
              <a:latin typeface="黑体" panose="02010609060101010101" pitchFamily="2" charset="-122"/>
              <a:ea typeface="楷体" panose="02010609060101010101" charset="-122"/>
            </a:endParaRPr>
          </a:p>
          <a:p>
            <a:pPr>
              <a:lnSpc>
                <a:spcPts val="4000"/>
              </a:lnSpc>
            </a:pPr>
            <a:r>
              <a:rPr lang="en-US" altLang="zh-CN" sz="3000">
                <a:solidFill>
                  <a:srgbClr val="000000"/>
                </a:solidFill>
                <a:latin typeface="黑体" panose="02010609060101010101" pitchFamily="2" charset="-122"/>
                <a:ea typeface="楷体" panose="02010609060101010101" charset="-122"/>
              </a:rPr>
              <a:t>    </a:t>
            </a:r>
            <a:r>
              <a:rPr lang="en-US" altLang="zh-CN" sz="3000" b="1">
                <a:solidFill>
                  <a:srgbClr val="000000"/>
                </a:solidFill>
                <a:latin typeface="黑体" panose="02010609060101010101" pitchFamily="2" charset="-122"/>
                <a:ea typeface="楷体" panose="02010609060101010101" charset="-122"/>
              </a:rPr>
              <a:t> </a:t>
            </a:r>
            <a:r>
              <a:rPr lang="zh-CN" altLang="en-US" sz="3000" b="1">
                <a:solidFill>
                  <a:srgbClr val="000000"/>
                </a:solidFill>
                <a:latin typeface="黑体" panose="02010609060101010101" pitchFamily="2" charset="-122"/>
                <a:ea typeface="楷体" panose="02010609060101010101" charset="-122"/>
              </a:rPr>
              <a:t>飘零的落花中，弥漫着</a:t>
            </a:r>
            <a:r>
              <a:rPr lang="zh-CN" altLang="en-US" sz="3000" b="1">
                <a:solidFill>
                  <a:srgbClr val="FF0000"/>
                </a:solidFill>
                <a:latin typeface="黑体" panose="02010609060101010101" pitchFamily="2" charset="-122"/>
                <a:ea typeface="楷体" panose="02010609060101010101" charset="-122"/>
              </a:rPr>
              <a:t>春光不再、青春不再、美人迟暮</a:t>
            </a:r>
            <a:r>
              <a:rPr lang="zh-CN" altLang="en-US" sz="3000" b="1">
                <a:solidFill>
                  <a:srgbClr val="000000"/>
                </a:solidFill>
                <a:latin typeface="黑体" panose="02010609060101010101" pitchFamily="2" charset="-122"/>
                <a:ea typeface="楷体" panose="02010609060101010101" charset="-122"/>
              </a:rPr>
              <a:t>的感慨与恐惧。缤纷的落花是中国古典诗歌伤春主题的核心意象。以落花为媒介，表达对</a:t>
            </a:r>
            <a:r>
              <a:rPr lang="zh-CN" altLang="en-US" sz="3000" b="1">
                <a:solidFill>
                  <a:srgbClr val="FF0000"/>
                </a:solidFill>
                <a:latin typeface="黑体" panose="02010609060101010101" pitchFamily="2" charset="-122"/>
                <a:ea typeface="楷体" panose="02010609060101010101" charset="-122"/>
              </a:rPr>
              <a:t>年光流转、红颜易老、生命无常</a:t>
            </a:r>
            <a:r>
              <a:rPr lang="zh-CN" altLang="en-US" sz="3000" b="1">
                <a:solidFill>
                  <a:srgbClr val="000000"/>
                </a:solidFill>
                <a:latin typeface="黑体" panose="02010609060101010101" pitchFamily="2" charset="-122"/>
                <a:ea typeface="楷体" panose="02010609060101010101" charset="-122"/>
              </a:rPr>
              <a:t>的感叹。</a:t>
            </a:r>
            <a:endParaRPr lang="zh-CN" altLang="en-US" sz="3000" b="1">
              <a:solidFill>
                <a:srgbClr val="000000"/>
              </a:solidFill>
              <a:latin typeface="黑体" panose="02010609060101010101" pitchFamily="2" charset="-122"/>
              <a:ea typeface="楷体" panose="02010609060101010101" charset="-122"/>
            </a:endParaRPr>
          </a:p>
        </p:txBody>
      </p:sp>
      <p:sp>
        <p:nvSpPr>
          <p:cNvPr id="25603" name="WordArt 4" title=""/>
          <p:cNvSpPr>
            <a:spLocks noTextEdit="1"/>
          </p:cNvSpPr>
          <p:nvPr>
            <p:custDataLst>
              <p:tags r:id="rId5"/>
            </p:custDataLst>
          </p:nvPr>
        </p:nvSpPr>
        <p:spPr>
          <a:xfrm>
            <a:off x="1268413" y="944880"/>
            <a:ext cx="2249487" cy="1260475"/>
          </a:xfrm>
          <a:prstGeom prst="rect">
            <a:avLst/>
          </a:prstGeom>
        </p:spPr>
        <p:txBody>
          <a:bodyPr wrap="none" fromWordArt="1">
            <a:prstTxWarp prst="textPlain">
              <a:avLst>
                <a:gd name="adj" fmla="val 50000"/>
              </a:avLst>
            </a:prstTxWarp>
            <a:normAutofit/>
          </a:bodyPr>
          <a:lstStyle/>
          <a:p>
            <a:pPr algn="ctr" eaLnBrk="0" hangingPunct="0"/>
            <a:r>
              <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黑体" panose="02010609060101010101" pitchFamily="2" charset="-122"/>
                <a:ea typeface="楷体" panose="02010609060101010101" charset="-122"/>
              </a:rPr>
              <a:t>落花</a:t>
            </a:r>
            <a:endPar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黑体" panose="02010609060101010101" pitchFamily="2" charset="-122"/>
              <a:ea typeface="楷体" panose="02010609060101010101" charset="-122"/>
            </a:endParaRPr>
          </a:p>
        </p:txBody>
      </p:sp>
      <p:sp>
        <p:nvSpPr>
          <p:cNvPr id="159759" name="Rectangle 15" title=""/>
          <p:cNvSpPr/>
          <p:nvPr>
            <p:custDataLst>
              <p:tags r:id="rId6"/>
            </p:custDataLst>
          </p:nvPr>
        </p:nvSpPr>
        <p:spPr>
          <a:xfrm>
            <a:off x="7518400" y="635000"/>
            <a:ext cx="3271520" cy="583565"/>
          </a:xfrm>
          <a:prstGeom prst="rect">
            <a:avLst/>
          </a:prstGeom>
          <a:noFill/>
          <a:ln w="9525">
            <a:noFill/>
          </a:ln>
        </p:spPr>
        <p:txBody>
          <a:bodyPr wrap="square">
            <a:spAutoFit/>
          </a:bodyPr>
          <a:lstStyle/>
          <a:p>
            <a:pPr algn="ctr">
              <a:spcBef>
                <a:spcPct val="50000"/>
              </a:spcBef>
            </a:pPr>
            <a:r>
              <a:rPr lang="zh-CN" altLang="en-US" sz="3200">
                <a:solidFill>
                  <a:srgbClr val="FF0000"/>
                </a:solidFill>
                <a:latin typeface="隶书" panose="02010509060101010101" pitchFamily="49" charset="-122"/>
                <a:ea typeface="隶书" panose="02010509060101010101" pitchFamily="49" charset="-122"/>
              </a:rPr>
              <a:t>年光流转</a:t>
            </a:r>
            <a:endParaRPr lang="zh-CN" altLang="en-US" sz="3200">
              <a:solidFill>
                <a:srgbClr val="FF0000"/>
              </a:solidFill>
              <a:latin typeface="隶书" panose="02010509060101010101" pitchFamily="49" charset="-122"/>
              <a:ea typeface="隶书" panose="02010509060101010101" pitchFamily="49" charset="-122"/>
            </a:endParaRPr>
          </a:p>
        </p:txBody>
      </p:sp>
      <p:sp>
        <p:nvSpPr>
          <p:cNvPr id="159760" name="Rectangle 16" title=""/>
          <p:cNvSpPr/>
          <p:nvPr>
            <p:custDataLst>
              <p:tags r:id="rId7"/>
            </p:custDataLst>
          </p:nvPr>
        </p:nvSpPr>
        <p:spPr>
          <a:xfrm>
            <a:off x="7518400" y="1221105"/>
            <a:ext cx="3271520" cy="583565"/>
          </a:xfrm>
          <a:prstGeom prst="rect">
            <a:avLst/>
          </a:prstGeom>
          <a:noFill/>
          <a:ln w="9525">
            <a:noFill/>
          </a:ln>
        </p:spPr>
        <p:txBody>
          <a:bodyPr wrap="square">
            <a:spAutoFit/>
          </a:bodyPr>
          <a:lstStyle/>
          <a:p>
            <a:pPr algn="ctr">
              <a:spcBef>
                <a:spcPct val="50000"/>
              </a:spcBef>
            </a:pPr>
            <a:r>
              <a:rPr lang="zh-CN" altLang="en-US" sz="3200">
                <a:solidFill>
                  <a:srgbClr val="FF0000"/>
                </a:solidFill>
                <a:latin typeface="隶书" panose="02010509060101010101" pitchFamily="49" charset="-122"/>
                <a:ea typeface="隶书" panose="02010509060101010101" pitchFamily="49" charset="-122"/>
              </a:rPr>
              <a:t>红颜易老</a:t>
            </a:r>
            <a:endParaRPr lang="zh-CN" altLang="en-US" sz="3200">
              <a:solidFill>
                <a:srgbClr val="FF0000"/>
              </a:solidFill>
              <a:latin typeface="隶书" panose="02010509060101010101" pitchFamily="49" charset="-122"/>
              <a:ea typeface="隶书" panose="02010509060101010101" pitchFamily="49" charset="-122"/>
            </a:endParaRPr>
          </a:p>
        </p:txBody>
      </p:sp>
      <p:sp>
        <p:nvSpPr>
          <p:cNvPr id="159761" name="Rectangle 17" title=""/>
          <p:cNvSpPr/>
          <p:nvPr>
            <p:custDataLst>
              <p:tags r:id="rId8"/>
            </p:custDataLst>
          </p:nvPr>
        </p:nvSpPr>
        <p:spPr>
          <a:xfrm>
            <a:off x="7518400" y="1716405"/>
            <a:ext cx="3271520" cy="583565"/>
          </a:xfrm>
          <a:prstGeom prst="rect">
            <a:avLst/>
          </a:prstGeom>
          <a:noFill/>
          <a:ln w="9525">
            <a:noFill/>
          </a:ln>
        </p:spPr>
        <p:txBody>
          <a:bodyPr wrap="square">
            <a:spAutoFit/>
          </a:bodyPr>
          <a:lstStyle/>
          <a:p>
            <a:pPr algn="ctr">
              <a:spcBef>
                <a:spcPct val="50000"/>
              </a:spcBef>
            </a:pPr>
            <a:r>
              <a:rPr lang="zh-CN" altLang="en-US" sz="3200">
                <a:solidFill>
                  <a:srgbClr val="FF0000"/>
                </a:solidFill>
                <a:latin typeface="隶书" panose="02010509060101010101" pitchFamily="49" charset="-122"/>
                <a:ea typeface="隶书" panose="02010509060101010101" pitchFamily="49" charset="-122"/>
              </a:rPr>
              <a:t>生命无常</a:t>
            </a:r>
            <a:endParaRPr lang="zh-CN" altLang="en-US" sz="3200">
              <a:solidFill>
                <a:srgbClr val="FF0000"/>
              </a:solidFill>
              <a:latin typeface="隶书" panose="02010509060101010101" pitchFamily="49" charset="-122"/>
              <a:ea typeface="隶书" panose="02010509060101010101" pitchFamily="49" charset="-122"/>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标题 1" title=""/>
          <p:cNvSpPr>
            <a:spLocks noGrp="1"/>
          </p:cNvSpPr>
          <p:nvPr>
            <p:ph type="title"/>
            <p:custDataLst>
              <p:tags r:id="rId3"/>
            </p:custDataLst>
          </p:nvPr>
        </p:nvSpPr>
        <p:spPr/>
        <p:txBody>
          <a:bodyPr>
            <a:normAutofit fontScale="90000"/>
          </a:bodyPr>
          <a:lstStyle/>
          <a:p>
            <a:r>
              <a:rPr lang="en-US" altLang="zh-CN"/>
              <a:t> </a:t>
            </a:r>
            <a:endParaRPr lang="en-US" altLang="zh-CN"/>
          </a:p>
        </p:txBody>
      </p:sp>
      <p:sp>
        <p:nvSpPr>
          <p:cNvPr id="7" name="图片占位符 6" title=""/>
          <p:cNvSpPr>
            <a:spLocks noGrp="1"/>
          </p:cNvSpPr>
          <p:nvPr>
            <p:ph type="pic" idx="1"/>
            <p:custDataLst>
              <p:tags r:id="rId4"/>
            </p:custDataLst>
          </p:nvPr>
        </p:nvSpPr>
        <p:spPr/>
        <p:txBody>
          <a:bodyPr/>
          <a:lstStyle/>
          <a:p/>
        </p:txBody>
      </p:sp>
      <p:sp>
        <p:nvSpPr>
          <p:cNvPr id="8" name="文本占位符 7" title=""/>
          <p:cNvSpPr>
            <a:spLocks noGrp="1"/>
          </p:cNvSpPr>
          <p:nvPr>
            <p:ph type="body" sz="half" idx="2"/>
            <p:custDataLst>
              <p:tags r:id="rId5"/>
            </p:custDataLst>
          </p:nvPr>
        </p:nvSpPr>
        <p:spPr/>
        <p:txBody>
          <a:bodyPr/>
          <a:lstStyle/>
          <a:p>
            <a:endParaRPr lang="zh-CN" altLang="en-US"/>
          </a:p>
        </p:txBody>
      </p:sp>
      <p:sp>
        <p:nvSpPr>
          <p:cNvPr id="114689" name="文本框 10" title=""/>
          <p:cNvSpPr/>
          <p:nvPr>
            <p:custDataLst>
              <p:tags r:id="rId6"/>
            </p:custDataLst>
          </p:nvPr>
        </p:nvSpPr>
        <p:spPr>
          <a:xfrm>
            <a:off x="0" y="163831"/>
            <a:ext cx="12192000" cy="653097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fontAlgn="ctr">
              <a:lnSpc>
                <a:spcPct val="136000"/>
              </a:lnSpc>
            </a:pPr>
            <a:r>
              <a:rPr lang="zh-CN" sz="2800">
                <a:ln w="3175">
                  <a:noFill/>
                </a:ln>
                <a:solidFill>
                  <a:schemeClr val="dk1"/>
                </a:solidFill>
                <a:effectLst/>
                <a:latin typeface="Calibri"/>
                <a:ea typeface="汉仪楷体简" panose="02010600000101010101" charset="-122"/>
                <a:cs typeface="隶书" panose="02010509060101010101" pitchFamily="49" charset="-122"/>
              </a:rPr>
              <a:t>（1）《春江花月夜》中勾勒出一幅江潮连海，月共潮生的春江月夜的壮丽画面的句子是</a:t>
            </a:r>
            <a:r>
              <a:rPr lang="zh-CN" altLang="zh-CN" sz="2800" b="1">
                <a:latin typeface="微软雅黑" panose="020b0503020204020204" charset="-122"/>
                <a:ea typeface="微软雅黑" panose="020b0503020204020204" charset="-122"/>
              </a:rPr>
              <a:t>“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a:t>
            </a:r>
            <a:endParaRPr lang="zh-CN" altLang="zh-CN" sz="2800" b="1">
              <a:latin typeface="微软雅黑" panose="020b0503020204020204" charset="-122"/>
              <a:ea typeface="微软雅黑" panose="020b0503020204020204" charset="-122"/>
            </a:endParaRPr>
          </a:p>
          <a:p>
            <a:pPr lvl="0" fontAlgn="ctr">
              <a:lnSpc>
                <a:spcPct val="136000"/>
              </a:lnSpc>
            </a:pPr>
            <a:r>
              <a:rPr lang="zh-CN" sz="2800">
                <a:ln w="3175">
                  <a:noFill/>
                </a:ln>
                <a:solidFill>
                  <a:schemeClr val="dk1"/>
                </a:solidFill>
                <a:effectLst/>
                <a:latin typeface="Calibri"/>
                <a:ea typeface="汉仪楷体简" panose="02010600000101010101" charset="-122"/>
                <a:cs typeface="隶书" panose="02010509060101010101" pitchFamily="49" charset="-122"/>
              </a:rPr>
              <a:t>（2）《春江花月夜》中写出个人的生命是短暂即逝的，而人类的存在则是绵延久长，表明诗人虽有对人生短暂的感伤，但并不是颓废与绝望的两句诗是</a:t>
            </a:r>
            <a:r>
              <a:rPr lang="zh-CN" altLang="zh-CN" sz="2800" b="1">
                <a:latin typeface="微软雅黑" panose="020b0503020204020204" charset="-122"/>
                <a:ea typeface="微软雅黑" panose="020b0503020204020204" charset="-122"/>
              </a:rPr>
              <a:t>“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a:t>
            </a:r>
            <a:endParaRPr lang="zh-CN" altLang="zh-CN" sz="2800" b="1">
              <a:latin typeface="微软雅黑" panose="020b0503020204020204" charset="-122"/>
              <a:ea typeface="微软雅黑" panose="020b0503020204020204" charset="-122"/>
            </a:endParaRPr>
          </a:p>
          <a:p>
            <a:pPr lvl="0" fontAlgn="ctr">
              <a:lnSpc>
                <a:spcPct val="136000"/>
              </a:lnSpc>
            </a:pPr>
            <a:r>
              <a:rPr lang="zh-CN" sz="2800">
                <a:ln w="3175">
                  <a:noFill/>
                </a:ln>
                <a:solidFill>
                  <a:schemeClr val="dk1"/>
                </a:solidFill>
                <a:effectLst/>
                <a:latin typeface="Calibri"/>
                <a:ea typeface="汉仪楷体简" panose="02010600000101010101" charset="-122"/>
                <a:cs typeface="隶书" panose="02010509060101010101" pitchFamily="49" charset="-122"/>
              </a:rPr>
              <a:t>（3）《春江花月夜》中写出江水、天空成一色，没有些微灰尘，只有明亮的一轮孤月高悬空中的句子是</a:t>
            </a:r>
            <a:r>
              <a:rPr lang="zh-CN" altLang="zh-CN" sz="2800" b="1">
                <a:latin typeface="微软雅黑" panose="020b0503020204020204" charset="-122"/>
                <a:ea typeface="微软雅黑" panose="020b0503020204020204" charset="-122"/>
              </a:rPr>
              <a:t>“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 ”。</a:t>
            </a:r>
            <a:endParaRPr lang="zh-CN" altLang="zh-CN" sz="2800" b="1">
              <a:latin typeface="微软雅黑" panose="020b0503020204020204" charset="-122"/>
              <a:ea typeface="微软雅黑" panose="020b0503020204020204" charset="-122"/>
            </a:endParaRPr>
          </a:p>
          <a:p>
            <a:pPr lvl="0" fontAlgn="ctr">
              <a:lnSpc>
                <a:spcPct val="136000"/>
              </a:lnSpc>
            </a:pPr>
            <a:r>
              <a:rPr lang="zh-CN" sz="2800">
                <a:ln w="3175">
                  <a:noFill/>
                </a:ln>
                <a:solidFill>
                  <a:schemeClr val="dk1"/>
                </a:solidFill>
                <a:effectLst/>
                <a:latin typeface="Calibri"/>
                <a:ea typeface="汉仪楷体简" panose="02010600000101010101" charset="-122"/>
                <a:cs typeface="隶书" panose="02010509060101010101" pitchFamily="49" charset="-122"/>
              </a:rPr>
              <a:t>（4）在《春江花月夜》中，作者张若虚面对着空中的那轮明月，不由生出了</a:t>
            </a:r>
            <a:r>
              <a:rPr lang="zh-CN" altLang="zh-CN" sz="2800" b="1">
                <a:latin typeface="微软雅黑" panose="020b0503020204020204" charset="-122"/>
                <a:ea typeface="微软雅黑" panose="020b0503020204020204" charset="-122"/>
              </a:rPr>
              <a:t>“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 ”</a:t>
            </a:r>
            <a:r>
              <a:rPr lang="zh-CN" sz="2800">
                <a:ln w="3175">
                  <a:noFill/>
                </a:ln>
                <a:solidFill>
                  <a:schemeClr val="dk1"/>
                </a:solidFill>
                <a:effectLst/>
                <a:latin typeface="Calibri"/>
                <a:ea typeface="汉仪楷体简" panose="02010600000101010101" charset="-122"/>
                <a:cs typeface="隶书" panose="02010509060101010101" pitchFamily="49" charset="-122"/>
              </a:rPr>
              <a:t>的遐思。</a:t>
            </a:r>
            <a:endParaRPr lang="zh-CN" sz="2800">
              <a:ln w="3175">
                <a:noFill/>
              </a:ln>
              <a:solidFill>
                <a:schemeClr val="dk1"/>
              </a:solidFill>
              <a:effectLst/>
              <a:latin typeface="Calibri"/>
              <a:ea typeface="汉仪楷体简" panose="02010600000101010101" charset="-122"/>
              <a:cs typeface="隶书" panose="02010509060101010101" pitchFamily="49" charset="-122"/>
            </a:endParaRPr>
          </a:p>
          <a:p>
            <a:pPr lvl="0" fontAlgn="ctr">
              <a:lnSpc>
                <a:spcPct val="136000"/>
              </a:lnSpc>
            </a:pPr>
            <a:r>
              <a:rPr lang="zh-CN" sz="2800">
                <a:ln w="3175">
                  <a:noFill/>
                </a:ln>
                <a:solidFill>
                  <a:schemeClr val="dk1"/>
                </a:solidFill>
                <a:effectLst/>
                <a:latin typeface="Calibri"/>
                <a:ea typeface="汉仪楷体简" panose="02010600000101010101" charset="-122"/>
                <a:cs typeface="隶书" panose="02010509060101010101" pitchFamily="49" charset="-122"/>
              </a:rPr>
              <a:t>（5）《春江花月夜》中写不知有几人能乘着月光回家，只有那西落的月亮摇荡着离情，洒满了江边树林的句子是“</a:t>
            </a:r>
            <a:r>
              <a:rPr lang="zh-CN" altLang="zh-CN" sz="2800" b="1">
                <a:latin typeface="微软雅黑" panose="020b0503020204020204" charset="-122"/>
                <a:ea typeface="微软雅黑" panose="020b0503020204020204" charset="-122"/>
              </a:rPr>
              <a:t>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a:t>
            </a:r>
            <a:endParaRPr lang="zh-CN" altLang="zh-CN" sz="2800" b="1">
              <a:latin typeface="微软雅黑" panose="020b0503020204020204" charset="-122"/>
              <a:ea typeface="微软雅黑" panose="020b0503020204020204" charset="-122"/>
            </a:endParaRPr>
          </a:p>
        </p:txBody>
      </p:sp>
      <p:sp>
        <p:nvSpPr>
          <p:cNvPr id="116738" name="文本框 11" title=""/>
          <p:cNvSpPr/>
          <p:nvPr>
            <p:custDataLst>
              <p:tags r:id="rId7"/>
            </p:custDataLst>
          </p:nvPr>
        </p:nvSpPr>
        <p:spPr>
          <a:xfrm>
            <a:off x="2207260" y="762636"/>
            <a:ext cx="5969000" cy="60769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春江潮水连海平    海上明月共潮生 </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3" name="文本框 11" title=""/>
          <p:cNvSpPr/>
          <p:nvPr>
            <p:custDataLst>
              <p:tags r:id="rId8"/>
            </p:custDataLst>
          </p:nvPr>
        </p:nvSpPr>
        <p:spPr>
          <a:xfrm>
            <a:off x="405765" y="2490471"/>
            <a:ext cx="5969000" cy="60769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人生代代无穷已    江月年年望相似</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4" name="文本框 11" title=""/>
          <p:cNvSpPr/>
          <p:nvPr>
            <p:custDataLst>
              <p:tags r:id="rId9"/>
            </p:custDataLst>
          </p:nvPr>
        </p:nvSpPr>
        <p:spPr>
          <a:xfrm>
            <a:off x="4583430" y="3642994"/>
            <a:ext cx="5969000" cy="60769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江天一色无纤尘     皎皎空中孤月轮 </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5" name="文本框 11" title=""/>
          <p:cNvSpPr/>
          <p:nvPr>
            <p:custDataLst>
              <p:tags r:id="rId10"/>
            </p:custDataLst>
          </p:nvPr>
        </p:nvSpPr>
        <p:spPr>
          <a:xfrm>
            <a:off x="479425" y="4794886"/>
            <a:ext cx="5969000" cy="60769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江畔何人初见月    江月何年初照人  </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6" name="文本框 11" title=""/>
          <p:cNvSpPr/>
          <p:nvPr>
            <p:custDataLst>
              <p:tags r:id="rId11"/>
            </p:custDataLst>
          </p:nvPr>
        </p:nvSpPr>
        <p:spPr>
          <a:xfrm>
            <a:off x="6023610" y="5946775"/>
            <a:ext cx="5969000" cy="60769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不知乘月几人归     落月摇情满江树 </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673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p:bldP spid="3" grpId="0"/>
      <p:bldP spid="4" grpId="0"/>
      <p:bldP spid="5" grpId="0"/>
      <p:bldP spid="6"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6" name="标题 5" title=""/>
          <p:cNvSpPr>
            <a:spLocks noGrp="1"/>
          </p:cNvSpPr>
          <p:nvPr>
            <p:ph type="title"/>
            <p:custDataLst>
              <p:tags r:id="rId3"/>
            </p:custDataLst>
          </p:nvPr>
        </p:nvSpPr>
        <p:spPr/>
        <p:txBody>
          <a:bodyPr>
            <a:normAutofit fontScale="90000"/>
          </a:bodyPr>
          <a:lstStyle/>
          <a:p>
            <a:endParaRPr lang="zh-CN" altLang="en-US"/>
          </a:p>
        </p:txBody>
      </p:sp>
      <p:sp>
        <p:nvSpPr>
          <p:cNvPr id="7" name="图片占位符 6" title=""/>
          <p:cNvSpPr>
            <a:spLocks noGrp="1"/>
          </p:cNvSpPr>
          <p:nvPr>
            <p:ph type="pic" idx="1"/>
            <p:custDataLst>
              <p:tags r:id="rId4"/>
            </p:custDataLst>
          </p:nvPr>
        </p:nvSpPr>
        <p:spPr/>
        <p:txBody>
          <a:bodyPr/>
          <a:lstStyle/>
          <a:p/>
        </p:txBody>
      </p:sp>
      <p:sp>
        <p:nvSpPr>
          <p:cNvPr id="8" name="文本占位符 7" title=""/>
          <p:cNvSpPr>
            <a:spLocks noGrp="1"/>
          </p:cNvSpPr>
          <p:nvPr>
            <p:ph type="body" sz="half" idx="2"/>
            <p:custDataLst>
              <p:tags r:id="rId5"/>
            </p:custDataLst>
          </p:nvPr>
        </p:nvSpPr>
        <p:spPr/>
        <p:txBody>
          <a:bodyPr/>
          <a:lstStyle/>
          <a:p>
            <a:endParaRPr lang="zh-CN" altLang="en-US"/>
          </a:p>
        </p:txBody>
      </p:sp>
      <p:sp>
        <p:nvSpPr>
          <p:cNvPr id="114689" name="文本框 10" title=""/>
          <p:cNvSpPr/>
          <p:nvPr>
            <p:custDataLst>
              <p:tags r:id="rId6"/>
            </p:custDataLst>
          </p:nvPr>
        </p:nvSpPr>
        <p:spPr>
          <a:xfrm>
            <a:off x="0" y="151448"/>
            <a:ext cx="12192000" cy="6554470"/>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fontAlgn="ctr">
              <a:lnSpc>
                <a:spcPct val="150000"/>
              </a:lnSpc>
            </a:pPr>
            <a:r>
              <a:rPr lang="zh-CN" sz="2800">
                <a:ln w="3175">
                  <a:noFill/>
                </a:ln>
                <a:solidFill>
                  <a:schemeClr val="dk1"/>
                </a:solidFill>
                <a:effectLst/>
                <a:latin typeface="Calibri"/>
                <a:ea typeface="汉仪楷体简" panose="02010600000101010101" charset="-122"/>
                <a:cs typeface="隶书" panose="02010509060101010101" pitchFamily="49" charset="-122"/>
              </a:rPr>
              <a:t>（6）《春江花月夜》中通过比喻和侧面烘托表现月光洁白明亮的两句诗是</a:t>
            </a:r>
            <a:r>
              <a:rPr lang="zh-CN" altLang="zh-CN" sz="2800" b="1">
                <a:latin typeface="微软雅黑" panose="020b0503020204020204" charset="-122"/>
                <a:ea typeface="微软雅黑" panose="020b0503020204020204" charset="-122"/>
              </a:rPr>
              <a:t>“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 ”。</a:t>
            </a:r>
            <a:endParaRPr lang="zh-CN" altLang="zh-CN" sz="2800" b="1">
              <a:latin typeface="微软雅黑" panose="020b0503020204020204" charset="-122"/>
              <a:ea typeface="微软雅黑" panose="020b0503020204020204" charset="-122"/>
            </a:endParaRPr>
          </a:p>
          <a:p>
            <a:pPr lvl="0" fontAlgn="ctr">
              <a:lnSpc>
                <a:spcPct val="150000"/>
              </a:lnSpc>
            </a:pPr>
            <a:r>
              <a:rPr lang="zh-CN" sz="2800">
                <a:ln w="3175">
                  <a:noFill/>
                </a:ln>
                <a:solidFill>
                  <a:schemeClr val="dk1"/>
                </a:solidFill>
                <a:effectLst/>
                <a:latin typeface="Calibri"/>
                <a:ea typeface="汉仪楷体简" panose="02010600000101010101" charset="-122"/>
                <a:cs typeface="隶书" panose="02010509060101010101" pitchFamily="49" charset="-122"/>
              </a:rPr>
              <a:t>（7）《春江花月夜》中的“</a:t>
            </a:r>
            <a:r>
              <a:rPr lang="zh-CN" altLang="zh-CN" sz="2800" b="1">
                <a:latin typeface="微软雅黑" panose="020b0503020204020204" charset="-122"/>
                <a:ea typeface="微软雅黑" panose="020b0503020204020204" charset="-122"/>
              </a:rPr>
              <a:t>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 </a:t>
            </a:r>
            <a:r>
              <a:rPr lang="zh-CN" sz="2800">
                <a:ln w="3175">
                  <a:noFill/>
                </a:ln>
                <a:solidFill>
                  <a:schemeClr val="dk1"/>
                </a:solidFill>
                <a:effectLst/>
                <a:latin typeface="Calibri"/>
                <a:ea typeface="汉仪楷体简" panose="02010600000101010101" charset="-122"/>
                <a:cs typeface="隶书" panose="02010509060101010101" pitchFamily="49" charset="-122"/>
              </a:rPr>
              <a:t>”两句诗通过动作描写表现思妇内心的极度痛苦。</a:t>
            </a:r>
            <a:endParaRPr lang="zh-CN" sz="2800">
              <a:ln w="3175">
                <a:noFill/>
              </a:ln>
              <a:solidFill>
                <a:schemeClr val="dk1"/>
              </a:solidFill>
              <a:effectLst/>
              <a:latin typeface="Calibri"/>
              <a:ea typeface="汉仪楷体简" panose="02010600000101010101" charset="-122"/>
              <a:cs typeface="隶书" panose="02010509060101010101" pitchFamily="49" charset="-122"/>
            </a:endParaRPr>
          </a:p>
          <a:p>
            <a:pPr lvl="0" fontAlgn="ctr">
              <a:lnSpc>
                <a:spcPct val="150000"/>
              </a:lnSpc>
            </a:pPr>
            <a:r>
              <a:rPr lang="zh-CN" sz="2800">
                <a:ln w="3175">
                  <a:noFill/>
                </a:ln>
                <a:solidFill>
                  <a:schemeClr val="dk1"/>
                </a:solidFill>
                <a:effectLst/>
                <a:latin typeface="Calibri"/>
                <a:ea typeface="汉仪楷体简" panose="02010600000101010101" charset="-122"/>
                <a:cs typeface="隶书" panose="02010509060101010101" pitchFamily="49" charset="-122"/>
              </a:rPr>
              <a:t>（8）《春江花月夜》中含蓄地表现思妇想要向漂泊在外的丈夫传递信息也不能实现的两句诗是</a:t>
            </a:r>
            <a:r>
              <a:rPr lang="zh-CN" altLang="zh-CN" sz="2800" b="1">
                <a:latin typeface="微软雅黑" panose="020b0503020204020204" charset="-122"/>
                <a:ea typeface="微软雅黑" panose="020b0503020204020204" charset="-122"/>
              </a:rPr>
              <a:t>“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a:t>
            </a:r>
            <a:endParaRPr lang="zh-CN" altLang="zh-CN" sz="2800" b="1">
              <a:latin typeface="微软雅黑" panose="020b0503020204020204" charset="-122"/>
              <a:ea typeface="微软雅黑" panose="020b0503020204020204" charset="-122"/>
            </a:endParaRPr>
          </a:p>
          <a:p>
            <a:pPr lvl="0" fontAlgn="ctr">
              <a:lnSpc>
                <a:spcPct val="150000"/>
              </a:lnSpc>
            </a:pPr>
            <a:r>
              <a:rPr lang="zh-CN" sz="2800">
                <a:ln w="3175">
                  <a:noFill/>
                </a:ln>
                <a:solidFill>
                  <a:schemeClr val="dk1"/>
                </a:solidFill>
                <a:effectLst/>
                <a:latin typeface="Calibri"/>
                <a:ea typeface="汉仪楷体简" panose="02010600000101010101" charset="-122"/>
                <a:cs typeface="隶书" panose="02010509060101010101" pitchFamily="49" charset="-122"/>
              </a:rPr>
              <a:t>（9）《春江花月夜》中与李白的“我寄愁心与明月，随风直到夜郎西”有异曲同工之妙的句子是</a:t>
            </a:r>
            <a:r>
              <a:rPr lang="zh-CN" altLang="zh-CN" sz="2800" b="1">
                <a:latin typeface="微软雅黑" panose="020b0503020204020204" charset="-122"/>
                <a:ea typeface="微软雅黑" panose="020b0503020204020204" charset="-122"/>
              </a:rPr>
              <a:t>“</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a:t>
            </a:r>
            <a:endParaRPr lang="zh-CN" altLang="zh-CN" sz="2800" b="1">
              <a:latin typeface="微软雅黑" panose="020b0503020204020204" charset="-122"/>
              <a:ea typeface="微软雅黑" panose="020b0503020204020204" charset="-122"/>
            </a:endParaRPr>
          </a:p>
          <a:p>
            <a:pPr lvl="0" fontAlgn="ctr">
              <a:lnSpc>
                <a:spcPct val="150000"/>
              </a:lnSpc>
            </a:pPr>
            <a:r>
              <a:rPr lang="zh-CN" sz="2800">
                <a:ln w="3175">
                  <a:noFill/>
                </a:ln>
                <a:solidFill>
                  <a:schemeClr val="dk1"/>
                </a:solidFill>
                <a:effectLst/>
                <a:latin typeface="Calibri"/>
                <a:ea typeface="汉仪楷体简" panose="02010600000101010101" charset="-122"/>
                <a:cs typeface="隶书" panose="02010509060101010101" pitchFamily="49" charset="-122"/>
              </a:rPr>
              <a:t>（10）《春江花月夜》中分别从游子思妇不止一家、一处的角度来写相思之情的两个句子是 “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a:t>
            </a:r>
            <a:endParaRPr lang="zh-CN" altLang="zh-CN" sz="2800" b="1">
              <a:latin typeface="微软雅黑" panose="020b0503020204020204" charset="-122"/>
              <a:ea typeface="微软雅黑" panose="020b0503020204020204" charset="-122"/>
            </a:endParaRPr>
          </a:p>
        </p:txBody>
      </p:sp>
      <p:sp>
        <p:nvSpPr>
          <p:cNvPr id="116738" name="文本框 11" title=""/>
          <p:cNvSpPr/>
          <p:nvPr>
            <p:custDataLst>
              <p:tags r:id="rId7"/>
            </p:custDataLst>
          </p:nvPr>
        </p:nvSpPr>
        <p:spPr>
          <a:xfrm>
            <a:off x="426085" y="901700"/>
            <a:ext cx="5969000" cy="60769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空里流霜不觉飞   汀上白沙看不见</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2" name="文本框 11" title=""/>
          <p:cNvSpPr/>
          <p:nvPr>
            <p:custDataLst>
              <p:tags r:id="rId8"/>
            </p:custDataLst>
          </p:nvPr>
        </p:nvSpPr>
        <p:spPr>
          <a:xfrm>
            <a:off x="4563110" y="1569719"/>
            <a:ext cx="5969000" cy="60769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玉户帘中卷不去    捣衣砧上拂还来</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3" name="文本框 11" title=""/>
          <p:cNvSpPr/>
          <p:nvPr>
            <p:custDataLst>
              <p:tags r:id="rId9"/>
            </p:custDataLst>
          </p:nvPr>
        </p:nvSpPr>
        <p:spPr>
          <a:xfrm>
            <a:off x="3673475" y="4713605"/>
            <a:ext cx="5969000" cy="60769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此时相望不相闻    愿逐月华流照君</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4" name="文本框 11" title=""/>
          <p:cNvSpPr/>
          <p:nvPr>
            <p:custDataLst>
              <p:tags r:id="rId10"/>
            </p:custDataLst>
          </p:nvPr>
        </p:nvSpPr>
        <p:spPr>
          <a:xfrm>
            <a:off x="3431540" y="3469004"/>
            <a:ext cx="5969000" cy="60769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鸿雁长飞光不度   鱼龙潜跃水成文</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5" name="文本框 11" title=""/>
          <p:cNvSpPr/>
          <p:nvPr>
            <p:custDataLst>
              <p:tags r:id="rId11"/>
            </p:custDataLst>
          </p:nvPr>
        </p:nvSpPr>
        <p:spPr>
          <a:xfrm>
            <a:off x="3025775" y="5964555"/>
            <a:ext cx="5969000" cy="60769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谁家今夜扁舟子     何处相思明月楼 </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pic>
        <p:nvPicPr>
          <p:cNvPr id="116739" name="New picture" title=""/>
          <p:cNvPicPr/>
          <p:nvPr>
            <p:custDataLst>
              <p:tags r:id="rId13"/>
            </p:custDataLst>
          </p:nvPr>
        </p:nvPicPr>
        <p:blipFill>
          <a:blip r:embed="rId12"/>
          <a:stretch>
            <a:fillRect/>
          </a:stretch>
        </p:blipFill>
        <p:spPr>
          <a:xfrm>
            <a:off x="10655300" y="10845800"/>
            <a:ext cx="304800" cy="2159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673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p:bldP spid="2" grpId="0"/>
      <p:bldP spid="3" grpId="0"/>
      <p:bldP spid="4" grpId="0"/>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 name="标题 1" title=""/>
          <p:cNvSpPr>
            <a:spLocks noGrp="1"/>
          </p:cNvSpPr>
          <p:nvPr>
            <p:custDataLst>
              <p:tags r:id="rId3"/>
            </p:custDataLst>
          </p:nvPr>
        </p:nvSpPr>
        <p:spPr>
          <a:xfrm>
            <a:off x="1585433" y="782320"/>
            <a:ext cx="1223104" cy="4492800"/>
          </a:xfrm>
          <a:prstGeom prst="rect">
            <a:avLst/>
          </a:prstGeom>
        </p:spPr>
        <p:txBody>
          <a:bodyPr vert="eaVert" lIns="90000" tIns="46800" rIns="90000" bIns="46800" rtlCol="0" anchor="ctr" anchorCtr="0">
            <a:noAutofit/>
          </a:bodyPr>
          <a:lstStyle>
            <a:lvl1pPr algn="ctr" defTabSz="914400" rtl="0" eaLnBrk="1" fontAlgn="auto" latinLnBrk="0" hangingPunct="1">
              <a:lnSpc>
                <a:spcPct val="120000"/>
              </a:lnSpc>
              <a:spcBef>
                <a:spcPct val="0"/>
              </a:spcBef>
              <a:buNone/>
              <a:defRPr sz="60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cs typeface="+mj-cs"/>
              </a:defRPr>
            </a:lvl1pPr>
          </a:lstStyle>
          <a:p>
            <a:r>
              <a:rPr lang="zh-CN" altLang="en-US" sz="8000">
                <a:latin typeface="Times New Roman" panose="02020603050405020304" charset="0"/>
                <a:ea typeface="汉仪颜楷简" panose="00020600040101010101" charset="-122"/>
              </a:rPr>
              <a:t>月</a:t>
            </a:r>
            <a:endParaRPr lang="zh-CN" altLang="en-US" sz="8000">
              <a:latin typeface="Times New Roman" panose="02020603050405020304" charset="0"/>
              <a:ea typeface="汉仪颜楷简" panose="00020600040101010101" charset="-122"/>
            </a:endParaRPr>
          </a:p>
        </p:txBody>
      </p:sp>
      <p:sp>
        <p:nvSpPr>
          <p:cNvPr id="2" name="文本框 1" title=""/>
          <p:cNvSpPr txBox="1"/>
          <p:nvPr>
            <p:custDataLst>
              <p:tags r:id="rId4"/>
            </p:custDataLst>
          </p:nvPr>
        </p:nvSpPr>
        <p:spPr>
          <a:xfrm>
            <a:off x="2894330" y="158750"/>
            <a:ext cx="9097645" cy="6739255"/>
          </a:xfrm>
          <a:prstGeom prst="rect">
            <a:avLst/>
          </a:prstGeom>
          <a:noFill/>
        </p:spPr>
        <p:txBody>
          <a:bodyPr wrap="square" rtlCol="0" anchor="t">
            <a:spAutoFit/>
          </a:bodyPr>
          <a:lstStyle/>
          <a:p>
            <a:pPr algn="l">
              <a:buClrTx/>
              <a:buSzTx/>
              <a:buNone/>
            </a:pPr>
            <a:r>
              <a:rPr lang="zh-CN" altLang="en-US" sz="2400" b="1">
                <a:latin typeface="微软雅黑" panose="020b0503020204020204" charset="-122"/>
                <a:ea typeface="微软雅黑" panose="020b0503020204020204" charset="-122"/>
                <a:cs typeface="微软雅黑" panose="020b0503020204020204" charset="-122"/>
              </a:rPr>
              <a:t>海上生明月，天涯共此时。</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buClrTx/>
              <a:buSzTx/>
              <a:buNone/>
            </a:pP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——张九龄《望月怀远》</a:t>
            </a: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r>
              <a:rPr lang="zh-CN" altLang="en-US" sz="2400" b="1">
                <a:latin typeface="微软雅黑" panose="020b0503020204020204" charset="-122"/>
                <a:ea typeface="微软雅黑" panose="020b0503020204020204" charset="-122"/>
                <a:cs typeface="微软雅黑" panose="020b0503020204020204" charset="-122"/>
              </a:rPr>
              <a:t>深林人不知，明月来相照。</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buClrTx/>
              <a:buSzTx/>
              <a:buNone/>
            </a:pP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——王维《竹里馆》</a:t>
            </a: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r>
              <a:rPr lang="zh-CN" altLang="en-US" sz="2400" b="1">
                <a:latin typeface="微软雅黑" panose="020b0503020204020204" charset="-122"/>
                <a:ea typeface="微软雅黑" panose="020b0503020204020204" charset="-122"/>
                <a:cs typeface="微软雅黑" panose="020b0503020204020204" charset="-122"/>
              </a:rPr>
              <a:t>举杯邀明月，对影成三人。</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buClrTx/>
              <a:buSzTx/>
              <a:buNone/>
            </a:pPr>
            <a:r>
              <a:rPr lang="zh-CN" altLang="en-US" sz="2400" b="1">
                <a:latin typeface="微软雅黑" panose="020b0503020204020204" charset="-122"/>
                <a:ea typeface="微软雅黑" panose="020b0503020204020204" charset="-122"/>
                <a:cs typeface="微软雅黑" panose="020b0503020204020204" charset="-122"/>
              </a:rPr>
              <a:t>—— 李白《月下独酌》</a:t>
            </a: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r>
              <a:rPr lang="zh-CN" altLang="en-US" sz="2400" b="1">
                <a:latin typeface="微软雅黑" panose="020b0503020204020204" charset="-122"/>
                <a:ea typeface="微软雅黑" panose="020b0503020204020204" charset="-122"/>
                <a:cs typeface="微软雅黑" panose="020b0503020204020204" charset="-122"/>
              </a:rPr>
              <a:t>二十四桥明月夜，玉人何处教吹箫。</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buClrTx/>
              <a:buSzTx/>
              <a:buNone/>
            </a:pP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 杜牧《寄扬洲韩判官》</a:t>
            </a: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r>
              <a:rPr lang="zh-CN" altLang="en-US" sz="2400" b="1">
                <a:latin typeface="微软雅黑" panose="020b0503020204020204" charset="-122"/>
                <a:ea typeface="微软雅黑" panose="020b0503020204020204" charset="-122"/>
                <a:cs typeface="微软雅黑" panose="020b0503020204020204" charset="-122"/>
              </a:rPr>
              <a:t>举洒属客，诵明月之诗，歌窈窕之章。</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buClrTx/>
              <a:buSzTx/>
              <a:buNone/>
            </a:pP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 苏轼《赤壁赋》</a:t>
            </a: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r>
              <a:rPr lang="zh-CN" altLang="en-US" sz="2400" b="1">
                <a:latin typeface="微软雅黑" panose="020b0503020204020204" charset="-122"/>
                <a:ea typeface="微软雅黑" panose="020b0503020204020204" charset="-122"/>
                <a:cs typeface="微软雅黑" panose="020b0503020204020204" charset="-122"/>
              </a:rPr>
              <a:t>明月几时有，把酒问青天。</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buClrTx/>
              <a:buSzTx/>
              <a:buNone/>
            </a:pP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 苏轼《水调歌头》</a:t>
            </a:r>
            <a:endParaRPr lang="zh-CN" altLang="en-US" sz="2400" b="1">
              <a:latin typeface="微软雅黑" panose="020b0503020204020204" charset="-122"/>
              <a:ea typeface="微软雅黑" panose="020b0503020204020204" charset="-122"/>
              <a:cs typeface="微软雅黑" panose="020b0503020204020204" charset="-122"/>
            </a:endParaRPr>
          </a:p>
          <a:p>
            <a:pPr algn="l">
              <a:buClrTx/>
              <a:buSzTx/>
              <a:buNone/>
            </a:pP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 name="标题 1" title=""/>
          <p:cNvSpPr>
            <a:spLocks noGrp="1"/>
          </p:cNvSpPr>
          <p:nvPr>
            <p:custDataLst>
              <p:tags r:id="rId3"/>
            </p:custDataLst>
          </p:nvPr>
        </p:nvSpPr>
        <p:spPr>
          <a:xfrm>
            <a:off x="1585433" y="782320"/>
            <a:ext cx="1223104" cy="4492800"/>
          </a:xfrm>
          <a:prstGeom prst="rect">
            <a:avLst/>
          </a:prstGeom>
        </p:spPr>
        <p:txBody>
          <a:bodyPr vert="eaVert" lIns="90000" tIns="46800" rIns="90000" bIns="46800" rtlCol="0" anchor="ctr" anchorCtr="0">
            <a:noAutofit/>
          </a:bodyPr>
          <a:lstStyle>
            <a:lvl1pPr algn="ctr" defTabSz="914400" rtl="0" eaLnBrk="1" fontAlgn="auto" latinLnBrk="0" hangingPunct="1">
              <a:lnSpc>
                <a:spcPct val="120000"/>
              </a:lnSpc>
              <a:spcBef>
                <a:spcPct val="0"/>
              </a:spcBef>
              <a:buNone/>
              <a:defRPr sz="6000" b="0" u="none" strike="noStrike" kern="1200" cap="none" spc="200" normalizeH="0" baseline="0">
                <a:solidFill>
                  <a:schemeClr val="accent1">
                    <a:lumMod val="50000"/>
                  </a:schemeClr>
                </a:solidFill>
                <a:uFillTx/>
                <a:latin typeface="Arial" panose="020b0604020202020204" pitchFamily="34" charset="0"/>
                <a:ea typeface="汉仪尚巍手书W" panose="00020600040101010101" pitchFamily="18" charset="-122"/>
                <a:cs typeface="+mj-cs"/>
              </a:defRPr>
            </a:lvl1pPr>
          </a:lstStyle>
          <a:p>
            <a:r>
              <a:rPr lang="zh-CN" altLang="en-US" sz="8000">
                <a:latin typeface="Times New Roman" panose="02020603050405020304" charset="0"/>
                <a:ea typeface="汉仪颜楷简" panose="00020600040101010101" charset="-122"/>
              </a:rPr>
              <a:t>夜</a:t>
            </a:r>
            <a:endParaRPr lang="zh-CN" altLang="en-US" sz="8000">
              <a:latin typeface="Times New Roman" panose="02020603050405020304" charset="0"/>
              <a:ea typeface="汉仪颜楷简" panose="00020600040101010101" charset="-122"/>
            </a:endParaRPr>
          </a:p>
        </p:txBody>
      </p:sp>
      <p:sp>
        <p:nvSpPr>
          <p:cNvPr id="2" name="文本框 1" title=""/>
          <p:cNvSpPr txBox="1"/>
          <p:nvPr>
            <p:custDataLst>
              <p:tags r:id="rId4"/>
            </p:custDataLst>
          </p:nvPr>
        </p:nvSpPr>
        <p:spPr>
          <a:xfrm>
            <a:off x="2893060" y="230505"/>
            <a:ext cx="9012555" cy="7108825"/>
          </a:xfrm>
          <a:prstGeom prst="rect">
            <a:avLst/>
          </a:prstGeom>
          <a:noFill/>
        </p:spPr>
        <p:txBody>
          <a:bodyPr wrap="square" rtlCol="0" anchor="t">
            <a:spAutoFit/>
          </a:bodyPr>
          <a:lstStyle/>
          <a:p>
            <a:r>
              <a:rPr lang="zh-CN" altLang="en-US" sz="2400" b="1">
                <a:latin typeface="微软雅黑" panose="020b0503020204020204" charset="-122"/>
                <a:ea typeface="微软雅黑" panose="020b0503020204020204" charset="-122"/>
                <a:cs typeface="微软雅黑" panose="020b0503020204020204" charset="-122"/>
              </a:rPr>
              <a:t>春江花朝秋月夜，往往取酒还独倾。</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zh-CN" altLang="en-US" sz="2400" b="1">
                <a:latin typeface="微软雅黑" panose="020b0503020204020204" charset="-122"/>
                <a:ea typeface="微软雅黑" panose="020b0503020204020204" charset="-122"/>
                <a:cs typeface="微软雅黑" panose="020b0503020204020204" charset="-122"/>
              </a:rPr>
              <a:t>——白居易《琵琶行》</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月落乌啼霜满天，江枫渔火对愁眠。</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zh-CN" altLang="en-US" sz="2400" b="1">
                <a:latin typeface="微软雅黑" panose="020b0503020204020204" charset="-122"/>
                <a:ea typeface="微软雅黑" panose="020b0503020204020204" charset="-122"/>
                <a:cs typeface="微软雅黑" panose="020b0503020204020204" charset="-122"/>
              </a:rPr>
              <a:t>——张继《枫桥夜泊》</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寒雨连江夜入吴，平明送客楚山孤。</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zh-CN" altLang="en-US" sz="2400" b="1">
                <a:latin typeface="微软雅黑" panose="020b0503020204020204" charset="-122"/>
                <a:ea typeface="微软雅黑" panose="020b0503020204020204" charset="-122"/>
                <a:cs typeface="微软雅黑" panose="020b0503020204020204" charset="-122"/>
              </a:rPr>
              <a:t>——王昌龄《芙蓉楼送辛渐》</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楼船夜雪瓜洲渡，铁马秋风大散关。</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en-US" altLang="zh-CN" sz="2400"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——陆游《书愤》</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海日生残夜，江春入旧年。</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zh-CN" altLang="en-US" sz="2400" b="1">
                <a:latin typeface="微软雅黑" panose="020b0503020204020204" charset="-122"/>
                <a:ea typeface="微软雅黑" panose="020b0503020204020204" charset="-122"/>
                <a:cs typeface="微软雅黑" panose="020b0503020204020204" charset="-122"/>
              </a:rPr>
              <a:t>——王湾《次北固山下》</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r>
              <a:rPr lang="zh-CN" altLang="en-US" sz="2400" b="1">
                <a:latin typeface="微软雅黑" panose="020b0503020204020204" charset="-122"/>
                <a:ea typeface="微软雅黑" panose="020b0503020204020204" charset="-122"/>
                <a:cs typeface="微软雅黑" panose="020b0503020204020204" charset="-122"/>
              </a:rPr>
              <a:t>夜来风雨声，花落知多少。</a:t>
            </a:r>
            <a:r>
              <a:rPr lang="en-US" altLang="zh-CN" sz="2400" b="1">
                <a:latin typeface="微软雅黑" panose="020b0503020204020204" charset="-122"/>
                <a:ea typeface="微软雅黑" panose="020b0503020204020204" charset="-122"/>
                <a:cs typeface="微软雅黑" panose="020b0503020204020204" charset="-122"/>
              </a:rPr>
              <a:t>                                                </a:t>
            </a:r>
            <a:endParaRPr lang="en-US" altLang="zh-CN" sz="2400" b="1">
              <a:latin typeface="微软雅黑" panose="020b0503020204020204" charset="-122"/>
              <a:ea typeface="微软雅黑" panose="020b0503020204020204" charset="-122"/>
              <a:cs typeface="微软雅黑" panose="020b0503020204020204" charset="-122"/>
            </a:endParaRPr>
          </a:p>
          <a:p>
            <a:pPr algn="r"/>
            <a:r>
              <a:rPr lang="zh-CN" altLang="en-US" sz="2400" b="1">
                <a:latin typeface="微软雅黑" panose="020b0503020204020204" charset="-122"/>
                <a:ea typeface="微软雅黑" panose="020b0503020204020204" charset="-122"/>
                <a:cs typeface="微软雅黑" panose="020b0503020204020204" charset="-122"/>
              </a:rPr>
              <a:t>——孟浩然《春晓》</a:t>
            </a:r>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a:p>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42" name="图片 41" title=""/>
          <p:cNvPicPr>
            <a:picLocks noChangeAspect="1"/>
          </p:cNvPicPr>
          <p:nvPr>
            <p:custDataLst>
              <p:tags r:id="rId4"/>
            </p:custDataLst>
          </p:nvPr>
        </p:nvPicPr>
        <p:blipFill>
          <a:blip r:embed="rId3"/>
          <a:stretch>
            <a:fillRect/>
          </a:stretch>
        </p:blipFill>
        <p:spPr>
          <a:xfrm>
            <a:off x="-10" y="0"/>
            <a:ext cx="12192000" cy="6858000"/>
          </a:xfrm>
          <a:prstGeom prst="rect">
            <a:avLst/>
          </a:prstGeom>
          <a:noFill/>
        </p:spPr>
      </p:pic>
      <p:sp>
        <p:nvSpPr>
          <p:cNvPr id="5" name="矩形: 圆角 4" title=""/>
          <p:cNvSpPr/>
          <p:nvPr>
            <p:custDataLst>
              <p:tags r:id="rId5"/>
            </p:custDataLst>
          </p:nvPr>
        </p:nvSpPr>
        <p:spPr>
          <a:xfrm>
            <a:off x="3326765" y="765810"/>
            <a:ext cx="8528685" cy="5500370"/>
          </a:xfrm>
          <a:prstGeom prst="roundRect">
            <a:avLst>
              <a:gd name="adj" fmla="val 265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title=""/>
          <p:cNvSpPr txBox="1"/>
          <p:nvPr>
            <p:custDataLst>
              <p:tags r:id="rId6"/>
            </p:custDataLst>
          </p:nvPr>
        </p:nvSpPr>
        <p:spPr>
          <a:xfrm>
            <a:off x="3398520" y="829310"/>
            <a:ext cx="8355330" cy="5262245"/>
          </a:xfrm>
          <a:prstGeom prst="rect">
            <a:avLst/>
          </a:prstGeom>
          <a:noFill/>
        </p:spPr>
        <p:txBody>
          <a:bodyPr wrap="square" rtlCol="0">
            <a:spAutoFit/>
          </a:bodyPr>
          <a:lstStyle/>
          <a:p>
            <a:pPr indent="0" algn="just" fontAlgn="auto">
              <a:lnSpc>
                <a:spcPct val="150000"/>
              </a:lnSpc>
            </a:pPr>
            <a:r>
              <a:rPr lang="zh-CN" altLang="en-US" sz="2800" b="1">
                <a:solidFill>
                  <a:srgbClr val="FF0000"/>
                </a:solidFill>
                <a:effectLst/>
                <a:latin typeface="黑体" panose="02010609060101010101" pitchFamily="2" charset="-122"/>
                <a:ea typeface="黑体" panose="02010609060101010101" pitchFamily="2" charset="-122"/>
                <a:cs typeface="黑体" panose="02010609060101010101" pitchFamily="2" charset="-122"/>
                <a:sym typeface="+mn-ea"/>
              </a:rPr>
              <a:t>张若虚</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（约</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660</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－约</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720</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），初唐后期著名诗人，扬州人，</a:t>
            </a:r>
            <a:r>
              <a:rPr lang="zh-CN" altLang="en-US" sz="2800" b="1">
                <a:effectLst/>
                <a:highlight>
                  <a:srgbClr val="FFFF00"/>
                </a:highlight>
                <a:latin typeface="黑体" panose="02010609060101010101" pitchFamily="2" charset="-122"/>
                <a:ea typeface="黑体" panose="02010609060101010101" pitchFamily="2" charset="-122"/>
                <a:cs typeface="黑体" panose="02010609060101010101" pitchFamily="2" charset="-122"/>
                <a:sym typeface="+mn-ea"/>
              </a:rPr>
              <a:t>与</a:t>
            </a:r>
            <a:r>
              <a:rPr lang="zh-CN" altLang="en-US" sz="2800" b="1">
                <a:solidFill>
                  <a:srgbClr val="0070C0"/>
                </a:solidFill>
                <a:effectLst/>
                <a:highlight>
                  <a:srgbClr val="FFFF00"/>
                </a:highlight>
                <a:latin typeface="黑体" panose="02010609060101010101" pitchFamily="2" charset="-122"/>
                <a:ea typeface="黑体" panose="02010609060101010101" pitchFamily="2" charset="-122"/>
                <a:cs typeface="黑体" panose="02010609060101010101" pitchFamily="2" charset="-122"/>
                <a:sym typeface="+mn-ea"/>
              </a:rPr>
              <a:t>贺知章、包融、张旭并称</a:t>
            </a:r>
            <a:r>
              <a:rPr lang="zh-CN" altLang="en-US" sz="2800" b="1">
                <a:effectLst/>
                <a:highlight>
                  <a:srgbClr val="FFFF00"/>
                </a:highligh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solidFill>
                  <a:srgbClr val="C00000"/>
                </a:solidFill>
                <a:effectLst/>
                <a:highlight>
                  <a:srgbClr val="FFFF00"/>
                </a:highlight>
                <a:latin typeface="黑体" panose="02010609060101010101" pitchFamily="2" charset="-122"/>
                <a:ea typeface="黑体" panose="02010609060101010101" pitchFamily="2" charset="-122"/>
                <a:cs typeface="黑体" panose="02010609060101010101" pitchFamily="2" charset="-122"/>
                <a:sym typeface="+mn-ea"/>
              </a:rPr>
              <a:t>吴中四士</a:t>
            </a:r>
            <a:r>
              <a:rPr lang="zh-CN" altLang="en-US" sz="2800" b="1">
                <a:effectLst/>
                <a:highlight>
                  <a:srgbClr val="FFFF00"/>
                </a:highligh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。仅</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全唐诗</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录存</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代答闺梦还》、</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春江花月夜</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两首。</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春江花月夜</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原为</a:t>
            </a:r>
            <a:r>
              <a:rPr lang="zh-CN" altLang="en-US" sz="2800" b="1">
                <a:solidFill>
                  <a:srgbClr val="0070C0"/>
                </a:solidFill>
                <a:effectLst/>
                <a:latin typeface="黑体" panose="02010609060101010101" pitchFamily="2" charset="-122"/>
                <a:ea typeface="黑体" panose="02010609060101010101" pitchFamily="2" charset="-122"/>
                <a:cs typeface="黑体" panose="02010609060101010101" pitchFamily="2" charset="-122"/>
                <a:sym typeface="+mn-ea"/>
              </a:rPr>
              <a:t>《清商曲</a:t>
            </a:r>
            <a:r>
              <a:rPr lang="en-US" altLang="zh-CN" sz="2800" b="1">
                <a:solidFill>
                  <a:srgbClr val="0070C0"/>
                </a:solidFill>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solidFill>
                  <a:srgbClr val="0070C0"/>
                </a:solidFill>
                <a:effectLst/>
                <a:latin typeface="黑体" panose="02010609060101010101" pitchFamily="2" charset="-122"/>
                <a:ea typeface="黑体" panose="02010609060101010101" pitchFamily="2" charset="-122"/>
                <a:cs typeface="黑体" panose="02010609060101010101" pitchFamily="2" charset="-122"/>
                <a:sym typeface="+mn-ea"/>
              </a:rPr>
              <a:t>吴声歌》旧题</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相传由陈后主创制</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属</a:t>
            </a:r>
            <a:r>
              <a:rPr lang="zh-CN" altLang="en-US" sz="2800" b="1">
                <a:solidFill>
                  <a:srgbClr val="C00000"/>
                </a:solidFill>
                <a:effectLst/>
                <a:latin typeface="黑体" panose="02010609060101010101" pitchFamily="2" charset="-122"/>
                <a:ea typeface="黑体" panose="02010609060101010101" pitchFamily="2" charset="-122"/>
                <a:cs typeface="黑体" panose="02010609060101010101" pitchFamily="2" charset="-122"/>
                <a:sym typeface="+mn-ea"/>
              </a:rPr>
              <a:t>宫体诗</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。张若虚却完全突破了宫体诗的藩篱</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语言清新</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叙写了民间游子思妇的离别相思之苦</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面貌为之一新</a:t>
            </a:r>
            <a:r>
              <a:rPr lang="en-US" altLang="zh-CN" sz="2800" b="1">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a:effectLst/>
                <a:latin typeface="黑体" panose="02010609060101010101" pitchFamily="2" charset="-122"/>
                <a:ea typeface="黑体" panose="02010609060101010101" pitchFamily="2" charset="-122"/>
                <a:cs typeface="黑体" panose="02010609060101010101" pitchFamily="2" charset="-122"/>
                <a:sym typeface="+mn-ea"/>
              </a:rPr>
              <a:t>一千多年来为世人所倾倒，诗人因此名垂后世。</a:t>
            </a:r>
            <a:endParaRPr lang="zh-CN" altLang="en-US" sz="2800" b="1">
              <a:effectLst/>
              <a:latin typeface="黑体" panose="02010609060101010101" pitchFamily="2" charset="-122"/>
              <a:ea typeface="黑体" panose="02010609060101010101" pitchFamily="2" charset="-122"/>
              <a:cs typeface="黑体" panose="02010609060101010101" pitchFamily="2" charset="-122"/>
              <a:sym typeface="+mn-ea"/>
            </a:endParaRPr>
          </a:p>
        </p:txBody>
      </p:sp>
      <p:grpSp>
        <p:nvGrpSpPr>
          <p:cNvPr id="20" name="组合 19" title=""/>
          <p:cNvGrpSpPr/>
          <p:nvPr>
            <p:custDataLst>
              <p:tags r:id="rId7"/>
            </p:custDataLst>
          </p:nvPr>
        </p:nvGrpSpPr>
        <p:grpSpPr>
          <a:xfrm>
            <a:off x="686" y="700"/>
            <a:ext cx="3161051" cy="946785"/>
            <a:chOff x="2774" y="1"/>
            <a:chExt cx="4611" cy="1353"/>
          </a:xfrm>
        </p:grpSpPr>
        <p:pic>
          <p:nvPicPr>
            <p:cNvPr id="4" name="图片 3"/>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rot="5400000">
              <a:off x="4403" y="-1628"/>
              <a:ext cx="1353" cy="4611"/>
            </a:xfrm>
            <a:prstGeom prst="rect">
              <a:avLst/>
            </a:prstGeom>
          </p:spPr>
        </p:pic>
        <p:sp>
          <p:nvSpPr>
            <p:cNvPr id="6" name="文本框 5"/>
            <p:cNvSpPr txBox="1"/>
            <p:nvPr>
              <p:custDataLst>
                <p:tags r:id="rId10"/>
              </p:custDataLst>
            </p:nvPr>
          </p:nvSpPr>
          <p:spPr>
            <a:xfrm>
              <a:off x="3295" y="84"/>
              <a:ext cx="3568" cy="1010"/>
            </a:xfrm>
            <a:prstGeom prst="rect">
              <a:avLst/>
            </a:prstGeom>
            <a:noFill/>
          </p:spPr>
          <p:txBody>
            <a:bodyPr wrap="square" rtlCol="0">
              <a:spAutoFit/>
            </a:bodyPr>
            <a:lstStyle/>
            <a:p>
              <a:pPr algn="ctr"/>
              <a:r>
                <a:rPr lang="zh-CN" altLang="en-US" sz="4000" b="1">
                  <a:solidFill>
                    <a:schemeClr val="bg1"/>
                  </a:solidFill>
                  <a:latin typeface="Times New Roman" panose="02020603050405020304" charset="0"/>
                  <a:ea typeface="汉仪颜楷简" panose="00020600040101010101" charset="-122"/>
                </a:rPr>
                <a:t>作者简介</a:t>
              </a:r>
              <a:endParaRPr lang="zh-CN" altLang="en-US" sz="4000" b="1">
                <a:solidFill>
                  <a:schemeClr val="bg1"/>
                </a:solidFill>
                <a:latin typeface="Times New Roman" panose="02020603050405020304" charset="0"/>
                <a:ea typeface="汉仪颜楷简" panose="00020600040101010101" charset="-122"/>
              </a:endParaRPr>
            </a:p>
          </p:txBody>
        </p:sp>
      </p:grpSp>
      <p:pic>
        <p:nvPicPr>
          <p:cNvPr id="8" name="图片 7" title=""/>
          <p:cNvPicPr>
            <a:picLocks noChangeAspect="1"/>
          </p:cNvPicPr>
          <p:nvPr>
            <p:custDataLst>
              <p:tags r:id="rId12"/>
            </p:custDataLst>
          </p:nvPr>
        </p:nvPicPr>
        <p:blipFill>
          <a:blip r:embed="rId11"/>
          <a:stretch>
            <a:fillRect/>
          </a:stretch>
        </p:blipFill>
        <p:spPr>
          <a:xfrm flipH="1">
            <a:off x="191770" y="1267460"/>
            <a:ext cx="2808605" cy="2825115"/>
          </a:xfrm>
          <a:prstGeom prst="rect">
            <a:avLst/>
          </a:prstGeom>
          <a:effectLst/>
        </p:spPr>
      </p:pic>
      <p:pic>
        <p:nvPicPr>
          <p:cNvPr id="9" name="图片 8" title=""/>
          <p:cNvPicPr>
            <a:picLocks noChangeAspect="1"/>
          </p:cNvPicPr>
          <p:nvPr>
            <p:custDataLst>
              <p:tags r:id="rId14"/>
            </p:custDataLst>
          </p:nvPr>
        </p:nvPicPr>
        <p:blipFill>
          <a:blip r:embed="rId13">
            <a:alphaModFix amt="50000"/>
            <a:extLst>
              <a:ext uri="{28A0092B-C50C-407E-A947-70E740481C1C}">
                <a14:useLocalDpi xmlns:a14="http://schemas.microsoft.com/office/drawing/2010/main" val="0"/>
              </a:ext>
            </a:extLst>
          </a:blip>
          <a:stretch>
            <a:fillRect/>
          </a:stretch>
        </p:blipFill>
        <p:spPr>
          <a:xfrm flipH="1">
            <a:off x="10998835" y="0"/>
            <a:ext cx="1193165" cy="1327150"/>
          </a:xfrm>
          <a:prstGeom prst="rect">
            <a:avLst/>
          </a:prstGeom>
          <a:effectLst/>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2" name="图片 1" title=""/>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83820" y="0"/>
            <a:ext cx="12024360" cy="6764020"/>
          </a:xfrm>
          <a:prstGeom prst="rect">
            <a:avLst/>
          </a:prstGeom>
        </p:spPr>
      </p:pic>
      <p:sp>
        <p:nvSpPr>
          <p:cNvPr id="4" name="矩形 3" title=""/>
          <p:cNvSpPr/>
          <p:nvPr>
            <p:custDataLst>
              <p:tags r:id="rId6"/>
            </p:custDataLst>
          </p:nvPr>
        </p:nvSpPr>
        <p:spPr>
          <a:xfrm>
            <a:off x="5147050" y="599790"/>
            <a:ext cx="1897899" cy="521970"/>
          </a:xfrm>
          <a:prstGeom prst="rect">
            <a:avLst/>
          </a:prstGeom>
        </p:spPr>
        <p:txBody>
          <a:bodyPr wrap="square" lIns="91440" tIns="45720" rIns="91440" bIns="45720">
            <a:spAutoFit/>
          </a:bodyPr>
          <a:lstStyle/>
          <a:p>
            <a:pPr lvl="0" algn="dist"/>
            <a:r>
              <a:rPr lang="zh-CN" altLang="en-US" sz="2800">
                <a:solidFill>
                  <a:prstClr val="black"/>
                </a:solidFill>
                <a:latin typeface="黑体" panose="02010609060101010101" pitchFamily="2" charset="-122"/>
                <a:ea typeface="黑体" panose="02010609060101010101" pitchFamily="2" charset="-122"/>
                <a:cs typeface="+mn-ea"/>
                <a:sym typeface="字魂105号-简雅黑" panose="00000500000000000000" pitchFamily="2" charset="-122"/>
              </a:rPr>
              <a:t>知人论世</a:t>
            </a:r>
            <a:endParaRPr lang="zh-CN" altLang="en-US" sz="2800">
              <a:solidFill>
                <a:prstClr val="black"/>
              </a:solidFill>
              <a:latin typeface="黑体" panose="02010609060101010101" pitchFamily="2" charset="-122"/>
              <a:ea typeface="黑体" panose="02010609060101010101" pitchFamily="2" charset="-122"/>
              <a:cs typeface="+mn-ea"/>
              <a:sym typeface="字魂105号-简雅黑" panose="00000500000000000000" pitchFamily="2" charset="-122"/>
            </a:endParaRPr>
          </a:p>
        </p:txBody>
      </p:sp>
      <p:pic>
        <p:nvPicPr>
          <p:cNvPr id="6" name="图片 5" title=""/>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t="40220"/>
          <a:stretch>
            <a:fillRect/>
          </a:stretch>
        </p:blipFill>
        <p:spPr>
          <a:xfrm>
            <a:off x="3427730" y="497840"/>
            <a:ext cx="4763770" cy="2033905"/>
          </a:xfrm>
          <a:prstGeom prst="rect">
            <a:avLst/>
          </a:prstGeom>
        </p:spPr>
      </p:pic>
      <p:pic>
        <p:nvPicPr>
          <p:cNvPr id="7" name="图片 6" title=""/>
          <p:cNvPicPr>
            <a:picLocks noChangeAspect="1"/>
          </p:cNvPicPr>
          <p:nvPr>
            <p:custDataLst>
              <p:tags r:id="rId10"/>
            </p:custDataLst>
          </p:nvPr>
        </p:nvPicPr>
        <p:blipFill>
          <a:blip r:embed="rId9"/>
          <a:stretch>
            <a:fillRect/>
          </a:stretch>
        </p:blipFill>
        <p:spPr>
          <a:xfrm>
            <a:off x="770255" y="1941195"/>
            <a:ext cx="7181215" cy="4578350"/>
          </a:xfrm>
          <a:prstGeom prst="rect">
            <a:avLst/>
          </a:prstGeom>
        </p:spPr>
      </p:pic>
      <p:sp>
        <p:nvSpPr>
          <p:cNvPr id="3" name="圆角矩形 2" title=""/>
          <p:cNvSpPr/>
          <p:nvPr>
            <p:custDataLst>
              <p:tags r:id="rId11"/>
            </p:custDataLst>
          </p:nvPr>
        </p:nvSpPr>
        <p:spPr>
          <a:xfrm>
            <a:off x="1247140" y="1304290"/>
            <a:ext cx="3900170" cy="52768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文本框 7" title=""/>
          <p:cNvSpPr txBox="1"/>
          <p:nvPr>
            <p:custDataLst>
              <p:tags r:id="rId12"/>
            </p:custDataLst>
          </p:nvPr>
        </p:nvSpPr>
        <p:spPr>
          <a:xfrm>
            <a:off x="1358900" y="1332865"/>
            <a:ext cx="4076065" cy="460375"/>
          </a:xfrm>
          <a:prstGeom prst="rect">
            <a:avLst/>
          </a:prstGeom>
          <a:noFill/>
        </p:spPr>
        <p:txBody>
          <a:bodyPr wrap="square" rtlCol="0">
            <a:spAutoFit/>
          </a:bodyPr>
          <a:lstStyle/>
          <a:p>
            <a:r>
              <a:rPr lang="zh-CN" altLang="en-US" sz="2400">
                <a:solidFill>
                  <a:schemeClr val="bg1"/>
                </a:solidFill>
                <a:latin typeface="微软雅黑" panose="020b0503020204020204" charset="-122"/>
                <a:ea typeface="微软雅黑" panose="020b0503020204020204" charset="-122"/>
              </a:rPr>
              <a:t>相关链接</a:t>
            </a:r>
            <a:r>
              <a:rPr lang="en-US" altLang="zh-CN" sz="2400">
                <a:solidFill>
                  <a:schemeClr val="bg1"/>
                </a:solidFill>
                <a:latin typeface="微软雅黑" panose="020b0503020204020204" charset="-122"/>
                <a:ea typeface="微软雅黑" panose="020b0503020204020204" charset="-122"/>
              </a:rPr>
              <a:t>——</a:t>
            </a:r>
            <a:r>
              <a:rPr lang="zh-CN" altLang="en-US" sz="2400">
                <a:solidFill>
                  <a:schemeClr val="bg1"/>
                </a:solidFill>
                <a:latin typeface="微软雅黑" panose="020b0503020204020204" charset="-122"/>
                <a:ea typeface="微软雅黑" panose="020b0503020204020204" charset="-122"/>
              </a:rPr>
              <a:t>春江花月夜</a:t>
            </a:r>
            <a:endParaRPr lang="zh-CN" altLang="en-US" sz="2400">
              <a:solidFill>
                <a:schemeClr val="bg1"/>
              </a:solidFill>
              <a:latin typeface="微软雅黑" panose="020b0503020204020204" charset="-122"/>
              <a:ea typeface="微软雅黑" panose="020b0503020204020204" charset="-122"/>
            </a:endParaRPr>
          </a:p>
        </p:txBody>
      </p:sp>
      <p:sp>
        <p:nvSpPr>
          <p:cNvPr id="9" name="文本框 8" title=""/>
          <p:cNvSpPr txBox="1"/>
          <p:nvPr>
            <p:custDataLst>
              <p:tags r:id="rId13"/>
            </p:custDataLst>
          </p:nvPr>
        </p:nvSpPr>
        <p:spPr>
          <a:xfrm>
            <a:off x="654685" y="1941195"/>
            <a:ext cx="10649585" cy="4304665"/>
          </a:xfrm>
          <a:prstGeom prst="rect">
            <a:avLst/>
          </a:prstGeom>
          <a:noFill/>
        </p:spPr>
        <p:txBody>
          <a:bodyPr wrap="square" rtlCol="0" anchor="t">
            <a:noAutofit/>
          </a:bodyPr>
          <a:lstStyle/>
          <a:p>
            <a:pPr algn="ctr" fontAlgn="auto">
              <a:lnSpc>
                <a:spcPct val="150000"/>
              </a:lnSpc>
            </a:pPr>
            <a: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mn-ea"/>
              </a:rPr>
              <a:t>诗歌的地位</a:t>
            </a:r>
            <a:endPar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3200">
                <a:sym typeface="+mn-ea"/>
              </a:rPr>
              <a:t>《春江花月夜》历来为世人所倾倒，荣膺</a:t>
            </a:r>
            <a:r>
              <a:rPr lang="zh-CN" altLang="en-US" sz="3200">
                <a:solidFill>
                  <a:srgbClr val="C00000"/>
                </a:solidFill>
                <a:highlight>
                  <a:srgbClr val="FFFF00"/>
                </a:highlight>
                <a:sym typeface="+mn-ea"/>
              </a:rPr>
              <a:t>“孤篇压全唐”、“盛唐第一诗” 、“春风第一花”、“孤篇横绝，竟为大家”</a:t>
            </a:r>
            <a:r>
              <a:rPr lang="zh-CN" altLang="en-US" sz="3200">
                <a:sym typeface="+mn-ea"/>
              </a:rPr>
              <a:t>等赞誉。被</a:t>
            </a:r>
            <a:r>
              <a:rPr lang="zh-CN" altLang="en-US" sz="3200">
                <a:solidFill>
                  <a:srgbClr val="C00000"/>
                </a:solidFill>
                <a:sym typeface="+mn-ea"/>
              </a:rPr>
              <a:t>闻一多</a:t>
            </a:r>
            <a:r>
              <a:rPr lang="zh-CN" altLang="en-US" sz="3200">
                <a:sym typeface="+mn-ea"/>
              </a:rPr>
              <a:t>先生誉为</a:t>
            </a:r>
            <a:r>
              <a:rPr lang="zh-CN" altLang="en-US" sz="3200">
                <a:solidFill>
                  <a:srgbClr val="C00000"/>
                </a:solidFill>
                <a:highlight>
                  <a:srgbClr val="FFFF00"/>
                </a:highlight>
                <a:sym typeface="+mn-ea"/>
              </a:rPr>
              <a:t>“诗中的诗，顶峰上的顶峰”</a:t>
            </a:r>
            <a:r>
              <a:rPr lang="zh-CN" altLang="en-US" sz="3200">
                <a:sym typeface="+mn-ea"/>
              </a:rPr>
              <a:t>。日本汉学家：“中国古代只有两首好诗，</a:t>
            </a:r>
            <a:r>
              <a:rPr lang="zh-CN" altLang="en-US" sz="3200">
                <a:highlight>
                  <a:srgbClr val="FFFF00"/>
                </a:highlight>
                <a:sym typeface="+mn-ea"/>
              </a:rPr>
              <a:t>一首是白居易的《长恨歌》，一首是张若虚的《春江花月夜》。</a:t>
            </a:r>
            <a:r>
              <a:rPr lang="zh-CN" altLang="en-US" sz="3200">
                <a:sym typeface="+mn-ea"/>
              </a:rPr>
              <a:t>”</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4"/>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42" name="图片 41" title=""/>
          <p:cNvPicPr>
            <a:picLocks noChangeAspect="1"/>
          </p:cNvPicPr>
          <p:nvPr>
            <p:custDataLst>
              <p:tags r:id="rId4"/>
            </p:custDataLst>
          </p:nvPr>
        </p:nvPicPr>
        <p:blipFill>
          <a:blip r:embed="rId3"/>
          <a:stretch>
            <a:fillRect/>
          </a:stretch>
        </p:blipFill>
        <p:spPr>
          <a:xfrm>
            <a:off x="-10" y="0"/>
            <a:ext cx="12192000" cy="6858000"/>
          </a:xfrm>
          <a:prstGeom prst="rect">
            <a:avLst/>
          </a:prstGeom>
          <a:noFill/>
        </p:spPr>
      </p:pic>
      <p:sp>
        <p:nvSpPr>
          <p:cNvPr id="5" name="矩形: 圆角 4" title=""/>
          <p:cNvSpPr/>
          <p:nvPr>
            <p:custDataLst>
              <p:tags r:id="rId5"/>
            </p:custDataLst>
          </p:nvPr>
        </p:nvSpPr>
        <p:spPr>
          <a:xfrm>
            <a:off x="357505" y="1010285"/>
            <a:ext cx="11577320" cy="5500370"/>
          </a:xfrm>
          <a:prstGeom prst="roundRect">
            <a:avLst>
              <a:gd name="adj" fmla="val 265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title=""/>
          <p:cNvSpPr txBox="1"/>
          <p:nvPr>
            <p:custDataLst>
              <p:tags r:id="rId6"/>
            </p:custDataLst>
          </p:nvPr>
        </p:nvSpPr>
        <p:spPr>
          <a:xfrm>
            <a:off x="422275" y="1073150"/>
            <a:ext cx="11512550" cy="5406390"/>
          </a:xfrm>
          <a:prstGeom prst="rect">
            <a:avLst/>
          </a:prstGeom>
          <a:noFill/>
        </p:spPr>
        <p:txBody>
          <a:bodyPr wrap="square" rtlCol="0">
            <a:spAutoFit/>
          </a:bodyPr>
          <a:lstStyle/>
          <a:p>
            <a:pPr>
              <a:lnSpc>
                <a:spcPct val="120000"/>
              </a:lnSpc>
            </a:pPr>
            <a:r>
              <a:rPr lang="en-US" altLang="zh-CN" sz="3200">
                <a:latin typeface="华文楷体" panose="02010600040101010101" charset="-122"/>
                <a:ea typeface="华文楷体" panose="02010600040101010101" charset="-122"/>
                <a:cs typeface="华文楷体" panose="02010600040101010101" charset="-122"/>
                <a:sym typeface="+mn-ea"/>
              </a:rPr>
              <a:t>    </a:t>
            </a:r>
            <a:r>
              <a:rPr lang="en-US" altLang="zh-CN" sz="3200" b="1">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a:t>
            </a:r>
            <a:r>
              <a:rPr lang="zh-CN" altLang="en-US" sz="3200" b="1">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春江花月夜</a:t>
            </a:r>
            <a:r>
              <a:rPr lang="en-US" altLang="zh-CN" sz="3200" b="1">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a:t>
            </a:r>
            <a:r>
              <a:rPr lang="zh-CN" altLang="en-US" sz="3200" b="1">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原为</a:t>
            </a:r>
            <a:r>
              <a:rPr lang="zh-CN" altLang="en-US" sz="3200" b="1">
                <a:solidFill>
                  <a:srgbClr val="FF0000"/>
                </a:solidFill>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乐府旧题</a:t>
            </a:r>
            <a:r>
              <a:rPr lang="en-US" altLang="zh-CN" sz="3200" b="1">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a:t>
            </a:r>
            <a:r>
              <a:rPr lang="zh-CN" altLang="en-US" sz="3200" b="1">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属</a:t>
            </a:r>
            <a:r>
              <a:rPr lang="zh-CN" altLang="en-US" sz="3200" b="1">
                <a:solidFill>
                  <a:srgbClr val="FF0000"/>
                </a:solidFill>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宫体诗。</a:t>
            </a:r>
            <a:r>
              <a:rPr lang="zh-CN" altLang="en-US" sz="3200" b="1" u="sng">
                <a:solidFill>
                  <a:srgbClr val="0070C0"/>
                </a:solidFill>
                <a:effectLst>
                  <a:outerShdw blurRad="38100" dist="38100" dir="2700000">
                    <a:srgbClr val="FFFFFF"/>
                  </a:outerShdw>
                </a:effectLst>
                <a:latin typeface="+mj-lt"/>
                <a:ea typeface="+mj-lt"/>
                <a:cs typeface="+mj-lt"/>
                <a:sym typeface="+mn-ea"/>
              </a:rPr>
              <a:t>（</a:t>
            </a:r>
            <a:r>
              <a:rPr lang="zh-CN" altLang="en-US" sz="3200" b="1" u="sng">
                <a:solidFill>
                  <a:srgbClr val="0070C0"/>
                </a:solidFill>
                <a:latin typeface="+mj-lt"/>
                <a:ea typeface="+mj-lt"/>
                <a:cs typeface="+mj-lt"/>
                <a:sym typeface="+mn-ea"/>
              </a:rPr>
              <a:t>指以南朝梁简文帝萧纲为太子时的东宫，以及陈后主、隋炀帝、唐太宗等几个宫廷为中心的诗歌。</a:t>
            </a:r>
            <a:r>
              <a:rPr lang="zh-CN" altLang="en-US" sz="3200" b="1" u="sng">
                <a:solidFill>
                  <a:srgbClr val="FF0000"/>
                </a:solidFill>
                <a:latin typeface="+mj-lt"/>
                <a:ea typeface="+mj-lt"/>
                <a:cs typeface="+mj-lt"/>
                <a:sym typeface="+mn-ea"/>
              </a:rPr>
              <a:t>“宫体”既指一种描写宫廷生活的诗体，又指在宫廷所形成的一种诗风，</a:t>
            </a:r>
            <a:r>
              <a:rPr lang="zh-CN" altLang="en-US" sz="3200" b="1" u="sng">
                <a:solidFill>
                  <a:srgbClr val="0070C0"/>
                </a:solidFill>
                <a:latin typeface="+mj-lt"/>
                <a:ea typeface="+mj-lt"/>
                <a:cs typeface="+mj-lt"/>
                <a:sym typeface="+mn-ea"/>
              </a:rPr>
              <a:t>始于简文帝萧纲。萧纲为太子时，常与文人墨客在东宫相互唱和。其内容</a:t>
            </a:r>
            <a:r>
              <a:rPr lang="zh-CN" altLang="en-US" sz="3200" b="1" u="sng">
                <a:solidFill>
                  <a:srgbClr val="FF0000"/>
                </a:solidFill>
                <a:latin typeface="+mj-lt"/>
                <a:ea typeface="+mj-lt"/>
                <a:cs typeface="+mj-lt"/>
                <a:sym typeface="+mn-ea"/>
              </a:rPr>
              <a:t>多是宫廷生活及男女私情，形式上则追求词藻靡丽</a:t>
            </a:r>
            <a:r>
              <a:rPr lang="zh-CN" altLang="en-US" sz="3200" b="1" u="sng">
                <a:solidFill>
                  <a:srgbClr val="0070C0"/>
                </a:solidFill>
                <a:latin typeface="+mj-lt"/>
                <a:ea typeface="+mj-lt"/>
                <a:cs typeface="+mj-lt"/>
                <a:sym typeface="+mn-ea"/>
              </a:rPr>
              <a:t>，时称“宫体”。后来也称艳情诗为宫体诗。）</a:t>
            </a:r>
            <a:r>
              <a:rPr lang="zh-CN" altLang="en-US" sz="3200" b="1">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张若虚却</a:t>
            </a:r>
            <a:r>
              <a:rPr lang="zh-CN" altLang="en-US" sz="3200" b="1">
                <a:solidFill>
                  <a:srgbClr val="C00000"/>
                </a:solidFill>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完全突破了宫体诗的藩篱</a:t>
            </a:r>
            <a:r>
              <a:rPr lang="en-US" altLang="zh-CN" sz="3200" b="1">
                <a:solidFill>
                  <a:srgbClr val="C00000"/>
                </a:solidFill>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a:t>
            </a:r>
            <a:r>
              <a:rPr lang="zh-CN" altLang="en-US" sz="3200" b="1">
                <a:solidFill>
                  <a:srgbClr val="C00000"/>
                </a:solidFill>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语言清新</a:t>
            </a:r>
            <a:r>
              <a:rPr lang="en-US" altLang="zh-CN" sz="3200" b="1">
                <a:solidFill>
                  <a:srgbClr val="C00000"/>
                </a:solidFill>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a:t>
            </a:r>
            <a:r>
              <a:rPr lang="zh-CN" altLang="en-US" sz="3200" b="1">
                <a:solidFill>
                  <a:srgbClr val="C00000"/>
                </a:solidFill>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叙写了民间游子思妇的离别相思之苦</a:t>
            </a:r>
            <a:r>
              <a:rPr lang="en-US" altLang="zh-CN" sz="3200" b="1">
                <a:solidFill>
                  <a:srgbClr val="C00000"/>
                </a:solidFill>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a:t>
            </a:r>
            <a:r>
              <a:rPr lang="zh-CN" altLang="en-US" sz="3200" b="1">
                <a:solidFill>
                  <a:srgbClr val="C00000"/>
                </a:solidFill>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面貌为之一新。</a:t>
            </a:r>
            <a:r>
              <a:rPr lang="zh-CN" altLang="en-US" sz="3200" b="1">
                <a:effectLst>
                  <a:outerShdw blurRad="38100" dist="38100" dir="2700000">
                    <a:srgbClr val="FFFFFF"/>
                  </a:outerShdw>
                </a:effectLst>
                <a:latin typeface="华文楷体" panose="02010600040101010101" charset="-122"/>
                <a:ea typeface="华文楷体" panose="02010600040101010101" charset="-122"/>
                <a:cs typeface="华文楷体" panose="02010600040101010101" charset="-122"/>
                <a:sym typeface="+mn-ea"/>
              </a:rPr>
              <a:t>千多年来为世人倾倒，诗人因此名垂后世。</a:t>
            </a:r>
            <a:r>
              <a:rPr lang="zh-CN" altLang="en-US" sz="3200" b="1">
                <a:effectLst/>
                <a:latin typeface="华文楷体" panose="02010600040101010101" charset="-122"/>
                <a:ea typeface="华文楷体" panose="02010600040101010101" charset="-122"/>
                <a:cs typeface="华文楷体" panose="02010600040101010101" charset="-122"/>
                <a:sym typeface="+mn-ea"/>
              </a:rPr>
              <a:t> </a:t>
            </a:r>
            <a:r>
              <a:rPr lang="en-US" altLang="zh-CN" sz="3200" b="1">
                <a:latin typeface="华文楷体" panose="02010600040101010101" charset="-122"/>
                <a:ea typeface="华文楷体" panose="02010600040101010101" charset="-122"/>
                <a:cs typeface="华文楷体" panose="02010600040101010101" charset="-122"/>
                <a:sym typeface="+mn-ea"/>
              </a:rPr>
              <a:t> </a:t>
            </a:r>
            <a:endParaRPr lang="zh-CN" altLang="en-US" sz="3200" b="1">
              <a:effectLst/>
              <a:latin typeface="华文楷体" panose="02010600040101010101" charset="-122"/>
              <a:ea typeface="华文楷体" panose="02010600040101010101" charset="-122"/>
              <a:cs typeface="华文楷体" panose="02010600040101010101" charset="-122"/>
            </a:endParaRPr>
          </a:p>
        </p:txBody>
      </p:sp>
      <p:grpSp>
        <p:nvGrpSpPr>
          <p:cNvPr id="20" name="组合 19" title=""/>
          <p:cNvGrpSpPr/>
          <p:nvPr>
            <p:custDataLst>
              <p:tags r:id="rId7"/>
            </p:custDataLst>
          </p:nvPr>
        </p:nvGrpSpPr>
        <p:grpSpPr>
          <a:xfrm>
            <a:off x="635" y="635"/>
            <a:ext cx="3352165" cy="946785"/>
            <a:chOff x="2774" y="1"/>
            <a:chExt cx="4611" cy="1353"/>
          </a:xfrm>
        </p:grpSpPr>
        <p:pic>
          <p:nvPicPr>
            <p:cNvPr id="4" name="图片 3"/>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rot="5400000">
              <a:off x="4403" y="-1628"/>
              <a:ext cx="1353" cy="4611"/>
            </a:xfrm>
            <a:prstGeom prst="rect">
              <a:avLst/>
            </a:prstGeom>
          </p:spPr>
        </p:pic>
        <p:sp>
          <p:nvSpPr>
            <p:cNvPr id="6" name="文本框 5"/>
            <p:cNvSpPr txBox="1"/>
            <p:nvPr>
              <p:custDataLst>
                <p:tags r:id="rId10"/>
              </p:custDataLst>
            </p:nvPr>
          </p:nvSpPr>
          <p:spPr>
            <a:xfrm>
              <a:off x="3127" y="89"/>
              <a:ext cx="3568" cy="1010"/>
            </a:xfrm>
            <a:prstGeom prst="rect">
              <a:avLst/>
            </a:prstGeom>
            <a:noFill/>
          </p:spPr>
          <p:txBody>
            <a:bodyPr wrap="square" rtlCol="0">
              <a:spAutoFit/>
            </a:bodyPr>
            <a:lstStyle/>
            <a:p>
              <a:pPr algn="ctr"/>
              <a:r>
                <a:rPr lang="zh-CN" altLang="en-US" sz="4000" b="1">
                  <a:solidFill>
                    <a:schemeClr val="bg1"/>
                  </a:solidFill>
                  <a:latin typeface="Times New Roman" panose="02020603050405020304" charset="0"/>
                  <a:ea typeface="汉仪颜楷简" panose="00020600040101010101" charset="-122"/>
                </a:rPr>
                <a:t>文体知识</a:t>
              </a:r>
              <a:endParaRPr lang="zh-CN" altLang="en-US" sz="4000" b="1">
                <a:solidFill>
                  <a:schemeClr val="bg1"/>
                </a:solidFill>
                <a:latin typeface="Times New Roman" panose="02020603050405020304" charset="0"/>
                <a:ea typeface="汉仪颜楷简" panose="00020600040101010101" charset="-122"/>
              </a:endParaRPr>
            </a:p>
          </p:txBody>
        </p:sp>
      </p:grpSp>
      <p:pic>
        <p:nvPicPr>
          <p:cNvPr id="9" name="图片 8" title=""/>
          <p:cNvPicPr>
            <a:picLocks noChangeAspect="1"/>
          </p:cNvPicPr>
          <p:nvPr>
            <p:custDataLst>
              <p:tags r:id="rId12"/>
            </p:custDataLst>
          </p:nvPr>
        </p:nvPicPr>
        <p:blipFill>
          <a:blip r:embed="rId11">
            <a:alphaModFix amt="50000"/>
            <a:extLst>
              <a:ext uri="{28A0092B-C50C-407E-A947-70E740481C1C}">
                <a14:useLocalDpi xmlns:a14="http://schemas.microsoft.com/office/drawing/2010/main" val="0"/>
              </a:ext>
            </a:extLst>
          </a:blip>
          <a:stretch>
            <a:fillRect/>
          </a:stretch>
        </p:blipFill>
        <p:spPr>
          <a:xfrm flipH="1">
            <a:off x="10946130" y="0"/>
            <a:ext cx="1245870" cy="1385570"/>
          </a:xfrm>
          <a:prstGeom prst="rect">
            <a:avLst/>
          </a:prstGeom>
          <a:effectLst/>
        </p:spPr>
      </p:pic>
    </p:spTree>
  </p:cSld>
  <p:clrMapOvr>
    <a:masterClrMapping/>
  </p:clrMapOvr>
  <p:transition/>
  <p:timing/>
</p:sld>
</file>

<file path=ppt/tags/tag1.xml><?xml version="1.0" encoding="utf-8"?>
<p:tagLst xmlns:p="http://schemas.openxmlformats.org/presentationml/2006/main">
  <p:tag name="AS_UNIQUEID" val="2839"/>
</p:tagLst>
</file>

<file path=ppt/tags/tag10.xml><?xml version="1.0" encoding="utf-8"?>
<p:tagLst xmlns:p="http://schemas.openxmlformats.org/presentationml/2006/main">
  <p:tag name="AS_UNIQUEID" val="2840"/>
</p:tagLst>
</file>

<file path=ppt/tags/tag100.xml><?xml version="1.0" encoding="utf-8"?>
<p:tagLst xmlns:p="http://schemas.openxmlformats.org/presentationml/2006/main">
  <p:tag name="AS_UNIQUEID" val="226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1.xml><?xml version="1.0" encoding="utf-8"?>
<p:tagLst xmlns:p="http://schemas.openxmlformats.org/presentationml/2006/main">
  <p:tag name="AS_UNIQUEID" val="226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2.xml><?xml version="1.0" encoding="utf-8"?>
<p:tagLst xmlns:p="http://schemas.openxmlformats.org/presentationml/2006/main">
  <p:tag name="AS_UNIQUEID" val="226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3.xml><?xml version="1.0" encoding="utf-8"?>
<p:tagLst xmlns:p="http://schemas.openxmlformats.org/presentationml/2006/main">
  <p:tag name="AS_UNIQUEID" val="226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4.xml><?xml version="1.0" encoding="utf-8"?>
<p:tagLst xmlns:p="http://schemas.openxmlformats.org/presentationml/2006/main">
  <p:tag name="AS_UNIQUEID" val="226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EXT_FILL_FORE_SCHEMECOLOR_INDEX" val="2"/>
  <p:tag name="KSO_WM_UNIT_TEXT_FILL_FORE_SCHEMECOLOR_INDEX_BRIGHTNESS" val="0"/>
  <p:tag name="KSO_WM_UNIT_TEXT_FILL_TYPE" val="1"/>
  <p:tag name="KSO_WM_UNIT_TYPE" val="i"/>
  <p:tag name="WM_BEAUTIFY_SHAPE_IDENTITY" val="{81bd0663-0ea4-4038-bcb4-f5644a47ac72}"/>
</p:tagLst>
</file>

<file path=ppt/tags/tag105.xml><?xml version="1.0" encoding="utf-8"?>
<p:tagLst xmlns:p="http://schemas.openxmlformats.org/presentationml/2006/main">
  <p:tag name="AS_UNIQUEID" val="2267"/>
</p:tagLst>
</file>

<file path=ppt/tags/tag106.xml><?xml version="1.0" encoding="utf-8"?>
<p:tagLst xmlns:p="http://schemas.openxmlformats.org/presentationml/2006/main">
  <p:tag name="AS_UNIQUEID" val="2268"/>
  <p:tag name="KSO_WM_UNIT_TEXT_FILL_FORE_SCHEMECOLOR_INDEX" val="13"/>
  <p:tag name="KSO_WM_UNIT_TEXT_FILL_FORE_SCHEMECOLOR_INDEX_BRIGHTNESS" val="0"/>
  <p:tag name="KSO_WM_UNIT_TEXT_FILL_TYPE" val="1"/>
</p:tagLst>
</file>

<file path=ppt/tags/tag107.xml><?xml version="1.0" encoding="utf-8"?>
<p:tagLst xmlns:p="http://schemas.openxmlformats.org/presentationml/2006/main">
  <p:tag name="AS_UNIQUEID" val="2269"/>
  <p:tag name="KSO_WM_UNIT_TEXT_FILL_FORE_SCHEMECOLOR_INDEX" val="13"/>
  <p:tag name="KSO_WM_UNIT_TEXT_FILL_FORE_SCHEMECOLOR_INDEX_BRIGHTNESS" val="0"/>
  <p:tag name="KSO_WM_UNIT_TEXT_FILL_TYPE" val="1"/>
</p:tagLst>
</file>

<file path=ppt/tags/tag108.xml><?xml version="1.0" encoding="utf-8"?>
<p:tagLst xmlns:p="http://schemas.openxmlformats.org/presentationml/2006/main">
  <p:tag name="AS_UNIQUEID" val="2270"/>
  <p:tag name="KSO_WM_UNIT_TEXT_FILL_FORE_SCHEMECOLOR_INDEX" val="13"/>
  <p:tag name="KSO_WM_UNIT_TEXT_FILL_FORE_SCHEMECOLOR_INDEX_BRIGHTNESS" val="0"/>
  <p:tag name="KSO_WM_UNIT_TEXT_FILL_TYPE" val="1"/>
</p:tagLst>
</file>

<file path=ppt/tags/tag109.xml><?xml version="1.0" encoding="utf-8"?>
<p:tagLst xmlns:p="http://schemas.openxmlformats.org/presentationml/2006/main">
  <p:tag name="AS_UNIQUEID" val="2850"/>
</p:tagLst>
</file>

<file path=ppt/tags/tag11.xml><?xml version="1.0" encoding="utf-8"?>
<p:tagLst xmlns:p="http://schemas.openxmlformats.org/presentationml/2006/main">
  <p:tag name="AS_UNIQUEID" val="217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2272"/>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11.xml><?xml version="1.0" encoding="utf-8"?>
<p:tagLst xmlns:p="http://schemas.openxmlformats.org/presentationml/2006/main">
  <p:tag name="AS_UNIQUEID" val="227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2.xml><?xml version="1.0" encoding="utf-8"?>
<p:tagLst xmlns:p="http://schemas.openxmlformats.org/presentationml/2006/main">
  <p:tag name="AS_UNIQUEID" val="227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3.xml><?xml version="1.0" encoding="utf-8"?>
<p:tagLst xmlns:p="http://schemas.openxmlformats.org/presentationml/2006/main">
  <p:tag name="AS_UNIQUEID" val="227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4.xml><?xml version="1.0" encoding="utf-8"?>
<p:tagLst xmlns:p="http://schemas.openxmlformats.org/presentationml/2006/main">
  <p:tag name="AS_UNIQUEID" val="227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5.xml><?xml version="1.0" encoding="utf-8"?>
<p:tagLst xmlns:p="http://schemas.openxmlformats.org/presentationml/2006/main">
  <p:tag name="AS_UNIQUEID" val="227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6.xml><?xml version="1.0" encoding="utf-8"?>
<p:tagLst xmlns:p="http://schemas.openxmlformats.org/presentationml/2006/main">
  <p:tag name="AS_UNIQUEID" val="2851"/>
</p:tagLst>
</file>

<file path=ppt/tags/tag117.xml><?xml version="1.0" encoding="utf-8"?>
<p:tagLst xmlns:p="http://schemas.openxmlformats.org/presentationml/2006/main">
  <p:tag name="AS_UNIQUEID" val="2852"/>
</p:tagLst>
</file>

<file path=ppt/tags/tag118.xml><?xml version="1.0" encoding="utf-8"?>
<p:tagLst xmlns:p="http://schemas.openxmlformats.org/presentationml/2006/main">
  <p:tag name="AS_UNIQUEID" val="2853"/>
</p:tagLst>
</file>

<file path=ppt/tags/tag119.xml><?xml version="1.0" encoding="utf-8"?>
<p:tagLst xmlns:p="http://schemas.openxmlformats.org/presentationml/2006/main">
  <p:tag name="AS_UNIQUEID" val="2854"/>
</p:tagLst>
</file>

<file path=ppt/tags/tag12.xml><?xml version="1.0" encoding="utf-8"?>
<p:tagLst xmlns:p="http://schemas.openxmlformats.org/presentationml/2006/main">
  <p:tag name="AS_UNIQUEID" val="217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2855"/>
</p:tagLst>
</file>

<file path=ppt/tags/tag121.xml><?xml version="1.0" encoding="utf-8"?>
<p:tagLst xmlns:p="http://schemas.openxmlformats.org/presentationml/2006/main">
  <p:tag name="AS_UNIQUEID" val="2856"/>
</p:tagLst>
</file>

<file path=ppt/tags/tag122.xml><?xml version="1.0" encoding="utf-8"?>
<p:tagLst xmlns:p="http://schemas.openxmlformats.org/presentationml/2006/main">
  <p:tag name="AS_UNIQUEID" val="2857"/>
</p:tagLst>
</file>

<file path=ppt/tags/tag123.xml><?xml version="1.0" encoding="utf-8"?>
<p:tagLst xmlns:p="http://schemas.openxmlformats.org/presentationml/2006/main">
  <p:tag name="AS_UNIQUEID" val="2858"/>
</p:tagLst>
</file>

<file path=ppt/tags/tag124.xml><?xml version="1.0" encoding="utf-8"?>
<p:tagLst xmlns:p="http://schemas.openxmlformats.org/presentationml/2006/main">
  <p:tag name="AS_UNIQUEID" val="2279"/>
  <p:tag name="KSO_WM_BEAUTIFY_FLAG" val="#wm#"/>
  <p:tag name="KSO_WM_TAG_VERSION" val="1.0"/>
  <p:tag name="KSO_WM_TEMPLATE_CATEGORY" val="custom"/>
  <p:tag name="KSO_WM_TEMPLATE_INDEX" val="20200260"/>
  <p:tag name="KSO_WM_UNIT_COMPATIBLE" val="0"/>
  <p:tag name="KSO_WM_UNIT_DIAGRAM_ISNUMVISUAL" val="0"/>
  <p:tag name="KSO_WM_UNIT_DIAGRAM_ISREFERUNIT" val="0"/>
  <p:tag name="KSO_WM_UNIT_HIGHLIGHT" val="0"/>
  <p:tag name="KSO_WM_UNIT_ID" val="_0**"/>
  <p:tag name="KSO_WM_UNIT_LAYERLEVEL" val="1"/>
</p:tagLst>
</file>

<file path=ppt/tags/tag125.xml><?xml version="1.0" encoding="utf-8"?>
<p:tagLst xmlns:p="http://schemas.openxmlformats.org/presentationml/2006/main">
  <p:tag name="AS_UNIQUEID" val="2280"/>
  <p:tag name="KSO_WM_BEAUTIFY_FLAG" val="#wm#"/>
  <p:tag name="KSO_WM_TAG_VERSION" val="1.0"/>
  <p:tag name="KSO_WM_TEMPLATE_CATEGORY" val="custom"/>
  <p:tag name="KSO_WM_TEMPLATE_INDEX" val="20200260"/>
  <p:tag name="KSO_WM_UNIT_COMPATIBLE" val="0"/>
  <p:tag name="KSO_WM_UNIT_DIAGRAM_ISNUMVISUAL" val="0"/>
  <p:tag name="KSO_WM_UNIT_DIAGRAM_ISREFERUNIT" val="0"/>
  <p:tag name="KSO_WM_UNIT_HIGHLIGHT" val="0"/>
  <p:tag name="KSO_WM_UNIT_ID" val="_0**"/>
  <p:tag name="KSO_WM_UNIT_LAYERLEVEL" val="1"/>
</p:tagLst>
</file>

<file path=ppt/tags/tag126.xml><?xml version="1.0" encoding="utf-8"?>
<p:tagLst xmlns:p="http://schemas.openxmlformats.org/presentationml/2006/main">
  <p:tag name="AS_UNIQUEID" val="228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7.xml><?xml version="1.0" encoding="utf-8"?>
<p:tagLst xmlns:p="http://schemas.openxmlformats.org/presentationml/2006/main">
  <p:tag name="AS_UNIQUEID" val="228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8.xml><?xml version="1.0" encoding="utf-8"?>
<p:tagLst xmlns:p="http://schemas.openxmlformats.org/presentationml/2006/main">
  <p:tag name="AS_UNIQUEID" val="228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9.xml><?xml version="1.0" encoding="utf-8"?>
<p:tagLst xmlns:p="http://schemas.openxmlformats.org/presentationml/2006/main">
  <p:tag name="AS_UNIQUEID" val="2284"/>
  <p:tag name="KSO_WM_BEAUTIFY_FLAG" val="#wm#"/>
  <p:tag name="KSO_WM_TAG_VERSION" val="1.0"/>
  <p:tag name="KSO_WM_TEMPLATE_CATEGORY" val="custom"/>
  <p:tag name="KSO_WM_TEMPLATE_COLOR_TYPE" val="1"/>
  <p:tag name="KSO_WM_TEMPLATE_INDEX" val="20200260"/>
  <p:tag name="KSO_WM_TEMPLATE_MASTER_THUMB_INDEX" val="12"/>
  <p:tag name="KSO_WM_TEMPLATE_MASTER_TYPE" val="1"/>
  <p:tag name="KSO_WM_TEMPLATE_SUBCATEGORY" val="0"/>
  <p:tag name="KSO_WM_TEMPLATE_THUMBS_INDEX" val="1、9、10、11、18"/>
  <p:tag name="KSO_WM_UNIT_SHOW_EDIT_AREA_INDICATION" val="0"/>
</p:tagLst>
</file>

<file path=ppt/tags/tag13.xml><?xml version="1.0" encoding="utf-8"?>
<p:tagLst xmlns:p="http://schemas.openxmlformats.org/presentationml/2006/main">
  <p:tag name="AS_UNIQUEID" val="217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AS_UNIQUEID" val="2783"/>
</p:tagLst>
</file>

<file path=ppt/tags/tag131.xml><?xml version="1.0" encoding="utf-8"?>
<p:tagLst xmlns:p="http://schemas.openxmlformats.org/presentationml/2006/main">
  <p:tag name="AS_UNIQUEID" val="2859"/>
</p:tagLst>
</file>

<file path=ppt/tags/tag132.xml><?xml version="1.0" encoding="utf-8"?>
<p:tagLst xmlns:p="http://schemas.openxmlformats.org/presentationml/2006/main">
  <p:tag name="AS_UNIQUEID" val="2860"/>
</p:tagLst>
</file>

<file path=ppt/tags/tag133.xml><?xml version="1.0" encoding="utf-8"?>
<p:tagLst xmlns:p="http://schemas.openxmlformats.org/presentationml/2006/main">
  <p:tag name="AS_UNIQUEID" val="2286"/>
</p:tagLst>
</file>

<file path=ppt/tags/tag134.xml><?xml version="1.0" encoding="utf-8"?>
<p:tagLst xmlns:p="http://schemas.openxmlformats.org/presentationml/2006/main">
  <p:tag name="AS_UNIQUEID" val="2287"/>
</p:tagLst>
</file>

<file path=ppt/tags/tag135.xml><?xml version="1.0" encoding="utf-8"?>
<p:tagLst xmlns:p="http://schemas.openxmlformats.org/presentationml/2006/main">
  <p:tag name="AS_UNIQUEID" val="2288"/>
</p:tagLst>
</file>

<file path=ppt/tags/tag136.xml><?xml version="1.0" encoding="utf-8"?>
<p:tagLst xmlns:p="http://schemas.openxmlformats.org/presentationml/2006/main">
  <p:tag name="AS_UNIQUEID" val="2289"/>
</p:tagLst>
</file>

<file path=ppt/tags/tag137.xml><?xml version="1.0" encoding="utf-8"?>
<p:tagLst xmlns:p="http://schemas.openxmlformats.org/presentationml/2006/main">
  <p:tag name="AS_UNIQUEID" val="2290"/>
</p:tagLst>
</file>

<file path=ppt/tags/tag138.xml><?xml version="1.0" encoding="utf-8"?>
<p:tagLst xmlns:p="http://schemas.openxmlformats.org/presentationml/2006/main">
  <p:tag name="AS_UNIQUEID" val="2291"/>
</p:tagLst>
</file>

<file path=ppt/tags/tag139.xml><?xml version="1.0" encoding="utf-8"?>
<p:tagLst xmlns:p="http://schemas.openxmlformats.org/presentationml/2006/main">
  <p:tag name="AS_UNIQUEID" val="2861"/>
</p:tagLst>
</file>

<file path=ppt/tags/tag14.xml><?xml version="1.0" encoding="utf-8"?>
<p:tagLst xmlns:p="http://schemas.openxmlformats.org/presentationml/2006/main">
  <p:tag name="AS_UNIQUEID" val="217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AS_UNIQUEID" val="2293"/>
</p:tagLst>
</file>

<file path=ppt/tags/tag141.xml><?xml version="1.0" encoding="utf-8"?>
<p:tagLst xmlns:p="http://schemas.openxmlformats.org/presentationml/2006/main">
  <p:tag name="AS_UNIQUEID" val="2294"/>
</p:tagLst>
</file>

<file path=ppt/tags/tag142.xml><?xml version="1.0" encoding="utf-8"?>
<p:tagLst xmlns:p="http://schemas.openxmlformats.org/presentationml/2006/main">
  <p:tag name="AS_UNIQUEID" val="2295"/>
</p:tagLst>
</file>

<file path=ppt/tags/tag143.xml><?xml version="1.0" encoding="utf-8"?>
<p:tagLst xmlns:p="http://schemas.openxmlformats.org/presentationml/2006/main">
  <p:tag name="AS_UNIQUEID" val="2296"/>
</p:tagLst>
</file>

<file path=ppt/tags/tag144.xml><?xml version="1.0" encoding="utf-8"?>
<p:tagLst xmlns:p="http://schemas.openxmlformats.org/presentationml/2006/main">
  <p:tag name="AS_UNIQUEID" val="2862"/>
</p:tagLst>
</file>

<file path=ppt/tags/tag145.xml><?xml version="1.0" encoding="utf-8"?>
<p:tagLst xmlns:p="http://schemas.openxmlformats.org/presentationml/2006/main">
  <p:tag name="AS_UNIQUEID" val="2793"/>
</p:tagLst>
</file>

<file path=ppt/tags/tag146.xml><?xml version="1.0" encoding="utf-8"?>
<p:tagLst xmlns:p="http://schemas.openxmlformats.org/presentationml/2006/main">
  <p:tag name="AS_UNIQUEID" val="2794"/>
</p:tagLst>
</file>

<file path=ppt/tags/tag147.xml><?xml version="1.0" encoding="utf-8"?>
<p:tagLst xmlns:p="http://schemas.openxmlformats.org/presentationml/2006/main">
  <p:tag name="AS_UNIQUEID" val="2795"/>
</p:tagLst>
</file>

<file path=ppt/tags/tag148.xml><?xml version="1.0" encoding="utf-8"?>
<p:tagLst xmlns:p="http://schemas.openxmlformats.org/presentationml/2006/main">
  <p:tag name="AS_UNIQUEID" val="2863"/>
</p:tagLst>
</file>

<file path=ppt/tags/tag149.xml><?xml version="1.0" encoding="utf-8"?>
<p:tagLst xmlns:p="http://schemas.openxmlformats.org/presentationml/2006/main">
  <p:tag name="AS_UNIQUEID" val="2298"/>
</p:tagLst>
</file>

<file path=ppt/tags/tag15.xml><?xml version="1.0" encoding="utf-8"?>
<p:tagLst xmlns:p="http://schemas.openxmlformats.org/presentationml/2006/main">
  <p:tag name="AS_UNIQUEID" val="217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AS_UNIQUEID" val="2299"/>
</p:tagLst>
</file>

<file path=ppt/tags/tag151.xml><?xml version="1.0" encoding="utf-8"?>
<p:tagLst xmlns:p="http://schemas.openxmlformats.org/presentationml/2006/main">
  <p:tag name="AS_UNIQUEID" val="2300"/>
</p:tagLst>
</file>

<file path=ppt/tags/tag152.xml><?xml version="1.0" encoding="utf-8"?>
<p:tagLst xmlns:p="http://schemas.openxmlformats.org/presentationml/2006/main">
  <p:tag name="AS_UNIQUEID" val="2864"/>
</p:tagLst>
</file>

<file path=ppt/tags/tag153.xml><?xml version="1.0" encoding="utf-8"?>
<p:tagLst xmlns:p="http://schemas.openxmlformats.org/presentationml/2006/main">
  <p:tag name="AS_UNIQUEID" val="2302"/>
</p:tagLst>
</file>

<file path=ppt/tags/tag154.xml><?xml version="1.0" encoding="utf-8"?>
<p:tagLst xmlns:p="http://schemas.openxmlformats.org/presentationml/2006/main">
  <p:tag name="AS_UNIQUEID" val="2303"/>
</p:tagLst>
</file>

<file path=ppt/tags/tag155.xml><?xml version="1.0" encoding="utf-8"?>
<p:tagLst xmlns:p="http://schemas.openxmlformats.org/presentationml/2006/main">
  <p:tag name="AS_UNIQUEID" val="2865"/>
</p:tagLst>
</file>

<file path=ppt/tags/tag156.xml><?xml version="1.0" encoding="utf-8"?>
<p:tagLst xmlns:p="http://schemas.openxmlformats.org/presentationml/2006/main">
  <p:tag name="AS_UNIQUEID" val="2305"/>
</p:tagLst>
</file>

<file path=ppt/tags/tag157.xml><?xml version="1.0" encoding="utf-8"?>
<p:tagLst xmlns:p="http://schemas.openxmlformats.org/presentationml/2006/main">
  <p:tag name="AS_UNIQUEID" val="2306"/>
</p:tagLst>
</file>

<file path=ppt/tags/tag158.xml><?xml version="1.0" encoding="utf-8"?>
<p:tagLst xmlns:p="http://schemas.openxmlformats.org/presentationml/2006/main">
  <p:tag name="AS_UNIQUEID" val="3005"/>
</p:tagLst>
</file>

<file path=ppt/tags/tag159.xml><?xml version="1.0" encoding="utf-8"?>
<p:tagLst xmlns:p="http://schemas.openxmlformats.org/presentationml/2006/main">
  <p:tag name="AS_UNIQUEID" val="2866"/>
</p:tagLst>
</file>

<file path=ppt/tags/tag16.xml><?xml version="1.0" encoding="utf-8"?>
<p:tagLst xmlns:p="http://schemas.openxmlformats.org/presentationml/2006/main">
  <p:tag name="AS_UNIQUEID" val="217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AS_UNIQUEID" val="2308"/>
</p:tagLst>
</file>

<file path=ppt/tags/tag161.xml><?xml version="1.0" encoding="utf-8"?>
<p:tagLst xmlns:p="http://schemas.openxmlformats.org/presentationml/2006/main">
  <p:tag name="AS_UNIQUEID" val="2309"/>
</p:tagLst>
</file>

<file path=ppt/tags/tag162.xml><?xml version="1.0" encoding="utf-8"?>
<p:tagLst xmlns:p="http://schemas.openxmlformats.org/presentationml/2006/main">
  <p:tag name="AS_UNIQUEID" val="2867"/>
</p:tagLst>
</file>

<file path=ppt/tags/tag163.xml><?xml version="1.0" encoding="utf-8"?>
<p:tagLst xmlns:p="http://schemas.openxmlformats.org/presentationml/2006/main">
  <p:tag name="AS_UNIQUEID" val="2311"/>
</p:tagLst>
</file>

<file path=ppt/tags/tag164.xml><?xml version="1.0" encoding="utf-8"?>
<p:tagLst xmlns:p="http://schemas.openxmlformats.org/presentationml/2006/main">
  <p:tag name="AS_UNIQUEID" val="2312"/>
</p:tagLst>
</file>

<file path=ppt/tags/tag165.xml><?xml version="1.0" encoding="utf-8"?>
<p:tagLst xmlns:p="http://schemas.openxmlformats.org/presentationml/2006/main">
  <p:tag name="AS_UNIQUEID" val="2868"/>
</p:tagLst>
</file>

<file path=ppt/tags/tag166.xml><?xml version="1.0" encoding="utf-8"?>
<p:tagLst xmlns:p="http://schemas.openxmlformats.org/presentationml/2006/main">
  <p:tag name="AS_UNIQUEID" val="2314"/>
</p:tagLst>
</file>

<file path=ppt/tags/tag167.xml><?xml version="1.0" encoding="utf-8"?>
<p:tagLst xmlns:p="http://schemas.openxmlformats.org/presentationml/2006/main">
  <p:tag name="AS_UNIQUEID" val="2315"/>
</p:tagLst>
</file>

<file path=ppt/tags/tag168.xml><?xml version="1.0" encoding="utf-8"?>
<p:tagLst xmlns:p="http://schemas.openxmlformats.org/presentationml/2006/main">
  <p:tag name="AS_UNIQUEID" val="2869"/>
</p:tagLst>
</file>

<file path=ppt/tags/tag169.xml><?xml version="1.0" encoding="utf-8"?>
<p:tagLst xmlns:p="http://schemas.openxmlformats.org/presentationml/2006/main">
  <p:tag name="AS_UNIQUEID" val="2646"/>
</p:tagLst>
</file>

<file path=ppt/tags/tag17.xml><?xml version="1.0" encoding="utf-8"?>
<p:tagLst xmlns:p="http://schemas.openxmlformats.org/presentationml/2006/main">
  <p:tag name="AS_UNIQUEID" val="217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AS_UNIQUEID" val="2653"/>
</p:tagLst>
</file>

<file path=ppt/tags/tag171.xml><?xml version="1.0" encoding="utf-8"?>
<p:tagLst xmlns:p="http://schemas.openxmlformats.org/presentationml/2006/main">
  <p:tag name="AS_UNIQUEID" val="2656"/>
</p:tagLst>
</file>

<file path=ppt/tags/tag172.xml><?xml version="1.0" encoding="utf-8"?>
<p:tagLst xmlns:p="http://schemas.openxmlformats.org/presentationml/2006/main">
  <p:tag name="AS_UNIQUEID" val="2323"/>
</p:tagLst>
</file>

<file path=ppt/tags/tag173.xml><?xml version="1.0" encoding="utf-8"?>
<p:tagLst xmlns:p="http://schemas.openxmlformats.org/presentationml/2006/main">
  <p:tag name="AS_UNIQUEID" val="2324"/>
</p:tagLst>
</file>

<file path=ppt/tags/tag174.xml><?xml version="1.0" encoding="utf-8"?>
<p:tagLst xmlns:p="http://schemas.openxmlformats.org/presentationml/2006/main">
  <p:tag name="AS_UNIQUEID" val="2325"/>
</p:tagLst>
</file>

<file path=ppt/tags/tag175.xml><?xml version="1.0" encoding="utf-8"?>
<p:tagLst xmlns:p="http://schemas.openxmlformats.org/presentationml/2006/main">
  <p:tag name="AS_UNIQUEID" val="2321"/>
  <p:tag name="KSO_WM_UNIT_PLACING_PICTURE_USER_VIEWPORT" val="{&quot;height&quot;:5757,&quot;width&quot;:7434}"/>
</p:tagLst>
</file>

<file path=ppt/tags/tag176.xml><?xml version="1.0" encoding="utf-8"?>
<p:tagLst xmlns:p="http://schemas.openxmlformats.org/presentationml/2006/main">
  <p:tag name="AS_UNIQUEID" val="2647"/>
</p:tagLst>
</file>

<file path=ppt/tags/tag177.xml><?xml version="1.0" encoding="utf-8"?>
<p:tagLst xmlns:p="http://schemas.openxmlformats.org/presentationml/2006/main">
  <p:tag name="AS_UNIQUEID" val="2870"/>
</p:tagLst>
</file>

<file path=ppt/tags/tag178.xml><?xml version="1.0" encoding="utf-8"?>
<p:tagLst xmlns:p="http://schemas.openxmlformats.org/presentationml/2006/main">
  <p:tag name="AS_UNIQUEID" val="655"/>
</p:tagLst>
</file>

<file path=ppt/tags/tag179.xml><?xml version="1.0" encoding="utf-8"?>
<p:tagLst xmlns:p="http://schemas.openxmlformats.org/presentationml/2006/main">
  <p:tag name="AS_UNIQUEID" val="656"/>
</p:tagLst>
</file>

<file path=ppt/tags/tag18.xml><?xml version="1.0" encoding="utf-8"?>
<p:tagLst xmlns:p="http://schemas.openxmlformats.org/presentationml/2006/main">
  <p:tag name="AS_UNIQUEID" val="2841"/>
</p:tagLst>
</file>

<file path=ppt/tags/tag180.xml><?xml version="1.0" encoding="utf-8"?>
<p:tagLst xmlns:p="http://schemas.openxmlformats.org/presentationml/2006/main">
  <p:tag name="AS_UNIQUEID" val="2871"/>
</p:tagLst>
</file>

<file path=ppt/tags/tag181.xml><?xml version="1.0" encoding="utf-8"?>
<p:tagLst xmlns:p="http://schemas.openxmlformats.org/presentationml/2006/main">
  <p:tag name="AS_UNIQUEID" val="658"/>
</p:tagLst>
</file>

<file path=ppt/tags/tag182.xml><?xml version="1.0" encoding="utf-8"?>
<p:tagLst xmlns:p="http://schemas.openxmlformats.org/presentationml/2006/main">
  <p:tag name="AS_UNIQUEID" val="659"/>
</p:tagLst>
</file>

<file path=ppt/tags/tag183.xml><?xml version="1.0" encoding="utf-8"?>
<p:tagLst xmlns:p="http://schemas.openxmlformats.org/presentationml/2006/main">
  <p:tag name="AS_UNIQUEID" val="660"/>
</p:tagLst>
</file>

<file path=ppt/tags/tag184.xml><?xml version="1.0" encoding="utf-8"?>
<p:tagLst xmlns:p="http://schemas.openxmlformats.org/presentationml/2006/main">
  <p:tag name="AS_UNIQUEID" val="661"/>
</p:tagLst>
</file>

<file path=ppt/tags/tag185.xml><?xml version="1.0" encoding="utf-8"?>
<p:tagLst xmlns:p="http://schemas.openxmlformats.org/presentationml/2006/main">
  <p:tag name="AS_UNIQUEID" val="662"/>
</p:tagLst>
</file>

<file path=ppt/tags/tag186.xml><?xml version="1.0" encoding="utf-8"?>
<p:tagLst xmlns:p="http://schemas.openxmlformats.org/presentationml/2006/main">
  <p:tag name="AS_UNIQUEID" val="663"/>
</p:tagLst>
</file>

<file path=ppt/tags/tag187.xml><?xml version="1.0" encoding="utf-8"?>
<p:tagLst xmlns:p="http://schemas.openxmlformats.org/presentationml/2006/main">
  <p:tag name="AS_UNIQUEID" val="664"/>
</p:tagLst>
</file>

<file path=ppt/tags/tag18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89.xml><?xml version="1.0" encoding="utf-8"?>
<p:tagLst xmlns:p="http://schemas.openxmlformats.org/presentationml/2006/main">
  <p:tag name="AS_UNIQUEID" val="2872"/>
</p:tagLst>
</file>

<file path=ppt/tags/tag19.xml><?xml version="1.0" encoding="utf-8"?>
<p:tagLst xmlns:p="http://schemas.openxmlformats.org/presentationml/2006/main">
  <p:tag name="AS_UNIQUEID" val="218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AS_UNIQUEID" val="2646"/>
</p:tagLst>
</file>

<file path=ppt/tags/tag191.xml><?xml version="1.0" encoding="utf-8"?>
<p:tagLst xmlns:p="http://schemas.openxmlformats.org/presentationml/2006/main">
  <p:tag name="AS_UNIQUEID" val="2653"/>
</p:tagLst>
</file>

<file path=ppt/tags/tag192.xml><?xml version="1.0" encoding="utf-8"?>
<p:tagLst xmlns:p="http://schemas.openxmlformats.org/presentationml/2006/main">
  <p:tag name="AS_UNIQUEID" val="2656"/>
</p:tagLst>
</file>

<file path=ppt/tags/tag193.xml><?xml version="1.0" encoding="utf-8"?>
<p:tagLst xmlns:p="http://schemas.openxmlformats.org/presentationml/2006/main">
  <p:tag name="AS_UNIQUEID" val="2323"/>
</p:tagLst>
</file>

<file path=ppt/tags/tag194.xml><?xml version="1.0" encoding="utf-8"?>
<p:tagLst xmlns:p="http://schemas.openxmlformats.org/presentationml/2006/main">
  <p:tag name="AS_UNIQUEID" val="2324"/>
</p:tagLst>
</file>

<file path=ppt/tags/tag195.xml><?xml version="1.0" encoding="utf-8"?>
<p:tagLst xmlns:p="http://schemas.openxmlformats.org/presentationml/2006/main">
  <p:tag name="AS_UNIQUEID" val="2325"/>
</p:tagLst>
</file>

<file path=ppt/tags/tag196.xml><?xml version="1.0" encoding="utf-8"?>
<p:tagLst xmlns:p="http://schemas.openxmlformats.org/presentationml/2006/main">
  <p:tag name="AS_UNIQUEID" val="2647"/>
</p:tagLst>
</file>

<file path=ppt/tags/tag197.xml><?xml version="1.0" encoding="utf-8"?>
<p:tagLst xmlns:p="http://schemas.openxmlformats.org/presentationml/2006/main">
  <p:tag name="AS_UNIQUEID" val="2873"/>
</p:tagLst>
</file>

<file path=ppt/tags/tag198.xml><?xml version="1.0" encoding="utf-8"?>
<p:tagLst xmlns:p="http://schemas.openxmlformats.org/presentationml/2006/main">
  <p:tag name="AS_UNIQUEID" val="2351"/>
</p:tagLst>
</file>

<file path=ppt/tags/tag199.xml><?xml version="1.0" encoding="utf-8"?>
<p:tagLst xmlns:p="http://schemas.openxmlformats.org/presentationml/2006/main">
  <p:tag name="AS_UNIQUEID" val="1895"/>
</p:tagLst>
</file>

<file path=ppt/tags/tag2.xml><?xml version="1.0" encoding="utf-8"?>
<p:tagLst xmlns:p="http://schemas.openxmlformats.org/presentationml/2006/main">
  <p:tag name="AS_UNIQUEID" val="216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218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1896"/>
</p:tagLst>
</file>

<file path=ppt/tags/tag201.xml><?xml version="1.0" encoding="utf-8"?>
<p:tagLst xmlns:p="http://schemas.openxmlformats.org/presentationml/2006/main">
  <p:tag name="AS_UNIQUEID" val="1897"/>
</p:tagLst>
</file>

<file path=ppt/tags/tag202.xml><?xml version="1.0" encoding="utf-8"?>
<p:tagLst xmlns:p="http://schemas.openxmlformats.org/presentationml/2006/main">
  <p:tag name="AS_UNIQUEID" val="1898"/>
</p:tagLst>
</file>

<file path=ppt/tags/tag203.xml><?xml version="1.0" encoding="utf-8"?>
<p:tagLst xmlns:p="http://schemas.openxmlformats.org/presentationml/2006/main">
  <p:tag name="AS_UNIQUEID" val="1899"/>
</p:tagLst>
</file>

<file path=ppt/tags/tag204.xml><?xml version="1.0" encoding="utf-8"?>
<p:tagLst xmlns:p="http://schemas.openxmlformats.org/presentationml/2006/main">
  <p:tag name="AS_UNIQUEID" val="1900"/>
</p:tagLst>
</file>

<file path=ppt/tags/tag205.xml><?xml version="1.0" encoding="utf-8"?>
<p:tagLst xmlns:p="http://schemas.openxmlformats.org/presentationml/2006/main">
  <p:tag name="AS_UNIQUEID" val="1901"/>
</p:tagLst>
</file>

<file path=ppt/tags/tag206.xml><?xml version="1.0" encoding="utf-8"?>
<p:tagLst xmlns:p="http://schemas.openxmlformats.org/presentationml/2006/main">
  <p:tag name="AS_UNIQUEID" val="1902"/>
</p:tagLst>
</file>

<file path=ppt/tags/tag207.xml><?xml version="1.0" encoding="utf-8"?>
<p:tagLst xmlns:p="http://schemas.openxmlformats.org/presentationml/2006/main">
  <p:tag name="AS_UNIQUEID" val="1903"/>
</p:tagLst>
</file>

<file path=ppt/tags/tag208.xml><?xml version="1.0" encoding="utf-8"?>
<p:tagLst xmlns:p="http://schemas.openxmlformats.org/presentationml/2006/main">
  <p:tag name="AS_UNIQUEID" val="2352"/>
</p:tagLst>
</file>

<file path=ppt/tags/tag209.xml><?xml version="1.0" encoding="utf-8"?>
<p:tagLst xmlns:p="http://schemas.openxmlformats.org/presentationml/2006/main">
  <p:tag name="AS_UNIQUEID" val="2353"/>
</p:tagLst>
</file>

<file path=ppt/tags/tag21.xml><?xml version="1.0" encoding="utf-8"?>
<p:tagLst xmlns:p="http://schemas.openxmlformats.org/presentationml/2006/main">
  <p:tag name="AS_UNIQUEID" val="218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2874"/>
</p:tagLst>
</file>

<file path=ppt/tags/tag211.xml><?xml version="1.0" encoding="utf-8"?>
<p:tagLst xmlns:p="http://schemas.openxmlformats.org/presentationml/2006/main">
  <p:tag name="AS_UNIQUEID" val="2359"/>
</p:tagLst>
</file>

<file path=ppt/tags/tag212.xml><?xml version="1.0" encoding="utf-8"?>
<p:tagLst xmlns:p="http://schemas.openxmlformats.org/presentationml/2006/main">
  <p:tag name="AS_UNIQUEID" val="2360"/>
</p:tagLst>
</file>

<file path=ppt/tags/tag213.xml><?xml version="1.0" encoding="utf-8"?>
<p:tagLst xmlns:p="http://schemas.openxmlformats.org/presentationml/2006/main">
  <p:tag name="AS_UNIQUEID" val="2361"/>
</p:tagLst>
</file>

<file path=ppt/tags/tag214.xml><?xml version="1.0" encoding="utf-8"?>
<p:tagLst xmlns:p="http://schemas.openxmlformats.org/presentationml/2006/main">
  <p:tag name="AS_UNIQUEID" val="1908"/>
</p:tagLst>
</file>

<file path=ppt/tags/tag215.xml><?xml version="1.0" encoding="utf-8"?>
<p:tagLst xmlns:p="http://schemas.openxmlformats.org/presentationml/2006/main">
  <p:tag name="AS_UNIQUEID" val="1909"/>
</p:tagLst>
</file>

<file path=ppt/tags/tag216.xml><?xml version="1.0" encoding="utf-8"?>
<p:tagLst xmlns:p="http://schemas.openxmlformats.org/presentationml/2006/main">
  <p:tag name="AS_UNIQUEID" val="1910"/>
</p:tagLst>
</file>

<file path=ppt/tags/tag217.xml><?xml version="1.0" encoding="utf-8"?>
<p:tagLst xmlns:p="http://schemas.openxmlformats.org/presentationml/2006/main">
  <p:tag name="AS_UNIQUEID" val="1911"/>
</p:tagLst>
</file>

<file path=ppt/tags/tag218.xml><?xml version="1.0" encoding="utf-8"?>
<p:tagLst xmlns:p="http://schemas.openxmlformats.org/presentationml/2006/main">
  <p:tag name="AS_UNIQUEID" val="1912"/>
</p:tagLst>
</file>

<file path=ppt/tags/tag219.xml><?xml version="1.0" encoding="utf-8"?>
<p:tagLst xmlns:p="http://schemas.openxmlformats.org/presentationml/2006/main">
  <p:tag name="AS_UNIQUEID" val="1913"/>
</p:tagLst>
</file>

<file path=ppt/tags/tag22.xml><?xml version="1.0" encoding="utf-8"?>
<p:tagLst xmlns:p="http://schemas.openxmlformats.org/presentationml/2006/main">
  <p:tag name="AS_UNIQUEID" val="218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1914"/>
</p:tagLst>
</file>

<file path=ppt/tags/tag221.xml><?xml version="1.0" encoding="utf-8"?>
<p:tagLst xmlns:p="http://schemas.openxmlformats.org/presentationml/2006/main">
  <p:tag name="AS_UNIQUEID" val="1922"/>
</p:tagLst>
</file>

<file path=ppt/tags/tag222.xml><?xml version="1.0" encoding="utf-8"?>
<p:tagLst xmlns:p="http://schemas.openxmlformats.org/presentationml/2006/main">
  <p:tag name="AS_UNIQUEID" val="1923"/>
</p:tagLst>
</file>

<file path=ppt/tags/tag223.xml><?xml version="1.0" encoding="utf-8"?>
<p:tagLst xmlns:p="http://schemas.openxmlformats.org/presentationml/2006/main">
  <p:tag name="AS_UNIQUEID" val="1924"/>
</p:tagLst>
</file>

<file path=ppt/tags/tag224.xml><?xml version="1.0" encoding="utf-8"?>
<p:tagLst xmlns:p="http://schemas.openxmlformats.org/presentationml/2006/main">
  <p:tag name="AS_UNIQUEID" val="1925"/>
</p:tagLst>
</file>

<file path=ppt/tags/tag225.xml><?xml version="1.0" encoding="utf-8"?>
<p:tagLst xmlns:p="http://schemas.openxmlformats.org/presentationml/2006/main">
  <p:tag name="AS_UNIQUEID" val="1926"/>
</p:tagLst>
</file>

<file path=ppt/tags/tag226.xml><?xml version="1.0" encoding="utf-8"?>
<p:tagLst xmlns:p="http://schemas.openxmlformats.org/presentationml/2006/main">
  <p:tag name="AS_UNIQUEID" val="2875"/>
</p:tagLst>
</file>

<file path=ppt/tags/tag227.xml><?xml version="1.0" encoding="utf-8"?>
<p:tagLst xmlns:p="http://schemas.openxmlformats.org/presentationml/2006/main">
  <p:tag name="AS_UNIQUEID" val="2876"/>
</p:tagLst>
</file>

<file path=ppt/tags/tag228.xml><?xml version="1.0" encoding="utf-8"?>
<p:tagLst xmlns:p="http://schemas.openxmlformats.org/presentationml/2006/main">
  <p:tag name="AS_UNIQUEID" val="2877"/>
</p:tagLst>
</file>

<file path=ppt/tags/tag229.xml><?xml version="1.0" encoding="utf-8"?>
<p:tagLst xmlns:p="http://schemas.openxmlformats.org/presentationml/2006/main">
  <p:tag name="AS_UNIQUEID" val="2878"/>
</p:tagLst>
</file>

<file path=ppt/tags/tag23.xml><?xml version="1.0" encoding="utf-8"?>
<p:tagLst xmlns:p="http://schemas.openxmlformats.org/presentationml/2006/main">
  <p:tag name="AS_UNIQUEID" val="218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2879"/>
</p:tagLst>
</file>

<file path=ppt/tags/tag231.xml><?xml version="1.0" encoding="utf-8"?>
<p:tagLst xmlns:p="http://schemas.openxmlformats.org/presentationml/2006/main">
  <p:tag name="AS_UNIQUEID" val="2803"/>
</p:tagLst>
</file>

<file path=ppt/tags/tag232.xml><?xml version="1.0" encoding="utf-8"?>
<p:tagLst xmlns:p="http://schemas.openxmlformats.org/presentationml/2006/main">
  <p:tag name="AS_UNIQUEID" val="2804"/>
</p:tagLst>
</file>

<file path=ppt/tags/tag233.xml><?xml version="1.0" encoding="utf-8"?>
<p:tagLst xmlns:p="http://schemas.openxmlformats.org/presentationml/2006/main">
  <p:tag name="AS_UNIQUEID" val="2805"/>
</p:tagLst>
</file>

<file path=ppt/tags/tag234.xml><?xml version="1.0" encoding="utf-8"?>
<p:tagLst xmlns:p="http://schemas.openxmlformats.org/presentationml/2006/main">
  <p:tag name="AS_UNIQUEID" val="2806"/>
</p:tagLst>
</file>

<file path=ppt/tags/tag235.xml><?xml version="1.0" encoding="utf-8"?>
<p:tagLst xmlns:p="http://schemas.openxmlformats.org/presentationml/2006/main">
  <p:tag name="AS_UNIQUEID" val="2807"/>
</p:tagLst>
</file>

<file path=ppt/tags/tag236.xml><?xml version="1.0" encoding="utf-8"?>
<p:tagLst xmlns:p="http://schemas.openxmlformats.org/presentationml/2006/main">
  <p:tag name="AS_UNIQUEID" val="2808"/>
</p:tagLst>
</file>

<file path=ppt/tags/tag237.xml><?xml version="1.0" encoding="utf-8"?>
<p:tagLst xmlns:p="http://schemas.openxmlformats.org/presentationml/2006/main">
  <p:tag name="AS_UNIQUEID" val="2809"/>
</p:tagLst>
</file>

<file path=ppt/tags/tag238.xml><?xml version="1.0" encoding="utf-8"?>
<p:tagLst xmlns:p="http://schemas.openxmlformats.org/presentationml/2006/main">
  <p:tag name="AS_UNIQUEID" val="2810"/>
</p:tagLst>
</file>

<file path=ppt/tags/tag239.xml><?xml version="1.0" encoding="utf-8"?>
<p:tagLst xmlns:p="http://schemas.openxmlformats.org/presentationml/2006/main">
  <p:tag name="AS_UNIQUEID" val="2880"/>
</p:tagLst>
</file>

<file path=ppt/tags/tag24.xml><?xml version="1.0" encoding="utf-8"?>
<p:tagLst xmlns:p="http://schemas.openxmlformats.org/presentationml/2006/main">
  <p:tag name="AS_UNIQUEID" val="218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2363"/>
</p:tagLst>
</file>

<file path=ppt/tags/tag241.xml><?xml version="1.0" encoding="utf-8"?>
<p:tagLst xmlns:p="http://schemas.openxmlformats.org/presentationml/2006/main">
  <p:tag name="AS_UNIQUEID" val="1935"/>
  <p:tag name="KSO_WM_UNIT_TABLE_BEAUTIFY" val="smartTable{3a926283-3637-4377-8edc-b7fb7858e9b8}"/>
  <p:tag name="TABLE_ENDDRAG_ORIGIN_RECT" val="810*366"/>
  <p:tag name="TABLE_ENDDRAG_RECT" val="31*139*810*366"/>
</p:tagLst>
</file>

<file path=ppt/tags/tag242.xml><?xml version="1.0" encoding="utf-8"?>
<p:tagLst xmlns:p="http://schemas.openxmlformats.org/presentationml/2006/main">
  <p:tag name="AS_UNIQUEID" val="2364"/>
</p:tagLst>
</file>

<file path=ppt/tags/tag243.xml><?xml version="1.0" encoding="utf-8"?>
<p:tagLst xmlns:p="http://schemas.openxmlformats.org/presentationml/2006/main">
  <p:tag name="AS_UNIQUEID" val="1936"/>
</p:tagLst>
</file>

<file path=ppt/tags/tag244.xml><?xml version="1.0" encoding="utf-8"?>
<p:tagLst xmlns:p="http://schemas.openxmlformats.org/presentationml/2006/main">
  <p:tag name="AS_UNIQUEID" val="1937"/>
</p:tagLst>
</file>

<file path=ppt/tags/tag245.xml><?xml version="1.0" encoding="utf-8"?>
<p:tagLst xmlns:p="http://schemas.openxmlformats.org/presentationml/2006/main">
  <p:tag name="AS_UNIQUEID" val="1938"/>
</p:tagLst>
</file>

<file path=ppt/tags/tag246.xml><?xml version="1.0" encoding="utf-8"?>
<p:tagLst xmlns:p="http://schemas.openxmlformats.org/presentationml/2006/main">
  <p:tag name="AS_UNIQUEID" val="1939"/>
</p:tagLst>
</file>

<file path=ppt/tags/tag247.xml><?xml version="1.0" encoding="utf-8"?>
<p:tagLst xmlns:p="http://schemas.openxmlformats.org/presentationml/2006/main">
  <p:tag name="AS_UNIQUEID" val="1942"/>
</p:tagLst>
</file>

<file path=ppt/tags/tag248.xml><?xml version="1.0" encoding="utf-8"?>
<p:tagLst xmlns:p="http://schemas.openxmlformats.org/presentationml/2006/main">
  <p:tag name="AS_UNIQUEID" val="236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EXT_FILL_FORE_SCHEMECOLOR_INDEX" val="2"/>
  <p:tag name="KSO_WM_UNIT_TEXT_FILL_FORE_SCHEMECOLOR_INDEX_BRIGHTNESS" val="0"/>
  <p:tag name="KSO_WM_UNIT_TEXT_FILL_TYPE" val="1"/>
  <p:tag name="KSO_WM_UNIT_TYPE" val="i"/>
  <p:tag name="WM_BEAUTIFY_SHAPE_IDENTITY" val="{81bd0663-0ea4-4038-bcb4-f5644a47ac72}"/>
</p:tagLst>
</file>

<file path=ppt/tags/tag249.xml><?xml version="1.0" encoding="utf-8"?>
<p:tagLst xmlns:p="http://schemas.openxmlformats.org/presentationml/2006/main">
  <p:tag name="AS_UNIQUEID" val="2366"/>
</p:tagLst>
</file>

<file path=ppt/tags/tag25.xml><?xml version="1.0" encoding="utf-8"?>
<p:tagLst xmlns:p="http://schemas.openxmlformats.org/presentationml/2006/main">
  <p:tag name="AS_UNIQUEID" val="218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2367"/>
  <p:tag name="KSO_WM_UNIT_TEXT_FILL_FORE_SCHEMECOLOR_INDEX" val="13"/>
  <p:tag name="KSO_WM_UNIT_TEXT_FILL_FORE_SCHEMECOLOR_INDEX_BRIGHTNESS" val="0"/>
  <p:tag name="KSO_WM_UNIT_TEXT_FILL_TYPE" val="1"/>
</p:tagLst>
</file>

<file path=ppt/tags/tag251.xml><?xml version="1.0" encoding="utf-8"?>
<p:tagLst xmlns:p="http://schemas.openxmlformats.org/presentationml/2006/main">
  <p:tag name="AS_UNIQUEID" val="2368"/>
  <p:tag name="KSO_WM_UNIT_TEXT_FILL_FORE_SCHEMECOLOR_INDEX" val="13"/>
  <p:tag name="KSO_WM_UNIT_TEXT_FILL_FORE_SCHEMECOLOR_INDEX_BRIGHTNESS" val="0"/>
  <p:tag name="KSO_WM_UNIT_TEXT_FILL_TYPE" val="1"/>
</p:tagLst>
</file>

<file path=ppt/tags/tag252.xml><?xml version="1.0" encoding="utf-8"?>
<p:tagLst xmlns:p="http://schemas.openxmlformats.org/presentationml/2006/main">
  <p:tag name="AS_UNIQUEID" val="2369"/>
  <p:tag name="KSO_WM_UNIT_TEXT_FILL_FORE_SCHEMECOLOR_INDEX" val="13"/>
  <p:tag name="KSO_WM_UNIT_TEXT_FILL_FORE_SCHEMECOLOR_INDEX_BRIGHTNESS" val="0"/>
  <p:tag name="KSO_WM_UNIT_TEXT_FILL_TYPE" val="1"/>
</p:tagLst>
</file>

<file path=ppt/tags/tag253.xml><?xml version="1.0" encoding="utf-8"?>
<p:tagLst xmlns:p="http://schemas.openxmlformats.org/presentationml/2006/main">
  <p:tag name="AS_UNIQUEID" val="2881"/>
</p:tagLst>
</file>

<file path=ppt/tags/tag254.xml><?xml version="1.0" encoding="utf-8"?>
<p:tagLst xmlns:p="http://schemas.openxmlformats.org/presentationml/2006/main">
  <p:tag name="AS_UNIQUEID" val="2760"/>
</p:tagLst>
</file>

<file path=ppt/tags/tag255.xml><?xml version="1.0" encoding="utf-8"?>
<p:tagLst xmlns:p="http://schemas.openxmlformats.org/presentationml/2006/main">
  <p:tag name="AS_UNIQUEID" val="2761"/>
</p:tagLst>
</file>

<file path=ppt/tags/tag256.xml><?xml version="1.0" encoding="utf-8"?>
<p:tagLst xmlns:p="http://schemas.openxmlformats.org/presentationml/2006/main">
  <p:tag name="AS_UNIQUEID" val="2762"/>
</p:tagLst>
</file>

<file path=ppt/tags/tag257.xml><?xml version="1.0" encoding="utf-8"?>
<p:tagLst xmlns:p="http://schemas.openxmlformats.org/presentationml/2006/main">
  <p:tag name="AS_UNIQUEID" val="2768"/>
</p:tagLst>
</file>

<file path=ppt/tags/tag258.xml><?xml version="1.0" encoding="utf-8"?>
<p:tagLst xmlns:p="http://schemas.openxmlformats.org/presentationml/2006/main">
  <p:tag name="AS_UNIQUEID" val="2769"/>
</p:tagLst>
</file>

<file path=ppt/tags/tag259.xml><?xml version="1.0" encoding="utf-8"?>
<p:tagLst xmlns:p="http://schemas.openxmlformats.org/presentationml/2006/main">
  <p:tag name="AS_UNIQUEID" val="2373"/>
  <p:tag name="KSO_WM_BEAUTIFY_FLAG" val=""/>
</p:tagLst>
</file>

<file path=ppt/tags/tag26.xml><?xml version="1.0" encoding="utf-8"?>
<p:tagLst xmlns:p="http://schemas.openxmlformats.org/presentationml/2006/main">
  <p:tag name="AS_UNIQUEID" val="218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p="http://schemas.openxmlformats.org/presentationml/2006/main">
  <p:tag name="AS_UNIQUEID" val="2882"/>
</p:tagLst>
</file>

<file path=ppt/tags/tag261.xml><?xml version="1.0" encoding="utf-8"?>
<p:tagLst xmlns:p="http://schemas.openxmlformats.org/presentationml/2006/main">
  <p:tag name="AS_UNIQUEID" val="1991"/>
</p:tagLst>
</file>

<file path=ppt/tags/tag262.xml><?xml version="1.0" encoding="utf-8"?>
<p:tagLst xmlns:p="http://schemas.openxmlformats.org/presentationml/2006/main">
  <p:tag name="AS_UNIQUEID" val="1992"/>
</p:tagLst>
</file>

<file path=ppt/tags/tag263.xml><?xml version="1.0" encoding="utf-8"?>
<p:tagLst xmlns:p="http://schemas.openxmlformats.org/presentationml/2006/main">
  <p:tag name="AS_UNIQUEID" val="1993"/>
</p:tagLst>
</file>

<file path=ppt/tags/tag264.xml><?xml version="1.0" encoding="utf-8"?>
<p:tagLst xmlns:p="http://schemas.openxmlformats.org/presentationml/2006/main">
  <p:tag name="AS_UNIQUEID" val="1994"/>
</p:tagLst>
</file>

<file path=ppt/tags/tag265.xml><?xml version="1.0" encoding="utf-8"?>
<p:tagLst xmlns:p="http://schemas.openxmlformats.org/presentationml/2006/main">
  <p:tag name="AS_UNIQUEID" val="2883"/>
</p:tagLst>
</file>

<file path=ppt/tags/tag266.xml><?xml version="1.0" encoding="utf-8"?>
<p:tagLst xmlns:p="http://schemas.openxmlformats.org/presentationml/2006/main">
  <p:tag name="AS_UNIQUEID" val="2372"/>
</p:tagLst>
</file>

<file path=ppt/tags/tag267.xml><?xml version="1.0" encoding="utf-8"?>
<p:tagLst xmlns:p="http://schemas.openxmlformats.org/presentationml/2006/main">
  <p:tag name="AS_UNIQUEID" val="279"/>
  <p:tag name="KSO_WM_ASSEMBLE_CHIP_INDEX" val="b016bedb9a8f40c394e8540041f367bf"/>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1"/>
  <p:tag name="KSO_WM_TAG_VERSION" val="1.0"/>
  <p:tag name="KSO_WM_TEMPLATE_ASSEMBLE_GROUPID" val="606570754054ed1e2fb8157a"/>
  <p:tag name="KSO_WM_TEMPLATE_ASSEMBLE_XID" val="606570754054ed1e2fb8157a"/>
  <p:tag name="KSO_WM_TEMPLATE_CATEGORY" val="diagram"/>
  <p:tag name="KSO_WM_TEMPLATE_INDEX" val="20217204"/>
  <p:tag name="KSO_WM_UNIT_BLOCK" val="0"/>
  <p:tag name="KSO_WM_UNIT_COMPATIBLE" val="0"/>
  <p:tag name="KSO_WM_UNIT_DEC_AREA_ID" val="fd9e23d85f4d43ab88bba7d991a7d4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2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268.xml><?xml version="1.0" encoding="utf-8"?>
<p:tagLst xmlns:p="http://schemas.openxmlformats.org/presentationml/2006/main">
  <p:tag name="AS_UNIQUEID" val="2884"/>
</p:tagLst>
</file>

<file path=ppt/tags/tag269.xml><?xml version="1.0" encoding="utf-8"?>
<p:tagLst xmlns:p="http://schemas.openxmlformats.org/presentationml/2006/main">
  <p:tag name="AS_UNIQUEID" val="2885"/>
</p:tagLst>
</file>

<file path=ppt/tags/tag27.xml><?xml version="1.0" encoding="utf-8"?>
<p:tagLst xmlns:p="http://schemas.openxmlformats.org/presentationml/2006/main">
  <p:tag name="AS_UNIQUEID" val="2842"/>
</p:tagLst>
</file>

<file path=ppt/tags/tag270.xml><?xml version="1.0" encoding="utf-8"?>
<p:tagLst xmlns:p="http://schemas.openxmlformats.org/presentationml/2006/main">
  <p:tag name="AS_UNIQUEID" val="2886"/>
</p:tagLst>
</file>

<file path=ppt/tags/tag271.xml><?xml version="1.0" encoding="utf-8"?>
<p:tagLst xmlns:p="http://schemas.openxmlformats.org/presentationml/2006/main">
  <p:tag name="AS_UNIQUEID" val="2887"/>
</p:tagLst>
</file>

<file path=ppt/tags/tag272.xml><?xml version="1.0" encoding="utf-8"?>
<p:tagLst xmlns:p="http://schemas.openxmlformats.org/presentationml/2006/main">
  <p:tag name="AS_UNIQUEID" val="2888"/>
</p:tagLst>
</file>

<file path=ppt/tags/tag273.xml><?xml version="1.0" encoding="utf-8"?>
<p:tagLst xmlns:p="http://schemas.openxmlformats.org/presentationml/2006/main">
  <p:tag name="AS_UNIQUEID" val="2889"/>
</p:tagLst>
</file>

<file path=ppt/tags/tag274.xml><?xml version="1.0" encoding="utf-8"?>
<p:tagLst xmlns:p="http://schemas.openxmlformats.org/presentationml/2006/main">
  <p:tag name="AS_UNIQUEID" val="2890"/>
</p:tagLst>
</file>

<file path=ppt/tags/tag275.xml><?xml version="1.0" encoding="utf-8"?>
<p:tagLst xmlns:p="http://schemas.openxmlformats.org/presentationml/2006/main">
  <p:tag name="AS_UNIQUEID" val="2891"/>
</p:tagLst>
</file>

<file path=ppt/tags/tag276.xml><?xml version="1.0" encoding="utf-8"?>
<p:tagLst xmlns:p="http://schemas.openxmlformats.org/presentationml/2006/main">
  <p:tag name="AS_UNIQUEID" val="2892"/>
</p:tagLst>
</file>

<file path=ppt/tags/tag277.xml><?xml version="1.0" encoding="utf-8"?>
<p:tagLst xmlns:p="http://schemas.openxmlformats.org/presentationml/2006/main">
  <p:tag name="AS_UNIQUEID" val="2893"/>
</p:tagLst>
</file>

<file path=ppt/tags/tag278.xml><?xml version="1.0" encoding="utf-8"?>
<p:tagLst xmlns:p="http://schemas.openxmlformats.org/presentationml/2006/main">
  <p:tag name="AS_UNIQUEID" val="2894"/>
</p:tagLst>
</file>

<file path=ppt/tags/tag279.xml><?xml version="1.0" encoding="utf-8"?>
<p:tagLst xmlns:p="http://schemas.openxmlformats.org/presentationml/2006/main">
  <p:tag name="AS_UNIQUEID" val="2895"/>
</p:tagLst>
</file>

<file path=ppt/tags/tag28.xml><?xml version="1.0" encoding="utf-8"?>
<p:tagLst xmlns:p="http://schemas.openxmlformats.org/presentationml/2006/main">
  <p:tag name="AS_UNIQUEID" val="219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0.xml><?xml version="1.0" encoding="utf-8"?>
<p:tagLst xmlns:p="http://schemas.openxmlformats.org/presentationml/2006/main">
  <p:tag name="AS_UNIQUEID" val="2380"/>
</p:tagLst>
</file>

<file path=ppt/tags/tag281.xml><?xml version="1.0" encoding="utf-8"?>
<p:tagLst xmlns:p="http://schemas.openxmlformats.org/presentationml/2006/main">
  <p:tag name="AS_UNIQUEID" val="2381"/>
</p:tagLst>
</file>

<file path=ppt/tags/tag282.xml><?xml version="1.0" encoding="utf-8"?>
<p:tagLst xmlns:p="http://schemas.openxmlformats.org/presentationml/2006/main">
  <p:tag name="AS_UNIQUEID" val="279"/>
  <p:tag name="KSO_WM_ASSEMBLE_CHIP_INDEX" val="b016bedb9a8f40c394e8540041f367bf"/>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1"/>
  <p:tag name="KSO_WM_TAG_VERSION" val="1.0"/>
  <p:tag name="KSO_WM_TEMPLATE_ASSEMBLE_GROUPID" val="606570754054ed1e2fb8157a"/>
  <p:tag name="KSO_WM_TEMPLATE_ASSEMBLE_XID" val="606570754054ed1e2fb8157a"/>
  <p:tag name="KSO_WM_TEMPLATE_CATEGORY" val="diagram"/>
  <p:tag name="KSO_WM_TEMPLATE_INDEX" val="20217204"/>
  <p:tag name="KSO_WM_UNIT_BLOCK" val="0"/>
  <p:tag name="KSO_WM_UNIT_COMPATIBLE" val="0"/>
  <p:tag name="KSO_WM_UNIT_DEC_AREA_ID" val="fd9e23d85f4d43ab88bba7d991a7d4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2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283.xml><?xml version="1.0" encoding="utf-8"?>
<p:tagLst xmlns:p="http://schemas.openxmlformats.org/presentationml/2006/main">
  <p:tag name="AS_UNIQUEID" val="2385"/>
</p:tagLst>
</file>

<file path=ppt/tags/tag284.xml><?xml version="1.0" encoding="utf-8"?>
<p:tagLst xmlns:p="http://schemas.openxmlformats.org/presentationml/2006/main">
  <p:tag name="AS_UNIQUEID" val="2896"/>
</p:tagLst>
</file>

<file path=ppt/tags/tag285.xml><?xml version="1.0" encoding="utf-8"?>
<p:tagLst xmlns:p="http://schemas.openxmlformats.org/presentationml/2006/main">
  <p:tag name="AS_UNIQUEID" val="2897"/>
</p:tagLst>
</file>

<file path=ppt/tags/tag286.xml><?xml version="1.0" encoding="utf-8"?>
<p:tagLst xmlns:p="http://schemas.openxmlformats.org/presentationml/2006/main">
  <p:tag name="AS_UNIQUEID" val="2898"/>
</p:tagLst>
</file>

<file path=ppt/tags/tag287.xml><?xml version="1.0" encoding="utf-8"?>
<p:tagLst xmlns:p="http://schemas.openxmlformats.org/presentationml/2006/main">
  <p:tag name="AS_UNIQUEID" val="2760"/>
</p:tagLst>
</file>

<file path=ppt/tags/tag288.xml><?xml version="1.0" encoding="utf-8"?>
<p:tagLst xmlns:p="http://schemas.openxmlformats.org/presentationml/2006/main">
  <p:tag name="AS_UNIQUEID" val="2761"/>
</p:tagLst>
</file>

<file path=ppt/tags/tag289.xml><?xml version="1.0" encoding="utf-8"?>
<p:tagLst xmlns:p="http://schemas.openxmlformats.org/presentationml/2006/main">
  <p:tag name="AS_UNIQUEID" val="2769"/>
</p:tagLst>
</file>

<file path=ppt/tags/tag29.xml><?xml version="1.0" encoding="utf-8"?>
<p:tagLst xmlns:p="http://schemas.openxmlformats.org/presentationml/2006/main">
  <p:tag name="AS_UNIQUEID" val="2191"/>
  <p:tag name="KSO_WM_BEAUTIFY_FLAG" val="#wm#"/>
  <p:tag name="KSO_WM_TAG_VERSION" val="1.0"/>
  <p:tag name="KSO_WM_UNIT_COMPATIBLE" val="0"/>
  <p:tag name="KSO_WM_UNIT_DIAGRAM_ISNUMVISUAL" val="0"/>
  <p:tag name="KSO_WM_UNIT_DIAGRAM_ISREFERUNIT" val="0"/>
  <p:tag name="KSO_WM_UNIT_HIGHLIGHT" val="0"/>
  <p:tag name="KSO_WM_UNIT_ID" val="_6*i*4"/>
  <p:tag name="KSO_WM_UNIT_INDEX" val="4"/>
  <p:tag name="KSO_WM_UNIT_LAYERLEVEL" val="1"/>
  <p:tag name="KSO_WM_UNIT_TYPE" val="i"/>
</p:tagLst>
</file>

<file path=ppt/tags/tag290.xml><?xml version="1.0" encoding="utf-8"?>
<p:tagLst xmlns:p="http://schemas.openxmlformats.org/presentationml/2006/main">
  <p:tag name="AS_UNIQUEID" val="2899"/>
</p:tagLst>
</file>

<file path=ppt/tags/tag291.xml><?xml version="1.0" encoding="utf-8"?>
<p:tagLst xmlns:p="http://schemas.openxmlformats.org/presentationml/2006/main">
  <p:tag name="AS_UNIQUEID" val="2900"/>
</p:tagLst>
</file>

<file path=ppt/tags/tag292.xml><?xml version="1.0" encoding="utf-8"?>
<p:tagLst xmlns:p="http://schemas.openxmlformats.org/presentationml/2006/main">
  <p:tag name="AS_UNIQUEID" val="2901"/>
</p:tagLst>
</file>

<file path=ppt/tags/tag293.xml><?xml version="1.0" encoding="utf-8"?>
<p:tagLst xmlns:p="http://schemas.openxmlformats.org/presentationml/2006/main">
  <p:tag name="AS_UNIQUEID" val="2902"/>
</p:tagLst>
</file>

<file path=ppt/tags/tag294.xml><?xml version="1.0" encoding="utf-8"?>
<p:tagLst xmlns:p="http://schemas.openxmlformats.org/presentationml/2006/main">
  <p:tag name="AS_UNIQUEID" val="1939"/>
  <p:tag name="KSO_WM_BEAUTIFY_FLAG" val=""/>
</p:tagLst>
</file>

<file path=ppt/tags/tag295.xml><?xml version="1.0" encoding="utf-8"?>
<p:tagLst xmlns:p="http://schemas.openxmlformats.org/presentationml/2006/main">
  <p:tag name="AS_UNIQUEID" val="2903"/>
</p:tagLst>
</file>

<file path=ppt/tags/tag296.xml><?xml version="1.0" encoding="utf-8"?>
<p:tagLst xmlns:p="http://schemas.openxmlformats.org/presentationml/2006/main">
  <p:tag name="AS_UNIQUEID" val="2904"/>
</p:tagLst>
</file>

<file path=ppt/tags/tag297.xml><?xml version="1.0" encoding="utf-8"?>
<p:tagLst xmlns:p="http://schemas.openxmlformats.org/presentationml/2006/main">
  <p:tag name="AS_UNIQUEID" val="2905"/>
</p:tagLst>
</file>

<file path=ppt/tags/tag298.xml><?xml version="1.0" encoding="utf-8"?>
<p:tagLst xmlns:p="http://schemas.openxmlformats.org/presentationml/2006/main">
  <p:tag name="AS_UNIQUEID" val="2906"/>
</p:tagLst>
</file>

<file path=ppt/tags/tag299.xml><?xml version="1.0" encoding="utf-8"?>
<p:tagLst xmlns:p="http://schemas.openxmlformats.org/presentationml/2006/main">
  <p:tag name="AS_UNIQUEID" val="2907"/>
</p:tagLst>
</file>

<file path=ppt/tags/tag3.xml><?xml version="1.0" encoding="utf-8"?>
<p:tagLst xmlns:p="http://schemas.openxmlformats.org/presentationml/2006/main">
  <p:tag name="AS_UNIQUEID" val="2165"/>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30.xml><?xml version="1.0" encoding="utf-8"?>
<p:tagLst xmlns:p="http://schemas.openxmlformats.org/presentationml/2006/main">
  <p:tag name="AS_UNIQUEID" val="2192"/>
  <p:tag name="KSO_WM_BEAUTIFY_FLAG" val="#wm#"/>
  <p:tag name="KSO_WM_TAG_VERSION" val="1.0"/>
  <p:tag name="KSO_WM_UNIT_COMPATIBLE" val="0"/>
  <p:tag name="KSO_WM_UNIT_DIAGRAM_ISNUMVISUAL" val="0"/>
  <p:tag name="KSO_WM_UNIT_DIAGRAM_ISREFERUNIT" val="0"/>
  <p:tag name="KSO_WM_UNIT_HIGHLIGHT" val="0"/>
  <p:tag name="KSO_WM_UNIT_ID" val="_6*i*5"/>
  <p:tag name="KSO_WM_UNIT_INDEX" val="5"/>
  <p:tag name="KSO_WM_UNIT_LAYERLEVEL" val="1"/>
  <p:tag name="KSO_WM_UNIT_TYPE" val="i"/>
</p:tagLst>
</file>

<file path=ppt/tags/tag300.xml><?xml version="1.0" encoding="utf-8"?>
<p:tagLst xmlns:p="http://schemas.openxmlformats.org/presentationml/2006/main">
  <p:tag name="AS_UNIQUEID" val="2387"/>
</p:tagLst>
</file>

<file path=ppt/tags/tag301.xml><?xml version="1.0" encoding="utf-8"?>
<p:tagLst xmlns:p="http://schemas.openxmlformats.org/presentationml/2006/main">
  <p:tag name="AS_UNIQUEID" val="2388"/>
</p:tagLst>
</file>

<file path=ppt/tags/tag302.xml><?xml version="1.0" encoding="utf-8"?>
<p:tagLst xmlns:p="http://schemas.openxmlformats.org/presentationml/2006/main">
  <p:tag name="AS_UNIQUEID" val="279"/>
  <p:tag name="KSO_WM_ASSEMBLE_CHIP_INDEX" val="b016bedb9a8f40c394e8540041f367bf"/>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1"/>
  <p:tag name="KSO_WM_TAG_VERSION" val="1.0"/>
  <p:tag name="KSO_WM_TEMPLATE_ASSEMBLE_GROUPID" val="606570754054ed1e2fb8157a"/>
  <p:tag name="KSO_WM_TEMPLATE_ASSEMBLE_XID" val="606570754054ed1e2fb8157a"/>
  <p:tag name="KSO_WM_TEMPLATE_CATEGORY" val="diagram"/>
  <p:tag name="KSO_WM_TEMPLATE_INDEX" val="20217204"/>
  <p:tag name="KSO_WM_UNIT_BLOCK" val="0"/>
  <p:tag name="KSO_WM_UNIT_COMPATIBLE" val="0"/>
  <p:tag name="KSO_WM_UNIT_DEC_AREA_ID" val="fd9e23d85f4d43ab88bba7d991a7d4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2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03.xml><?xml version="1.0" encoding="utf-8"?>
<p:tagLst xmlns:p="http://schemas.openxmlformats.org/presentationml/2006/main">
  <p:tag name="AS_UNIQUEID" val="2389"/>
</p:tagLst>
</file>

<file path=ppt/tags/tag304.xml><?xml version="1.0" encoding="utf-8"?>
<p:tagLst xmlns:p="http://schemas.openxmlformats.org/presentationml/2006/main">
  <p:tag name="AS_UNIQUEID" val="2390"/>
</p:tagLst>
</file>

<file path=ppt/tags/tag305.xml><?xml version="1.0" encoding="utf-8"?>
<p:tagLst xmlns:p="http://schemas.openxmlformats.org/presentationml/2006/main">
  <p:tag name="AS_UNIQUEID" val="2908"/>
</p:tagLst>
</file>

<file path=ppt/tags/tag306.xml><?xml version="1.0" encoding="utf-8"?>
<p:tagLst xmlns:p="http://schemas.openxmlformats.org/presentationml/2006/main">
  <p:tag name="AS_UNIQUEID" val="2395"/>
</p:tagLst>
</file>

<file path=ppt/tags/tag307.xml><?xml version="1.0" encoding="utf-8"?>
<p:tagLst xmlns:p="http://schemas.openxmlformats.org/presentationml/2006/main">
  <p:tag name="AS_UNIQUEID" val="2396"/>
</p:tagLst>
</file>

<file path=ppt/tags/tag308.xml><?xml version="1.0" encoding="utf-8"?>
<p:tagLst xmlns:p="http://schemas.openxmlformats.org/presentationml/2006/main">
  <p:tag name="AS_UNIQUEID" val="279"/>
  <p:tag name="KSO_WM_ASSEMBLE_CHIP_INDEX" val="b016bedb9a8f40c394e8540041f367bf"/>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1"/>
  <p:tag name="KSO_WM_TAG_VERSION" val="1.0"/>
  <p:tag name="KSO_WM_TEMPLATE_ASSEMBLE_GROUPID" val="606570754054ed1e2fb8157a"/>
  <p:tag name="KSO_WM_TEMPLATE_ASSEMBLE_XID" val="606570754054ed1e2fb8157a"/>
  <p:tag name="KSO_WM_TEMPLATE_CATEGORY" val="diagram"/>
  <p:tag name="KSO_WM_TEMPLATE_INDEX" val="20217204"/>
  <p:tag name="KSO_WM_UNIT_BLOCK" val="0"/>
  <p:tag name="KSO_WM_UNIT_COMPATIBLE" val="0"/>
  <p:tag name="KSO_WM_UNIT_DEC_AREA_ID" val="fd9e23d85f4d43ab88bba7d991a7d4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2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09.xml><?xml version="1.0" encoding="utf-8"?>
<p:tagLst xmlns:p="http://schemas.openxmlformats.org/presentationml/2006/main">
  <p:tag name="AS_UNIQUEID" val="2397"/>
</p:tagLst>
</file>

<file path=ppt/tags/tag31.xml><?xml version="1.0" encoding="utf-8"?>
<p:tagLst xmlns:p="http://schemas.openxmlformats.org/presentationml/2006/main">
  <p:tag name="AS_UNIQUEID" val="219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xml><?xml version="1.0" encoding="utf-8"?>
<p:tagLst xmlns:p="http://schemas.openxmlformats.org/presentationml/2006/main">
  <p:tag name="AS_UNIQUEID" val="2909"/>
  <p:tag name="KSO_WM_BEAUTIFY_FLAG" val=""/>
</p:tagLst>
</file>

<file path=ppt/tags/tag311.xml><?xml version="1.0" encoding="utf-8"?>
<p:tagLst xmlns:p="http://schemas.openxmlformats.org/presentationml/2006/main">
  <p:tag name="AS_UNIQUEID" val="2910"/>
</p:tagLst>
</file>

<file path=ppt/tags/tag312.xml><?xml version="1.0" encoding="utf-8"?>
<p:tagLst xmlns:p="http://schemas.openxmlformats.org/presentationml/2006/main">
  <p:tag name="AS_UNIQUEID" val="2404"/>
</p:tagLst>
</file>

<file path=ppt/tags/tag313.xml><?xml version="1.0" encoding="utf-8"?>
<p:tagLst xmlns:p="http://schemas.openxmlformats.org/presentationml/2006/main">
  <p:tag name="AS_UNIQUEID" val="2405"/>
</p:tagLst>
</file>

<file path=ppt/tags/tag314.xml><?xml version="1.0" encoding="utf-8"?>
<p:tagLst xmlns:p="http://schemas.openxmlformats.org/presentationml/2006/main">
  <p:tag name="AS_UNIQUEID" val="2838"/>
</p:tagLst>
</file>

<file path=ppt/tags/tag315.xml><?xml version="1.0" encoding="utf-8"?>
<p:tagLst xmlns:p="http://schemas.openxmlformats.org/presentationml/2006/main">
  <p:tag name="AS_UNIQUEID" val="2911"/>
</p:tagLst>
</file>

<file path=ppt/tags/tag316.xml><?xml version="1.0" encoding="utf-8"?>
<p:tagLst xmlns:p="http://schemas.openxmlformats.org/presentationml/2006/main">
  <p:tag name="AS_UNIQUEID" val="2912"/>
</p:tagLst>
</file>

<file path=ppt/tags/tag317.xml><?xml version="1.0" encoding="utf-8"?>
<p:tagLst xmlns:p="http://schemas.openxmlformats.org/presentationml/2006/main">
  <p:tag name="AS_UNIQUEID" val="2760"/>
</p:tagLst>
</file>

<file path=ppt/tags/tag318.xml><?xml version="1.0" encoding="utf-8"?>
<p:tagLst xmlns:p="http://schemas.openxmlformats.org/presentationml/2006/main">
  <p:tag name="AS_UNIQUEID" val="2769"/>
</p:tagLst>
</file>

<file path=ppt/tags/tag319.xml><?xml version="1.0" encoding="utf-8"?>
<p:tagLst xmlns:p="http://schemas.openxmlformats.org/presentationml/2006/main">
  <p:tag name="AS_UNIQUEID" val="2913"/>
</p:tagLst>
</file>

<file path=ppt/tags/tag32.xml><?xml version="1.0" encoding="utf-8"?>
<p:tagLst xmlns:p="http://schemas.openxmlformats.org/presentationml/2006/main">
  <p:tag name="AS_UNIQUEID" val="219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0.xml><?xml version="1.0" encoding="utf-8"?>
<p:tagLst xmlns:p="http://schemas.openxmlformats.org/presentationml/2006/main">
  <p:tag name="AS_UNIQUEID" val="2914"/>
</p:tagLst>
</file>

<file path=ppt/tags/tag321.xml><?xml version="1.0" encoding="utf-8"?>
<p:tagLst xmlns:p="http://schemas.openxmlformats.org/presentationml/2006/main">
  <p:tag name="AS_UNIQUEID" val="2915"/>
</p:tagLst>
</file>

<file path=ppt/tags/tag322.xml><?xml version="1.0" encoding="utf-8"?>
<p:tagLst xmlns:p="http://schemas.openxmlformats.org/presentationml/2006/main">
  <p:tag name="AS_UNIQUEID" val="2916"/>
</p:tagLst>
</file>

<file path=ppt/tags/tag323.xml><?xml version="1.0" encoding="utf-8"?>
<p:tagLst xmlns:p="http://schemas.openxmlformats.org/presentationml/2006/main">
  <p:tag name="AS_UNIQUEID" val="2917"/>
</p:tagLst>
</file>

<file path=ppt/tags/tag324.xml><?xml version="1.0" encoding="utf-8"?>
<p:tagLst xmlns:p="http://schemas.openxmlformats.org/presentationml/2006/main">
  <p:tag name="AS_UNIQUEID" val="2769"/>
  <p:tag name="KSO_WM_BEAUTIFY_FLAG" val=""/>
</p:tagLst>
</file>

<file path=ppt/tags/tag325.xml><?xml version="1.0" encoding="utf-8"?>
<p:tagLst xmlns:p="http://schemas.openxmlformats.org/presentationml/2006/main">
  <p:tag name="AS_UNIQUEID" val="2918"/>
</p:tagLst>
</file>

<file path=ppt/tags/tag326.xml><?xml version="1.0" encoding="utf-8"?>
<p:tagLst xmlns:p="http://schemas.openxmlformats.org/presentationml/2006/main">
  <p:tag name="AS_UNIQUEID" val="2919"/>
</p:tagLst>
</file>

<file path=ppt/tags/tag327.xml><?xml version="1.0" encoding="utf-8"?>
<p:tagLst xmlns:p="http://schemas.openxmlformats.org/presentationml/2006/main">
  <p:tag name="AS_UNIQUEID" val="2920"/>
</p:tagLst>
</file>

<file path=ppt/tags/tag328.xml><?xml version="1.0" encoding="utf-8"?>
<p:tagLst xmlns:p="http://schemas.openxmlformats.org/presentationml/2006/main">
  <p:tag name="AS_UNIQUEID" val="2921"/>
</p:tagLst>
</file>

<file path=ppt/tags/tag329.xml><?xml version="1.0" encoding="utf-8"?>
<p:tagLst xmlns:p="http://schemas.openxmlformats.org/presentationml/2006/main">
  <p:tag name="AS_UNIQUEID" val="2922"/>
</p:tagLst>
</file>

<file path=ppt/tags/tag33.xml><?xml version="1.0" encoding="utf-8"?>
<p:tagLst xmlns:p="http://schemas.openxmlformats.org/presentationml/2006/main">
  <p:tag name="AS_UNIQUEID" val="219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0.xml><?xml version="1.0" encoding="utf-8"?>
<p:tagLst xmlns:p="http://schemas.openxmlformats.org/presentationml/2006/main">
  <p:tag name="AS_UNIQUEID" val="2923"/>
</p:tagLst>
</file>

<file path=ppt/tags/tag331.xml><?xml version="1.0" encoding="utf-8"?>
<p:tagLst xmlns:p="http://schemas.openxmlformats.org/presentationml/2006/main">
  <p:tag name="AS_UNIQUEID" val="2924"/>
</p:tagLst>
</file>

<file path=ppt/tags/tag332.xml><?xml version="1.0" encoding="utf-8"?>
<p:tagLst xmlns:p="http://schemas.openxmlformats.org/presentationml/2006/main">
  <p:tag name="AS_UNIQUEID" val="2925"/>
</p:tagLst>
</file>

<file path=ppt/tags/tag333.xml><?xml version="1.0" encoding="utf-8"?>
<p:tagLst xmlns:p="http://schemas.openxmlformats.org/presentationml/2006/main">
  <p:tag name="AS_UNIQUEID" val="2926"/>
</p:tagLst>
</file>

<file path=ppt/tags/tag334.xml><?xml version="1.0" encoding="utf-8"?>
<p:tagLst xmlns:p="http://schemas.openxmlformats.org/presentationml/2006/main">
  <p:tag name="AS_UNIQUEID" val="2927"/>
</p:tagLst>
</file>

<file path=ppt/tags/tag335.xml><?xml version="1.0" encoding="utf-8"?>
<p:tagLst xmlns:p="http://schemas.openxmlformats.org/presentationml/2006/main">
  <p:tag name="AS_UNIQUEID" val="2928"/>
</p:tagLst>
</file>

<file path=ppt/tags/tag336.xml><?xml version="1.0" encoding="utf-8"?>
<p:tagLst xmlns:p="http://schemas.openxmlformats.org/presentationml/2006/main">
  <p:tag name="AS_UNIQUEID" val="2761"/>
</p:tagLst>
</file>

<file path=ppt/tags/tag337.xml><?xml version="1.0" encoding="utf-8"?>
<p:tagLst xmlns:p="http://schemas.openxmlformats.org/presentationml/2006/main">
  <p:tag name="AS_UNIQUEID" val="2769"/>
</p:tagLst>
</file>

<file path=ppt/tags/tag338.xml><?xml version="1.0" encoding="utf-8"?>
<p:tagLst xmlns:p="http://schemas.openxmlformats.org/presentationml/2006/main">
  <p:tag name="AS_UNIQUEID" val="2929"/>
</p:tagLst>
</file>

<file path=ppt/tags/tag339.xml><?xml version="1.0" encoding="utf-8"?>
<p:tagLst xmlns:p="http://schemas.openxmlformats.org/presentationml/2006/main">
  <p:tag name="AS_UNIQUEID" val="2930"/>
</p:tagLst>
</file>

<file path=ppt/tags/tag34.xml><?xml version="1.0" encoding="utf-8"?>
<p:tagLst xmlns:p="http://schemas.openxmlformats.org/presentationml/2006/main">
  <p:tag name="AS_UNIQUEID" val="219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0.xml><?xml version="1.0" encoding="utf-8"?>
<p:tagLst xmlns:p="http://schemas.openxmlformats.org/presentationml/2006/main">
  <p:tag name="AS_UNIQUEID" val="2931"/>
</p:tagLst>
</file>

<file path=ppt/tags/tag341.xml><?xml version="1.0" encoding="utf-8"?>
<p:tagLst xmlns:p="http://schemas.openxmlformats.org/presentationml/2006/main">
  <p:tag name="AS_UNIQUEID" val="2932"/>
</p:tagLst>
</file>

<file path=ppt/tags/tag342.xml><?xml version="1.0" encoding="utf-8"?>
<p:tagLst xmlns:p="http://schemas.openxmlformats.org/presentationml/2006/main">
  <p:tag name="AS_UNIQUEID" val="2933"/>
</p:tagLst>
</file>

<file path=ppt/tags/tag343.xml><?xml version="1.0" encoding="utf-8"?>
<p:tagLst xmlns:p="http://schemas.openxmlformats.org/presentationml/2006/main">
  <p:tag name="AS_UNIQUEID" val="2760"/>
</p:tagLst>
</file>

<file path=ppt/tags/tag344.xml><?xml version="1.0" encoding="utf-8"?>
<p:tagLst xmlns:p="http://schemas.openxmlformats.org/presentationml/2006/main">
  <p:tag name="AS_UNIQUEID" val="2761"/>
</p:tagLst>
</file>

<file path=ppt/tags/tag345.xml><?xml version="1.0" encoding="utf-8"?>
<p:tagLst xmlns:p="http://schemas.openxmlformats.org/presentationml/2006/main">
  <p:tag name="AS_UNIQUEID" val="2769"/>
</p:tagLst>
</file>

<file path=ppt/tags/tag346.xml><?xml version="1.0" encoding="utf-8"?>
<p:tagLst xmlns:p="http://schemas.openxmlformats.org/presentationml/2006/main">
  <p:tag name="AS_UNIQUEID" val="2934"/>
</p:tagLst>
</file>

<file path=ppt/tags/tag347.xml><?xml version="1.0" encoding="utf-8"?>
<p:tagLst xmlns:p="http://schemas.openxmlformats.org/presentationml/2006/main">
  <p:tag name="AS_UNIQUEID" val="2935"/>
</p:tagLst>
</file>

<file path=ppt/tags/tag348.xml><?xml version="1.0" encoding="utf-8"?>
<p:tagLst xmlns:p="http://schemas.openxmlformats.org/presentationml/2006/main">
  <p:tag name="AS_UNIQUEID" val="2936"/>
</p:tagLst>
</file>

<file path=ppt/tags/tag349.xml><?xml version="1.0" encoding="utf-8"?>
<p:tagLst xmlns:p="http://schemas.openxmlformats.org/presentationml/2006/main">
  <p:tag name="AS_UNIQUEID" val="2769"/>
  <p:tag name="KSO_WM_BEAUTIFY_FLAG" val=""/>
</p:tagLst>
</file>

<file path=ppt/tags/tag35.xml><?xml version="1.0" encoding="utf-8"?>
<p:tagLst xmlns:p="http://schemas.openxmlformats.org/presentationml/2006/main">
  <p:tag name="AS_UNIQUEID" val="2843"/>
</p:tagLst>
</file>

<file path=ppt/tags/tag350.xml><?xml version="1.0" encoding="utf-8"?>
<p:tagLst xmlns:p="http://schemas.openxmlformats.org/presentationml/2006/main">
  <p:tag name="AS_UNIQUEID" val="2937"/>
</p:tagLst>
</file>

<file path=ppt/tags/tag351.xml><?xml version="1.0" encoding="utf-8"?>
<p:tagLst xmlns:p="http://schemas.openxmlformats.org/presentationml/2006/main">
  <p:tag name="AS_UNIQUEID" val="2938"/>
</p:tagLst>
</file>

<file path=ppt/tags/tag352.xml><?xml version="1.0" encoding="utf-8"?>
<p:tagLst xmlns:p="http://schemas.openxmlformats.org/presentationml/2006/main">
  <p:tag name="AS_UNIQUEID" val="2939"/>
</p:tagLst>
</file>

<file path=ppt/tags/tag353.xml><?xml version="1.0" encoding="utf-8"?>
<p:tagLst xmlns:p="http://schemas.openxmlformats.org/presentationml/2006/main">
  <p:tag name="AS_UNIQUEID" val="2940"/>
</p:tagLst>
</file>

<file path=ppt/tags/tag354.xml><?xml version="1.0" encoding="utf-8"?>
<p:tagLst xmlns:p="http://schemas.openxmlformats.org/presentationml/2006/main">
  <p:tag name="AS_UNIQUEID" val="2769"/>
  <p:tag name="KSO_WM_BEAUTIFY_FLAG" val=""/>
</p:tagLst>
</file>

<file path=ppt/tags/tag355.xml><?xml version="1.0" encoding="utf-8"?>
<p:tagLst xmlns:p="http://schemas.openxmlformats.org/presentationml/2006/main">
  <p:tag name="AS_UNIQUEID" val="2941"/>
</p:tagLst>
</file>

<file path=ppt/tags/tag356.xml><?xml version="1.0" encoding="utf-8"?>
<p:tagLst xmlns:p="http://schemas.openxmlformats.org/presentationml/2006/main">
  <p:tag name="AS_UNIQUEID" val="2942"/>
</p:tagLst>
</file>

<file path=ppt/tags/tag357.xml><?xml version="1.0" encoding="utf-8"?>
<p:tagLst xmlns:p="http://schemas.openxmlformats.org/presentationml/2006/main">
  <p:tag name="AS_UNIQUEID" val="2943"/>
</p:tagLst>
</file>

<file path=ppt/tags/tag358.xml><?xml version="1.0" encoding="utf-8"?>
<p:tagLst xmlns:p="http://schemas.openxmlformats.org/presentationml/2006/main">
  <p:tag name="AS_UNIQUEID" val="2363"/>
</p:tagLst>
</file>

<file path=ppt/tags/tag359.xml><?xml version="1.0" encoding="utf-8"?>
<p:tagLst xmlns:p="http://schemas.openxmlformats.org/presentationml/2006/main">
  <p:tag name="AS_UNIQUEID" val="1935"/>
  <p:tag name="KSO_WM_UNIT_TABLE_BEAUTIFY" val="smartTable{3a926283-3637-4377-8edc-b7fb7858e9b8}"/>
  <p:tag name="TABLE_ENDDRAG_ORIGIN_RECT" val="810*366"/>
  <p:tag name="TABLE_ENDDRAG_RECT" val="31*139*810*366"/>
</p:tagLst>
</file>

<file path=ppt/tags/tag36.xml><?xml version="1.0" encoding="utf-8"?>
<p:tagLst xmlns:p="http://schemas.openxmlformats.org/presentationml/2006/main">
  <p:tag name="AS_UNIQUEID" val="219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0.xml><?xml version="1.0" encoding="utf-8"?>
<p:tagLst xmlns:p="http://schemas.openxmlformats.org/presentationml/2006/main">
  <p:tag name="AS_UNIQUEID" val="2364"/>
</p:tagLst>
</file>

<file path=ppt/tags/tag361.xml><?xml version="1.0" encoding="utf-8"?>
<p:tagLst xmlns:p="http://schemas.openxmlformats.org/presentationml/2006/main">
  <p:tag name="AS_UNIQUEID" val="1936"/>
</p:tagLst>
</file>

<file path=ppt/tags/tag362.xml><?xml version="1.0" encoding="utf-8"?>
<p:tagLst xmlns:p="http://schemas.openxmlformats.org/presentationml/2006/main">
  <p:tag name="AS_UNIQUEID" val="1937"/>
</p:tagLst>
</file>

<file path=ppt/tags/tag363.xml><?xml version="1.0" encoding="utf-8"?>
<p:tagLst xmlns:p="http://schemas.openxmlformats.org/presentationml/2006/main">
  <p:tag name="AS_UNIQUEID" val="1938"/>
</p:tagLst>
</file>

<file path=ppt/tags/tag364.xml><?xml version="1.0" encoding="utf-8"?>
<p:tagLst xmlns:p="http://schemas.openxmlformats.org/presentationml/2006/main">
  <p:tag name="AS_UNIQUEID" val="1939"/>
</p:tagLst>
</file>

<file path=ppt/tags/tag365.xml><?xml version="1.0" encoding="utf-8"?>
<p:tagLst xmlns:p="http://schemas.openxmlformats.org/presentationml/2006/main">
  <p:tag name="AS_UNIQUEID" val="1940"/>
</p:tagLst>
</file>

<file path=ppt/tags/tag366.xml><?xml version="1.0" encoding="utf-8"?>
<p:tagLst xmlns:p="http://schemas.openxmlformats.org/presentationml/2006/main">
  <p:tag name="AS_UNIQUEID" val="1942"/>
</p:tagLst>
</file>

<file path=ppt/tags/tag367.xml><?xml version="1.0" encoding="utf-8"?>
<p:tagLst xmlns:p="http://schemas.openxmlformats.org/presentationml/2006/main">
  <p:tag name="AS_UNIQUEID" val="1943"/>
</p:tagLst>
</file>

<file path=ppt/tags/tag368.xml><?xml version="1.0" encoding="utf-8"?>
<p:tagLst xmlns:p="http://schemas.openxmlformats.org/presentationml/2006/main">
  <p:tag name="AS_UNIQUEID" val="236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EXT_FILL_FORE_SCHEMECOLOR_INDEX" val="2"/>
  <p:tag name="KSO_WM_UNIT_TEXT_FILL_FORE_SCHEMECOLOR_INDEX_BRIGHTNESS" val="0"/>
  <p:tag name="KSO_WM_UNIT_TEXT_FILL_TYPE" val="1"/>
  <p:tag name="KSO_WM_UNIT_TYPE" val="i"/>
  <p:tag name="WM_BEAUTIFY_SHAPE_IDENTITY" val="{81bd0663-0ea4-4038-bcb4-f5644a47ac72}"/>
</p:tagLst>
</file>

<file path=ppt/tags/tag369.xml><?xml version="1.0" encoding="utf-8"?>
<p:tagLst xmlns:p="http://schemas.openxmlformats.org/presentationml/2006/main">
  <p:tag name="AS_UNIQUEID" val="2366"/>
</p:tagLst>
</file>

<file path=ppt/tags/tag37.xml><?xml version="1.0" encoding="utf-8"?>
<p:tagLst xmlns:p="http://schemas.openxmlformats.org/presentationml/2006/main">
  <p:tag name="AS_UNIQUEID" val="219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0.xml><?xml version="1.0" encoding="utf-8"?>
<p:tagLst xmlns:p="http://schemas.openxmlformats.org/presentationml/2006/main">
  <p:tag name="AS_UNIQUEID" val="2367"/>
  <p:tag name="KSO_WM_UNIT_TEXT_FILL_FORE_SCHEMECOLOR_INDEX" val="13"/>
  <p:tag name="KSO_WM_UNIT_TEXT_FILL_FORE_SCHEMECOLOR_INDEX_BRIGHTNESS" val="0"/>
  <p:tag name="KSO_WM_UNIT_TEXT_FILL_TYPE" val="1"/>
</p:tagLst>
</file>

<file path=ppt/tags/tag371.xml><?xml version="1.0" encoding="utf-8"?>
<p:tagLst xmlns:p="http://schemas.openxmlformats.org/presentationml/2006/main">
  <p:tag name="AS_UNIQUEID" val="2368"/>
  <p:tag name="KSO_WM_UNIT_TEXT_FILL_FORE_SCHEMECOLOR_INDEX" val="13"/>
  <p:tag name="KSO_WM_UNIT_TEXT_FILL_FORE_SCHEMECOLOR_INDEX_BRIGHTNESS" val="0"/>
  <p:tag name="KSO_WM_UNIT_TEXT_FILL_TYPE" val="1"/>
</p:tagLst>
</file>

<file path=ppt/tags/tag372.xml><?xml version="1.0" encoding="utf-8"?>
<p:tagLst xmlns:p="http://schemas.openxmlformats.org/presentationml/2006/main">
  <p:tag name="AS_UNIQUEID" val="2369"/>
  <p:tag name="KSO_WM_UNIT_TEXT_FILL_FORE_SCHEMECOLOR_INDEX" val="13"/>
  <p:tag name="KSO_WM_UNIT_TEXT_FILL_FORE_SCHEMECOLOR_INDEX_BRIGHTNESS" val="0"/>
  <p:tag name="KSO_WM_UNIT_TEXT_FILL_TYPE" val="1"/>
</p:tagLst>
</file>

<file path=ppt/tags/tag373.xml><?xml version="1.0" encoding="utf-8"?>
<p:tagLst xmlns:p="http://schemas.openxmlformats.org/presentationml/2006/main">
  <p:tag name="AS_UNIQUEID" val="2370"/>
</p:tagLst>
</file>

<file path=ppt/tags/tag374.xml><?xml version="1.0" encoding="utf-8"?>
<p:tagLst xmlns:p="http://schemas.openxmlformats.org/presentationml/2006/main">
  <p:tag name="AS_UNIQUEID" val="2944"/>
</p:tagLst>
</file>

<file path=ppt/tags/tag375.xml><?xml version="1.0" encoding="utf-8"?>
<p:tagLst xmlns:p="http://schemas.openxmlformats.org/presentationml/2006/main">
  <p:tag name="AS_UNIQUEID" val="2945"/>
</p:tagLst>
</file>

<file path=ppt/tags/tag376.xml><?xml version="1.0" encoding="utf-8"?>
<p:tagLst xmlns:p="http://schemas.openxmlformats.org/presentationml/2006/main">
  <p:tag name="AS_UNIQUEID" val="2825"/>
</p:tagLst>
</file>

<file path=ppt/tags/tag377.xml><?xml version="1.0" encoding="utf-8"?>
<p:tagLst xmlns:p="http://schemas.openxmlformats.org/presentationml/2006/main">
  <p:tag name="AS_UNIQUEID" val="2826"/>
</p:tagLst>
</file>

<file path=ppt/tags/tag378.xml><?xml version="1.0" encoding="utf-8"?>
<p:tagLst xmlns:p="http://schemas.openxmlformats.org/presentationml/2006/main">
  <p:tag name="AS_UNIQUEID" val="2827"/>
</p:tagLst>
</file>

<file path=ppt/tags/tag379.xml><?xml version="1.0" encoding="utf-8"?>
<p:tagLst xmlns:p="http://schemas.openxmlformats.org/presentationml/2006/main">
  <p:tag name="AS_UNIQUEID" val="2828"/>
</p:tagLst>
</file>

<file path=ppt/tags/tag38.xml><?xml version="1.0" encoding="utf-8"?>
<p:tagLst xmlns:p="http://schemas.openxmlformats.org/presentationml/2006/main">
  <p:tag name="AS_UNIQUEID" val="220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80.xml><?xml version="1.0" encoding="utf-8"?>
<p:tagLst xmlns:p="http://schemas.openxmlformats.org/presentationml/2006/main">
  <p:tag name="AS_UNIQUEID" val="2829"/>
</p:tagLst>
</file>

<file path=ppt/tags/tag381.xml><?xml version="1.0" encoding="utf-8"?>
<p:tagLst xmlns:p="http://schemas.openxmlformats.org/presentationml/2006/main">
  <p:tag name="AS_UNIQUEID" val="2830"/>
</p:tagLst>
</file>

<file path=ppt/tags/tag382.xml><?xml version="1.0" encoding="utf-8"?>
<p:tagLst xmlns:p="http://schemas.openxmlformats.org/presentationml/2006/main">
  <p:tag name="AS_UNIQUEID" val="2831"/>
</p:tagLst>
</file>

<file path=ppt/tags/tag383.xml><?xml version="1.0" encoding="utf-8"?>
<p:tagLst xmlns:p="http://schemas.openxmlformats.org/presentationml/2006/main">
  <p:tag name="AS_UNIQUEID" val="2946"/>
</p:tagLst>
</file>

<file path=ppt/tags/tag384.xml><?xml version="1.0" encoding="utf-8"?>
<p:tagLst xmlns:p="http://schemas.openxmlformats.org/presentationml/2006/main">
  <p:tag name="AS_UNIQUEID" val="2428"/>
</p:tagLst>
</file>

<file path=ppt/tags/tag385.xml><?xml version="1.0" encoding="utf-8"?>
<p:tagLst xmlns:p="http://schemas.openxmlformats.org/presentationml/2006/main">
  <p:tag name="AS_UNIQUEID" val="2429"/>
</p:tagLst>
</file>

<file path=ppt/tags/tag386.xml><?xml version="1.0" encoding="utf-8"?>
<p:tagLst xmlns:p="http://schemas.openxmlformats.org/presentationml/2006/main">
  <p:tag name="AS_UNIQUEID" val="2430"/>
</p:tagLst>
</file>

<file path=ppt/tags/tag387.xml><?xml version="1.0" encoding="utf-8"?>
<p:tagLst xmlns:p="http://schemas.openxmlformats.org/presentationml/2006/main">
  <p:tag name="AS_UNIQUEID" val="2431"/>
</p:tagLst>
</file>

<file path=ppt/tags/tag388.xml><?xml version="1.0" encoding="utf-8"?>
<p:tagLst xmlns:p="http://schemas.openxmlformats.org/presentationml/2006/main">
  <p:tag name="AS_UNIQUEID" val="2081"/>
</p:tagLst>
</file>

<file path=ppt/tags/tag389.xml><?xml version="1.0" encoding="utf-8"?>
<p:tagLst xmlns:p="http://schemas.openxmlformats.org/presentationml/2006/main">
  <p:tag name="AS_UNIQUEID" val="2947"/>
</p:tagLst>
</file>

<file path=ppt/tags/tag39.xml><?xml version="1.0" encoding="utf-8"?>
<p:tagLst xmlns:p="http://schemas.openxmlformats.org/presentationml/2006/main">
  <p:tag name="AS_UNIQUEID" val="220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EXT_FILL_FORE_SCHEMECOLOR_INDEX" val="2"/>
  <p:tag name="KSO_WM_UNIT_TEXT_FILL_FORE_SCHEMECOLOR_INDEX_BRIGHTNESS" val="0"/>
  <p:tag name="KSO_WM_UNIT_TEXT_FILL_TYPE" val="1"/>
  <p:tag name="KSO_WM_UNIT_TYPE" val="i"/>
  <p:tag name="WM_BEAUTIFY_SHAPE_IDENTITY" val="{81bd0663-0ea4-4038-bcb4-f5644a47ac72}"/>
</p:tagLst>
</file>

<file path=ppt/tags/tag390.xml><?xml version="1.0" encoding="utf-8"?>
<p:tagLst xmlns:p="http://schemas.openxmlformats.org/presentationml/2006/main">
  <p:tag name="AS_UNIQUEID" val="2948"/>
</p:tagLst>
</file>

<file path=ppt/tags/tag391.xml><?xml version="1.0" encoding="utf-8"?>
<p:tagLst xmlns:p="http://schemas.openxmlformats.org/presentationml/2006/main">
  <p:tag name="AS_UNIQUEID" val="2949"/>
</p:tagLst>
</file>

<file path=ppt/tags/tag392.xml><?xml version="1.0" encoding="utf-8"?>
<p:tagLst xmlns:p="http://schemas.openxmlformats.org/presentationml/2006/main">
  <p:tag name="AS_UNIQUEID" val="2950"/>
</p:tagLst>
</file>

<file path=ppt/tags/tag393.xml><?xml version="1.0" encoding="utf-8"?>
<p:tagLst xmlns:p="http://schemas.openxmlformats.org/presentationml/2006/main">
  <p:tag name="AS_UNIQUEID" val="2951"/>
</p:tagLst>
</file>

<file path=ppt/tags/tag394.xml><?xml version="1.0" encoding="utf-8"?>
<p:tagLst xmlns:p="http://schemas.openxmlformats.org/presentationml/2006/main">
  <p:tag name="AS_UNIQUEID" val="2952"/>
</p:tagLst>
</file>

<file path=ppt/tags/tag395.xml><?xml version="1.0" encoding="utf-8"?>
<p:tagLst xmlns:p="http://schemas.openxmlformats.org/presentationml/2006/main">
  <p:tag name="AS_UNIQUEID" val="2535"/>
</p:tagLst>
</file>

<file path=ppt/tags/tag396.xml><?xml version="1.0" encoding="utf-8"?>
<p:tagLst xmlns:p="http://schemas.openxmlformats.org/presentationml/2006/main">
  <p:tag name="AS_UNIQUEID" val="2536"/>
</p:tagLst>
</file>

<file path=ppt/tags/tag397.xml><?xml version="1.0" encoding="utf-8"?>
<p:tagLst xmlns:p="http://schemas.openxmlformats.org/presentationml/2006/main">
  <p:tag name="AS_UNIQUEID" val="2537"/>
</p:tagLst>
</file>

<file path=ppt/tags/tag398.xml><?xml version="1.0" encoding="utf-8"?>
<p:tagLst xmlns:p="http://schemas.openxmlformats.org/presentationml/2006/main">
  <p:tag name="AS_UNIQUEID" val="2953"/>
</p:tagLst>
</file>

<file path=ppt/tags/tag399.xml><?xml version="1.0" encoding="utf-8"?>
<p:tagLst xmlns:p="http://schemas.openxmlformats.org/presentationml/2006/main">
  <p:tag name="AS_UNIQUEID" val="2539"/>
</p:tagLst>
</file>

<file path=ppt/tags/tag4.xml><?xml version="1.0" encoding="utf-8"?>
<p:tagLst xmlns:p="http://schemas.openxmlformats.org/presentationml/2006/main">
  <p:tag name="AS_UNIQUEID" val="216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2202"/>
</p:tagLst>
</file>

<file path=ppt/tags/tag400.xml><?xml version="1.0" encoding="utf-8"?>
<p:tagLst xmlns:p="http://schemas.openxmlformats.org/presentationml/2006/main">
  <p:tag name="AS_UNIQUEID" val="2540"/>
</p:tagLst>
</file>

<file path=ppt/tags/tag401.xml><?xml version="1.0" encoding="utf-8"?>
<p:tagLst xmlns:p="http://schemas.openxmlformats.org/presentationml/2006/main">
  <p:tag name="AS_UNIQUEID" val="2293"/>
</p:tagLst>
</file>

<file path=ppt/tags/tag402.xml><?xml version="1.0" encoding="utf-8"?>
<p:tagLst xmlns:p="http://schemas.openxmlformats.org/presentationml/2006/main">
  <p:tag name="AS_UNIQUEID" val="2294"/>
</p:tagLst>
</file>

<file path=ppt/tags/tag403.xml><?xml version="1.0" encoding="utf-8"?>
<p:tagLst xmlns:p="http://schemas.openxmlformats.org/presentationml/2006/main">
  <p:tag name="AS_UNIQUEID" val="2954"/>
</p:tagLst>
</file>

<file path=ppt/tags/tag404.xml><?xml version="1.0" encoding="utf-8"?>
<p:tagLst xmlns:p="http://schemas.openxmlformats.org/presentationml/2006/main">
  <p:tag name="AS_UNIQUEID" val="2955"/>
</p:tagLst>
</file>

<file path=ppt/tags/tag405.xml><?xml version="1.0" encoding="utf-8"?>
<p:tagLst xmlns:p="http://schemas.openxmlformats.org/presentationml/2006/main">
  <p:tag name="AS_UNIQUEID" val="2956"/>
</p:tagLst>
</file>

<file path=ppt/tags/tag406.xml><?xml version="1.0" encoding="utf-8"?>
<p:tagLst xmlns:p="http://schemas.openxmlformats.org/presentationml/2006/main">
  <p:tag name="AS_UNIQUEID" val="2957"/>
</p:tagLst>
</file>

<file path=ppt/tags/tag407.xml><?xml version="1.0" encoding="utf-8"?>
<p:tagLst xmlns:p="http://schemas.openxmlformats.org/presentationml/2006/main">
  <p:tag name="AS_UNIQUEID" val="2958"/>
</p:tagLst>
</file>

<file path=ppt/tags/tag408.xml><?xml version="1.0" encoding="utf-8"?>
<p:tagLst xmlns:p="http://schemas.openxmlformats.org/presentationml/2006/main">
  <p:tag name="AS_UNIQUEID" val="2959"/>
</p:tagLst>
</file>

<file path=ppt/tags/tag409.xml><?xml version="1.0" encoding="utf-8"?>
<p:tagLst xmlns:p="http://schemas.openxmlformats.org/presentationml/2006/main">
  <p:tag name="AS_UNIQUEID" val="2960"/>
</p:tagLst>
</file>

<file path=ppt/tags/tag41.xml><?xml version="1.0" encoding="utf-8"?>
<p:tagLst xmlns:p="http://schemas.openxmlformats.org/presentationml/2006/main">
  <p:tag name="AS_UNIQUEID" val="2203"/>
  <p:tag name="KSO_WM_UNIT_TEXT_FILL_FORE_SCHEMECOLOR_INDEX" val="13"/>
  <p:tag name="KSO_WM_UNIT_TEXT_FILL_FORE_SCHEMECOLOR_INDEX_BRIGHTNESS" val="0"/>
  <p:tag name="KSO_WM_UNIT_TEXT_FILL_TYPE" val="1"/>
</p:tagLst>
</file>

<file path=ppt/tags/tag410.xml><?xml version="1.0" encoding="utf-8"?>
<p:tagLst xmlns:p="http://schemas.openxmlformats.org/presentationml/2006/main">
  <p:tag name="AS_UNIQUEID" val="2961"/>
</p:tagLst>
</file>

<file path=ppt/tags/tag411.xml><?xml version="1.0" encoding="utf-8"?>
<p:tagLst xmlns:p="http://schemas.openxmlformats.org/presentationml/2006/main">
  <p:tag name="AS_UNIQUEID" val="2962"/>
</p:tagLst>
</file>

<file path=ppt/tags/tag412.xml><?xml version="1.0" encoding="utf-8"?>
<p:tagLst xmlns:p="http://schemas.openxmlformats.org/presentationml/2006/main">
  <p:tag name="AS_UNIQUEID" val="2963"/>
</p:tagLst>
</file>

<file path=ppt/tags/tag413.xml><?xml version="1.0" encoding="utf-8"?>
<p:tagLst xmlns:p="http://schemas.openxmlformats.org/presentationml/2006/main">
  <p:tag name="AS_UNIQUEID" val="2964"/>
</p:tagLst>
</file>

<file path=ppt/tags/tag414.xml><?xml version="1.0" encoding="utf-8"?>
<p:tagLst xmlns:p="http://schemas.openxmlformats.org/presentationml/2006/main">
  <p:tag name="AS_UNIQUEID" val="2965"/>
</p:tagLst>
</file>

<file path=ppt/tags/tag415.xml><?xml version="1.0" encoding="utf-8"?>
<p:tagLst xmlns:p="http://schemas.openxmlformats.org/presentationml/2006/main">
  <p:tag name="AS_UNIQUEID" val="2966"/>
</p:tagLst>
</file>

<file path=ppt/tags/tag416.xml><?xml version="1.0" encoding="utf-8"?>
<p:tagLst xmlns:p="http://schemas.openxmlformats.org/presentationml/2006/main">
  <p:tag name="AS_UNIQUEID" val="2967"/>
</p:tagLst>
</file>

<file path=ppt/tags/tag417.xml><?xml version="1.0" encoding="utf-8"?>
<p:tagLst xmlns:p="http://schemas.openxmlformats.org/presentationml/2006/main">
  <p:tag name="AS_UNIQUEID" val="2968"/>
</p:tagLst>
</file>

<file path=ppt/tags/tag418.xml><?xml version="1.0" encoding="utf-8"?>
<p:tagLst xmlns:p="http://schemas.openxmlformats.org/presentationml/2006/main">
  <p:tag name="AS_UNIQUEID" val="2969"/>
</p:tagLst>
</file>

<file path=ppt/tags/tag419.xml><?xml version="1.0" encoding="utf-8"?>
<p:tagLst xmlns:p="http://schemas.openxmlformats.org/presentationml/2006/main">
  <p:tag name="AS_UNIQUEID" val="2970"/>
</p:tagLst>
</file>

<file path=ppt/tags/tag42.xml><?xml version="1.0" encoding="utf-8"?>
<p:tagLst xmlns:p="http://schemas.openxmlformats.org/presentationml/2006/main">
  <p:tag name="AS_UNIQUEID" val="2204"/>
  <p:tag name="KSO_WM_UNIT_TEXT_FILL_FORE_SCHEMECOLOR_INDEX" val="13"/>
  <p:tag name="KSO_WM_UNIT_TEXT_FILL_FORE_SCHEMECOLOR_INDEX_BRIGHTNESS" val="0"/>
  <p:tag name="KSO_WM_UNIT_TEXT_FILL_TYPE" val="1"/>
</p:tagLst>
</file>

<file path=ppt/tags/tag420.xml><?xml version="1.0" encoding="utf-8"?>
<p:tagLst xmlns:p="http://schemas.openxmlformats.org/presentationml/2006/main">
  <p:tag name="AS_UNIQUEID" val="2971"/>
</p:tagLst>
</file>

<file path=ppt/tags/tag421.xml><?xml version="1.0" encoding="utf-8"?>
<p:tagLst xmlns:p="http://schemas.openxmlformats.org/presentationml/2006/main">
  <p:tag name="AS_UNIQUEID" val="2972"/>
</p:tagLst>
</file>

<file path=ppt/tags/tag422.xml><?xml version="1.0" encoding="utf-8"?>
<p:tagLst xmlns:p="http://schemas.openxmlformats.org/presentationml/2006/main">
  <p:tag name="AS_UNIQUEID" val="2973"/>
</p:tagLst>
</file>

<file path=ppt/tags/tag423.xml><?xml version="1.0" encoding="utf-8"?>
<p:tagLst xmlns:p="http://schemas.openxmlformats.org/presentationml/2006/main">
  <p:tag name="AS_UNIQUEID" val="2974"/>
</p:tagLst>
</file>

<file path=ppt/tags/tag424.xml><?xml version="1.0" encoding="utf-8"?>
<p:tagLst xmlns:p="http://schemas.openxmlformats.org/presentationml/2006/main">
  <p:tag name="AS_UNIQUEID" val="2975"/>
</p:tagLst>
</file>

<file path=ppt/tags/tag425.xml><?xml version="1.0" encoding="utf-8"?>
<p:tagLst xmlns:p="http://schemas.openxmlformats.org/presentationml/2006/main">
  <p:tag name="AS_UNIQUEID" val="2976"/>
</p:tagLst>
</file>

<file path=ppt/tags/tag426.xml><?xml version="1.0" encoding="utf-8"?>
<p:tagLst xmlns:p="http://schemas.openxmlformats.org/presentationml/2006/main">
  <p:tag name="AS_UNIQUEID" val="2977"/>
</p:tagLst>
</file>

<file path=ppt/tags/tag427.xml><?xml version="1.0" encoding="utf-8"?>
<p:tagLst xmlns:p="http://schemas.openxmlformats.org/presentationml/2006/main">
  <p:tag name="AS_UNIQUEID" val="2978"/>
</p:tagLst>
</file>

<file path=ppt/tags/tag428.xml><?xml version="1.0" encoding="utf-8"?>
<p:tagLst xmlns:p="http://schemas.openxmlformats.org/presentationml/2006/main">
  <p:tag name="AS_UNIQUEID" val="2979"/>
</p:tagLst>
</file>

<file path=ppt/tags/tag429.xml><?xml version="1.0" encoding="utf-8"?>
<p:tagLst xmlns:p="http://schemas.openxmlformats.org/presentationml/2006/main">
  <p:tag name="AS_UNIQUEID" val="2980"/>
</p:tagLst>
</file>

<file path=ppt/tags/tag43.xml><?xml version="1.0" encoding="utf-8"?>
<p:tagLst xmlns:p="http://schemas.openxmlformats.org/presentationml/2006/main">
  <p:tag name="AS_UNIQUEID" val="2205"/>
  <p:tag name="KSO_WM_UNIT_TEXT_FILL_FORE_SCHEMECOLOR_INDEX" val="13"/>
  <p:tag name="KSO_WM_UNIT_TEXT_FILL_FORE_SCHEMECOLOR_INDEX_BRIGHTNESS" val="0"/>
  <p:tag name="KSO_WM_UNIT_TEXT_FILL_TYPE" val="1"/>
</p:tagLst>
</file>

<file path=ppt/tags/tag430.xml><?xml version="1.0" encoding="utf-8"?>
<p:tagLst xmlns:p="http://schemas.openxmlformats.org/presentationml/2006/main">
  <p:tag name="AS_UNIQUEID" val="2981"/>
</p:tagLst>
</file>

<file path=ppt/tags/tag431.xml><?xml version="1.0" encoding="utf-8"?>
<p:tagLst xmlns:p="http://schemas.openxmlformats.org/presentationml/2006/main">
  <p:tag name="AS_UNIQUEID" val="2982"/>
</p:tagLst>
</file>

<file path=ppt/tags/tag432.xml><?xml version="1.0" encoding="utf-8"?>
<p:tagLst xmlns:p="http://schemas.openxmlformats.org/presentationml/2006/main">
  <p:tag name="AS_UNIQUEID" val="2983"/>
</p:tagLst>
</file>

<file path=ppt/tags/tag433.xml><?xml version="1.0" encoding="utf-8"?>
<p:tagLst xmlns:p="http://schemas.openxmlformats.org/presentationml/2006/main">
  <p:tag name="AS_UNIQUEID" val="2984"/>
</p:tagLst>
</file>

<file path=ppt/tags/tag434.xml><?xml version="1.0" encoding="utf-8"?>
<p:tagLst xmlns:p="http://schemas.openxmlformats.org/presentationml/2006/main">
  <p:tag name="AS_UNIQUEID" val="2985"/>
</p:tagLst>
</file>

<file path=ppt/tags/tag435.xml><?xml version="1.0" encoding="utf-8"?>
<p:tagLst xmlns:p="http://schemas.openxmlformats.org/presentationml/2006/main">
  <p:tag name="AS_UNIQUEID" val="2986"/>
</p:tagLst>
</file>

<file path=ppt/tags/tag436.xml><?xml version="1.0" encoding="utf-8"?>
<p:tagLst xmlns:p="http://schemas.openxmlformats.org/presentationml/2006/main">
  <p:tag name="AS_UNIQUEID" val="2987"/>
</p:tagLst>
</file>

<file path=ppt/tags/tag437.xml><?xml version="1.0" encoding="utf-8"?>
<p:tagLst xmlns:p="http://schemas.openxmlformats.org/presentationml/2006/main">
  <p:tag name="AS_UNIQUEID" val="2988"/>
</p:tagLst>
</file>

<file path=ppt/tags/tag438.xml><?xml version="1.0" encoding="utf-8"?>
<p:tagLst xmlns:p="http://schemas.openxmlformats.org/presentationml/2006/main">
  <p:tag name="AS_UNIQUEID" val="2989"/>
</p:tagLst>
</file>

<file path=ppt/tags/tag439.xml><?xml version="1.0" encoding="utf-8"?>
<p:tagLst xmlns:p="http://schemas.openxmlformats.org/presentationml/2006/main">
  <p:tag name="AS_UNIQUEID" val="2990"/>
</p:tagLst>
</file>

<file path=ppt/tags/tag44.xml><?xml version="1.0" encoding="utf-8"?>
<p:tagLst xmlns:p="http://schemas.openxmlformats.org/presentationml/2006/main">
  <p:tag name="AS_UNIQUEID" val="2844"/>
</p:tagLst>
</file>

<file path=ppt/tags/tag440.xml><?xml version="1.0" encoding="utf-8"?>
<p:tagLst xmlns:p="http://schemas.openxmlformats.org/presentationml/2006/main">
  <p:tag name="AS_UNIQUEID" val="2991"/>
</p:tagLst>
</file>

<file path=ppt/tags/tag441.xml><?xml version="1.0" encoding="utf-8"?>
<p:tagLst xmlns:p="http://schemas.openxmlformats.org/presentationml/2006/main">
  <p:tag name="AS_UNIQUEID" val="2992"/>
</p:tagLst>
</file>

<file path=ppt/tags/tag442.xml><?xml version="1.0" encoding="utf-8"?>
<p:tagLst xmlns:p="http://schemas.openxmlformats.org/presentationml/2006/main">
  <p:tag name="AS_UNIQUEID" val="2993"/>
</p:tagLst>
</file>

<file path=ppt/tags/tag443.xml><?xml version="1.0" encoding="utf-8"?>
<p:tagLst xmlns:p="http://schemas.openxmlformats.org/presentationml/2006/main">
  <p:tag name="AS_UNIQUEID" val="2994"/>
</p:tagLst>
</file>

<file path=ppt/tags/tag444.xml><?xml version="1.0" encoding="utf-8"?>
<p:tagLst xmlns:p="http://schemas.openxmlformats.org/presentationml/2006/main">
  <p:tag name="AS_UNIQUEID" val="2995"/>
</p:tagLst>
</file>

<file path=ppt/tags/tag445.xml><?xml version="1.0" encoding="utf-8"?>
<p:tagLst xmlns:p="http://schemas.openxmlformats.org/presentationml/2006/main">
  <p:tag name="AS_UNIQUEID" val="2996"/>
</p:tagLst>
</file>

<file path=ppt/tags/tag446.xml><?xml version="1.0" encoding="utf-8"?>
<p:tagLst xmlns:p="http://schemas.openxmlformats.org/presentationml/2006/main">
  <p:tag name="AS_UNIQUEID" val="2997"/>
</p:tagLst>
</file>

<file path=ppt/tags/tag447.xml><?xml version="1.0" encoding="utf-8"?>
<p:tagLst xmlns:p="http://schemas.openxmlformats.org/presentationml/2006/main">
  <p:tag name="AS_UNIQUEID" val="2998"/>
</p:tagLst>
</file>

<file path=ppt/tags/tag448.xml><?xml version="1.0" encoding="utf-8"?>
<p:tagLst xmlns:p="http://schemas.openxmlformats.org/presentationml/2006/main">
  <p:tag name="AS_UNIQUEID" val="2999"/>
</p:tagLst>
</file>

<file path=ppt/tags/tag449.xml><?xml version="1.0" encoding="utf-8"?>
<p:tagLst xmlns:p="http://schemas.openxmlformats.org/presentationml/2006/main">
  <p:tag name="AS_UNIQUEID" val="3000"/>
  <p:tag name="KSO_WM_BEAUTIFY_FLAG" val=""/>
</p:tagLst>
</file>

<file path=ppt/tags/tag45.xml><?xml version="1.0" encoding="utf-8"?>
<p:tagLst xmlns:p="http://schemas.openxmlformats.org/presentationml/2006/main">
  <p:tag name="AS_UNIQUEID" val="220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p="http://schemas.openxmlformats.org/presentationml/2006/main">
  <p:tag name="AS_UNIQUEID" val="3001"/>
  <p:tag name="KSO_WM_BEAUTIFY_FLAG" val=""/>
</p:tagLst>
</file>

<file path=ppt/tags/tag451.xml><?xml version="1.0" encoding="utf-8"?>
<p:tagLst xmlns:p="http://schemas.openxmlformats.org/presentationml/2006/main">
  <p:tag name="AS_UNIQUEID" val="3002"/>
  <p:tag name="KSO_WM_BEAUTIFY_FLAG" val=""/>
</p:tagLst>
</file>

<file path=ppt/tags/tag452.xml><?xml version="1.0" encoding="utf-8"?>
<p:tagLst xmlns:p="http://schemas.openxmlformats.org/presentationml/2006/main">
  <p:tag name="AS_UNIQUEID" val="3003"/>
</p:tagLst>
</file>

<file path=ppt/tags/tag453.xml><?xml version="1.0" encoding="utf-8"?>
<p:tagLst xmlns:p="http://schemas.openxmlformats.org/presentationml/2006/main">
  <p:tag name="AS_UNIQUEID" val="2435"/>
</p:tagLst>
</file>

<file path=ppt/tags/tag454.xml><?xml version="1.0" encoding="utf-8"?>
<p:tagLst xmlns:p="http://schemas.openxmlformats.org/presentationml/2006/main">
  <p:tag name="AS_UNIQUEID" val="2436"/>
</p:tagLst>
</file>

<file path=ppt/tags/tag455.xml><?xml version="1.0" encoding="utf-8"?>
<p:tagLst xmlns:p="http://schemas.openxmlformats.org/presentationml/2006/main">
  <p:tag name="AS_UNIQUEID" val="2437"/>
</p:tagLst>
</file>

<file path=ppt/tags/tag456.xml><?xml version="1.0" encoding="utf-8"?>
<p:tagLst xmlns:p="http://schemas.openxmlformats.org/presentationml/2006/main">
  <p:tag name="AS_UNIQUEID" val="1444"/>
</p:tagLst>
</file>

<file path=ppt/tags/tag457.xml><?xml version="1.0" encoding="utf-8"?>
<p:tagLst xmlns:p="http://schemas.openxmlformats.org/presentationml/2006/main">
  <p:tag name="AS_UNIQUEID" val="1455"/>
</p:tagLst>
</file>

<file path=ppt/tags/tag458.xml><?xml version="1.0" encoding="utf-8"?>
<p:tagLst xmlns:p="http://schemas.openxmlformats.org/presentationml/2006/main">
  <p:tag name="AS_UNIQUEID" val="1455"/>
</p:tagLst>
</file>

<file path=ppt/tags/tag459.xml><?xml version="1.0" encoding="utf-8"?>
<p:tagLst xmlns:p="http://schemas.openxmlformats.org/presentationml/2006/main">
  <p:tag name="AS_UNIQUEID" val="1455"/>
</p:tagLst>
</file>

<file path=ppt/tags/tag46.xml><?xml version="1.0" encoding="utf-8"?>
<p:tagLst xmlns:p="http://schemas.openxmlformats.org/presentationml/2006/main">
  <p:tag name="AS_UNIQUEID" val="220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p="http://schemas.openxmlformats.org/presentationml/2006/main">
  <p:tag name="AS_UNIQUEID" val="1455"/>
</p:tagLst>
</file>

<file path=ppt/tags/tag461.xml><?xml version="1.0" encoding="utf-8"?>
<p:tagLst xmlns:p="http://schemas.openxmlformats.org/presentationml/2006/main">
  <p:tag name="AS_UNIQUEID" val="1455"/>
</p:tagLst>
</file>

<file path=ppt/tags/tag462.xml><?xml version="1.0" encoding="utf-8"?>
<p:tagLst xmlns:p="http://schemas.openxmlformats.org/presentationml/2006/main">
  <p:tag name="AS_UNIQUEID" val="3004"/>
</p:tagLst>
</file>

<file path=ppt/tags/tag463.xml><?xml version="1.0" encoding="utf-8"?>
<p:tagLst xmlns:p="http://schemas.openxmlformats.org/presentationml/2006/main">
  <p:tag name="AS_UNIQUEID" val="2439"/>
</p:tagLst>
</file>

<file path=ppt/tags/tag464.xml><?xml version="1.0" encoding="utf-8"?>
<p:tagLst xmlns:p="http://schemas.openxmlformats.org/presentationml/2006/main">
  <p:tag name="AS_UNIQUEID" val="2440"/>
</p:tagLst>
</file>

<file path=ppt/tags/tag465.xml><?xml version="1.0" encoding="utf-8"?>
<p:tagLst xmlns:p="http://schemas.openxmlformats.org/presentationml/2006/main">
  <p:tag name="AS_UNIQUEID" val="2441"/>
</p:tagLst>
</file>

<file path=ppt/tags/tag466.xml><?xml version="1.0" encoding="utf-8"?>
<p:tagLst xmlns:p="http://schemas.openxmlformats.org/presentationml/2006/main">
  <p:tag name="AS_UNIQUEID" val="1444"/>
</p:tagLst>
</file>

<file path=ppt/tags/tag467.xml><?xml version="1.0" encoding="utf-8"?>
<p:tagLst xmlns:p="http://schemas.openxmlformats.org/presentationml/2006/main">
  <p:tag name="AS_UNIQUEID" val="1455"/>
</p:tagLst>
</file>

<file path=ppt/tags/tag468.xml><?xml version="1.0" encoding="utf-8"?>
<p:tagLst xmlns:p="http://schemas.openxmlformats.org/presentationml/2006/main">
  <p:tag name="AS_UNIQUEID" val="1455"/>
</p:tagLst>
</file>

<file path=ppt/tags/tag469.xml><?xml version="1.0" encoding="utf-8"?>
<p:tagLst xmlns:p="http://schemas.openxmlformats.org/presentationml/2006/main">
  <p:tag name="AS_UNIQUEID" val="1455"/>
</p:tagLst>
</file>

<file path=ppt/tags/tag47.xml><?xml version="1.0" encoding="utf-8"?>
<p:tagLst xmlns:p="http://schemas.openxmlformats.org/presentationml/2006/main">
  <p:tag name="AS_UNIQUEID" val="220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p="http://schemas.openxmlformats.org/presentationml/2006/main">
  <p:tag name="AS_UNIQUEID" val="1455"/>
</p:tagLst>
</file>

<file path=ppt/tags/tag471.xml><?xml version="1.0" encoding="utf-8"?>
<p:tagLst xmlns:p="http://schemas.openxmlformats.org/presentationml/2006/main">
  <p:tag name="AS_UNIQUEID" val="1455"/>
</p:tagLst>
</file>

<file path=ppt/tags/tag472.xml><?xml version="1.0" encoding="utf-8"?>
<p:tagLst xmlns:p="http://schemas.openxmlformats.org/presentationml/2006/main">
  <p:tag name="AS_UNIQUEID" val="2442"/>
</p:tagLst>
</file>

<file path=ppt/tags/tag473.xml><?xml version="1.0" encoding="utf-8"?>
<p:tagLst xmlns:p="http://schemas.openxmlformats.org/presentationml/2006/main">
  <p:tag name="AS_OS" val="Unix 3.10 unknown"/>
  <p:tag name="AS_RELEASE_DATE" val="2023.03.31"/>
  <p:tag name="AS_TITLE" val="Aspose.Slides for Java"/>
  <p:tag name="AS_VERSION" val="23.3"/>
  <p:tag name="COMMONDATA" val="eyJoZGlkIjoiZjk4YjFmZWNlODZkM2JlYWNlMjliNDQ5MzJlZDVhN2QifQ=="/>
  <p:tag name="KSO_WPP_MARK_KEY" val="d43f1e7b-0a93-4ac1-80c2-165d8dfcca63"/>
</p:tagLst>
</file>

<file path=ppt/tags/tag48.xml><?xml version="1.0" encoding="utf-8"?>
<p:tagLst xmlns:p="http://schemas.openxmlformats.org/presentationml/2006/main">
  <p:tag name="AS_UNIQUEID" val="221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221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216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221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221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AS_UNIQUEID" val="221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AS_UNIQUEID" val="2845"/>
</p:tagLst>
</file>

<file path=ppt/tags/tag54.xml><?xml version="1.0" encoding="utf-8"?>
<p:tagLst xmlns:p="http://schemas.openxmlformats.org/presentationml/2006/main">
  <p:tag name="AS_UNIQUEID" val="2216"/>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55.xml><?xml version="1.0" encoding="utf-8"?>
<p:tagLst xmlns:p="http://schemas.openxmlformats.org/presentationml/2006/main">
  <p:tag name="AS_UNIQUEID" val="221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6.xml><?xml version="1.0" encoding="utf-8"?>
<p:tagLst xmlns:p="http://schemas.openxmlformats.org/presentationml/2006/main">
  <p:tag name="AS_UNIQUEID" val="221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7.xml><?xml version="1.0" encoding="utf-8"?>
<p:tagLst xmlns:p="http://schemas.openxmlformats.org/presentationml/2006/main">
  <p:tag name="AS_UNIQUEID" val="221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8.xml><?xml version="1.0" encoding="utf-8"?>
<p:tagLst xmlns:p="http://schemas.openxmlformats.org/presentationml/2006/main">
  <p:tag name="AS_UNIQUEID" val="2220"/>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9.xml><?xml version="1.0" encoding="utf-8"?>
<p:tagLst xmlns:p="http://schemas.openxmlformats.org/presentationml/2006/main">
  <p:tag name="AS_UNIQUEID" val="2221"/>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xml><?xml version="1.0" encoding="utf-8"?>
<p:tagLst xmlns:p="http://schemas.openxmlformats.org/presentationml/2006/main">
  <p:tag name="AS_UNIQUEID" val="216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222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EXT_FILL_FORE_SCHEMECOLOR_INDEX" val="2"/>
  <p:tag name="KSO_WM_UNIT_TEXT_FILL_FORE_SCHEMECOLOR_INDEX_BRIGHTNESS" val="0"/>
  <p:tag name="KSO_WM_UNIT_TEXT_FILL_TYPE" val="1"/>
  <p:tag name="KSO_WM_UNIT_TYPE" val="i"/>
  <p:tag name="WM_BEAUTIFY_SHAPE_IDENTITY" val="{81bd0663-0ea4-4038-bcb4-f5644a47ac72}"/>
</p:tagLst>
</file>

<file path=ppt/tags/tag61.xml><?xml version="1.0" encoding="utf-8"?>
<p:tagLst xmlns:p="http://schemas.openxmlformats.org/presentationml/2006/main">
  <p:tag name="AS_UNIQUEID" val="2223"/>
</p:tagLst>
</file>

<file path=ppt/tags/tag62.xml><?xml version="1.0" encoding="utf-8"?>
<p:tagLst xmlns:p="http://schemas.openxmlformats.org/presentationml/2006/main">
  <p:tag name="AS_UNIQUEID" val="2224"/>
  <p:tag name="KSO_WM_UNIT_TEXT_FILL_FORE_SCHEMECOLOR_INDEX" val="13"/>
  <p:tag name="KSO_WM_UNIT_TEXT_FILL_FORE_SCHEMECOLOR_INDEX_BRIGHTNESS" val="0"/>
  <p:tag name="KSO_WM_UNIT_TEXT_FILL_TYPE" val="1"/>
</p:tagLst>
</file>

<file path=ppt/tags/tag63.xml><?xml version="1.0" encoding="utf-8"?>
<p:tagLst xmlns:p="http://schemas.openxmlformats.org/presentationml/2006/main">
  <p:tag name="AS_UNIQUEID" val="2225"/>
  <p:tag name="KSO_WM_UNIT_TEXT_FILL_FORE_SCHEMECOLOR_INDEX" val="13"/>
  <p:tag name="KSO_WM_UNIT_TEXT_FILL_FORE_SCHEMECOLOR_INDEX_BRIGHTNESS" val="0"/>
  <p:tag name="KSO_WM_UNIT_TEXT_FILL_TYPE" val="1"/>
</p:tagLst>
</file>

<file path=ppt/tags/tag64.xml><?xml version="1.0" encoding="utf-8"?>
<p:tagLst xmlns:p="http://schemas.openxmlformats.org/presentationml/2006/main">
  <p:tag name="AS_UNIQUEID" val="2226"/>
  <p:tag name="KSO_WM_UNIT_TEXT_FILL_FORE_SCHEMECOLOR_INDEX" val="13"/>
  <p:tag name="KSO_WM_UNIT_TEXT_FILL_FORE_SCHEMECOLOR_INDEX_BRIGHTNESS" val="0"/>
  <p:tag name="KSO_WM_UNIT_TEXT_FILL_TYPE" val="1"/>
</p:tagLst>
</file>

<file path=ppt/tags/tag65.xml><?xml version="1.0" encoding="utf-8"?>
<p:tagLst xmlns:p="http://schemas.openxmlformats.org/presentationml/2006/main">
  <p:tag name="AS_UNIQUEID" val="2846"/>
</p:tagLst>
</file>

<file path=ppt/tags/tag66.xml><?xml version="1.0" encoding="utf-8"?>
<p:tagLst xmlns:p="http://schemas.openxmlformats.org/presentationml/2006/main">
  <p:tag name="AS_UNIQUEID" val="2228"/>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67.xml><?xml version="1.0" encoding="utf-8"?>
<p:tagLst xmlns:p="http://schemas.openxmlformats.org/presentationml/2006/main">
  <p:tag name="AS_UNIQUEID" val="2229"/>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8.xml><?xml version="1.0" encoding="utf-8"?>
<p:tagLst xmlns:p="http://schemas.openxmlformats.org/presentationml/2006/main">
  <p:tag name="AS_UNIQUEID" val="223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9.xml><?xml version="1.0" encoding="utf-8"?>
<p:tagLst xmlns:p="http://schemas.openxmlformats.org/presentationml/2006/main">
  <p:tag name="AS_UNIQUEID" val="223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xml><?xml version="1.0" encoding="utf-8"?>
<p:tagLst xmlns:p="http://schemas.openxmlformats.org/presentationml/2006/main">
  <p:tag name="AS_UNIQUEID" val="216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AS_UNIQUEID" val="223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1.xml><?xml version="1.0" encoding="utf-8"?>
<p:tagLst xmlns:p="http://schemas.openxmlformats.org/presentationml/2006/main">
  <p:tag name="AS_UNIQUEID" val="223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2.xml><?xml version="1.0" encoding="utf-8"?>
<p:tagLst xmlns:p="http://schemas.openxmlformats.org/presentationml/2006/main">
  <p:tag name="AS_UNIQUEID" val="223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xml><?xml version="1.0" encoding="utf-8"?>
<p:tagLst xmlns:p="http://schemas.openxmlformats.org/presentationml/2006/main">
  <p:tag name="AS_UNIQUEID" val="223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EXT_FILL_FORE_SCHEMECOLOR_INDEX" val="2"/>
  <p:tag name="KSO_WM_UNIT_TEXT_FILL_FORE_SCHEMECOLOR_INDEX_BRIGHTNESS" val="0"/>
  <p:tag name="KSO_WM_UNIT_TEXT_FILL_TYPE" val="1"/>
  <p:tag name="KSO_WM_UNIT_TYPE" val="i"/>
  <p:tag name="WM_BEAUTIFY_SHAPE_IDENTITY" val="{81bd0663-0ea4-4038-bcb4-f5644a47ac72}"/>
</p:tagLst>
</file>

<file path=ppt/tags/tag74.xml><?xml version="1.0" encoding="utf-8"?>
<p:tagLst xmlns:p="http://schemas.openxmlformats.org/presentationml/2006/main">
  <p:tag name="AS_UNIQUEID" val="2236"/>
</p:tagLst>
</file>

<file path=ppt/tags/tag75.xml><?xml version="1.0" encoding="utf-8"?>
<p:tagLst xmlns:p="http://schemas.openxmlformats.org/presentationml/2006/main">
  <p:tag name="AS_UNIQUEID" val="2237"/>
  <p:tag name="KSO_WM_UNIT_TEXT_FILL_FORE_SCHEMECOLOR_INDEX" val="13"/>
  <p:tag name="KSO_WM_UNIT_TEXT_FILL_FORE_SCHEMECOLOR_INDEX_BRIGHTNESS" val="0"/>
  <p:tag name="KSO_WM_UNIT_TEXT_FILL_TYPE" val="1"/>
</p:tagLst>
</file>

<file path=ppt/tags/tag76.xml><?xml version="1.0" encoding="utf-8"?>
<p:tagLst xmlns:p="http://schemas.openxmlformats.org/presentationml/2006/main">
  <p:tag name="AS_UNIQUEID" val="2238"/>
  <p:tag name="KSO_WM_UNIT_TEXT_FILL_FORE_SCHEMECOLOR_INDEX" val="13"/>
  <p:tag name="KSO_WM_UNIT_TEXT_FILL_FORE_SCHEMECOLOR_INDEX_BRIGHTNESS" val="0"/>
  <p:tag name="KSO_WM_UNIT_TEXT_FILL_TYPE" val="1"/>
</p:tagLst>
</file>

<file path=ppt/tags/tag77.xml><?xml version="1.0" encoding="utf-8"?>
<p:tagLst xmlns:p="http://schemas.openxmlformats.org/presentationml/2006/main">
  <p:tag name="AS_UNIQUEID" val="2239"/>
  <p:tag name="KSO_WM_UNIT_TEXT_FILL_FORE_SCHEMECOLOR_INDEX" val="13"/>
  <p:tag name="KSO_WM_UNIT_TEXT_FILL_FORE_SCHEMECOLOR_INDEX_BRIGHTNESS" val="0"/>
  <p:tag name="KSO_WM_UNIT_TEXT_FILL_TYPE" val="1"/>
</p:tagLst>
</file>

<file path=ppt/tags/tag78.xml><?xml version="1.0" encoding="utf-8"?>
<p:tagLst xmlns:p="http://schemas.openxmlformats.org/presentationml/2006/main">
  <p:tag name="AS_UNIQUEID" val="2847"/>
</p:tagLst>
</file>

<file path=ppt/tags/tag79.xml><?xml version="1.0" encoding="utf-8"?>
<p:tagLst xmlns:p="http://schemas.openxmlformats.org/presentationml/2006/main">
  <p:tag name="AS_UNIQUEID" val="2241"/>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8.xml><?xml version="1.0" encoding="utf-8"?>
<p:tagLst xmlns:p="http://schemas.openxmlformats.org/presentationml/2006/main">
  <p:tag name="AS_UNIQUEID" val="217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AS_UNIQUEID" val="224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81.xml><?xml version="1.0" encoding="utf-8"?>
<p:tagLst xmlns:p="http://schemas.openxmlformats.org/presentationml/2006/main">
  <p:tag name="AS_UNIQUEID" val="224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2.xml><?xml version="1.0" encoding="utf-8"?>
<p:tagLst xmlns:p="http://schemas.openxmlformats.org/presentationml/2006/main">
  <p:tag name="AS_UNIQUEID" val="224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3.xml><?xml version="1.0" encoding="utf-8"?>
<p:tagLst xmlns:p="http://schemas.openxmlformats.org/presentationml/2006/main">
  <p:tag name="AS_UNIQUEID" val="224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4.xml><?xml version="1.0" encoding="utf-8"?>
<p:tagLst xmlns:p="http://schemas.openxmlformats.org/presentationml/2006/main">
  <p:tag name="AS_UNIQUEID" val="224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5.xml><?xml version="1.0" encoding="utf-8"?>
<p:tagLst xmlns:p="http://schemas.openxmlformats.org/presentationml/2006/main">
  <p:tag name="AS_UNIQUEID" val="224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6.xml><?xml version="1.0" encoding="utf-8"?>
<p:tagLst xmlns:p="http://schemas.openxmlformats.org/presentationml/2006/main">
  <p:tag name="AS_UNIQUEID" val="224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7.xml><?xml version="1.0" encoding="utf-8"?>
<p:tagLst xmlns:p="http://schemas.openxmlformats.org/presentationml/2006/main">
  <p:tag name="AS_UNIQUEID" val="2848"/>
</p:tagLst>
</file>

<file path=ppt/tags/tag88.xml><?xml version="1.0" encoding="utf-8"?>
<p:tagLst xmlns:p="http://schemas.openxmlformats.org/presentationml/2006/main">
  <p:tag name="AS_UNIQUEID" val="2250"/>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89.xml><?xml version="1.0" encoding="utf-8"?>
<p:tagLst xmlns:p="http://schemas.openxmlformats.org/presentationml/2006/main">
  <p:tag name="AS_UNIQUEID" val="225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xml><?xml version="1.0" encoding="utf-8"?>
<p:tagLst xmlns:p="http://schemas.openxmlformats.org/presentationml/2006/main">
  <p:tag name="AS_UNIQUEID" val="217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AS_UNIQUEID" val="225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1.xml><?xml version="1.0" encoding="utf-8"?>
<p:tagLst xmlns:p="http://schemas.openxmlformats.org/presentationml/2006/main">
  <p:tag name="AS_UNIQUEID" val="225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2.xml><?xml version="1.0" encoding="utf-8"?>
<p:tagLst xmlns:p="http://schemas.openxmlformats.org/presentationml/2006/main">
  <p:tag name="AS_UNIQUEID" val="225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3.xml><?xml version="1.0" encoding="utf-8"?>
<p:tagLst xmlns:p="http://schemas.openxmlformats.org/presentationml/2006/main">
  <p:tag name="AS_UNIQUEID" val="225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EXT_FILL_FORE_SCHEMECOLOR_INDEX" val="2"/>
  <p:tag name="KSO_WM_UNIT_TEXT_FILL_FORE_SCHEMECOLOR_INDEX_BRIGHTNESS" val="0"/>
  <p:tag name="KSO_WM_UNIT_TEXT_FILL_TYPE" val="1"/>
  <p:tag name="KSO_WM_UNIT_TYPE" val="i"/>
  <p:tag name="WM_BEAUTIFY_SHAPE_IDENTITY" val="{81bd0663-0ea4-4038-bcb4-f5644a47ac72}"/>
</p:tagLst>
</file>

<file path=ppt/tags/tag94.xml><?xml version="1.0" encoding="utf-8"?>
<p:tagLst xmlns:p="http://schemas.openxmlformats.org/presentationml/2006/main">
  <p:tag name="AS_UNIQUEID" val="2849"/>
</p:tagLst>
</file>

<file path=ppt/tags/tag95.xml><?xml version="1.0" encoding="utf-8"?>
<p:tagLst xmlns:p="http://schemas.openxmlformats.org/presentationml/2006/main">
  <p:tag name="AS_UNIQUEID" val="2257"/>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96.xml><?xml version="1.0" encoding="utf-8"?>
<p:tagLst xmlns:p="http://schemas.openxmlformats.org/presentationml/2006/main">
  <p:tag name="AS_UNIQUEID" val="225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7.xml><?xml version="1.0" encoding="utf-8"?>
<p:tagLst xmlns:p="http://schemas.openxmlformats.org/presentationml/2006/main">
  <p:tag name="AS_UNIQUEID" val="225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8.xml><?xml version="1.0" encoding="utf-8"?>
<p:tagLst xmlns:p="http://schemas.openxmlformats.org/presentationml/2006/main">
  <p:tag name="AS_UNIQUEID" val="226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9.xml><?xml version="1.0" encoding="utf-8"?>
<p:tagLst xmlns:p="http://schemas.openxmlformats.org/presentationml/2006/main">
  <p:tag name="AS_UNIQUEID" val="226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heme/theme1.xml><?xml version="1.0" encoding="utf-8"?>
<a:theme xmlns:r="http://schemas.openxmlformats.org/officeDocument/2006/relationships" xmlns:a="http://schemas.openxmlformats.org/drawingml/2006/main" name="1_Office 主题​​">
  <a:themeElements>
    <a:clrScheme name="自定义 17">
      <a:dk1>
        <a:srgbClr val="000000"/>
      </a:dk1>
      <a:lt1>
        <a:srgbClr val="FFFFFF"/>
      </a:lt1>
      <a:dk2>
        <a:srgbClr val="F9EDD7"/>
      </a:dk2>
      <a:lt2>
        <a:srgbClr val="F4F3F0"/>
      </a:lt2>
      <a:accent1>
        <a:srgbClr val="BFA16B"/>
      </a:accent1>
      <a:accent2>
        <a:srgbClr val="C69768"/>
      </a:accent2>
      <a:accent3>
        <a:srgbClr val="CC8A66"/>
      </a:accent3>
      <a:accent4>
        <a:srgbClr val="D37863"/>
      </a:accent4>
      <a:accent5>
        <a:srgbClr val="D96761"/>
      </a:accent5>
      <a:accent6>
        <a:srgbClr val="DF5F6B"/>
      </a:accent6>
      <a:hlink>
        <a:srgbClr val="4B5CC4"/>
      </a:hlink>
      <a:folHlink>
        <a:srgbClr val="725E82"/>
      </a:folHlink>
    </a:clrScheme>
    <a:fontScheme name="中国风">
      <a:majorFont>
        <a:latin typeface="隶书"/>
        <a:ea typeface="汉仪尚巍手书W"/>
        <a:cs typeface="Arial"/>
      </a:majorFont>
      <a:minorFont>
        <a:latin typeface="隶书"/>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339</Paragraphs>
  <Slides>44</Slides>
  <Notes>3</Notes>
  <TotalTime>0</TotalTime>
  <HiddenSlides>0</HiddenSlides>
  <MMClips>1</MMClips>
  <ScaleCrop>0</ScaleCrop>
  <HeadingPairs>
    <vt:vector baseType="variant" size="6">
      <vt:variant>
        <vt:lpstr>Fonts used</vt:lpstr>
      </vt:variant>
      <vt:variant>
        <vt:i4>19</vt:i4>
      </vt:variant>
      <vt:variant>
        <vt:lpstr>Theme</vt:lpstr>
      </vt:variant>
      <vt:variant>
        <vt:i4>1</vt:i4>
      </vt:variant>
      <vt:variant>
        <vt:lpstr>Slide Titles</vt:lpstr>
      </vt:variant>
      <vt:variant>
        <vt:i4>44</vt:i4>
      </vt:variant>
    </vt:vector>
  </HeadingPairs>
  <TitlesOfParts>
    <vt:vector baseType="lpstr" size="64">
      <vt:lpstr>Arial</vt:lpstr>
      <vt:lpstr>隶书</vt:lpstr>
      <vt:lpstr>汉仪尚巍手书W</vt:lpstr>
      <vt:lpstr>Calibri Light</vt:lpstr>
      <vt:lpstr>Calibri</vt:lpstr>
      <vt:lpstr>Times New Roman</vt:lpstr>
      <vt:lpstr>汉仪颜楷简</vt:lpstr>
      <vt:lpstr>微软雅黑</vt:lpstr>
      <vt:lpstr>黑体</vt:lpstr>
      <vt:lpstr>字魂105号-简雅黑</vt:lpstr>
      <vt:lpstr>华文楷体</vt:lpstr>
      <vt:lpstr>汉仪楷体简</vt:lpstr>
      <vt:lpstr>宋体</vt:lpstr>
      <vt:lpstr>Wingdings</vt:lpstr>
      <vt:lpstr>华文琥珀</vt:lpstr>
      <vt:lpstr>楷体</vt:lpstr>
      <vt:lpstr>Segoe UI</vt:lpstr>
      <vt:lpstr>楷体_GB2312</vt:lpstr>
      <vt:lpstr>新宋体</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2023-09-14T14:14:52.902</cp:lastPrinted>
  <dcterms:created xsi:type="dcterms:W3CDTF">2023-09-14T14:14:52Z</dcterms:created>
  <dcterms:modified xsi:type="dcterms:W3CDTF">2023-09-14T06:14:52Z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