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15" r:id="rId3"/>
    <p:sldId id="531" r:id="rId4"/>
    <p:sldId id="718" r:id="rId5"/>
    <p:sldId id="719" r:id="rId6"/>
    <p:sldId id="720" r:id="rId7"/>
    <p:sldId id="721" r:id="rId8"/>
    <p:sldId id="722" r:id="rId9"/>
    <p:sldId id="538" r:id="rId10"/>
    <p:sldId id="723" r:id="rId11"/>
    <p:sldId id="724" r:id="rId12"/>
    <p:sldId id="725" r:id="rId13"/>
    <p:sldId id="726" r:id="rId14"/>
    <p:sldId id="727" r:id="rId15"/>
    <p:sldId id="728" r:id="rId16"/>
    <p:sldId id="729" r:id="rId17"/>
    <p:sldId id="730" r:id="rId18"/>
    <p:sldId id="731" r:id="rId19"/>
    <p:sldId id="732" r:id="rId20"/>
    <p:sldId id="733" r:id="rId21"/>
    <p:sldId id="734" r:id="rId22"/>
    <p:sldId id="735" r:id="rId23"/>
    <p:sldId id="736" r:id="rId24"/>
    <p:sldId id="737" r:id="rId25"/>
    <p:sldId id="738" r:id="rId26"/>
    <p:sldId id="739" r:id="rId27"/>
    <p:sldId id="550" r:id="rId28"/>
    <p:sldId id="740" r:id="rId29"/>
  </p:sldIdLst>
  <p:sldSz cx="11522075" cy="6480175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6" autoAdjust="0"/>
    <p:restoredTop sz="94523" autoAdjust="0"/>
  </p:normalViewPr>
  <p:slideViewPr>
    <p:cSldViewPr>
      <p:cViewPr varScale="1">
        <p:scale>
          <a:sx n="115" d="100"/>
          <a:sy n="115" d="100"/>
        </p:scale>
        <p:origin x="-504" y="-102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C457B7-D2CF-47F1-9023-E2E260E894D7}" type="datetimeFigureOut">
              <a:rPr lang="zh-CN" altLang="en-US"/>
              <a:pPr>
                <a:defRPr/>
              </a:pPr>
              <a:t>2021/9/27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ea typeface="黑体" panose="02010609060101010101" pitchFamily="49" charset="-122"/>
              </a:defRPr>
            </a:lvl1pPr>
          </a:lstStyle>
          <a:p>
            <a:fld id="{B48DF7BC-F4A5-4F1E-8B33-407AF33FBD9B}" type="slidenum">
              <a:rPr lang="zh-CN" altLang="en-US"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10242" name="文本占位符 2"/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78980" name="矩形 10"/>
          <p:cNvSpPr>
            <a:spLocks noChangeArrowheads="1"/>
          </p:cNvSpPr>
          <p:nvPr/>
        </p:nvSpPr>
        <p:spPr bwMode="auto">
          <a:xfrm>
            <a:off x="1080517" y="1727919"/>
            <a:ext cx="6553200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smtClean="0">
                <a:solidFill>
                  <a:srgbClr val="3090D8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作文指导 学习改写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8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1949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眉宇间透露着沉着冷静和处事不惊。他——曹刿,取下已满是尘土的宝剑,用布擦了又擦,宝剑在他的脸上投下了光亮的影子,似晶莹的山涧甘泉,如丛林挥洒的月光般纯洁。着一身素装,驾一匹骏马,他——曹刿,在迷茫的黑夜里出发了。丛林被他的气魄压倒,狂风不再放肆。他是闪电,是光明,是茫茫黑夜中不灭的希望之灯!“报——”曹刿推开睡眼蒙胧的报臣,坚定地往前走,再往前走,侍卫谁能抵挡得住如此雄魄?前方就是光明大道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1861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有一位老者捋着胡须,披洒着月光,披挂着龙袍,恍惚犹豫地望着远方。他就是鲁国国君——鲁庄公。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两人的目光不约而同地聚焦在一起,曹刿不屑与鲁庄公争论,鲁庄公惊叹于曹刿的雄姿与镇定!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一番促膝长谈,两人的目光中都燃起了希望的火把!黑夜无语,只有那明月,窃听了他们的一言一语。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朝阳碰出了地平线,两军早已在黎明前对峙。齐国大军的不屑一顾与志在必得均溢于言表。曹刿的目光依然是如此镇定自如!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2123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848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“咚咚咚”,齐军擂起了战鼓!鲁庄公也准备擂鼓,一双沉稳的手落在鲁庄公的手上:“慢!”</a:t>
            </a:r>
          </a:p>
          <a:p>
            <a:pPr indent="53848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“咚咚咚”,那双手压得更沉重了。</a:t>
            </a:r>
          </a:p>
          <a:p>
            <a:pPr indent="53848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“咚咚咚”,那双手跳起了欢快的音符!</a:t>
            </a:r>
          </a:p>
          <a:p>
            <a:pPr indent="53848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“击鼓,冲啊!”曹刿终于一声令下,鲁军势如破竹一泻千里,再也挡不住前进的步伐!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2123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848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曹刿的目光仍然是泰然自若的,丝毫没有笑意。顷刻间,齐军倒下一大片,剩下的溃不成军,仓皇而逃!</a:t>
            </a:r>
          </a:p>
          <a:p>
            <a:pPr indent="53848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鲁庄公正想追击,又是一双沉稳的手挡在了鲁庄公胸前:“慢!”</a:t>
            </a:r>
          </a:p>
          <a:p>
            <a:pPr indent="53848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曹刿登车远眺,又下车察看车辙。“追!”他声如洪钟,振臂大呼!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2036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848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国胜利了,小小的鲁国胜利了!这多么不可思议啊!鲁庄公仰天大笑,将士们欢呼舞蹈,曹刿眼中掠过了一丝笑意,他转身欲去!庄公心中有惑,忙拉住曹刿问其战胜缘故,曹刿轻笑道“作战是靠敢做敢为、毫不畏惧的气魄”,婉言谢绝了鲁庄公的重用提拔,毅然向宫外走去……</a:t>
            </a:r>
          </a:p>
          <a:p>
            <a:pPr indent="53848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依旧是一身素装,依旧是那匹骏马,骏马奔入森林,只留下一身豪气!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1861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点评:</a:t>
            </a: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立意:本文改写的是《曹刿论战》,作者对原文非常熟悉和了解,对文中人物的特点了解透彻,抓住主要情节,不改原意。按照原文“请见——参战——论战——释惑”的情节进行改写,保证了故事主要内容和主题的一致性。</a:t>
            </a: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选材:本文没有局限在文言文的翻译上,而是结合原文的内容,融入作者的想象,借助环境描写和人物形象的增补推动故事情节的发展。这样的选材也十分巧妙,能引发读者愉悦的心理体验。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2299"/>
            <a:ext cx="10833100" cy="2627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结构:思路清晰,详略得当。文章以曹刿为主人公,略写了曹刿与鲁庄公的谈话和战果,细致描写了曹刿指挥作战的经过,详略适宜,突出表现了曹刿的卓越的军事见识和高超的作战指挥才能。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2211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言:文中对曹刿的神态、动作和语言描写极为传神,如“叹息”“沉着冷静”“处事不惊”“着一身素装,驾一匹骏马”“推开睡眼蒙胧的报臣,坚定地往前走,再往前走”,描写细致,特别是对环境描写的想象,从正侧面表现出曹刿的从容不迫、有勇有谋的品质,人物形象更加饱满立体,富有感染力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2036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优秀范文二</a:t>
            </a: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我的自传</a:t>
            </a: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叫杨志,曾经是一个充军发配的罪人,幸得梁中书的信任,派我到京城给蔡京送生辰纲作为生日贺礼。我曾多次听闻,送去的生辰纲在半路上会被人劫走,所以梁中书把如此重要的任务交给我,是对我的信任,我一定要安全送达,弄不好还可以混个一官半职,光宗耀祖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1861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要赶上蔡京六月十五日的生日,我们五月中旬就出发了,天气虽晴朗,却是酷热难行,树上没有一丝风,知了“嘶—嘶—”地不停地叫着,使得空气中充满了焦躁的气氛。我也知他们累,但为了不遇到劫匪,只能辰牌起身,申时便歇。而他们却像造反一样,专和我对着干,尤其是那个老总管和那两个虞候,仗着辈分比我大,就敢对我指手画脚。有一天我实在忍不了了,对那些人嚷道:“你们这群人懂什么,生辰纲无论是丢了还是没按时送达,怪的不是你们,只有我!以后谁再不听我话,我的藤鞭可不会手下留情的!”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文本框 15"/>
          <p:cNvSpPr txBox="1">
            <a:spLocks noChangeArrowheads="1"/>
          </p:cNvSpPr>
          <p:nvPr/>
        </p:nvSpPr>
        <p:spPr bwMode="auto">
          <a:xfrm>
            <a:off x="3308350" y="704850"/>
            <a:ext cx="47625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latin typeface="黑体" panose="02010609060101010101" pitchFamily="49" charset="-122"/>
                <a:sym typeface="宋体" panose="02010600030101010101" pitchFamily="2" charset="-122"/>
              </a:rPr>
              <a:t>技法指导 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49250" y="2452386"/>
            <a:ext cx="10833100" cy="1993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改写,就是在忠于原作内容的基础上,通过改变文体、语体和叙述角度等,进行“再创作”,以服务于特定的需要。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那么,改写有哪些技巧呢?</a:t>
            </a:r>
          </a:p>
        </p:txBody>
      </p:sp>
    </p:spTree>
  </p:cSld>
  <p:clrMapOvr>
    <a:masterClrMapping/>
  </p:clrMapOvr>
  <p:transition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452386"/>
            <a:ext cx="10833100" cy="2627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有一天正午正走在黄泥冈上,他们又要喊歇,我自知这一带劫匪出没,便催促他们快走,可他们却坐在地上不动了,任凭我怎样拿鞭抽打,他们也不起来,无奈之下,只得让他们歇会儿。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2036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一会儿,来了一个卖酒的人,有人要买酒,被我阻止了,我说这酒里不知放了什么,还是不要喝的好。又一会儿来了几个贩枣的客商,先买了一桶酒,又把另一桶打开喝了一瓢。另一个客人见了,也拿瓢来舀酒。卖酒的见了,抢过瓢来,劈手将酒倒在桶里。孰不知,就在这时,蒙汗药被放进了桶里。老总管过来问我:“杨提辖,你看他们喝了都没事,我们也渴了,就买点吧。”我思量着,这一桶也被喝过,应该没事,只得同意了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2036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他们便冲上去买酒,有人还给了我一瓢,我接下来喝了。这时我看他们一个个都头重脚轻栽倒在地上,心里暗叫:不好,中计了。但再想站起来,已经不可能了,看见那群“商人”,一个个笑着,我真是懊悔,没让他们继续走,还有那些不听我话的人,为什么不听我话,又一次任务失败了,回去怎么交代……不一会儿我眼前一片漆黑,什么也不知道了。醒来后,生辰纲果然不见了,无奈之下,我只能逃走,却不知何处是终点……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2211"/>
            <a:ext cx="10833100" cy="32613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点评:</a:t>
            </a: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立意:本文是对《水浒传》中智取生辰纲这一情节的改写。 既立足原文,将如何丢失生辰纲的经过交代清楚,又合理地添加自己的想象,对杨志的心理进行了细致的描写,表现了他自责与后悔的心情。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2036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选材:本文以杨志的所见所闻所感来讲这个故事,记叙的角度由第三人称到第一人称。从杨志的角度叙述和描写故事,既保留了原文的情感基调,又有作者对原文的理解和认识,是一篇典范的改写之作。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结构:叙事线索清晰,过渡自然。文章围绕杨志送生辰纲的故事情节展开,精心删减故事情节,抓住主要情节描写,使得主旨更加突出,结构合理。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2299"/>
            <a:ext cx="10833100" cy="2627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语言:语言风格统一,流畅自然。作者在尊重原文的基础上,通过人物心理描写,推动情节发展,文章更加丰满、生动,所涉人物形象被描绘得活灵活现,比如谨慎粗暴的杨志、松懈大意的挑夫们等。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15"/>
          <p:cNvSpPr txBox="1">
            <a:spLocks noChangeArrowheads="1"/>
          </p:cNvSpPr>
          <p:nvPr/>
        </p:nvSpPr>
        <p:spPr bwMode="auto">
          <a:xfrm>
            <a:off x="3308350" y="674688"/>
            <a:ext cx="47625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tx1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参考作文题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49250" y="1492123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1.小作文。</a:t>
            </a:r>
          </a:p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改写苏轼《饮湖上初晴后雨》</a:t>
            </a:r>
          </a:p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饮湖上初晴后雨</a:t>
            </a:r>
          </a:p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　轼</a:t>
            </a:r>
          </a:p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水光潋滟晴方好,山色空蒙雨亦奇。</a:t>
            </a:r>
          </a:p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欲把西湖比西子,淡妆浓抹总相宜。</a:t>
            </a:r>
          </a:p>
        </p:txBody>
      </p:sp>
    </p:spTree>
  </p:cSld>
  <p:clrMapOvr>
    <a:masterClrMapping/>
  </p:clrMapOvr>
  <p:transition>
    <p:random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1861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要求:①不少于130字;②不得曲解原诗所描写的景物与所传达的作者的思想感情;③改写为散文,必须运用描写与抒情相结合的表达方式,可以合理想象,使文章生动形象。</a:t>
            </a:r>
          </a:p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2.结合本单元所学内容,改写《木兰诗》。</a:t>
            </a:r>
          </a:p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提示:①尊重诗歌的详略安排和主题体现。重点刻画:战前准备、辞官回乡、亲人团聚,体现木兰孝敬父母、不贪富贵的优秀品质。②穿插一定的人物描写和环境描写。</a:t>
            </a:r>
          </a:p>
          <a:p>
            <a:pPr indent="28067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3.请你选择一部你喜欢的名著,对名著的部分内容变换叙述视角进行改写,完成一篇作文。600字左右。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42600" y="118491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2123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一、在忠于原著的基础上改写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改写的基础是熟读原文,理解文章内容和思想内涵,把握作者的情感,在此基础上进行改写。改写不是对原文的另起炉灶,而只是将原文换一种表达方式表达出来,原文的主题思想不能改变,主要人物形象不能改变。因此,对原文内容和中心的理解就很重要,要在充分把握原文的基础上改写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1949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二、选择不同的改写方法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改写有多种形式,常见的有三种:一是改变文体,如将诗歌改写成散文,将小说改写成剧本;二是改变语体,如将文言文改成现代白话文,把书面语改成口语;三是改变叙述方式,如把第一人称改为第三人称,或顺叙改为倒叙、插叙等。也应该看到的是,这几年,随着创新理念的深入人心,人文素养的提高,改写也不再仅仅局限于记叙文、散文等常规文体,也出现了诸如剧本、实验报告、日记体、书信体等创新形式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772474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改写文章之前一定要弄清改写的要求,对于不同改写要求有不同的改写方法,不能一味地都按照一种方法改写。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2123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三、可以充分发挥联想和想象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围绕原文的中心有意识地增加必要的情节、细节和语句。对于人物的心理、神态、动作、语言等,都可以进行合理的想象和联想,增加文章的丰富性和生动性。但要注意不能改变原文的主题或思想倾向,也不能“喧宾夺主”,为了追求联想和想象而“画蛇添足”,与中心不符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4805" y="634683"/>
            <a:ext cx="10833100" cy="64312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四、改写前后文章风格保持一致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改写是在原著的基础上再创作,因此,改写后既要与原著保持一致,又要与自己改写的文章风格前后一致。无论是语言风格还是叙事角度,都要前后统一。尤其是改变语体的改写,不能一会儿是文言文,一会又是白话文。似是而非,弄得文章“四不像”,让人看了很混乱,随意性强。改变人称的文章不能第一、第二人称混用,要保持改写全文前后一致。改变叙事角度的文章故事情节不能随意颠倒顺序,甚至删减故事情节,或忽略次要人物。改写前后一定要通读、修改,保持改写前后文章风格一致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9" name="文本框 15"/>
          <p:cNvSpPr txBox="1">
            <a:spLocks noChangeArrowheads="1"/>
          </p:cNvSpPr>
          <p:nvPr/>
        </p:nvSpPr>
        <p:spPr bwMode="auto">
          <a:xfrm>
            <a:off x="3308350" y="704850"/>
            <a:ext cx="47625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tx1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优秀范文 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49250" y="1492123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优秀范文一</a:t>
            </a: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《曹刿论战》改写</a:t>
            </a: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厉风夹杂着狂沙,那更是刀与剑的光影。明月似乎也在忧愁,忧愁着这弥漫着血腥味与战争的硝烟。</a:t>
            </a: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也许明天,一个国家就会荒为废墟;也许明天,河流不会再清澈,而是纵横着尸体的血河!</a:t>
            </a:r>
          </a:p>
        </p:txBody>
      </p:sp>
    </p:spTree>
  </p:cSld>
  <p:clrMapOvr>
    <a:masterClrMapping/>
  </p:clrMapOvr>
  <p:transition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2211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如此之夜,怎能安寝!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沉重的脚步被这惨淡的月光拖得忧心忡忡,无奈的叹息声也随之充满了整个鲁国!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“哎!弱肉强食何时休!我小小鲁国难免成为‘锅中肉’了!这大好的河山啊!看来我不能再享受这深山密林的闲逸雅致了!”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63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5">
      <vt:lpstr>Arial</vt:lpstr>
      <vt:lpstr>Calibri</vt:lpstr>
      <vt:lpstr>宋体</vt:lpstr>
      <vt:lpstr>黑体</vt:lpstr>
      <vt:lpstr>微软雅黑</vt:lpstr>
      <vt:lpstr>Times New Roman</vt:lpstr>
      <vt:lpstr>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2021-09-27T10:59:07.709</cp:lastPrinted>
  <dcterms:created xsi:type="dcterms:W3CDTF">2021-09-27T10:59:07Z</dcterms:created>
  <dcterms:modified xsi:type="dcterms:W3CDTF">2021-09-27T02:59:07Z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