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38"/>
  </p:handoutMasterIdLst>
  <p:sldIdLst>
    <p:sldId id="484" r:id="rId3"/>
    <p:sldId id="427" r:id="rId4"/>
    <p:sldId id="428" r:id="rId6"/>
    <p:sldId id="483" r:id="rId7"/>
    <p:sldId id="486" r:id="rId8"/>
    <p:sldId id="382" r:id="rId9"/>
    <p:sldId id="454" r:id="rId10"/>
    <p:sldId id="453" r:id="rId11"/>
    <p:sldId id="455" r:id="rId12"/>
    <p:sldId id="456" r:id="rId13"/>
    <p:sldId id="458" r:id="rId14"/>
    <p:sldId id="459" r:id="rId15"/>
    <p:sldId id="460" r:id="rId16"/>
    <p:sldId id="398" r:id="rId17"/>
    <p:sldId id="421" r:id="rId18"/>
    <p:sldId id="412" r:id="rId19"/>
    <p:sldId id="413" r:id="rId20"/>
    <p:sldId id="424" r:id="rId21"/>
    <p:sldId id="414" r:id="rId22"/>
    <p:sldId id="482" r:id="rId23"/>
    <p:sldId id="426" r:id="rId24"/>
    <p:sldId id="431" r:id="rId25"/>
    <p:sldId id="432" r:id="rId26"/>
    <p:sldId id="433" r:id="rId27"/>
    <p:sldId id="479" r:id="rId28"/>
    <p:sldId id="480" r:id="rId29"/>
    <p:sldId id="481" r:id="rId30"/>
    <p:sldId id="419" r:id="rId31"/>
    <p:sldId id="434" r:id="rId32"/>
    <p:sldId id="435" r:id="rId33"/>
    <p:sldId id="395" r:id="rId34"/>
    <p:sldId id="478" r:id="rId35"/>
    <p:sldId id="485" r:id="rId36"/>
    <p:sldId id="397" r:id="rId3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1" d="100"/>
          <a:sy n="61" d="100"/>
        </p:scale>
        <p:origin x="-978" y="36"/>
      </p:cViewPr>
      <p:guideLst>
        <p:guide orient="horz" pos="2136"/>
        <p:guide pos="2852"/>
      </p:guideLst>
    </p:cSldViewPr>
  </p:slideViewPr>
  <p:notesTextViewPr>
    <p:cViewPr>
      <p:scale>
        <a:sx n="1" d="1"/>
        <a:sy n="1" d="1"/>
      </p:scale>
      <p:origin x="0" y="0"/>
    </p:cViewPr>
  </p:notesTextViewPr>
  <p:gridSpacing cx="72032" cy="72032"/>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4D4452A-16FD-4F08-87B5-9D12B218DF83}" type="doc">
      <dgm:prSet loTypeId="urn:microsoft.com/office/officeart/2005/8/layout/radial4" loCatId="relationship" qsTypeId="urn:microsoft.com/office/officeart/2005/8/quickstyle/3d2" qsCatId="3D" csTypeId="urn:microsoft.com/office/officeart/2005/8/colors/colorful5" csCatId="colorful" phldr="1"/>
      <dgm:spPr/>
      <dgm:t>
        <a:bodyPr/>
        <a:lstStyle/>
        <a:p>
          <a:endParaRPr lang="zh-CN" altLang="en-US"/>
        </a:p>
      </dgm:t>
    </dgm:pt>
    <dgm:pt modelId="{6B736F40-9931-4966-A85D-A683A0CC2F6D}">
      <dgm:prSet phldrT="[文本]" custT="1">
        <dgm:style>
          <a:lnRef idx="2">
            <a:schemeClr val="accent1"/>
          </a:lnRef>
          <a:fillRef idx="1">
            <a:schemeClr val="lt1"/>
          </a:fillRef>
          <a:effectRef idx="0">
            <a:schemeClr val="accent1"/>
          </a:effectRef>
          <a:fontRef idx="minor">
            <a:schemeClr val="dk1"/>
          </a:fontRef>
        </dgm:style>
      </dgm:prSet>
      <dgm:spPr>
        <a:ln w="57150"/>
      </dgm:spPr>
      <dgm:t>
        <a:bodyPr/>
        <a:lstStyle/>
        <a:p>
          <a:r>
            <a:rPr lang="zh-CN" altLang="en-US" sz="11500" b="1" dirty="0" smtClean="0">
              <a:solidFill>
                <a:srgbClr val="FF0000"/>
              </a:solidFill>
            </a:rPr>
            <a:t>谜</a:t>
          </a:r>
          <a:endParaRPr lang="zh-CN" altLang="en-US" sz="11500" b="1" dirty="0">
            <a:solidFill>
              <a:srgbClr val="FF0000"/>
            </a:solidFill>
          </a:endParaRPr>
        </a:p>
      </dgm:t>
    </dgm:pt>
    <dgm:pt modelId="{0F6A427D-1E80-4519-B54F-1D7D4C5CE9E1}" cxnId="{9E27E684-268C-4B43-962D-C13BAD4A22A6}" type="parTrans">
      <dgm:prSet/>
      <dgm:spPr/>
      <dgm:t>
        <a:bodyPr/>
        <a:lstStyle/>
        <a:p>
          <a:endParaRPr lang="zh-CN" altLang="en-US"/>
        </a:p>
      </dgm:t>
    </dgm:pt>
    <dgm:pt modelId="{14FAAC70-EAB8-40E2-84DF-85039D3B23B2}" cxnId="{9E27E684-268C-4B43-962D-C13BAD4A22A6}" type="sibTrans">
      <dgm:prSet/>
      <dgm:spPr/>
      <dgm:t>
        <a:bodyPr/>
        <a:lstStyle/>
        <a:p>
          <a:endParaRPr lang="zh-CN" altLang="en-US"/>
        </a:p>
      </dgm:t>
    </dgm:pt>
    <dgm:pt modelId="{2402C189-13A9-4A63-A566-38179F32293E}">
      <dgm:prSet phldrT="[文本]" custT="1">
        <dgm:style>
          <a:lnRef idx="2">
            <a:schemeClr val="accent1"/>
          </a:lnRef>
          <a:fillRef idx="1">
            <a:schemeClr val="lt1"/>
          </a:fillRef>
          <a:effectRef idx="0">
            <a:schemeClr val="accent1"/>
          </a:effectRef>
          <a:fontRef idx="minor">
            <a:schemeClr val="dk1"/>
          </a:fontRef>
        </dgm:style>
      </dgm:prSet>
      <dgm:spPr>
        <a:ln w="38100"/>
      </dgm:spPr>
      <dgm:t>
        <a:bodyPr/>
        <a:lstStyle/>
        <a:p>
          <a:r>
            <a:rPr lang="zh-CN" altLang="en-US" sz="4000" b="1" dirty="0" smtClean="0">
              <a:solidFill>
                <a:srgbClr val="000000"/>
              </a:solidFill>
              <a:latin typeface="宋体" panose="02010600030101010101" pitchFamily="2" charset="-122"/>
              <a:ea typeface="宋体" panose="02010600030101010101" pitchFamily="2" charset="-122"/>
            </a:rPr>
            <a:t>红军？</a:t>
          </a:r>
          <a:endParaRPr lang="zh-CN" altLang="en-US" sz="4000" b="1" dirty="0">
            <a:solidFill>
              <a:srgbClr val="000000"/>
            </a:solidFill>
            <a:latin typeface="宋体" panose="02010600030101010101" pitchFamily="2" charset="-122"/>
            <a:ea typeface="宋体" panose="02010600030101010101" pitchFamily="2" charset="-122"/>
          </a:endParaRPr>
        </a:p>
      </dgm:t>
    </dgm:pt>
    <dgm:pt modelId="{05B90C30-F4DE-443F-9200-ABE2D589EFD3}" cxnId="{4A5C235C-8DF6-47FE-A5B6-426C4BD0FBE1}" type="parTrans">
      <dgm:prSet>
        <dgm:style>
          <a:lnRef idx="2">
            <a:schemeClr val="accent1"/>
          </a:lnRef>
          <a:fillRef idx="1">
            <a:schemeClr val="lt1"/>
          </a:fillRef>
          <a:effectRef idx="0">
            <a:schemeClr val="accent1"/>
          </a:effectRef>
          <a:fontRef idx="minor">
            <a:schemeClr val="dk1"/>
          </a:fontRef>
        </dgm:style>
      </dgm:prSet>
      <dgm:spPr>
        <a:ln w="38100"/>
      </dgm:spPr>
      <dgm:t>
        <a:bodyPr/>
        <a:lstStyle/>
        <a:p>
          <a:endParaRPr lang="zh-CN" altLang="en-US"/>
        </a:p>
      </dgm:t>
    </dgm:pt>
    <dgm:pt modelId="{4C773BDF-1449-49FC-AFE4-82D07209C029}" cxnId="{4A5C235C-8DF6-47FE-A5B6-426C4BD0FBE1}" type="sibTrans">
      <dgm:prSet/>
      <dgm:spPr/>
      <dgm:t>
        <a:bodyPr/>
        <a:lstStyle/>
        <a:p>
          <a:endParaRPr lang="zh-CN" altLang="en-US"/>
        </a:p>
      </dgm:t>
    </dgm:pt>
    <dgm:pt modelId="{99C526B6-E685-4B9F-A79B-6A844C509643}">
      <dgm:prSet phldrT="[文本]" custT="1">
        <dgm:style>
          <a:lnRef idx="2">
            <a:schemeClr val="accent1"/>
          </a:lnRef>
          <a:fillRef idx="1">
            <a:schemeClr val="lt1"/>
          </a:fillRef>
          <a:effectRef idx="0">
            <a:schemeClr val="accent1"/>
          </a:effectRef>
          <a:fontRef idx="minor">
            <a:schemeClr val="dk1"/>
          </a:fontRef>
        </dgm:style>
      </dgm:prSet>
      <dgm:spPr>
        <a:ln w="38100"/>
      </dgm:spPr>
      <dgm:t>
        <a:bodyPr/>
        <a:lstStyle/>
        <a:p>
          <a:r>
            <a:rPr lang="zh-CN" altLang="en-US" sz="4000" b="1" dirty="0" smtClean="0">
              <a:solidFill>
                <a:srgbClr val="000000"/>
              </a:solidFill>
              <a:latin typeface="宋体" panose="02010600030101010101" pitchFamily="2" charset="-122"/>
              <a:ea typeface="宋体" panose="02010600030101010101" pitchFamily="2" charset="-122"/>
            </a:rPr>
            <a:t>苏维埃？</a:t>
          </a:r>
          <a:endParaRPr lang="zh-CN" altLang="en-US" sz="4000" b="1" dirty="0">
            <a:solidFill>
              <a:srgbClr val="000000"/>
            </a:solidFill>
            <a:latin typeface="宋体" panose="02010600030101010101" pitchFamily="2" charset="-122"/>
            <a:ea typeface="宋体" panose="02010600030101010101" pitchFamily="2" charset="-122"/>
          </a:endParaRPr>
        </a:p>
      </dgm:t>
    </dgm:pt>
    <dgm:pt modelId="{2B1FAAEF-356C-49EE-B4FC-E643B8DA702D}" cxnId="{2B5F3200-C64F-4A3B-8998-F9D39F4B6DE3}" type="parTrans">
      <dgm:prSet>
        <dgm:style>
          <a:lnRef idx="2">
            <a:schemeClr val="accent1"/>
          </a:lnRef>
          <a:fillRef idx="1">
            <a:schemeClr val="lt1"/>
          </a:fillRef>
          <a:effectRef idx="0">
            <a:schemeClr val="accent1"/>
          </a:effectRef>
          <a:fontRef idx="minor">
            <a:schemeClr val="dk1"/>
          </a:fontRef>
        </dgm:style>
      </dgm:prSet>
      <dgm:spPr>
        <a:ln w="38100"/>
      </dgm:spPr>
      <dgm:t>
        <a:bodyPr/>
        <a:lstStyle/>
        <a:p>
          <a:endParaRPr lang="zh-CN" altLang="en-US"/>
        </a:p>
      </dgm:t>
    </dgm:pt>
    <dgm:pt modelId="{2EC7D2BA-30EE-420F-B6A5-52EDD212EE85}" cxnId="{2B5F3200-C64F-4A3B-8998-F9D39F4B6DE3}" type="sibTrans">
      <dgm:prSet/>
      <dgm:spPr/>
      <dgm:t>
        <a:bodyPr/>
        <a:lstStyle/>
        <a:p>
          <a:endParaRPr lang="zh-CN" altLang="en-US"/>
        </a:p>
      </dgm:t>
    </dgm:pt>
    <dgm:pt modelId="{EA523C9C-DE03-4971-AA23-16E3B138A601}">
      <dgm:prSet phldrT="[文本]" custT="1">
        <dgm:style>
          <a:lnRef idx="2">
            <a:schemeClr val="accent1"/>
          </a:lnRef>
          <a:fillRef idx="1">
            <a:schemeClr val="lt1"/>
          </a:fillRef>
          <a:effectRef idx="0">
            <a:schemeClr val="accent1"/>
          </a:effectRef>
          <a:fontRef idx="minor">
            <a:schemeClr val="dk1"/>
          </a:fontRef>
        </dgm:style>
      </dgm:prSet>
      <dgm:spPr>
        <a:ln w="38100"/>
      </dgm:spPr>
      <dgm:t>
        <a:bodyPr/>
        <a:lstStyle/>
        <a:p>
          <a:r>
            <a:rPr lang="zh-CN" altLang="en-US" sz="4000" b="1" dirty="0" smtClean="0">
              <a:solidFill>
                <a:srgbClr val="000000"/>
              </a:solidFill>
              <a:latin typeface="宋体" panose="02010600030101010101" pitchFamily="2" charset="-122"/>
              <a:ea typeface="宋体" panose="02010600030101010101" pitchFamily="2" charset="-122"/>
            </a:rPr>
            <a:t>共产党？</a:t>
          </a:r>
          <a:endParaRPr lang="zh-CN" altLang="en-US" sz="4000" b="1" dirty="0">
            <a:solidFill>
              <a:srgbClr val="000000"/>
            </a:solidFill>
            <a:latin typeface="宋体" panose="02010600030101010101" pitchFamily="2" charset="-122"/>
            <a:ea typeface="宋体" panose="02010600030101010101" pitchFamily="2" charset="-122"/>
          </a:endParaRPr>
        </a:p>
      </dgm:t>
    </dgm:pt>
    <dgm:pt modelId="{97B5F8DC-F64E-4F26-B9E6-7163C3415F66}" cxnId="{FF0C8388-4B6E-4B52-9D62-5E8CAE403F56}" type="parTrans">
      <dgm:prSet>
        <dgm:style>
          <a:lnRef idx="2">
            <a:schemeClr val="accent1"/>
          </a:lnRef>
          <a:fillRef idx="1">
            <a:schemeClr val="lt1"/>
          </a:fillRef>
          <a:effectRef idx="0">
            <a:schemeClr val="accent1"/>
          </a:effectRef>
          <a:fontRef idx="minor">
            <a:schemeClr val="dk1"/>
          </a:fontRef>
        </dgm:style>
      </dgm:prSet>
      <dgm:spPr>
        <a:ln w="38100"/>
      </dgm:spPr>
      <dgm:t>
        <a:bodyPr/>
        <a:lstStyle/>
        <a:p>
          <a:endParaRPr lang="zh-CN" altLang="en-US"/>
        </a:p>
      </dgm:t>
    </dgm:pt>
    <dgm:pt modelId="{374FA0F3-3FB0-4414-A936-FA819AF3B104}" cxnId="{FF0C8388-4B6E-4B52-9D62-5E8CAE403F56}" type="sibTrans">
      <dgm:prSet/>
      <dgm:spPr/>
      <dgm:t>
        <a:bodyPr/>
        <a:lstStyle/>
        <a:p>
          <a:endParaRPr lang="zh-CN" altLang="en-US"/>
        </a:p>
      </dgm:t>
    </dgm:pt>
    <dgm:pt modelId="{100B16B6-DEBD-4EFD-B61D-DF979395F5B7}" type="pres">
      <dgm:prSet presAssocID="{B4D4452A-16FD-4F08-87B5-9D12B218DF83}" presName="cycle" presStyleCnt="0">
        <dgm:presLayoutVars>
          <dgm:chMax val="1"/>
          <dgm:dir/>
          <dgm:animLvl val="ctr"/>
          <dgm:resizeHandles val="exact"/>
        </dgm:presLayoutVars>
      </dgm:prSet>
      <dgm:spPr/>
      <dgm:t>
        <a:bodyPr/>
        <a:lstStyle/>
        <a:p>
          <a:endParaRPr lang="zh-CN" altLang="en-US"/>
        </a:p>
      </dgm:t>
    </dgm:pt>
    <dgm:pt modelId="{7991770C-6E9B-43D0-862A-18D9908D3DCE}" type="pres">
      <dgm:prSet presAssocID="{6B736F40-9931-4966-A85D-A683A0CC2F6D}" presName="centerShape" presStyleLbl="node0" presStyleIdx="0" presStyleCnt="1" custLinFactNeighborX="1210" custLinFactNeighborY="-36517"/>
      <dgm:spPr/>
      <dgm:t>
        <a:bodyPr/>
        <a:lstStyle/>
        <a:p>
          <a:endParaRPr lang="zh-CN" altLang="en-US"/>
        </a:p>
      </dgm:t>
    </dgm:pt>
    <dgm:pt modelId="{59F59F4D-101F-4A7E-A05E-3AEC1273CE77}" type="pres">
      <dgm:prSet presAssocID="{05B90C30-F4DE-443F-9200-ABE2D589EFD3}" presName="parTrans" presStyleLbl="bgSibTrans2D1" presStyleIdx="0" presStyleCnt="3" custAng="11126695" custScaleX="47441" custScaleY="58294" custLinFactNeighborX="22722" custLinFactNeighborY="7296"/>
      <dgm:spPr/>
      <dgm:t>
        <a:bodyPr/>
        <a:lstStyle/>
        <a:p>
          <a:endParaRPr lang="zh-CN" altLang="en-US"/>
        </a:p>
      </dgm:t>
    </dgm:pt>
    <dgm:pt modelId="{A5BA6E9A-6584-4046-81DC-D7ED548C6F5F}" type="pres">
      <dgm:prSet presAssocID="{2402C189-13A9-4A63-A566-38179F32293E}" presName="node" presStyleLbl="node1" presStyleIdx="0" presStyleCnt="3" custScaleX="70129" custScaleY="49373" custRadScaleRad="107128" custRadScaleInc="-12816">
        <dgm:presLayoutVars>
          <dgm:bulletEnabled val="1"/>
        </dgm:presLayoutVars>
      </dgm:prSet>
      <dgm:spPr/>
      <dgm:t>
        <a:bodyPr/>
        <a:lstStyle/>
        <a:p>
          <a:endParaRPr lang="zh-CN" altLang="en-US"/>
        </a:p>
      </dgm:t>
    </dgm:pt>
    <dgm:pt modelId="{406F1C15-F04A-415E-8D53-652311A34068}" type="pres">
      <dgm:prSet presAssocID="{2B1FAAEF-356C-49EE-B4FC-E643B8DA702D}" presName="parTrans" presStyleLbl="bgSibTrans2D1" presStyleIdx="1" presStyleCnt="3" custAng="10676018" custScaleX="59856" custScaleY="64503" custLinFactNeighborX="903" custLinFactNeighborY="-38440"/>
      <dgm:spPr/>
      <dgm:t>
        <a:bodyPr/>
        <a:lstStyle/>
        <a:p>
          <a:endParaRPr lang="zh-CN" altLang="en-US"/>
        </a:p>
      </dgm:t>
    </dgm:pt>
    <dgm:pt modelId="{3447D5D1-6A5A-45B6-92ED-D59C3B4039E3}" type="pres">
      <dgm:prSet presAssocID="{99C526B6-E685-4B9F-A79B-6A844C509643}" presName="node" presStyleLbl="node1" presStyleIdx="1" presStyleCnt="3" custScaleX="89171" custScaleY="52843" custRadScaleRad="21996" custRadScaleInc="293484">
        <dgm:presLayoutVars>
          <dgm:bulletEnabled val="1"/>
        </dgm:presLayoutVars>
      </dgm:prSet>
      <dgm:spPr/>
      <dgm:t>
        <a:bodyPr/>
        <a:lstStyle/>
        <a:p>
          <a:endParaRPr lang="zh-CN" altLang="en-US"/>
        </a:p>
      </dgm:t>
    </dgm:pt>
    <dgm:pt modelId="{062B8F9D-C895-48C7-8F0A-E24FE5B1153C}" type="pres">
      <dgm:prSet presAssocID="{97B5F8DC-F64E-4F26-B9E6-7163C3415F66}" presName="parTrans" presStyleLbl="bgSibTrans2D1" presStyleIdx="2" presStyleCnt="3" custAng="10301700" custScaleX="48114" custScaleY="67661" custLinFactNeighborX="-26751" custLinFactNeighborY="-3142"/>
      <dgm:spPr/>
      <dgm:t>
        <a:bodyPr/>
        <a:lstStyle/>
        <a:p>
          <a:endParaRPr lang="zh-CN" altLang="en-US"/>
        </a:p>
      </dgm:t>
    </dgm:pt>
    <dgm:pt modelId="{9216F10F-CAFA-4099-BD70-5007B59C63F2}" type="pres">
      <dgm:prSet presAssocID="{EA523C9C-DE03-4971-AA23-16E3B138A601}" presName="node" presStyleLbl="node1" presStyleIdx="2" presStyleCnt="3" custScaleX="88621" custScaleY="51304" custRadScaleRad="119207" custRadScaleInc="18220">
        <dgm:presLayoutVars>
          <dgm:bulletEnabled val="1"/>
        </dgm:presLayoutVars>
      </dgm:prSet>
      <dgm:spPr/>
      <dgm:t>
        <a:bodyPr/>
        <a:lstStyle/>
        <a:p>
          <a:endParaRPr lang="zh-CN" altLang="en-US"/>
        </a:p>
      </dgm:t>
    </dgm:pt>
  </dgm:ptLst>
  <dgm:cxnLst>
    <dgm:cxn modelId="{FF0C8388-4B6E-4B52-9D62-5E8CAE403F56}" srcId="{6B736F40-9931-4966-A85D-A683A0CC2F6D}" destId="{EA523C9C-DE03-4971-AA23-16E3B138A601}" srcOrd="2" destOrd="0" parTransId="{97B5F8DC-F64E-4F26-B9E6-7163C3415F66}" sibTransId="{374FA0F3-3FB0-4414-A936-FA819AF3B104}"/>
    <dgm:cxn modelId="{2B5F3200-C64F-4A3B-8998-F9D39F4B6DE3}" srcId="{6B736F40-9931-4966-A85D-A683A0CC2F6D}" destId="{99C526B6-E685-4B9F-A79B-6A844C509643}" srcOrd="1" destOrd="0" parTransId="{2B1FAAEF-356C-49EE-B4FC-E643B8DA702D}" sibTransId="{2EC7D2BA-30EE-420F-B6A5-52EDD212EE85}"/>
    <dgm:cxn modelId="{83E689DC-3517-4996-A998-EB9C38E50BAE}" type="presOf" srcId="{6B736F40-9931-4966-A85D-A683A0CC2F6D}" destId="{7991770C-6E9B-43D0-862A-18D9908D3DCE}" srcOrd="0" destOrd="0" presId="urn:microsoft.com/office/officeart/2005/8/layout/radial4"/>
    <dgm:cxn modelId="{3693B7F1-FB16-45BF-9B55-D693B1313614}" type="presOf" srcId="{2402C189-13A9-4A63-A566-38179F32293E}" destId="{A5BA6E9A-6584-4046-81DC-D7ED548C6F5F}" srcOrd="0" destOrd="0" presId="urn:microsoft.com/office/officeart/2005/8/layout/radial4"/>
    <dgm:cxn modelId="{BA458272-56E3-43C7-B596-CA03C54A075B}" type="presOf" srcId="{2B1FAAEF-356C-49EE-B4FC-E643B8DA702D}" destId="{406F1C15-F04A-415E-8D53-652311A34068}" srcOrd="0" destOrd="0" presId="urn:microsoft.com/office/officeart/2005/8/layout/radial4"/>
    <dgm:cxn modelId="{4A5C235C-8DF6-47FE-A5B6-426C4BD0FBE1}" srcId="{6B736F40-9931-4966-A85D-A683A0CC2F6D}" destId="{2402C189-13A9-4A63-A566-38179F32293E}" srcOrd="0" destOrd="0" parTransId="{05B90C30-F4DE-443F-9200-ABE2D589EFD3}" sibTransId="{4C773BDF-1449-49FC-AFE4-82D07209C029}"/>
    <dgm:cxn modelId="{D259683A-92B8-4B2B-8D5E-1B72F5D2848B}" type="presOf" srcId="{99C526B6-E685-4B9F-A79B-6A844C509643}" destId="{3447D5D1-6A5A-45B6-92ED-D59C3B4039E3}" srcOrd="0" destOrd="0" presId="urn:microsoft.com/office/officeart/2005/8/layout/radial4"/>
    <dgm:cxn modelId="{9E27E684-268C-4B43-962D-C13BAD4A22A6}" srcId="{B4D4452A-16FD-4F08-87B5-9D12B218DF83}" destId="{6B736F40-9931-4966-A85D-A683A0CC2F6D}" srcOrd="0" destOrd="0" parTransId="{0F6A427D-1E80-4519-B54F-1D7D4C5CE9E1}" sibTransId="{14FAAC70-EAB8-40E2-84DF-85039D3B23B2}"/>
    <dgm:cxn modelId="{0C9A3EA6-8E89-42FE-B8FE-C495DD8549F9}" type="presOf" srcId="{B4D4452A-16FD-4F08-87B5-9D12B218DF83}" destId="{100B16B6-DEBD-4EFD-B61D-DF979395F5B7}" srcOrd="0" destOrd="0" presId="urn:microsoft.com/office/officeart/2005/8/layout/radial4"/>
    <dgm:cxn modelId="{4B331A37-02CF-470C-9807-6CA96684298A}" type="presOf" srcId="{05B90C30-F4DE-443F-9200-ABE2D589EFD3}" destId="{59F59F4D-101F-4A7E-A05E-3AEC1273CE77}" srcOrd="0" destOrd="0" presId="urn:microsoft.com/office/officeart/2005/8/layout/radial4"/>
    <dgm:cxn modelId="{DF8EB5E3-D36E-4119-AB8F-3D04FEF365C2}" type="presOf" srcId="{EA523C9C-DE03-4971-AA23-16E3B138A601}" destId="{9216F10F-CAFA-4099-BD70-5007B59C63F2}" srcOrd="0" destOrd="0" presId="urn:microsoft.com/office/officeart/2005/8/layout/radial4"/>
    <dgm:cxn modelId="{7141653C-1772-49E8-B09B-377E495E1CD6}" type="presOf" srcId="{97B5F8DC-F64E-4F26-B9E6-7163C3415F66}" destId="{062B8F9D-C895-48C7-8F0A-E24FE5B1153C}" srcOrd="0" destOrd="0" presId="urn:microsoft.com/office/officeart/2005/8/layout/radial4"/>
    <dgm:cxn modelId="{A2058B20-DB73-46A6-82E5-D5E3A7E4309B}" type="presParOf" srcId="{100B16B6-DEBD-4EFD-B61D-DF979395F5B7}" destId="{7991770C-6E9B-43D0-862A-18D9908D3DCE}" srcOrd="0" destOrd="0" presId="urn:microsoft.com/office/officeart/2005/8/layout/radial4"/>
    <dgm:cxn modelId="{D2DC5AF5-ADFE-45F3-8E82-C4F2A23C08A2}" type="presParOf" srcId="{100B16B6-DEBD-4EFD-B61D-DF979395F5B7}" destId="{59F59F4D-101F-4A7E-A05E-3AEC1273CE77}" srcOrd="1" destOrd="0" presId="urn:microsoft.com/office/officeart/2005/8/layout/radial4"/>
    <dgm:cxn modelId="{270BC90B-9569-4E5A-966E-E662588E05A5}" type="presParOf" srcId="{100B16B6-DEBD-4EFD-B61D-DF979395F5B7}" destId="{A5BA6E9A-6584-4046-81DC-D7ED548C6F5F}" srcOrd="2" destOrd="0" presId="urn:microsoft.com/office/officeart/2005/8/layout/radial4"/>
    <dgm:cxn modelId="{270D80A1-EEA0-49FB-A745-7E94A3131C6C}" type="presParOf" srcId="{100B16B6-DEBD-4EFD-B61D-DF979395F5B7}" destId="{406F1C15-F04A-415E-8D53-652311A34068}" srcOrd="3" destOrd="0" presId="urn:microsoft.com/office/officeart/2005/8/layout/radial4"/>
    <dgm:cxn modelId="{19C0F6EC-A975-4D88-9F4F-59544B6E46B4}" type="presParOf" srcId="{100B16B6-DEBD-4EFD-B61D-DF979395F5B7}" destId="{3447D5D1-6A5A-45B6-92ED-D59C3B4039E3}" srcOrd="4" destOrd="0" presId="urn:microsoft.com/office/officeart/2005/8/layout/radial4"/>
    <dgm:cxn modelId="{392FA3F2-42DE-4672-B097-1565D186F6B1}" type="presParOf" srcId="{100B16B6-DEBD-4EFD-B61D-DF979395F5B7}" destId="{062B8F9D-C895-48C7-8F0A-E24FE5B1153C}" srcOrd="5" destOrd="0" presId="urn:microsoft.com/office/officeart/2005/8/layout/radial4"/>
    <dgm:cxn modelId="{4262A77C-9FF3-4D81-A215-E584D3126866}" type="presParOf" srcId="{100B16B6-DEBD-4EFD-B61D-DF979395F5B7}" destId="{9216F10F-CAFA-4099-BD70-5007B59C63F2}"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352928" cy="5069195"/>
        <a:chOff x="0" y="0"/>
        <a:chExt cx="8352928" cy="5069195"/>
      </a:xfrm>
    </dsp:grpSpPr>
    <dsp:sp modelId="{7991770C-6E9B-43D0-862A-18D9908D3DCE}">
      <dsp:nvSpPr>
        <dsp:cNvPr id="3" name="椭圆 2"/>
        <dsp:cNvSpPr/>
      </dsp:nvSpPr>
      <dsp:spPr bwMode="white">
        <a:xfrm>
          <a:off x="3047053" y="1909044"/>
          <a:ext cx="2314841" cy="2314841"/>
        </a:xfrm>
        <a:prstGeom prst="ellipse">
          <a:avLst/>
        </a:prstGeom>
        <a:ln w="57150"/>
        <a:sp3d prstMaterial="plastic">
          <a:bevelT w="127000" h="25400" prst="relaxedInset"/>
        </a:sp3d>
      </dsp:spPr>
      <dsp:style>
        <a:lnRef idx="2">
          <a:schemeClr val="accent1"/>
        </a:lnRef>
        <a:fillRef idx="1">
          <a:schemeClr val="lt1"/>
        </a:fillRef>
        <a:effectRef idx="0">
          <a:schemeClr val="accent1"/>
        </a:effectRef>
        <a:fontRef idx="minor">
          <a:schemeClr val="dk1"/>
        </a:fontRef>
      </dsp:style>
      <dsp:txBody>
        <a:bodyPr lIns="73025" tIns="73025" rIns="73025" bIns="7302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1500" b="1" dirty="0" smtClean="0">
              <a:solidFill>
                <a:srgbClr val="FF0000"/>
              </a:solidFill>
            </a:rPr>
            <a:t>谜</a:t>
          </a:r>
          <a:endParaRPr lang="zh-CN" altLang="en-US" sz="11500" b="1" dirty="0">
            <a:solidFill>
              <a:srgbClr val="FF0000"/>
            </a:solidFill>
          </a:endParaRPr>
        </a:p>
      </dsp:txBody>
      <dsp:txXfrm>
        <a:off x="3047053" y="1909044"/>
        <a:ext cx="2314841" cy="2314841"/>
      </dsp:txXfrm>
    </dsp:sp>
    <dsp:sp modelId="{59F59F4D-101F-4A7E-A05E-3AEC1273CE77}">
      <dsp:nvSpPr>
        <dsp:cNvPr id="4" name="左箭头 3"/>
        <dsp:cNvSpPr/>
      </dsp:nvSpPr>
      <dsp:spPr bwMode="white">
        <a:xfrm rot="22675532">
          <a:off x="2145992" y="2371591"/>
          <a:ext cx="1726813" cy="659730"/>
        </a:xfrm>
        <a:prstGeom prst="leftArrow">
          <a:avLst>
            <a:gd name="adj1" fmla="val 60000"/>
            <a:gd name="adj2" fmla="val 50000"/>
          </a:avLst>
        </a:prstGeom>
        <a:ln w="38100"/>
        <a:sp3d z="-152400" extrusionH="63500" prstMaterial="matte">
          <a:bevelT w="25400" h="6350" prst="relaxedInset"/>
          <a:contourClr>
            <a:schemeClr val="bg1"/>
          </a:contourClr>
        </a:sp3d>
      </dsp:spPr>
      <dsp:style>
        <a:lnRef idx="2">
          <a:schemeClr val="accent1"/>
        </a:lnRef>
        <a:fillRef idx="1">
          <a:schemeClr val="lt1"/>
        </a:fillRef>
        <a:effectRef idx="0">
          <a:schemeClr val="accent1"/>
        </a:effectRef>
        <a:fontRef idx="minor">
          <a:schemeClr val="dk1"/>
        </a:fontRef>
      </dsp:style>
      <dsp:txXfrm rot="22675532">
        <a:off x="2145992" y="2371591"/>
        <a:ext cx="1726813" cy="659730"/>
      </dsp:txXfrm>
    </dsp:sp>
    <dsp:sp modelId="{A5BA6E9A-6584-4046-81DC-D7ED548C6F5F}">
      <dsp:nvSpPr>
        <dsp:cNvPr id="5" name="圆角矩形 4"/>
        <dsp:cNvSpPr/>
      </dsp:nvSpPr>
      <dsp:spPr bwMode="white">
        <a:xfrm>
          <a:off x="190720" y="1541796"/>
          <a:ext cx="2199098" cy="1759279"/>
        </a:xfrm>
        <a:prstGeom prst="roundRect">
          <a:avLst>
            <a:gd name="adj" fmla="val 10000"/>
          </a:avLst>
        </a:prstGeom>
        <a:ln w="38100"/>
        <a:sp3d prstMaterial="plastic">
          <a:bevelT w="127000" h="25400" prst="relaxedInset"/>
        </a:sp3d>
      </dsp:spPr>
      <dsp:style>
        <a:lnRef idx="2">
          <a:schemeClr val="accent1"/>
        </a:lnRef>
        <a:fillRef idx="1">
          <a:schemeClr val="lt1"/>
        </a:fillRef>
        <a:effectRef idx="0">
          <a:schemeClr val="accent1"/>
        </a:effectRef>
        <a:fontRef idx="minor">
          <a:schemeClr val="dk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4000" b="1" dirty="0" smtClean="0">
              <a:solidFill>
                <a:srgbClr val="000000"/>
              </a:solidFill>
              <a:latin typeface="宋体" panose="02010600030101010101" pitchFamily="2" charset="-122"/>
              <a:ea typeface="宋体" panose="02010600030101010101" pitchFamily="2" charset="-122"/>
            </a:rPr>
            <a:t>红军？</a:t>
          </a:r>
          <a:endParaRPr lang="zh-CN" altLang="en-US" sz="4000" b="1" dirty="0">
            <a:solidFill>
              <a:srgbClr val="000000"/>
            </a:solidFill>
            <a:latin typeface="宋体" panose="02010600030101010101" pitchFamily="2" charset="-122"/>
            <a:ea typeface="宋体" panose="02010600030101010101" pitchFamily="2" charset="-122"/>
          </a:endParaRPr>
        </a:p>
      </dsp:txBody>
      <dsp:txXfrm>
        <a:off x="190720" y="1541796"/>
        <a:ext cx="2199098" cy="1759279"/>
      </dsp:txXfrm>
    </dsp:sp>
    <dsp:sp modelId="{406F1C15-F04A-415E-8D53-652311A34068}">
      <dsp:nvSpPr>
        <dsp:cNvPr id="6" name="左箭头 5"/>
        <dsp:cNvSpPr/>
      </dsp:nvSpPr>
      <dsp:spPr bwMode="white">
        <a:xfrm rot="16022563">
          <a:off x="3159116" y="2326345"/>
          <a:ext cx="2155212" cy="659730"/>
        </a:xfrm>
        <a:prstGeom prst="leftArrow">
          <a:avLst>
            <a:gd name="adj1" fmla="val 60000"/>
            <a:gd name="adj2" fmla="val 50000"/>
          </a:avLst>
        </a:prstGeom>
        <a:ln w="38100"/>
        <a:sp3d z="-152400" extrusionH="63500" prstMaterial="matte">
          <a:bevelT w="25400" h="6350" prst="relaxedInset"/>
          <a:contourClr>
            <a:schemeClr val="bg1"/>
          </a:contourClr>
        </a:sp3d>
      </dsp:spPr>
      <dsp:style>
        <a:lnRef idx="2">
          <a:schemeClr val="accent1"/>
        </a:lnRef>
        <a:fillRef idx="1">
          <a:schemeClr val="lt1"/>
        </a:fillRef>
        <a:effectRef idx="0">
          <a:schemeClr val="accent1"/>
        </a:effectRef>
        <a:fontRef idx="minor">
          <a:schemeClr val="dk1"/>
        </a:fontRef>
      </dsp:style>
      <dsp:txXfrm rot="16022563">
        <a:off x="3159116" y="2326345"/>
        <a:ext cx="2155212" cy="659730"/>
      </dsp:txXfrm>
    </dsp:sp>
    <dsp:sp modelId="{3447D5D1-6A5A-45B6-92ED-D59C3B4039E3}">
      <dsp:nvSpPr>
        <dsp:cNvPr id="7" name="圆角矩形 6"/>
        <dsp:cNvSpPr/>
      </dsp:nvSpPr>
      <dsp:spPr bwMode="white">
        <a:xfrm>
          <a:off x="3122389" y="3309916"/>
          <a:ext cx="2199098" cy="1759279"/>
        </a:xfrm>
        <a:prstGeom prst="roundRect">
          <a:avLst>
            <a:gd name="adj" fmla="val 10000"/>
          </a:avLst>
        </a:prstGeom>
        <a:ln w="38100"/>
        <a:sp3d prstMaterial="plastic">
          <a:bevelT w="127000" h="25400" prst="relaxedInset"/>
        </a:sp3d>
      </dsp:spPr>
      <dsp:style>
        <a:lnRef idx="2">
          <a:schemeClr val="accent1"/>
        </a:lnRef>
        <a:fillRef idx="1">
          <a:schemeClr val="lt1"/>
        </a:fillRef>
        <a:effectRef idx="0">
          <a:schemeClr val="accent1"/>
        </a:effectRef>
        <a:fontRef idx="minor">
          <a:schemeClr val="dk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4000" b="1" dirty="0" smtClean="0">
              <a:solidFill>
                <a:srgbClr val="000000"/>
              </a:solidFill>
              <a:latin typeface="宋体" panose="02010600030101010101" pitchFamily="2" charset="-122"/>
              <a:ea typeface="宋体" panose="02010600030101010101" pitchFamily="2" charset="-122"/>
            </a:rPr>
            <a:t>苏维埃？</a:t>
          </a:r>
          <a:endParaRPr lang="zh-CN" altLang="en-US" sz="4000" b="1" dirty="0">
            <a:solidFill>
              <a:srgbClr val="000000"/>
            </a:solidFill>
            <a:latin typeface="宋体" panose="02010600030101010101" pitchFamily="2" charset="-122"/>
            <a:ea typeface="宋体" panose="02010600030101010101" pitchFamily="2" charset="-122"/>
          </a:endParaRPr>
        </a:p>
      </dsp:txBody>
      <dsp:txXfrm>
        <a:off x="3122389" y="3309916"/>
        <a:ext cx="2199098" cy="1759279"/>
      </dsp:txXfrm>
    </dsp:sp>
    <dsp:sp modelId="{062B8F9D-C895-48C7-8F0A-E24FE5B1153C}">
      <dsp:nvSpPr>
        <dsp:cNvPr id="8" name="左箭头 7"/>
        <dsp:cNvSpPr/>
      </dsp:nvSpPr>
      <dsp:spPr bwMode="white">
        <a:xfrm rot="9602547">
          <a:off x="4344148" y="2274696"/>
          <a:ext cx="1848083" cy="659730"/>
        </a:xfrm>
        <a:prstGeom prst="leftArrow">
          <a:avLst>
            <a:gd name="adj1" fmla="val 60000"/>
            <a:gd name="adj2" fmla="val 50000"/>
          </a:avLst>
        </a:prstGeom>
        <a:ln w="38100"/>
        <a:sp3d z="-152400" extrusionH="63500" prstMaterial="matte">
          <a:bevelT w="25400" h="6350" prst="relaxedInset"/>
          <a:contourClr>
            <a:schemeClr val="bg1"/>
          </a:contourClr>
        </a:sp3d>
      </dsp:spPr>
      <dsp:style>
        <a:lnRef idx="2">
          <a:schemeClr val="accent1"/>
        </a:lnRef>
        <a:fillRef idx="1">
          <a:schemeClr val="lt1"/>
        </a:fillRef>
        <a:effectRef idx="0">
          <a:schemeClr val="accent1"/>
        </a:effectRef>
        <a:fontRef idx="minor">
          <a:schemeClr val="dk1"/>
        </a:fontRef>
      </dsp:style>
      <dsp:txXfrm rot="9602547">
        <a:off x="4344148" y="2274696"/>
        <a:ext cx="1848083" cy="659730"/>
      </dsp:txXfrm>
    </dsp:sp>
    <dsp:sp modelId="{9216F10F-CAFA-4099-BD70-5007B59C63F2}">
      <dsp:nvSpPr>
        <dsp:cNvPr id="9" name="圆角矩形 8"/>
        <dsp:cNvSpPr/>
      </dsp:nvSpPr>
      <dsp:spPr bwMode="white">
        <a:xfrm>
          <a:off x="6153830" y="1558061"/>
          <a:ext cx="2199098" cy="1759279"/>
        </a:xfrm>
        <a:prstGeom prst="roundRect">
          <a:avLst>
            <a:gd name="adj" fmla="val 10000"/>
          </a:avLst>
        </a:prstGeom>
        <a:ln w="38100"/>
        <a:sp3d prstMaterial="plastic">
          <a:bevelT w="127000" h="25400" prst="relaxedInset"/>
        </a:sp3d>
      </dsp:spPr>
      <dsp:style>
        <a:lnRef idx="2">
          <a:schemeClr val="accent1"/>
        </a:lnRef>
        <a:fillRef idx="1">
          <a:schemeClr val="lt1"/>
        </a:fillRef>
        <a:effectRef idx="0">
          <a:schemeClr val="accent1"/>
        </a:effectRef>
        <a:fontRef idx="minor">
          <a:schemeClr val="dk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4000" b="1" dirty="0" smtClean="0">
              <a:solidFill>
                <a:srgbClr val="000000"/>
              </a:solidFill>
              <a:latin typeface="宋体" panose="02010600030101010101" pitchFamily="2" charset="-122"/>
              <a:ea typeface="宋体" panose="02010600030101010101" pitchFamily="2" charset="-122"/>
            </a:rPr>
            <a:t>共产党？</a:t>
          </a:r>
          <a:endParaRPr lang="zh-CN" altLang="en-US" sz="4000" b="1" dirty="0">
            <a:solidFill>
              <a:srgbClr val="000000"/>
            </a:solidFill>
            <a:latin typeface="宋体" panose="02010600030101010101" pitchFamily="2" charset="-122"/>
            <a:ea typeface="宋体" panose="02010600030101010101" pitchFamily="2" charset="-122"/>
          </a:endParaRPr>
        </a:p>
      </dsp:txBody>
      <dsp:txXfrm>
        <a:off x="6153830" y="1558061"/>
        <a:ext cx="2199098" cy="1759279"/>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endParaRPr lang="zh-CN" altLang="en-US"/>
          </a:p>
        </p:txBody>
      </p:sp>
      <p:sp>
        <p:nvSpPr>
          <p:cNvPr id="3174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fld id="{0F3C148C-80CC-4F94-9A08-3523A238F358}" type="datetime1">
              <a:rPr lang="zh-CN" altLang="en-US"/>
            </a:fld>
            <a:endParaRPr lang="en-US" altLang="zh-CN"/>
          </a:p>
        </p:txBody>
      </p:sp>
      <p:sp>
        <p:nvSpPr>
          <p:cNvPr id="3174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endParaRPr lang="en-US" altLang="zh-CN"/>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fld id="{B219392E-4F2E-484B-B326-1C0968A98AF7}"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a:noFill/>
          </a:ln>
        </p:spPr>
        <p:txBody>
          <a:bodyPr vert="horz" wrap="square" lIns="91440" tIns="45720" rIns="91440" bIns="45720" numCol="1" anchor="t" anchorCtr="0" compatLnSpc="1"/>
          <a:lstStyle>
            <a:lvl1pPr>
              <a:defRPr>
                <a:latin typeface="Arial" panose="020B0604020202020204" pitchFamily="34" charset="0"/>
              </a:defRPr>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lstStyle>
            <a:lvl1pPr>
              <a:defRPr>
                <a:latin typeface="Arial" panose="020B0604020202020204" pitchFamily="34" charset="0"/>
              </a:defRPr>
            </a:lvl1pPr>
          </a:lstStyle>
          <a:p>
            <a:pPr>
              <a:defRPr/>
            </a:pPr>
            <a:fld id="{F9637C83-34B9-40E5-A85B-B56159D848DD}" type="datetime1">
              <a:rPr lang="zh-CN" altLang="en-US"/>
            </a:fld>
            <a:endParaRPr lang="zh-CN" altLang="en-US"/>
          </a:p>
        </p:txBody>
      </p:sp>
      <p:sp>
        <p:nvSpPr>
          <p:cNvPr id="14340" name="幻灯片图像占位符 3"/>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6149" name="备注占位符 4"/>
          <p:cNvSpPr>
            <a:spLocks noGrp="1" noRot="1" noChangeAspect="1" noChangeArrowheads="1"/>
          </p:cNvSpPr>
          <p:nvPr/>
        </p:nvSpPr>
        <p:spPr bwMode="auto">
          <a:xfrm>
            <a:off x="685800" y="4343400"/>
            <a:ext cx="5486400" cy="4114800"/>
          </a:xfrm>
          <a:prstGeom prst="rect">
            <a:avLst/>
          </a:prstGeom>
          <a:noFill/>
          <a:ln w="12700">
            <a:noFill/>
            <a:miter lim="800000"/>
          </a:ln>
        </p:spPr>
        <p:txBody>
          <a:bodyPr anchor="ctr"/>
          <a:lstStyle/>
          <a:p>
            <a:pPr defTabSz="0" eaLnBrk="0" hangingPunct="0">
              <a:spcBef>
                <a:spcPct val="30000"/>
              </a:spcBef>
              <a:defRPr/>
            </a:pPr>
            <a:r>
              <a:rPr lang="zh-CN" sz="1200">
                <a:latin typeface="Arial" panose="020B0604020202020204" pitchFamily="34" charset="0"/>
              </a:rPr>
              <a:t>单击此处编辑母版文本样式</a:t>
            </a:r>
            <a:endParaRPr lang="zh-CN" sz="1200">
              <a:latin typeface="Arial" panose="020B0604020202020204" pitchFamily="34" charset="0"/>
            </a:endParaRPr>
          </a:p>
          <a:p>
            <a:pPr defTabSz="0" eaLnBrk="0" hangingPunct="0">
              <a:spcBef>
                <a:spcPct val="30000"/>
              </a:spcBef>
              <a:defRPr/>
            </a:pPr>
            <a:r>
              <a:rPr lang="zh-CN" sz="1200">
                <a:latin typeface="Arial" panose="020B0604020202020204" pitchFamily="34" charset="0"/>
              </a:rPr>
              <a:t>第二级</a:t>
            </a:r>
            <a:endParaRPr lang="zh-CN" sz="1200">
              <a:latin typeface="Arial" panose="020B0604020202020204" pitchFamily="34" charset="0"/>
            </a:endParaRPr>
          </a:p>
          <a:p>
            <a:pPr defTabSz="0" eaLnBrk="0" hangingPunct="0">
              <a:spcBef>
                <a:spcPct val="30000"/>
              </a:spcBef>
              <a:defRPr/>
            </a:pPr>
            <a:r>
              <a:rPr lang="zh-CN" sz="1200">
                <a:latin typeface="Arial" panose="020B0604020202020204" pitchFamily="34" charset="0"/>
              </a:rPr>
              <a:t>第三级</a:t>
            </a:r>
            <a:endParaRPr lang="zh-CN" sz="1200">
              <a:latin typeface="Arial" panose="020B0604020202020204" pitchFamily="34" charset="0"/>
            </a:endParaRPr>
          </a:p>
          <a:p>
            <a:pPr defTabSz="0" eaLnBrk="0" hangingPunct="0">
              <a:spcBef>
                <a:spcPct val="30000"/>
              </a:spcBef>
              <a:defRPr/>
            </a:pPr>
            <a:r>
              <a:rPr lang="zh-CN" sz="1200">
                <a:latin typeface="Arial" panose="020B0604020202020204" pitchFamily="34" charset="0"/>
              </a:rPr>
              <a:t>第四级</a:t>
            </a:r>
            <a:endParaRPr lang="zh-CN" sz="1200">
              <a:latin typeface="Arial" panose="020B0604020202020204" pitchFamily="34" charset="0"/>
            </a:endParaRPr>
          </a:p>
          <a:p>
            <a:pPr defTabSz="0" eaLnBrk="0" hangingPunct="0">
              <a:spcBef>
                <a:spcPct val="30000"/>
              </a:spcBef>
              <a:defRPr/>
            </a:pPr>
            <a:r>
              <a:rPr lang="zh-CN" sz="1200">
                <a:latin typeface="Arial" panose="020B0604020202020204" pitchFamily="34" charset="0"/>
              </a:rPr>
              <a:t>第五级</a:t>
            </a:r>
            <a:endParaRPr lang="zh-CN" sz="1200">
              <a:latin typeface="Arial" panose="020B0604020202020204" pitchFamily="34" charset="0"/>
            </a:endParaRP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lstStyle>
            <a:lvl1pPr>
              <a:defRPr>
                <a:latin typeface="Arial" panose="020B0604020202020204" pitchFamily="34" charset="0"/>
              </a:defRPr>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a:noFill/>
          </a:ln>
        </p:spPr>
        <p:txBody>
          <a:bodyPr vert="horz" wrap="square" lIns="91440" tIns="45720" rIns="91440" bIns="45720" numCol="1" anchor="b" anchorCtr="0" compatLnSpc="1"/>
          <a:lstStyle>
            <a:lvl1pPr>
              <a:defRPr>
                <a:latin typeface="Arial" panose="020B0604020202020204" pitchFamily="34" charset="0"/>
              </a:defRPr>
            </a:lvl1pPr>
          </a:lstStyle>
          <a:p>
            <a:pPr>
              <a:defRPr/>
            </a:pPr>
            <a:fld id="{F494440A-8FC9-486B-AB4A-074CBC7DC955}" type="slidenum">
              <a:rPr lang="zh-CN" altLang="en-US"/>
            </a:fld>
            <a:endParaRPr lang="zh-CN" altLang="en-US"/>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76802" name="幻灯片图像占位符 9217"/>
          <p:cNvSpPr>
            <a:spLocks noGrp="1" noRot="1" noChangeAspect="1"/>
          </p:cNvSpPr>
          <p:nvPr>
            <p:ph type="sldImg"/>
          </p:nvPr>
        </p:nvSpPr>
        <p:spPr bwMode="auto">
          <a:xfrm>
            <a:off x="407988" y="752475"/>
            <a:ext cx="5856287" cy="3295650"/>
          </a:xfrm>
          <a:noFill/>
          <a:ln w="1">
            <a:solidFill>
              <a:srgbClr val="000000"/>
            </a:solidFill>
            <a:miter lim="800000"/>
          </a:ln>
        </p:spPr>
      </p:sp>
      <p:sp>
        <p:nvSpPr>
          <p:cNvPr id="76803" name="文本占位符 9218"/>
          <p:cNvSpPr>
            <a:spLocks noGrp="1"/>
          </p:cNvSpPr>
          <p:nvPr>
            <p:ph type="body" idx="1"/>
          </p:nvPr>
        </p:nvSpPr>
        <p:spPr bwMode="auto">
          <a:noFill/>
        </p:spPr>
        <p:txBody>
          <a:bodyPr wrap="square" numCol="1" anchor="t" anchorCtr="0" compatLnSpc="1"/>
          <a:lstStyle/>
          <a:p>
            <a:pPr eaLnBrk="1" hangingPunct="1">
              <a:spcBef>
                <a:spcPct val="0"/>
              </a:spcBef>
            </a:pPr>
            <a:r>
              <a:rPr lang="zh-CN" altLang="en-US" smtClean="0"/>
              <a:t>简洁干净却又一针见血</a:t>
            </a:r>
            <a:endParaRPr lang="zh-CN" altLang="en-US" smtClean="0"/>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p:sp>
      <p:sp>
        <p:nvSpPr>
          <p:cNvPr id="26627" name="Rectangle 3"/>
          <p:cNvSpPr>
            <a:spLocks noGrp="1" noChangeArrowheads="1"/>
          </p:cNvSpPr>
          <p:nvPr>
            <p:ph type="body" idx="1"/>
          </p:nvPr>
        </p:nvSpPr>
        <p:spPr bwMode="auto">
          <a:xfrm>
            <a:off x="685800" y="4343400"/>
            <a:ext cx="5486400" cy="4114800"/>
          </a:xfrm>
          <a:prstGeom prst="rect">
            <a:avLst/>
          </a:prstGeom>
          <a:noFill/>
          <a:ln>
            <a:miter lim="800000"/>
          </a:ln>
        </p:spPr>
        <p:txBody>
          <a:bodyPr/>
          <a:lstStyle/>
          <a:p>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9698" name="幻灯片图像占位符 9217"/>
          <p:cNvSpPr>
            <a:spLocks noGrp="1" noRot="1" noChangeAspect="1"/>
          </p:cNvSpPr>
          <p:nvPr>
            <p:ph type="sldImg"/>
          </p:nvPr>
        </p:nvSpPr>
        <p:spPr>
          <a:xfrm>
            <a:off x="1138238" y="752475"/>
            <a:ext cx="4395787" cy="3295650"/>
          </a:xfrm>
        </p:spPr>
      </p:sp>
      <p:sp>
        <p:nvSpPr>
          <p:cNvPr id="29699" name="文本占位符 9218"/>
          <p:cNvSpPr>
            <a:spLocks noGrp="1"/>
          </p:cNvSpPr>
          <p:nvPr>
            <p:ph type="body" idx="1"/>
          </p:nvPr>
        </p:nvSpPr>
        <p:spPr bwMode="auto">
          <a:noFill/>
        </p:spPr>
        <p:txBody>
          <a:bodyPr vert="horz" wrap="square" lIns="91440" tIns="45720" rIns="91440" bIns="45720" numCol="1" anchor="t" anchorCtr="0" compatLnSpc="1"/>
          <a:lstStyle/>
          <a:p>
            <a:r>
              <a:rPr lang="zh-CN" altLang="en-US" smtClean="0">
                <a:latin typeface="Arial" panose="020B0604020202020204" pitchFamily="34" charset="0"/>
                <a:ea typeface="宋体" panose="02010600030101010101" pitchFamily="2" charset="-122"/>
              </a:rPr>
              <a:t>简洁干净却又一针见血</a:t>
            </a:r>
            <a:endParaRPr lang="zh-CN" altLang="en-US" smtClean="0">
              <a:latin typeface="Arial" panose="020B060402020202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31746" name="幻灯片图像占位符 9217"/>
          <p:cNvSpPr>
            <a:spLocks noGrp="1" noRot="1" noChangeAspect="1"/>
          </p:cNvSpPr>
          <p:nvPr>
            <p:ph type="sldImg"/>
          </p:nvPr>
        </p:nvSpPr>
        <p:spPr>
          <a:xfrm>
            <a:off x="1138238" y="752475"/>
            <a:ext cx="4395787" cy="3295650"/>
          </a:xfrm>
        </p:spPr>
      </p:sp>
      <p:sp>
        <p:nvSpPr>
          <p:cNvPr id="31747" name="文本占位符 9218"/>
          <p:cNvSpPr>
            <a:spLocks noGrp="1"/>
          </p:cNvSpPr>
          <p:nvPr>
            <p:ph type="body" idx="1"/>
          </p:nvPr>
        </p:nvSpPr>
        <p:spPr bwMode="auto">
          <a:noFill/>
        </p:spPr>
        <p:txBody>
          <a:bodyPr vert="horz" wrap="square" lIns="91440" tIns="45720" rIns="91440" bIns="45720" numCol="1" anchor="t" anchorCtr="0" compatLnSpc="1"/>
          <a:lstStyle/>
          <a:p>
            <a:r>
              <a:rPr lang="zh-CN" altLang="en-US" smtClean="0">
                <a:latin typeface="Arial" panose="020B0604020202020204" pitchFamily="34" charset="0"/>
                <a:ea typeface="宋体" panose="02010600030101010101" pitchFamily="2" charset="-122"/>
              </a:rPr>
              <a:t>简洁干净却又一针见血</a:t>
            </a:r>
            <a:endParaRPr lang="zh-CN" altLang="en-US" smtClean="0">
              <a:latin typeface="Arial" panose="020B060402020202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33794" name="幻灯片图像占位符 9217"/>
          <p:cNvSpPr>
            <a:spLocks noGrp="1" noRot="1" noChangeAspect="1"/>
          </p:cNvSpPr>
          <p:nvPr>
            <p:ph type="sldImg"/>
          </p:nvPr>
        </p:nvSpPr>
        <p:spPr>
          <a:xfrm>
            <a:off x="1138238" y="752475"/>
            <a:ext cx="4395787" cy="3295650"/>
          </a:xfrm>
        </p:spPr>
      </p:sp>
      <p:sp>
        <p:nvSpPr>
          <p:cNvPr id="33795" name="文本占位符 9218"/>
          <p:cNvSpPr>
            <a:spLocks noGrp="1"/>
          </p:cNvSpPr>
          <p:nvPr>
            <p:ph type="body" idx="1"/>
          </p:nvPr>
        </p:nvSpPr>
        <p:spPr bwMode="auto">
          <a:noFill/>
        </p:spPr>
        <p:txBody>
          <a:bodyPr vert="horz" wrap="square" lIns="91440" tIns="45720" rIns="91440" bIns="45720" numCol="1" anchor="t" anchorCtr="0" compatLnSpc="1"/>
          <a:lstStyle/>
          <a:p>
            <a:r>
              <a:rPr lang="zh-CN" altLang="en-US" smtClean="0">
                <a:latin typeface="Arial" panose="020B0604020202020204" pitchFamily="34" charset="0"/>
                <a:ea typeface="宋体" panose="02010600030101010101" pitchFamily="2" charset="-122"/>
              </a:rPr>
              <a:t>简洁干净却又一针见血</a:t>
            </a:r>
            <a:endParaRPr lang="zh-CN" altLang="en-US" smtClean="0">
              <a:latin typeface="Arial" panose="020B060402020202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3A2F6E68-18E7-42F6-9136-7D840E118DC2}"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54CD4FA1-8AE9-45EC-BEE6-B9483E803F57}" type="slidenum">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8AB3BE0E-B704-4260-9DDF-F9F10A3BB361}"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44AE8811-F0C0-4C62-B630-14265D2C0D1C}" type="slidenum">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E9385C23-A22F-4B4B-A490-7F5DCF41D1BF}"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77AF9F6C-E301-4C00-880C-F481CFC7FFBB}" type="slidenum">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3ECCC131-4CBB-4394-A2FE-B0A4C27ED292}"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0A74666C-6A5D-4A38-AF42-231A66F7494B}" type="slidenum">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87B173EA-0868-4DA0-9C54-B7C08AB3EF41}"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19C7FB0F-C771-49D9-8316-D1C53D6C5392}" type="slidenum">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2DEB5324-0B42-447A-B3C7-D50B4B36ABF6}"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F6DF03CA-41E8-4E10-853B-58D87759A4EE}" type="slidenum">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EC6769CA-13D1-44BB-A9D0-BD457C4DC8FC}"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14A52B51-F5EC-43E9-9B86-2B6BFF37E36B}" type="slidenum">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34FB2F52-D6BD-423A-8CE7-54548D2D88E2}"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p:txBody>
          <a:bodyPr/>
          <a:lstStyle>
            <a:lvl1pPr>
              <a:defRPr/>
            </a:lvl1pPr>
          </a:lstStyle>
          <a:p>
            <a:pPr>
              <a:defRPr/>
            </a:pPr>
            <a:fld id="{5EF2953D-C704-4BBA-8E58-7A0E8AB512C1}" type="slidenum">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FEED945C-11E1-421B-9B23-8E798B5A4C60}"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E3885B21-2B8A-420B-BD77-EEAF19C4A9EE}" type="slidenum">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05E4B06C-AC1E-4F98-9BCC-236873659F39}"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p:txBody>
          <a:bodyPr/>
          <a:lstStyle>
            <a:lvl1pPr>
              <a:defRPr/>
            </a:lvl1pPr>
          </a:lstStyle>
          <a:p>
            <a:pPr>
              <a:defRPr/>
            </a:pPr>
            <a:fld id="{C577C0F5-6054-46C6-9BAE-5FBD701DE9CA}" type="slidenum">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78FB0D76-5D25-4289-8EBD-ED5A0CD5F3A6}"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D5089257-2610-4062-8CB5-5D6030EE8022}" type="slidenum">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2A133857-042A-4E65-BA12-309A7C8426A4}"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B48FCC53-14B4-431B-A587-E8281351BC5C}" type="slidenum">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sym typeface="Calibri" panose="020F0502020204030204" pitchFamily="34" charset="0"/>
              </a:rPr>
              <a:t>单击此处编辑母版标题样式</a:t>
            </a:r>
            <a:endParaRPr lang="zh-CN" altLang="en-US" smtClean="0">
              <a:sym typeface="Calibri" panose="020F0502020204030204" pitchFamily="34" charset="0"/>
            </a:endParaRPr>
          </a:p>
        </p:txBody>
      </p:sp>
      <p:sp>
        <p:nvSpPr>
          <p:cNvPr id="1027"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sym typeface="Calibri" panose="020F0502020204030204" pitchFamily="34" charset="0"/>
              </a:rPr>
              <a:t>单击此处编辑母版文本样式</a:t>
            </a:r>
            <a:endParaRPr lang="zh-CN" altLang="en-US" smtClean="0">
              <a:sym typeface="Calibri" panose="020F0502020204030204" pitchFamily="34" charset="0"/>
            </a:endParaRPr>
          </a:p>
          <a:p>
            <a:pPr lvl="1"/>
            <a:r>
              <a:rPr lang="zh-CN" altLang="en-US" smtClean="0">
                <a:sym typeface="Calibri" panose="020F0502020204030204" pitchFamily="34" charset="0"/>
              </a:rPr>
              <a:t>第二级</a:t>
            </a:r>
            <a:endParaRPr lang="zh-CN" altLang="en-US" smtClean="0">
              <a:sym typeface="Calibri" panose="020F0502020204030204" pitchFamily="34" charset="0"/>
            </a:endParaRPr>
          </a:p>
          <a:p>
            <a:pPr lvl="2"/>
            <a:r>
              <a:rPr lang="zh-CN" altLang="en-US" smtClean="0">
                <a:sym typeface="Calibri" panose="020F0502020204030204" pitchFamily="34" charset="0"/>
              </a:rPr>
              <a:t>第三级</a:t>
            </a:r>
            <a:endParaRPr lang="zh-CN" altLang="en-US" smtClean="0">
              <a:sym typeface="Calibri" panose="020F0502020204030204" pitchFamily="34" charset="0"/>
            </a:endParaRPr>
          </a:p>
          <a:p>
            <a:pPr lvl="3"/>
            <a:r>
              <a:rPr lang="zh-CN" altLang="en-US" smtClean="0">
                <a:sym typeface="Calibri" panose="020F0502020204030204" pitchFamily="34" charset="0"/>
              </a:rPr>
              <a:t>第四级</a:t>
            </a:r>
            <a:endParaRPr lang="zh-CN" altLang="en-US" smtClean="0">
              <a:sym typeface="Calibri" panose="020F0502020204030204" pitchFamily="34" charset="0"/>
            </a:endParaRPr>
          </a:p>
          <a:p>
            <a:pPr lvl="4"/>
            <a:r>
              <a:rPr lang="zh-CN" altLang="en-US" smtClean="0">
                <a:sym typeface="Calibri" panose="020F0502020204030204" pitchFamily="34" charset="0"/>
              </a:rPr>
              <a:t>第五级</a:t>
            </a:r>
            <a:endParaRPr lang="zh-CN" altLang="en-US" smtClean="0">
              <a:sym typeface="Calibri" panose="020F0502020204030204" pitchFamily="34" charset="0"/>
            </a:endParaRP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defRPr sz="1200">
                <a:solidFill>
                  <a:srgbClr val="898989"/>
                </a:solidFill>
                <a:latin typeface="+mn-lt"/>
                <a:ea typeface="+mn-ea"/>
                <a:sym typeface="微软雅黑" panose="020B0503020204020204" pitchFamily="34" charset="-122"/>
              </a:defRPr>
            </a:lvl1pPr>
          </a:lstStyle>
          <a:p>
            <a:pPr>
              <a:defRPr/>
            </a:pPr>
            <a:fld id="{308F04A5-24E9-4EFC-A6D9-CA7D6AD4B4B5}"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defRPr sz="1200">
                <a:solidFill>
                  <a:srgbClr val="898989"/>
                </a:solidFill>
                <a:latin typeface="+mn-lt"/>
                <a:ea typeface="+mn-ea"/>
                <a:sym typeface="微软雅黑" panose="020B0503020204020204" pitchFamily="34" charset="-122"/>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latin typeface="+mn-lt"/>
                <a:ea typeface="+mn-ea"/>
                <a:sym typeface="微软雅黑" panose="020B0503020204020204" pitchFamily="34" charset="-122"/>
              </a:defRPr>
            </a:lvl1pPr>
          </a:lstStyle>
          <a:p>
            <a:pPr>
              <a:defRPr/>
            </a:pPr>
            <a:fld id="{71DC49DE-B0A5-4A79-8F01-5B1175ED3214}" type="slidenum">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xml"/><Relationship Id="rId2" Type="http://schemas.openxmlformats.org/officeDocument/2006/relationships/image" Target="../media/image2.png"/><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p:txBody>
          <a:bodyPr/>
          <a:p>
            <a:pPr algn="ctr"/>
            <a:r>
              <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初</a:t>
            </a:r>
            <a:r>
              <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rPr>
              <a:t>1710</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班《红星照耀中国》调查报告</a:t>
            </a:r>
            <a:b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b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喜欢人数</a:t>
            </a:r>
            <a:r>
              <a:rPr lang="en-US" altLang="zh-CN" sz="32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12</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人，不喜欢人数</a:t>
            </a:r>
            <a:r>
              <a:rPr lang="en-US" altLang="zh-CN" sz="32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42</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人</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6" name="内容占位符 5"/>
          <p:cNvSpPr>
            <a:spLocks noGrp="1"/>
          </p:cNvSpPr>
          <p:nvPr>
            <p:ph idx="1"/>
          </p:nvPr>
        </p:nvSpPr>
        <p:spPr/>
        <p:txBody>
          <a:bodyPr/>
          <a:p>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结论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en-US" altLang="zh-CN"/>
          </a:p>
          <a:p>
            <a:r>
              <a:rPr lang="zh-CN" altLang="en-US" sz="2400" b="1">
                <a:solidFill>
                  <a:schemeClr val="accent1"/>
                </a:solidFill>
                <a:latin typeface="宋体" panose="02010600030101010101" pitchFamily="2" charset="-122"/>
                <a:ea typeface="宋体" panose="02010600030101010101" pitchFamily="2" charset="-122"/>
                <a:cs typeface="宋体" panose="02010600030101010101" pitchFamily="2" charset="-122"/>
              </a:rPr>
              <a:t>喜欢的理由：</a:t>
            </a:r>
            <a:r>
              <a:rPr lang="zh-CN" altLang="en-US" sz="2400" b="1">
                <a:latin typeface="宋体" panose="02010600030101010101" pitchFamily="2" charset="-122"/>
                <a:ea typeface="宋体" panose="02010600030101010101" pitchFamily="2" charset="-122"/>
                <a:cs typeface="宋体" panose="02010600030101010101" pitchFamily="2" charset="-122"/>
              </a:rPr>
              <a:t>真实，可以让我们了解那个年代</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solidFill>
                  <a:schemeClr val="accent1"/>
                </a:solidFill>
                <a:latin typeface="宋体" panose="02010600030101010101" pitchFamily="2" charset="-122"/>
                <a:ea typeface="宋体" panose="02010600030101010101" pitchFamily="2" charset="-122"/>
                <a:cs typeface="宋体" panose="02010600030101010101" pitchFamily="2" charset="-122"/>
              </a:rPr>
              <a:t>不喜欢的理由：</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（1）书名缺乏吸引力</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（2）人物多，思路乱</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（2）缺乏艺术加工，语言枯燥乏味，叙述不够生动</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（4）看不懂</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（5）那段历史距离太远，难以理解那些人的情感</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（6）书本太厚</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4" name="日期占位符 3"/>
          <p:cNvSpPr>
            <a:spLocks noGrp="1"/>
          </p:cNvSpPr>
          <p:nvPr>
            <p:ph type="dt" sz="half" idx="10"/>
          </p:nvPr>
        </p:nvSpPr>
        <p:spPr/>
        <p:txBody>
          <a:bodyPr/>
          <a:p>
            <a:pPr>
              <a:defRPr/>
            </a:pPr>
            <a:fld id="{87B173EA-0868-4DA0-9C54-B7C08AB3EF41}"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516255"/>
            <a:ext cx="8229600" cy="5610225"/>
          </a:xfrm>
        </p:spPr>
        <p:txBody>
          <a:bodyPr/>
          <a:p>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《红星照耀中国》一书中写道：“在西安进行的这场军事政变时机抓得很好，执行得也十分利落……使中国最终站到即将来临的世界反法西斯斗争一边。”斯诺所说的“这场军事政变”是指（  ）</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800" b="1">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A、八一三事变        B、西安事变</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C、九一八事变        D、七七事变</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日期占位符 3"/>
          <p:cNvSpPr>
            <a:spLocks noGrp="1"/>
          </p:cNvSpPr>
          <p:nvPr>
            <p:ph type="dt" sz="half" idx="10"/>
          </p:nvPr>
        </p:nvSpPr>
        <p:spPr/>
        <p:txBody>
          <a:bodyPr/>
          <a:p>
            <a:pPr>
              <a:defRPr/>
            </a:pPr>
            <a:fld id="{87B173EA-0868-4DA0-9C54-B7C08AB3EF41}"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5" name="文本框 4"/>
          <p:cNvSpPr txBox="1"/>
          <p:nvPr/>
        </p:nvSpPr>
        <p:spPr>
          <a:xfrm>
            <a:off x="7593330" y="2837180"/>
            <a:ext cx="387985" cy="368300"/>
          </a:xfrm>
          <a:prstGeom prst="rect">
            <a:avLst/>
          </a:prstGeom>
          <a:noFill/>
        </p:spPr>
        <p:txBody>
          <a:bodyPr wrap="square" rtlCol="0">
            <a:spAutoFit/>
          </a:bodyPr>
          <a:p>
            <a:r>
              <a:rPr lang="en-US" altLang="zh-CN">
                <a:solidFill>
                  <a:srgbClr val="FF0000"/>
                </a:solidFill>
              </a:rPr>
              <a:t>B</a:t>
            </a:r>
            <a:endParaRPr lang="en-US" altLang="zh-CN">
              <a:solidFill>
                <a:srgbClr val="FF0000"/>
              </a:solidFill>
            </a:endParaRPr>
          </a:p>
        </p:txBody>
      </p:sp>
      <p:pic>
        <p:nvPicPr>
          <p:cNvPr id="6" name="图片 5"/>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61799" y="4946265"/>
            <a:ext cx="2035826" cy="1639342"/>
          </a:xfrm>
          <a:prstGeom prst="rect">
            <a:avLst/>
          </a:prstGeom>
          <a:effectLst>
            <a:glow rad="127000">
              <a:schemeClr val="accent1">
                <a:alpha val="0"/>
              </a:schemeClr>
            </a:glow>
          </a:effectLst>
        </p:spPr>
      </p:pic>
      <p:sp>
        <p:nvSpPr>
          <p:cNvPr id="9" name="五角星 8"/>
          <p:cNvSpPr/>
          <p:nvPr/>
        </p:nvSpPr>
        <p:spPr>
          <a:xfrm>
            <a:off x="7814310" y="0"/>
            <a:ext cx="1329690" cy="1512570"/>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15362" name="Picture 2"/>
          <p:cNvPicPr>
            <a:picLocks noChangeAspect="1" noChangeArrowheads="1"/>
          </p:cNvPicPr>
          <p:nvPr/>
        </p:nvPicPr>
        <p:blipFill>
          <a:blip r:embed="rId2" cstate="print"/>
          <a:srcRect r="-26" b="1691"/>
          <a:stretch>
            <a:fillRect/>
          </a:stretch>
        </p:blipFill>
        <p:spPr bwMode="auto">
          <a:xfrm>
            <a:off x="0" y="6627813"/>
            <a:ext cx="7380288" cy="2301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indent="0">
              <a:buNone/>
            </a:pPr>
            <a:r>
              <a:rPr lang="en-US" altLang="zh-CN" sz="2800" b="1">
                <a:latin typeface="宋体" panose="02010600030101010101" pitchFamily="2" charset="-122"/>
                <a:ea typeface="宋体" panose="02010600030101010101" pitchFamily="2" charset="-122"/>
                <a:cs typeface="宋体" panose="02010600030101010101" pitchFamily="2" charset="-122"/>
              </a:rPr>
              <a:t>5.</a:t>
            </a:r>
            <a:r>
              <a:rPr lang="zh-CN" altLang="en-US" sz="2800" b="1">
                <a:latin typeface="宋体" panose="02010600030101010101" pitchFamily="2" charset="-122"/>
                <a:ea typeface="宋体" panose="02010600030101010101" pitchFamily="2" charset="-122"/>
                <a:cs typeface="宋体" panose="02010600030101010101" pitchFamily="2" charset="-122"/>
              </a:rPr>
              <a:t>书中描述了哪些红军领导人？（列举四人）</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b="1"/>
          </a:p>
          <a:p>
            <a:endParaRPr lang="zh-CN" altLang="en-US"/>
          </a:p>
        </p:txBody>
      </p:sp>
      <p:sp>
        <p:nvSpPr>
          <p:cNvPr id="4" name="日期占位符 3"/>
          <p:cNvSpPr>
            <a:spLocks noGrp="1"/>
          </p:cNvSpPr>
          <p:nvPr>
            <p:ph type="dt" sz="half" idx="10"/>
          </p:nvPr>
        </p:nvSpPr>
        <p:spPr/>
        <p:txBody>
          <a:bodyPr/>
          <a:p>
            <a:pPr>
              <a:defRPr/>
            </a:pPr>
            <a:fld id="{87B173EA-0868-4DA0-9C54-B7C08AB3EF41}"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5" name="文本框 4"/>
          <p:cNvSpPr txBox="1"/>
          <p:nvPr/>
        </p:nvSpPr>
        <p:spPr>
          <a:xfrm>
            <a:off x="822960" y="2573020"/>
            <a:ext cx="6884670" cy="953135"/>
          </a:xfrm>
          <a:prstGeom prst="rect">
            <a:avLst/>
          </a:prstGeom>
          <a:noFill/>
        </p:spPr>
        <p:txBody>
          <a:bodyPr wrap="square" rtlCol="0">
            <a:spAutoFit/>
          </a:bodyPr>
          <a:p>
            <a:r>
              <a:rPr lang="zh-CN" altLang="en-US" sz="2800" b="1">
                <a:solidFill>
                  <a:srgbClr val="FF0000"/>
                </a:solidFill>
                <a:sym typeface="+mn-ea"/>
              </a:rPr>
              <a:t>答案：毛泽东、朱德、周恩来、博古、张闻天、彭德怀、贺 龙、徐向前、徐海东等。</a:t>
            </a:r>
            <a:endParaRPr lang="zh-CN" altLang="en-US" sz="2800" b="1">
              <a:solidFill>
                <a:srgbClr val="FF0000"/>
              </a:solidFill>
              <a:sym typeface="+mn-ea"/>
            </a:endParaRPr>
          </a:p>
        </p:txBody>
      </p:sp>
      <p:pic>
        <p:nvPicPr>
          <p:cNvPr id="6" name="图片 5"/>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61799" y="4946265"/>
            <a:ext cx="2035826" cy="1639342"/>
          </a:xfrm>
          <a:prstGeom prst="rect">
            <a:avLst/>
          </a:prstGeom>
          <a:effectLst>
            <a:glow rad="127000">
              <a:schemeClr val="accent1">
                <a:alpha val="0"/>
              </a:schemeClr>
            </a:glow>
          </a:effectLst>
        </p:spPr>
      </p:pic>
      <p:sp>
        <p:nvSpPr>
          <p:cNvPr id="9" name="五角星 8"/>
          <p:cNvSpPr/>
          <p:nvPr/>
        </p:nvSpPr>
        <p:spPr>
          <a:xfrm>
            <a:off x="7814310" y="0"/>
            <a:ext cx="1329690" cy="1418590"/>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5362" name="Picture 2"/>
          <p:cNvPicPr>
            <a:picLocks noChangeAspect="1" noChangeArrowheads="1"/>
          </p:cNvPicPr>
          <p:nvPr/>
        </p:nvPicPr>
        <p:blipFill>
          <a:blip r:embed="rId2" cstate="print"/>
          <a:srcRect r="-26" b="1691"/>
          <a:stretch>
            <a:fillRect/>
          </a:stretch>
        </p:blipFill>
        <p:spPr bwMode="auto">
          <a:xfrm>
            <a:off x="0" y="6627813"/>
            <a:ext cx="7380288" cy="2301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4" name="日期占位符 3"/>
          <p:cNvSpPr>
            <a:spLocks noGrp="1"/>
          </p:cNvSpPr>
          <p:nvPr>
            <p:ph type="dt" sz="half" idx="10"/>
          </p:nvPr>
        </p:nvSpPr>
        <p:spPr/>
        <p:txBody>
          <a:bodyPr/>
          <a:p>
            <a:pPr>
              <a:defRPr/>
            </a:pPr>
            <a:fld id="{87B173EA-0868-4DA0-9C54-B7C08AB3EF41}"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7" name="内容占位符 6"/>
          <p:cNvSpPr/>
          <p:nvPr>
            <p:ph idx="1"/>
          </p:nvPr>
        </p:nvSpPr>
        <p:spPr/>
        <p:txBody>
          <a:bodyPr/>
          <a:p>
            <a:pPr marL="0" indent="0">
              <a:buNone/>
            </a:pPr>
            <a:r>
              <a:rPr lang="en-US" altLang="zh-CN" sz="2800" b="1">
                <a:latin typeface="宋体" panose="02010600030101010101" pitchFamily="2" charset="-122"/>
                <a:ea typeface="宋体" panose="02010600030101010101" pitchFamily="2" charset="-122"/>
                <a:cs typeface="宋体" panose="02010600030101010101" pitchFamily="2" charset="-122"/>
              </a:rPr>
              <a:t>6.</a:t>
            </a:r>
            <a:r>
              <a:rPr lang="zh-CN" altLang="en-US" sz="2800" b="1">
                <a:latin typeface="宋体" panose="02010600030101010101" pitchFamily="2" charset="-122"/>
                <a:ea typeface="宋体" panose="02010600030101010101" pitchFamily="2" charset="-122"/>
                <a:cs typeface="宋体" panose="02010600030101010101" pitchFamily="2" charset="-122"/>
              </a:rPr>
              <a:t>《红星照耀中国》共（  ）篇，请将篇目说出来</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715645" y="2552700"/>
            <a:ext cx="7971155" cy="2306955"/>
          </a:xfrm>
          <a:prstGeom prst="rect">
            <a:avLst/>
          </a:prstGeom>
          <a:noFill/>
        </p:spPr>
        <p:txBody>
          <a:bodyPr wrap="square" rtlCol="0">
            <a:spAutoFit/>
          </a:bodyPr>
          <a:p>
            <a:pPr marL="0" indent="0">
              <a:buNone/>
            </a:pPr>
            <a:r>
              <a:rPr lang="zh-CN" altLang="en-US" sz="2400" b="1">
                <a:solidFill>
                  <a:srgbClr val="FF0000"/>
                </a:solidFill>
                <a:latin typeface="宋体" panose="02010600030101010101" pitchFamily="2" charset="-122"/>
                <a:cs typeface="宋体" panose="02010600030101010101" pitchFamily="2" charset="-122"/>
                <a:sym typeface="+mn-ea"/>
              </a:rPr>
              <a:t>第一篇 探寻红色中国    第二篇 去红都的路</a:t>
            </a: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400" b="1">
                <a:solidFill>
                  <a:srgbClr val="FF0000"/>
                </a:solidFill>
                <a:latin typeface="宋体" panose="02010600030101010101" pitchFamily="2" charset="-122"/>
                <a:cs typeface="宋体" panose="02010600030101010101" pitchFamily="2" charset="-122"/>
                <a:sym typeface="+mn-ea"/>
              </a:rPr>
              <a:t>第三篇 在保安          第四篇 一个共产党员的由来 </a:t>
            </a: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400" b="1">
                <a:solidFill>
                  <a:srgbClr val="FF0000"/>
                </a:solidFill>
                <a:latin typeface="宋体" panose="02010600030101010101" pitchFamily="2" charset="-122"/>
                <a:cs typeface="宋体" panose="02010600030101010101" pitchFamily="2" charset="-122"/>
                <a:sym typeface="+mn-ea"/>
              </a:rPr>
              <a:t>第五篇 长征            第六篇 红星在西北</a:t>
            </a: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400" b="1">
                <a:solidFill>
                  <a:srgbClr val="FF0000"/>
                </a:solidFill>
                <a:latin typeface="宋体" panose="02010600030101010101" pitchFamily="2" charset="-122"/>
                <a:cs typeface="宋体" panose="02010600030101010101" pitchFamily="2" charset="-122"/>
                <a:sym typeface="+mn-ea"/>
              </a:rPr>
              <a:t>第七篇 去前线的路上    第八篇 同红军在一起</a:t>
            </a: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400" b="1">
                <a:solidFill>
                  <a:srgbClr val="FF0000"/>
                </a:solidFill>
                <a:latin typeface="宋体" panose="02010600030101010101" pitchFamily="2" charset="-122"/>
                <a:cs typeface="宋体" panose="02010600030101010101" pitchFamily="2" charset="-122"/>
                <a:sym typeface="+mn-ea"/>
              </a:rPr>
              <a:t>第九篇 同红军在一起    第十篇 战争与和平</a:t>
            </a: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400" b="1">
                <a:solidFill>
                  <a:srgbClr val="FF0000"/>
                </a:solidFill>
                <a:latin typeface="宋体" panose="02010600030101010101" pitchFamily="2" charset="-122"/>
                <a:cs typeface="宋体" panose="02010600030101010101" pitchFamily="2" charset="-122"/>
                <a:sym typeface="+mn-ea"/>
              </a:rPr>
              <a:t>第十一篇 回到保安      第十二篇 又是白色世界</a:t>
            </a:r>
            <a:endParaRPr lang="zh-CN" altLang="en-US" sz="2400" b="1">
              <a:solidFill>
                <a:srgbClr val="FF0000"/>
              </a:solidFill>
              <a:latin typeface="宋体" panose="02010600030101010101" pitchFamily="2" charset="-122"/>
              <a:cs typeface="宋体" panose="02010600030101010101" pitchFamily="2" charset="-122"/>
              <a:sym typeface="+mn-ea"/>
            </a:endParaRPr>
          </a:p>
        </p:txBody>
      </p:sp>
      <p:sp>
        <p:nvSpPr>
          <p:cNvPr id="9" name="文本框 8"/>
          <p:cNvSpPr txBox="1"/>
          <p:nvPr/>
        </p:nvSpPr>
        <p:spPr>
          <a:xfrm>
            <a:off x="4467225" y="1724025"/>
            <a:ext cx="467995" cy="368300"/>
          </a:xfrm>
          <a:prstGeom prst="rect">
            <a:avLst/>
          </a:prstGeom>
          <a:noFill/>
        </p:spPr>
        <p:txBody>
          <a:bodyPr wrap="square" rtlCol="0">
            <a:spAutoFit/>
          </a:bodyPr>
          <a:p>
            <a:r>
              <a:rPr lang="en-US" altLang="zh-CN">
                <a:solidFill>
                  <a:srgbClr val="FF0000"/>
                </a:solidFill>
              </a:rPr>
              <a:t>12</a:t>
            </a:r>
            <a:endParaRPr lang="en-US" altLang="zh-CN">
              <a:solidFill>
                <a:srgbClr val="FF0000"/>
              </a:solidFill>
            </a:endParaRPr>
          </a:p>
        </p:txBody>
      </p:sp>
      <p:sp>
        <p:nvSpPr>
          <p:cNvPr id="10" name="五角星 9"/>
          <p:cNvSpPr/>
          <p:nvPr/>
        </p:nvSpPr>
        <p:spPr>
          <a:xfrm>
            <a:off x="7629843" y="-43180"/>
            <a:ext cx="1500187" cy="1643063"/>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11" name="图片 10"/>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61799" y="4946265"/>
            <a:ext cx="2035826" cy="1639342"/>
          </a:xfrm>
          <a:prstGeom prst="rect">
            <a:avLst/>
          </a:prstGeom>
          <a:effectLst>
            <a:glow rad="127000">
              <a:schemeClr val="accent1">
                <a:alpha val="0"/>
              </a:schemeClr>
            </a:glow>
          </a:effectLst>
        </p:spPr>
      </p:pic>
      <p:pic>
        <p:nvPicPr>
          <p:cNvPr id="12" name="Picture 2"/>
          <p:cNvPicPr>
            <a:picLocks noChangeAspect="1" noChangeArrowheads="1"/>
          </p:cNvPicPr>
          <p:nvPr/>
        </p:nvPicPr>
        <p:blipFill>
          <a:blip r:embed="rId2" cstate="print"/>
          <a:srcRect r="-26" b="1691"/>
          <a:stretch>
            <a:fillRect/>
          </a:stretch>
        </p:blipFill>
        <p:spPr bwMode="auto">
          <a:xfrm>
            <a:off x="0" y="6627813"/>
            <a:ext cx="7380288" cy="2301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1348740"/>
            <a:ext cx="8229600" cy="4525963"/>
          </a:xfrm>
        </p:spPr>
        <p:txBody>
          <a:bodyPr/>
          <a:p>
            <a:pPr marL="0" indent="0">
              <a:buNone/>
            </a:pPr>
            <a:r>
              <a:rPr lang="en-US" altLang="zh-CN" sz="2800" b="1">
                <a:latin typeface="宋体" panose="02010600030101010101" pitchFamily="2" charset="-122"/>
                <a:ea typeface="宋体" panose="02010600030101010101" pitchFamily="2" charset="-122"/>
                <a:cs typeface="宋体" panose="02010600030101010101" pitchFamily="2" charset="-122"/>
              </a:rPr>
              <a:t>7.</a:t>
            </a:r>
            <a:r>
              <a:rPr lang="zh-CN" altLang="en-US" sz="2800" b="1">
                <a:latin typeface="宋体" panose="02010600030101010101" pitchFamily="2" charset="-122"/>
                <a:ea typeface="宋体" panose="02010600030101010101" pitchFamily="2" charset="-122"/>
                <a:cs typeface="宋体" panose="02010600030101010101" pitchFamily="2" charset="-122"/>
              </a:rPr>
              <a:t>在斯诺的笔下，毛泽东是什么样的人？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日期占位符 3"/>
          <p:cNvSpPr>
            <a:spLocks noGrp="1"/>
          </p:cNvSpPr>
          <p:nvPr>
            <p:ph type="dt" sz="half" idx="10"/>
          </p:nvPr>
        </p:nvSpPr>
        <p:spPr/>
        <p:txBody>
          <a:bodyPr/>
          <a:p>
            <a:pPr>
              <a:defRPr/>
            </a:pPr>
            <a:fld id="{87B173EA-0868-4DA0-9C54-B7C08AB3EF41}"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5" name="文本框 4"/>
          <p:cNvSpPr txBox="1"/>
          <p:nvPr/>
        </p:nvSpPr>
        <p:spPr>
          <a:xfrm>
            <a:off x="457200" y="2002790"/>
            <a:ext cx="7500620" cy="3538220"/>
          </a:xfrm>
          <a:prstGeom prst="rect">
            <a:avLst/>
          </a:prstGeom>
          <a:noFill/>
        </p:spPr>
        <p:txBody>
          <a:bodyPr wrap="square" rtlCol="0">
            <a:spAutoFit/>
          </a:bodyPr>
          <a:p>
            <a:pPr marL="0" indent="0">
              <a:buNone/>
            </a:pPr>
            <a:r>
              <a:rPr lang="zh-CN" altLang="en-US" sz="2800">
                <a:solidFill>
                  <a:srgbClr val="FF0000"/>
                </a:solidFill>
                <a:latin typeface="宋体" panose="02010600030101010101" pitchFamily="2" charset="-122"/>
                <a:cs typeface="宋体" panose="02010600030101010101" pitchFamily="2" charset="-122"/>
                <a:sym typeface="+mn-ea"/>
              </a:rPr>
              <a:t>第一：毛主席是个非常精明而又博学多才的知识分子； </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800">
                <a:solidFill>
                  <a:srgbClr val="FF0000"/>
                </a:solidFill>
                <a:latin typeface="宋体" panose="02010600030101010101" pitchFamily="2" charset="-122"/>
                <a:cs typeface="宋体" panose="02010600030101010101" pitchFamily="2" charset="-122"/>
                <a:sym typeface="+mn-ea"/>
              </a:rPr>
              <a:t>第二：毛主席是个天才的军事家和政治战略家； </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800">
                <a:solidFill>
                  <a:srgbClr val="FF0000"/>
                </a:solidFill>
                <a:latin typeface="宋体" panose="02010600030101010101" pitchFamily="2" charset="-122"/>
                <a:cs typeface="宋体" panose="02010600030101010101" pitchFamily="2" charset="-122"/>
                <a:sym typeface="+mn-ea"/>
              </a:rPr>
              <a:t>第三：毛主席代表了中国人民大众的迫切要求；</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800">
                <a:solidFill>
                  <a:srgbClr val="FF0000"/>
                </a:solidFill>
                <a:latin typeface="宋体" panose="02010600030101010101" pitchFamily="2" charset="-122"/>
                <a:cs typeface="宋体" panose="02010600030101010101" pitchFamily="2" charset="-122"/>
                <a:sym typeface="+mn-ea"/>
              </a:rPr>
              <a:t>第四：毛主席是个苏区人民拥护他，南京政府对他恨之入骨的人；</a:t>
            </a:r>
            <a:endParaRPr lang="zh-CN" altLang="en-US" sz="2800">
              <a:solidFill>
                <a:srgbClr val="FF0000"/>
              </a:solidFill>
              <a:latin typeface="宋体" panose="02010600030101010101" pitchFamily="2" charset="-122"/>
              <a:cs typeface="宋体" panose="02010600030101010101" pitchFamily="2" charset="-122"/>
              <a:sym typeface="+mn-ea"/>
            </a:endParaRPr>
          </a:p>
          <a:p>
            <a:pPr marL="0" indent="0">
              <a:buNone/>
            </a:pPr>
            <a:r>
              <a:rPr lang="zh-CN" altLang="en-US" sz="2800">
                <a:solidFill>
                  <a:srgbClr val="FF0000"/>
                </a:solidFill>
                <a:latin typeface="宋体" panose="02010600030101010101" pitchFamily="2" charset="-122"/>
                <a:cs typeface="宋体" panose="02010600030101010101" pitchFamily="2" charset="-122"/>
                <a:sym typeface="+mn-ea"/>
              </a:rPr>
              <a:t>第五：毛主席生活简朴，廉洁奉公，能吃苦耐劳，身体像铁打的。</a:t>
            </a:r>
            <a:endParaRPr lang="zh-CN" altLang="en-US" sz="2800">
              <a:solidFill>
                <a:srgbClr val="FF0000"/>
              </a:solidFill>
              <a:latin typeface="宋体" panose="02010600030101010101" pitchFamily="2" charset="-122"/>
              <a:cs typeface="宋体" panose="02010600030101010101" pitchFamily="2" charset="-122"/>
              <a:sym typeface="+mn-ea"/>
            </a:endParaRPr>
          </a:p>
        </p:txBody>
      </p:sp>
      <p:sp>
        <p:nvSpPr>
          <p:cNvPr id="10" name="五角星 9"/>
          <p:cNvSpPr/>
          <p:nvPr/>
        </p:nvSpPr>
        <p:spPr>
          <a:xfrm>
            <a:off x="7629843" y="-43180"/>
            <a:ext cx="1500187" cy="1643063"/>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11" name="图片 10"/>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19889" y="5266305"/>
            <a:ext cx="2035826" cy="1639342"/>
          </a:xfrm>
          <a:prstGeom prst="rect">
            <a:avLst/>
          </a:prstGeom>
          <a:effectLst>
            <a:glow rad="127000">
              <a:schemeClr val="accent1">
                <a:alpha val="0"/>
              </a:schemeClr>
            </a:glow>
          </a:effectLst>
        </p:spPr>
      </p:pic>
      <p:pic>
        <p:nvPicPr>
          <p:cNvPr id="12" name="Picture 2"/>
          <p:cNvPicPr>
            <a:picLocks noChangeAspect="1" noChangeArrowheads="1"/>
          </p:cNvPicPr>
          <p:nvPr/>
        </p:nvPicPr>
        <p:blipFill>
          <a:blip r:embed="rId2" cstate="print"/>
          <a:srcRect r="-26" b="1691"/>
          <a:stretch>
            <a:fillRect/>
          </a:stretch>
        </p:blipFill>
        <p:spPr bwMode="auto">
          <a:xfrm>
            <a:off x="-19685" y="6675438"/>
            <a:ext cx="7380288" cy="2301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1043940"/>
            <a:ext cx="8229600" cy="4525963"/>
          </a:xfrm>
        </p:spPr>
        <p:txBody>
          <a:bodyPr/>
          <a:p>
            <a:pPr marL="0" indent="0">
              <a:buNone/>
            </a:pPr>
            <a:r>
              <a:rPr lang="en-US" altLang="zh-CN"/>
              <a:t> </a:t>
            </a:r>
            <a:r>
              <a:rPr lang="zh-CN" altLang="en-US"/>
              <a:t>默读语文课本64</a:t>
            </a:r>
            <a:r>
              <a:rPr lang="en-US" altLang="zh-CN"/>
              <a:t>-65</a:t>
            </a:r>
            <a:r>
              <a:rPr lang="zh-CN" altLang="en-US"/>
              <a:t>页，思考以下问题：</a:t>
            </a:r>
            <a:endParaRPr lang="zh-CN" altLang="en-US"/>
          </a:p>
          <a:p>
            <a:endParaRPr lang="zh-CN" altLang="en-US"/>
          </a:p>
          <a:p>
            <a:r>
              <a:rPr lang="zh-CN" altLang="en-US"/>
              <a:t>1.作者为什么要写这本书？</a:t>
            </a:r>
            <a:endParaRPr lang="zh-CN" altLang="en-US"/>
          </a:p>
          <a:p>
            <a:endParaRPr lang="zh-CN" altLang="en-US"/>
          </a:p>
          <a:p>
            <a:r>
              <a:rPr lang="zh-CN" altLang="en-US"/>
              <a:t>2.这本书的问世有何意义？</a:t>
            </a:r>
            <a:endParaRPr lang="zh-CN" altLang="en-US"/>
          </a:p>
          <a:p>
            <a:endParaRPr lang="zh-CN" altLang="en-US"/>
          </a:p>
          <a:p>
            <a:r>
              <a:rPr lang="zh-CN" altLang="en-US"/>
              <a:t>3.如何理解书名的含义？</a:t>
            </a:r>
            <a:endParaRPr lang="zh-CN" altLang="en-US"/>
          </a:p>
        </p:txBody>
      </p:sp>
      <p:sp>
        <p:nvSpPr>
          <p:cNvPr id="4" name="日期占位符 3"/>
          <p:cNvSpPr>
            <a:spLocks noGrp="1"/>
          </p:cNvSpPr>
          <p:nvPr>
            <p:ph type="dt" sz="half" idx="10"/>
          </p:nvPr>
        </p:nvSpPr>
        <p:spPr/>
        <p:txBody>
          <a:bodyPr/>
          <a:p>
            <a:pPr>
              <a:defRPr/>
            </a:pPr>
            <a:fld id="{87B173EA-0868-4DA0-9C54-B7C08AB3EF41}"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pic>
        <p:nvPicPr>
          <p:cNvPr id="15362" name="Picture 2"/>
          <p:cNvPicPr>
            <a:picLocks noChangeAspect="1" noChangeArrowheads="1"/>
          </p:cNvPicPr>
          <p:nvPr/>
        </p:nvPicPr>
        <p:blipFill>
          <a:blip r:embed="rId1" cstate="print"/>
          <a:srcRect r="-26" b="1691"/>
          <a:stretch>
            <a:fillRect/>
          </a:stretch>
        </p:blipFill>
        <p:spPr bwMode="auto">
          <a:xfrm>
            <a:off x="0" y="6627813"/>
            <a:ext cx="7380288" cy="230187"/>
          </a:xfrm>
          <a:prstGeom prst="rect">
            <a:avLst/>
          </a:prstGeom>
          <a:noFill/>
          <a:ln w="9525">
            <a:noFill/>
            <a:miter lim="800000"/>
            <a:headEnd/>
            <a:tailEnd/>
          </a:ln>
        </p:spPr>
      </p:pic>
      <p:pic>
        <p:nvPicPr>
          <p:cNvPr id="6" name="图片 5"/>
          <p:cNvPicPr>
            <a:picLocks noChangeAspect="1"/>
          </p:cNvPicPr>
          <p:nvPr/>
        </p:nvPicPr>
        <p:blipFill>
          <a:blip r:embed="rId2" cstate="print">
            <a:clrChange>
              <a:clrFrom>
                <a:srgbClr val="EFEFEF">
                  <a:alpha val="100000"/>
                </a:srgbClr>
              </a:clrFrom>
              <a:clrTo>
                <a:srgbClr val="EFEFEF">
                  <a:alpha val="100000"/>
                  <a:alpha val="0"/>
                </a:srgbClr>
              </a:clrTo>
            </a:clrChange>
          </a:blip>
          <a:srcRect l="14758" t="32578" r="40772" b="28328"/>
          <a:stretch>
            <a:fillRect/>
          </a:stretch>
        </p:blipFill>
        <p:spPr>
          <a:xfrm>
            <a:off x="-103505" y="5440680"/>
            <a:ext cx="1939290" cy="1417320"/>
          </a:xfrm>
          <a:prstGeom prst="rect">
            <a:avLst/>
          </a:prstGeom>
          <a:effectLst>
            <a:glow rad="127000">
              <a:schemeClr val="accent1">
                <a:alpha val="0"/>
              </a:schemeClr>
            </a:glow>
          </a:effectLst>
        </p:spPr>
      </p:pic>
      <p:sp>
        <p:nvSpPr>
          <p:cNvPr id="9" name="五角星 8"/>
          <p:cNvSpPr/>
          <p:nvPr/>
        </p:nvSpPr>
        <p:spPr>
          <a:xfrm>
            <a:off x="7643813" y="0"/>
            <a:ext cx="1500187" cy="1643063"/>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标题 1"/>
          <p:cNvSpPr>
            <a:spLocks noGrp="1"/>
          </p:cNvSpPr>
          <p:nvPr>
            <p:ph type="title"/>
          </p:nvPr>
        </p:nvSpPr>
        <p:spPr>
          <a:xfrm>
            <a:off x="88106" y="1104900"/>
            <a:ext cx="7886700" cy="701279"/>
          </a:xfrm>
          <a:gradFill rotWithShape="1">
            <a:gsLst>
              <a:gs pos="0">
                <a:srgbClr val="61CC18"/>
              </a:gs>
              <a:gs pos="100000">
                <a:srgbClr val="FFFF99"/>
              </a:gs>
            </a:gsLst>
            <a:lin ang="5400000" scaled="1"/>
          </a:gradFill>
        </p:spPr>
        <p:txBody>
          <a:bodyPr/>
          <a:lstStyle/>
          <a:p>
            <a:pPr eaLnBrk="1" hangingPunct="1"/>
            <a:r>
              <a:rPr lang="zh-CN" altLang="en-US" sz="4050" b="1" smtClean="0">
                <a:solidFill>
                  <a:srgbClr val="FF0000"/>
                </a:solidFill>
              </a:rPr>
              <a:t>纪实作品读书方法指导：</a:t>
            </a:r>
            <a:endParaRPr lang="zh-CN" altLang="en-US" sz="4050" b="1" smtClean="0">
              <a:solidFill>
                <a:srgbClr val="FF0000"/>
              </a:solidFill>
            </a:endParaRPr>
          </a:p>
        </p:txBody>
      </p:sp>
      <p:sp>
        <p:nvSpPr>
          <p:cNvPr id="88066" name="内容占位符 2"/>
          <p:cNvSpPr>
            <a:spLocks noGrp="1"/>
          </p:cNvSpPr>
          <p:nvPr>
            <p:ph idx="1"/>
          </p:nvPr>
        </p:nvSpPr>
        <p:spPr>
          <a:xfrm>
            <a:off x="270272" y="1980010"/>
            <a:ext cx="8245078" cy="3509963"/>
          </a:xfrm>
        </p:spPr>
        <p:txBody>
          <a:bodyPr/>
          <a:lstStyle/>
          <a:p>
            <a:pPr eaLnBrk="1" hangingPunct="1"/>
            <a:r>
              <a:rPr lang="zh-CN" altLang="en-US" sz="2700" smtClean="0">
                <a:solidFill>
                  <a:srgbClr val="0000CC"/>
                </a:solidFill>
              </a:rPr>
              <a:t>        </a:t>
            </a:r>
            <a:r>
              <a:rPr lang="zh-CN" altLang="en-US" sz="2700" smtClean="0">
                <a:solidFill>
                  <a:schemeClr val="tx1"/>
                </a:solidFill>
              </a:rPr>
              <a:t> </a:t>
            </a:r>
            <a:r>
              <a:rPr lang="zh-CN" altLang="en-US" sz="2700" b="1" smtClean="0">
                <a:solidFill>
                  <a:schemeClr val="tx1"/>
                </a:solidFill>
              </a:rPr>
              <a:t>纪实作品，是记录人与事真实情况的作品，其基本特点是用事实说话。</a:t>
            </a:r>
            <a:endParaRPr lang="en-US" altLang="zh-CN" sz="2700" b="1" smtClean="0">
              <a:solidFill>
                <a:schemeClr val="tx1"/>
              </a:solidFill>
            </a:endParaRPr>
          </a:p>
          <a:p>
            <a:pPr eaLnBrk="1" hangingPunct="1"/>
            <a:r>
              <a:rPr lang="zh-CN" altLang="en-US" sz="2700" b="1" smtClean="0">
                <a:solidFill>
                  <a:schemeClr val="tx1"/>
                </a:solidFill>
              </a:rPr>
              <a:t>         阅读纪实作品，最基本的要求是清楚地把握作品所写的事实。</a:t>
            </a:r>
            <a:endParaRPr lang="en-US" altLang="zh-CN" sz="2700" b="1" smtClean="0">
              <a:solidFill>
                <a:schemeClr val="tx1"/>
              </a:solidFill>
            </a:endParaRPr>
          </a:p>
          <a:p>
            <a:pPr eaLnBrk="1" hangingPunct="1"/>
            <a:r>
              <a:rPr lang="zh-CN" altLang="en-US" sz="4500" b="1" smtClean="0">
                <a:solidFill>
                  <a:schemeClr val="tx1"/>
                </a:solidFill>
              </a:rPr>
              <a:t>首先，利用序言、目录等，迅速获得对作品的整体印象。</a:t>
            </a:r>
            <a:endParaRPr lang="zh-CN" altLang="en-US" sz="4500" b="1" smtClean="0">
              <a:solidFill>
                <a:schemeClr val="tx1"/>
              </a:solidFill>
            </a:endParaRPr>
          </a:p>
        </p:txBody>
      </p:sp>
      <p:pic>
        <p:nvPicPr>
          <p:cNvPr id="6" name="图片 5"/>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145415" y="5210810"/>
            <a:ext cx="1939290" cy="1417320"/>
          </a:xfrm>
          <a:prstGeom prst="rect">
            <a:avLst/>
          </a:prstGeom>
          <a:effectLst>
            <a:glow rad="127000">
              <a:schemeClr val="accent1">
                <a:alpha val="0"/>
              </a:schemeClr>
            </a:glow>
          </a:effectLst>
        </p:spPr>
      </p:pic>
      <p:pic>
        <p:nvPicPr>
          <p:cNvPr id="15362" name="Picture 2"/>
          <p:cNvPicPr>
            <a:picLocks noChangeAspect="1" noChangeArrowheads="1"/>
          </p:cNvPicPr>
          <p:nvPr/>
        </p:nvPicPr>
        <p:blipFill>
          <a:blip r:embed="rId2" cstate="print"/>
          <a:srcRect r="-26" b="1691"/>
          <a:stretch>
            <a:fillRect/>
          </a:stretch>
        </p:blipFill>
        <p:spPr bwMode="auto">
          <a:xfrm>
            <a:off x="0" y="6627813"/>
            <a:ext cx="7380288" cy="230187"/>
          </a:xfrm>
          <a:prstGeom prst="rect">
            <a:avLst/>
          </a:prstGeom>
          <a:noFill/>
          <a:ln w="9525">
            <a:noFill/>
            <a:miter lim="800000"/>
            <a:headEnd/>
            <a:tailEnd/>
          </a:ln>
        </p:spPr>
      </p:pic>
      <p:sp>
        <p:nvSpPr>
          <p:cNvPr id="9" name="五角星 8"/>
          <p:cNvSpPr/>
          <p:nvPr/>
        </p:nvSpPr>
        <p:spPr>
          <a:xfrm>
            <a:off x="7643813" y="0"/>
            <a:ext cx="1500187" cy="1643063"/>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88066">
                                            <p:txEl>
                                              <p:pRg st="0" end="0"/>
                                            </p:txEl>
                                          </p:spTgt>
                                        </p:tgtEl>
                                        <p:attrNameLst>
                                          <p:attrName>style.visibility</p:attrName>
                                        </p:attrNameLst>
                                      </p:cBhvr>
                                      <p:to>
                                        <p:strVal val="visible"/>
                                      </p:to>
                                    </p:set>
                                    <p:anim calcmode="discrete" valueType="clr">
                                      <p:cBhvr override="childStyle">
                                        <p:cTn id="7" dur="80"/>
                                        <p:tgtEl>
                                          <p:spTgt spid="8806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806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88066">
                                            <p:txEl>
                                              <p:pRg st="0" end="0"/>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88066">
                                            <p:txEl>
                                              <p:pRg st="1" end="1"/>
                                            </p:txEl>
                                          </p:spTgt>
                                        </p:tgtEl>
                                        <p:attrNameLst>
                                          <p:attrName>style.visibility</p:attrName>
                                        </p:attrNameLst>
                                      </p:cBhvr>
                                      <p:to>
                                        <p:strVal val="visible"/>
                                      </p:to>
                                    </p:set>
                                    <p:anim calcmode="discrete" valueType="clr">
                                      <p:cBhvr override="childStyle">
                                        <p:cTn id="12" dur="80"/>
                                        <p:tgtEl>
                                          <p:spTgt spid="8806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8066">
                                            <p:txEl>
                                              <p:pRg st="1" end="1"/>
                                            </p:txEl>
                                          </p:spTgt>
                                        </p:tgtEl>
                                        <p:attrNameLst>
                                          <p:attrName>fillcolor</p:attrName>
                                        </p:attrNameLst>
                                      </p:cBhvr>
                                      <p:tavLst>
                                        <p:tav tm="0">
                                          <p:val>
                                            <p:clrVal>
                                              <a:schemeClr val="accent2"/>
                                            </p:clrVal>
                                          </p:val>
                                        </p:tav>
                                        <p:tav tm="50000">
                                          <p:val>
                                            <p:clrVal>
                                              <a:schemeClr val="hlink"/>
                                            </p:clrVal>
                                          </p:val>
                                        </p:tav>
                                      </p:tavLst>
                                    </p:anim>
                                    <p:set>
                                      <p:cBhvr>
                                        <p:cTn id="14" dur="80"/>
                                        <p:tgtEl>
                                          <p:spTgt spid="88066">
                                            <p:txEl>
                                              <p:pRg st="1" end="1"/>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88066">
                                            <p:txEl>
                                              <p:pRg st="2" end="2"/>
                                            </p:txEl>
                                          </p:spTgt>
                                        </p:tgtEl>
                                        <p:attrNameLst>
                                          <p:attrName>style.visibility</p:attrName>
                                        </p:attrNameLst>
                                      </p:cBhvr>
                                      <p:to>
                                        <p:strVal val="visible"/>
                                      </p:to>
                                    </p:set>
                                    <p:anim calcmode="discrete" valueType="clr">
                                      <p:cBhvr override="childStyle">
                                        <p:cTn id="17" dur="80"/>
                                        <p:tgtEl>
                                          <p:spTgt spid="88066">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8066">
                                            <p:txEl>
                                              <p:pRg st="2" end="2"/>
                                            </p:txEl>
                                          </p:spTgt>
                                        </p:tgtEl>
                                        <p:attrNameLst>
                                          <p:attrName>fillcolor</p:attrName>
                                        </p:attrNameLst>
                                      </p:cBhvr>
                                      <p:tavLst>
                                        <p:tav tm="0">
                                          <p:val>
                                            <p:clrVal>
                                              <a:schemeClr val="accent2"/>
                                            </p:clrVal>
                                          </p:val>
                                        </p:tav>
                                        <p:tav tm="50000">
                                          <p:val>
                                            <p:clrVal>
                                              <a:schemeClr val="hlink"/>
                                            </p:clrVal>
                                          </p:val>
                                        </p:tav>
                                      </p:tavLst>
                                    </p:anim>
                                    <p:set>
                                      <p:cBhvr>
                                        <p:cTn id="19" dur="80"/>
                                        <p:tgtEl>
                                          <p:spTgt spid="88066">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103709" y="4988674"/>
            <a:ext cx="2035826" cy="1639342"/>
          </a:xfrm>
          <a:prstGeom prst="rect">
            <a:avLst/>
          </a:prstGeom>
          <a:effectLst>
            <a:glow rad="127000">
              <a:schemeClr val="accent1">
                <a:alpha val="0"/>
              </a:schemeClr>
            </a:glow>
          </a:effectLst>
        </p:spPr>
      </p:pic>
      <p:sp>
        <p:nvSpPr>
          <p:cNvPr id="8194" name="标题 8"/>
          <p:cNvSpPr>
            <a:spLocks noGrp="1"/>
          </p:cNvSpPr>
          <p:nvPr>
            <p:ph type="title" idx="4294967295"/>
          </p:nvPr>
        </p:nvSpPr>
        <p:spPr>
          <a:xfrm>
            <a:off x="433388" y="174625"/>
            <a:ext cx="7067550" cy="1325563"/>
          </a:xfrm>
        </p:spPr>
        <p:txBody>
          <a:bodyPr/>
          <a:lstStyle/>
          <a:p>
            <a:pPr algn="ctr"/>
            <a:r>
              <a:rPr lang="zh-CN" altLang="en-US" sz="8000" b="1" smtClean="0"/>
              <a:t>   读目录</a:t>
            </a:r>
            <a:endParaRPr lang="zh-CN" altLang="en-US" sz="8000" b="1" smtClean="0">
              <a:solidFill>
                <a:srgbClr val="FF0000"/>
              </a:solidFill>
            </a:endParaRPr>
          </a:p>
        </p:txBody>
      </p:sp>
      <p:sp>
        <p:nvSpPr>
          <p:cNvPr id="8196" name="矩形 8195"/>
          <p:cNvSpPr>
            <a:spLocks noGrp="1"/>
          </p:cNvSpPr>
          <p:nvPr/>
        </p:nvSpPr>
        <p:spPr bwMode="auto">
          <a:xfrm>
            <a:off x="755333" y="822643"/>
            <a:ext cx="7632700" cy="4778375"/>
          </a:xfrm>
          <a:prstGeom prst="rect">
            <a:avLst/>
          </a:prstGeom>
          <a:noFill/>
          <a:ln w="9525">
            <a:noFill/>
            <a:miter lim="800000"/>
          </a:ln>
        </p:spPr>
        <p:txBody>
          <a:bodyPr lIns="90170" tIns="46990" rIns="90170" bIns="46990"/>
          <a:lstStyle/>
          <a:p>
            <a:pPr marL="342900" indent="-342900" algn="just">
              <a:lnSpc>
                <a:spcPct val="140000"/>
              </a:lnSpc>
              <a:spcBef>
                <a:spcPts val="1800"/>
              </a:spcBef>
              <a:buClr>
                <a:schemeClr val="accent1"/>
              </a:buClr>
              <a:buSzPct val="90000"/>
              <a:buFont typeface="Arial" panose="020B0604020202020204" pitchFamily="34" charset="0"/>
              <a:buNone/>
            </a:pPr>
            <a:r>
              <a:rPr lang="zh-CN" altLang="en-US" sz="4000" b="1">
                <a:solidFill>
                  <a:srgbClr val="000099"/>
                </a:solidFill>
                <a:latin typeface="宋体" panose="02010600030101010101" pitchFamily="2" charset="-122"/>
                <a:sym typeface="Arial" panose="020B0604020202020204" pitchFamily="34" charset="0"/>
              </a:rPr>
              <a:t>         </a:t>
            </a:r>
            <a:endParaRPr lang="zh-CN" altLang="en-US" sz="4000" b="1">
              <a:solidFill>
                <a:srgbClr val="000099"/>
              </a:solidFill>
              <a:latin typeface="宋体" panose="02010600030101010101" pitchFamily="2" charset="-122"/>
              <a:sym typeface="Arial" panose="020B0604020202020204" pitchFamily="34" charset="0"/>
            </a:endParaRPr>
          </a:p>
          <a:p>
            <a:pPr marL="342900" indent="-342900" algn="just">
              <a:lnSpc>
                <a:spcPct val="140000"/>
              </a:lnSpc>
              <a:spcBef>
                <a:spcPts val="1800"/>
              </a:spcBef>
              <a:buClr>
                <a:schemeClr val="accent1"/>
              </a:buClr>
              <a:buSzPct val="90000"/>
              <a:buFont typeface="Arial" panose="020B0604020202020204" pitchFamily="34" charset="0"/>
              <a:buNone/>
            </a:pPr>
            <a:r>
              <a:rPr lang="zh-CN" altLang="en-US" sz="4000" b="1">
                <a:solidFill>
                  <a:srgbClr val="000099"/>
                </a:solidFill>
                <a:latin typeface="宋体" panose="02010600030101010101" pitchFamily="2" charset="-122"/>
                <a:sym typeface="Arial" panose="020B0604020202020204" pitchFamily="34" charset="0"/>
              </a:rPr>
              <a:t>      </a:t>
            </a:r>
            <a:r>
              <a:rPr lang="zh-CN" altLang="en-US" sz="4000" b="1">
                <a:solidFill>
                  <a:srgbClr val="000000"/>
                </a:solidFill>
                <a:latin typeface="宋体" panose="02010600030101010101" pitchFamily="2" charset="-122"/>
                <a:sym typeface="Arial" panose="020B0604020202020204" pitchFamily="34" charset="0"/>
              </a:rPr>
              <a:t>浏览目录，说一说，这本书的写作顺序是怎么样的？</a:t>
            </a:r>
            <a:r>
              <a:rPr lang="en-US" altLang="zh-CN" sz="4000" b="1">
                <a:solidFill>
                  <a:srgbClr val="000000"/>
                </a:solidFill>
                <a:latin typeface="宋体" panose="02010600030101010101" pitchFamily="2" charset="-122"/>
                <a:sym typeface="Arial" panose="020B0604020202020204" pitchFamily="34" charset="0"/>
              </a:rPr>
              <a:t> </a:t>
            </a:r>
            <a:endParaRPr lang="en-US" altLang="zh-CN" sz="4000" b="1">
              <a:solidFill>
                <a:srgbClr val="000000"/>
              </a:solidFill>
              <a:latin typeface="宋体" panose="02010600030101010101" pitchFamily="2" charset="-122"/>
              <a:sym typeface="Arial" panose="020B0604020202020204" pitchFamily="34" charset="0"/>
            </a:endParaRPr>
          </a:p>
          <a:p>
            <a:pPr marL="342900" indent="-342900" algn="just">
              <a:lnSpc>
                <a:spcPct val="140000"/>
              </a:lnSpc>
              <a:spcBef>
                <a:spcPts val="1800"/>
              </a:spcBef>
              <a:buClr>
                <a:schemeClr val="accent1"/>
              </a:buClr>
              <a:buSzPct val="90000"/>
              <a:buFont typeface="Arial" panose="020B0604020202020204" pitchFamily="34" charset="0"/>
              <a:buNone/>
            </a:pPr>
            <a:r>
              <a:rPr lang="en-US" altLang="zh-CN" sz="4000" b="1">
                <a:solidFill>
                  <a:srgbClr val="000000"/>
                </a:solidFill>
                <a:latin typeface="宋体" panose="02010600030101010101" pitchFamily="2" charset="-122"/>
                <a:sym typeface="Arial" panose="020B0604020202020204" pitchFamily="34" charset="0"/>
              </a:rPr>
              <a:t>                 </a:t>
            </a:r>
            <a:endParaRPr lang="en-US" altLang="zh-CN" sz="4000" b="1">
              <a:solidFill>
                <a:srgbClr val="000000"/>
              </a:solidFill>
              <a:latin typeface="宋体" panose="02010600030101010101" pitchFamily="2" charset="-122"/>
              <a:sym typeface="Arial" panose="020B0604020202020204" pitchFamily="34" charset="0"/>
            </a:endParaRPr>
          </a:p>
          <a:p>
            <a:pPr marL="342900" indent="-342900" algn="just">
              <a:lnSpc>
                <a:spcPct val="140000"/>
              </a:lnSpc>
              <a:spcBef>
                <a:spcPts val="1800"/>
              </a:spcBef>
              <a:buClr>
                <a:schemeClr val="accent1"/>
              </a:buClr>
              <a:buSzPct val="90000"/>
              <a:buFont typeface="Arial" panose="020B0604020202020204" pitchFamily="34" charset="0"/>
              <a:buNone/>
            </a:pPr>
            <a:endParaRPr lang="zh-CN" altLang="en-US" sz="4000" b="1">
              <a:solidFill>
                <a:srgbClr val="000000"/>
              </a:solidFill>
              <a:latin typeface="宋体" panose="02010600030101010101" pitchFamily="2" charset="-122"/>
              <a:sym typeface="Arial" panose="020B0604020202020204" pitchFamily="34" charset="0"/>
            </a:endParaRPr>
          </a:p>
          <a:p>
            <a:pPr marL="342900" indent="-342900" algn="just">
              <a:lnSpc>
                <a:spcPct val="140000"/>
              </a:lnSpc>
              <a:spcBef>
                <a:spcPts val="1800"/>
              </a:spcBef>
              <a:buClr>
                <a:schemeClr val="accent1"/>
              </a:buClr>
              <a:buSzPct val="90000"/>
              <a:buFont typeface="Arial" panose="020B0604020202020204" pitchFamily="34" charset="0"/>
              <a:buNone/>
            </a:pPr>
            <a:endParaRPr lang="zh-CN" altLang="en-US" sz="4000" b="1">
              <a:solidFill>
                <a:srgbClr val="000099"/>
              </a:solidFill>
              <a:latin typeface="宋体" panose="02010600030101010101" pitchFamily="2" charset="-122"/>
              <a:sym typeface="Arial" panose="020B0604020202020204" pitchFamily="34" charset="0"/>
            </a:endParaRPr>
          </a:p>
          <a:p>
            <a:pPr marL="342900" indent="-342900" algn="just">
              <a:lnSpc>
                <a:spcPct val="140000"/>
              </a:lnSpc>
              <a:spcBef>
                <a:spcPts val="1800"/>
              </a:spcBef>
              <a:buClr>
                <a:schemeClr val="accent1"/>
              </a:buClr>
              <a:buSzPct val="90000"/>
              <a:buFont typeface="Arial" panose="020B0604020202020204" pitchFamily="34" charset="0"/>
              <a:buNone/>
            </a:pPr>
            <a:endParaRPr lang="zh-CN" altLang="en-US" sz="4000" b="1">
              <a:solidFill>
                <a:srgbClr val="000099"/>
              </a:solidFill>
              <a:latin typeface="宋体" panose="02010600030101010101" pitchFamily="2" charset="-122"/>
              <a:sym typeface="Arial" panose="020B0604020202020204" pitchFamily="34" charset="0"/>
            </a:endParaRPr>
          </a:p>
          <a:p>
            <a:pPr marL="342900" indent="-342900" algn="just">
              <a:lnSpc>
                <a:spcPct val="140000"/>
              </a:lnSpc>
              <a:spcBef>
                <a:spcPts val="1800"/>
              </a:spcBef>
              <a:buClr>
                <a:schemeClr val="accent1"/>
              </a:buClr>
              <a:buSzPct val="90000"/>
              <a:buFont typeface="Arial" panose="020B0604020202020204" pitchFamily="34" charset="0"/>
              <a:buNone/>
            </a:pPr>
            <a:r>
              <a:rPr lang="zh-CN" altLang="en-US" sz="4000" b="1">
                <a:solidFill>
                  <a:srgbClr val="000099"/>
                </a:solidFill>
                <a:latin typeface="宋体" panose="02010600030101010101" pitchFamily="2" charset="-122"/>
                <a:sym typeface="Arial" panose="020B0604020202020204" pitchFamily="34" charset="0"/>
              </a:rPr>
              <a:t>                                        </a:t>
            </a:r>
            <a:endParaRPr lang="zh-CN" altLang="en-US" sz="4000" b="1">
              <a:solidFill>
                <a:srgbClr val="000099"/>
              </a:solidFill>
              <a:latin typeface="宋体" panose="02010600030101010101" pitchFamily="2" charset="-122"/>
              <a:sym typeface="Arial" panose="020B0604020202020204" pitchFamily="34" charset="0"/>
            </a:endParaRPr>
          </a:p>
          <a:p>
            <a:pPr marL="342900" indent="-342900" algn="just">
              <a:lnSpc>
                <a:spcPct val="140000"/>
              </a:lnSpc>
              <a:spcBef>
                <a:spcPts val="1800"/>
              </a:spcBef>
              <a:buClr>
                <a:schemeClr val="accent1"/>
              </a:buClr>
              <a:buSzPct val="90000"/>
              <a:buFont typeface="Arial" panose="020B0604020202020204" pitchFamily="34" charset="0"/>
              <a:buNone/>
            </a:pPr>
            <a:r>
              <a:rPr lang="zh-CN" altLang="en-US" sz="4000" b="1">
                <a:solidFill>
                  <a:srgbClr val="000099"/>
                </a:solidFill>
                <a:latin typeface="宋体" panose="02010600030101010101" pitchFamily="2" charset="-122"/>
                <a:sym typeface="Arial" panose="020B0604020202020204" pitchFamily="34" charset="0"/>
              </a:rPr>
              <a:t>    </a:t>
            </a:r>
            <a:endParaRPr lang="zh-CN" altLang="en-US" sz="4000" b="1">
              <a:solidFill>
                <a:srgbClr val="000099"/>
              </a:solidFill>
              <a:latin typeface="宋体" panose="02010600030101010101" pitchFamily="2" charset="-122"/>
              <a:sym typeface="Arial" panose="020B0604020202020204" pitchFamily="34" charset="0"/>
            </a:endParaRPr>
          </a:p>
        </p:txBody>
      </p:sp>
      <p:sp>
        <p:nvSpPr>
          <p:cNvPr id="9" name="五角星 8"/>
          <p:cNvSpPr/>
          <p:nvPr/>
        </p:nvSpPr>
        <p:spPr>
          <a:xfrm>
            <a:off x="7021513" y="0"/>
            <a:ext cx="2122487" cy="2132013"/>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7172" name="Picture 2"/>
          <p:cNvPicPr>
            <a:picLocks noChangeAspect="1" noChangeArrowheads="1"/>
          </p:cNvPicPr>
          <p:nvPr/>
        </p:nvPicPr>
        <p:blipFill>
          <a:blip r:embed="rId2" cstate="print"/>
          <a:srcRect r="-26" b="1691"/>
          <a:stretch>
            <a:fillRect/>
          </a:stretch>
        </p:blipFill>
        <p:spPr bwMode="auto">
          <a:xfrm>
            <a:off x="0" y="6627813"/>
            <a:ext cx="7380288" cy="2301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8196"/>
                                        </p:tgtEl>
                                        <p:attrNameLst>
                                          <p:attrName>style.visibility</p:attrName>
                                        </p:attrNameLst>
                                      </p:cBhvr>
                                      <p:to>
                                        <p:strVal val="visible"/>
                                      </p:to>
                                    </p:set>
                                    <p:anim calcmode="lin" valueType="num">
                                      <p:cBhvr>
                                        <p:cTn id="11" dur="1000" fill="hold"/>
                                        <p:tgtEl>
                                          <p:spTgt spid="8196"/>
                                        </p:tgtEl>
                                        <p:attrNameLst>
                                          <p:attrName>ppt_w</p:attrName>
                                        </p:attrNameLst>
                                      </p:cBhvr>
                                      <p:tavLst>
                                        <p:tav tm="0">
                                          <p:val>
                                            <p:strVal val="#ppt_w*0.70"/>
                                          </p:val>
                                        </p:tav>
                                        <p:tav tm="100000">
                                          <p:val>
                                            <p:strVal val="#ppt_w"/>
                                          </p:val>
                                        </p:tav>
                                      </p:tavLst>
                                    </p:anim>
                                    <p:anim calcmode="lin" valueType="num">
                                      <p:cBhvr>
                                        <p:cTn id="12" dur="1000" fill="hold"/>
                                        <p:tgtEl>
                                          <p:spTgt spid="8196"/>
                                        </p:tgtEl>
                                        <p:attrNameLst>
                                          <p:attrName>ppt_h</p:attrName>
                                        </p:attrNameLst>
                                      </p:cBhvr>
                                      <p:tavLst>
                                        <p:tav tm="0">
                                          <p:val>
                                            <p:strVal val="#ppt_h"/>
                                          </p:val>
                                        </p:tav>
                                        <p:tav tm="100000">
                                          <p:val>
                                            <p:strVal val="#ppt_h"/>
                                          </p:val>
                                        </p:tav>
                                      </p:tavLst>
                                    </p:anim>
                                    <p:animEffect transition="in" filter="fade">
                                      <p:cBhvr>
                                        <p:cTn id="13"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p:bldP spid="8196"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33859" y="4556976"/>
            <a:ext cx="1797547" cy="1447469"/>
          </a:xfrm>
          <a:prstGeom prst="rect">
            <a:avLst/>
          </a:prstGeom>
          <a:effectLst>
            <a:glow rad="127000">
              <a:schemeClr val="accent1">
                <a:alpha val="0"/>
              </a:schemeClr>
            </a:glow>
          </a:effectLst>
        </p:spPr>
      </p:pic>
      <p:sp>
        <p:nvSpPr>
          <p:cNvPr id="30723" name="标题 8"/>
          <p:cNvSpPr>
            <a:spLocks noGrp="1"/>
          </p:cNvSpPr>
          <p:nvPr>
            <p:ph type="title" idx="4294967295"/>
          </p:nvPr>
        </p:nvSpPr>
        <p:spPr>
          <a:xfrm>
            <a:off x="1293813" y="71438"/>
            <a:ext cx="6446837" cy="884237"/>
          </a:xfrm>
        </p:spPr>
        <p:txBody>
          <a:bodyPr/>
          <a:lstStyle/>
          <a:p>
            <a:pPr algn="ctr"/>
            <a:r>
              <a:rPr lang="zh-CN" altLang="en-US" sz="7200" b="1" smtClean="0"/>
              <a:t>目录</a:t>
            </a:r>
            <a:endParaRPr lang="zh-CN" altLang="en-US" sz="7200" b="1" smtClean="0">
              <a:solidFill>
                <a:srgbClr val="FF0000"/>
              </a:solidFill>
            </a:endParaRPr>
          </a:p>
        </p:txBody>
      </p:sp>
      <p:sp>
        <p:nvSpPr>
          <p:cNvPr id="30724" name="内容占位符 6"/>
          <p:cNvSpPr>
            <a:spLocks noGrp="1"/>
          </p:cNvSpPr>
          <p:nvPr>
            <p:ph sz="half" idx="4294967295"/>
          </p:nvPr>
        </p:nvSpPr>
        <p:spPr>
          <a:xfrm>
            <a:off x="4710113" y="858838"/>
            <a:ext cx="4754562" cy="5141912"/>
          </a:xfrm>
        </p:spPr>
        <p:txBody>
          <a:bodyPr/>
          <a:lstStyle/>
          <a:p>
            <a:pPr marL="342900" indent="-342900">
              <a:lnSpc>
                <a:spcPct val="100000"/>
              </a:lnSpc>
              <a:buFont typeface="Wingdings 2" pitchFamily="18" charset="2"/>
              <a:buNone/>
            </a:pPr>
            <a:endParaRPr lang="zh-CN" altLang="en-US" sz="2800" b="1" smtClean="0">
              <a:solidFill>
                <a:srgbClr val="000000"/>
              </a:solidFill>
              <a:latin typeface="宋体" panose="02010600030101010101" pitchFamily="2" charset="-122"/>
              <a:ea typeface="宋体" panose="02010600030101010101" pitchFamily="2" charset="-122"/>
              <a:sym typeface="Arial" panose="020B0604020202020204" pitchFamily="34" charset="0"/>
            </a:endParaRPr>
          </a:p>
          <a:p>
            <a:pPr marL="342900" indent="-342900">
              <a:lnSpc>
                <a:spcPct val="100000"/>
              </a:lnSpc>
              <a:buFont typeface="Wingdings 2" pitchFamily="18" charset="2"/>
              <a:buNone/>
            </a:pPr>
            <a:r>
              <a:rPr lang="zh-CN" altLang="en-US" sz="2800" b="1" smtClean="0">
                <a:solidFill>
                  <a:srgbClr val="000000"/>
                </a:solidFill>
                <a:latin typeface="宋体" panose="02010600030101010101" pitchFamily="2" charset="-122"/>
                <a:ea typeface="宋体" panose="02010600030101010101" pitchFamily="2" charset="-122"/>
                <a:sym typeface="Arial" panose="020B0604020202020204" pitchFamily="34" charset="0"/>
              </a:rPr>
              <a:t>第七篇 去前线的路上</a:t>
            </a:r>
            <a:endParaRPr lang="zh-CN" altLang="en-US" sz="2800" b="1" smtClean="0">
              <a:solidFill>
                <a:srgbClr val="000000"/>
              </a:solidFill>
              <a:latin typeface="宋体" panose="02010600030101010101" pitchFamily="2" charset="-122"/>
              <a:ea typeface="宋体" panose="02010600030101010101" pitchFamily="2" charset="-122"/>
              <a:sym typeface="Arial" panose="020B0604020202020204" pitchFamily="34" charset="0"/>
            </a:endParaRPr>
          </a:p>
          <a:p>
            <a:pPr marL="342900" indent="-342900">
              <a:lnSpc>
                <a:spcPct val="100000"/>
              </a:lnSpc>
              <a:buFont typeface="Wingdings 2" pitchFamily="18" charset="2"/>
              <a:buNone/>
            </a:pPr>
            <a:r>
              <a:rPr lang="zh-CN" altLang="en-US" sz="2800" b="1" smtClean="0">
                <a:solidFill>
                  <a:srgbClr val="000000"/>
                </a:solidFill>
                <a:latin typeface="宋体" panose="02010600030101010101" pitchFamily="2" charset="-122"/>
                <a:ea typeface="宋体" panose="02010600030101010101" pitchFamily="2" charset="-122"/>
                <a:sym typeface="Arial" panose="020B0604020202020204" pitchFamily="34" charset="0"/>
              </a:rPr>
              <a:t>第八篇 同红军在一起</a:t>
            </a:r>
            <a:endParaRPr lang="zh-CN" altLang="en-US" sz="2800" b="1" smtClean="0">
              <a:solidFill>
                <a:srgbClr val="000000"/>
              </a:solidFill>
              <a:latin typeface="宋体" panose="02010600030101010101" pitchFamily="2" charset="-122"/>
              <a:ea typeface="宋体" panose="02010600030101010101" pitchFamily="2" charset="-122"/>
              <a:sym typeface="Arial" panose="020B0604020202020204" pitchFamily="34" charset="0"/>
            </a:endParaRPr>
          </a:p>
          <a:p>
            <a:pPr marL="342900" indent="-342900">
              <a:lnSpc>
                <a:spcPct val="100000"/>
              </a:lnSpc>
              <a:buFont typeface="Wingdings 2" pitchFamily="18" charset="2"/>
              <a:buNone/>
            </a:pPr>
            <a:r>
              <a:rPr lang="zh-CN" altLang="en-US" sz="2800" b="1" smtClean="0">
                <a:solidFill>
                  <a:srgbClr val="000000"/>
                </a:solidFill>
                <a:latin typeface="宋体" panose="02010600030101010101" pitchFamily="2" charset="-122"/>
                <a:ea typeface="宋体" panose="02010600030101010101" pitchFamily="2" charset="-122"/>
                <a:sym typeface="Arial" panose="020B0604020202020204" pitchFamily="34" charset="0"/>
              </a:rPr>
              <a:t>第九篇 同红军在一起（续）</a:t>
            </a:r>
            <a:endParaRPr lang="zh-CN" altLang="en-US" sz="2800" b="1" smtClean="0">
              <a:solidFill>
                <a:srgbClr val="000000"/>
              </a:solidFill>
              <a:latin typeface="宋体" panose="02010600030101010101" pitchFamily="2" charset="-122"/>
              <a:ea typeface="宋体" panose="02010600030101010101" pitchFamily="2" charset="-122"/>
              <a:sym typeface="Arial" panose="020B0604020202020204" pitchFamily="34" charset="0"/>
            </a:endParaRPr>
          </a:p>
          <a:p>
            <a:pPr marL="342900" indent="-342900">
              <a:lnSpc>
                <a:spcPct val="100000"/>
              </a:lnSpc>
              <a:buFont typeface="Wingdings 2" pitchFamily="18" charset="2"/>
              <a:buNone/>
            </a:pPr>
            <a:r>
              <a:rPr lang="zh-CN" altLang="en-US" sz="2800" b="1" smtClean="0">
                <a:solidFill>
                  <a:srgbClr val="000000"/>
                </a:solidFill>
                <a:latin typeface="宋体" panose="02010600030101010101" pitchFamily="2" charset="-122"/>
                <a:ea typeface="宋体" panose="02010600030101010101" pitchFamily="2" charset="-122"/>
                <a:sym typeface="Arial" panose="020B0604020202020204" pitchFamily="34" charset="0"/>
              </a:rPr>
              <a:t>第十篇 战争与和平 </a:t>
            </a:r>
            <a:endParaRPr lang="zh-CN" altLang="en-US" sz="2800" b="1" smtClean="0">
              <a:solidFill>
                <a:srgbClr val="000000"/>
              </a:solidFill>
              <a:latin typeface="宋体" panose="02010600030101010101" pitchFamily="2" charset="-122"/>
              <a:ea typeface="宋体" panose="02010600030101010101" pitchFamily="2" charset="-122"/>
              <a:sym typeface="Arial" panose="020B0604020202020204" pitchFamily="34" charset="0"/>
            </a:endParaRPr>
          </a:p>
          <a:p>
            <a:pPr marL="342900" indent="-342900">
              <a:lnSpc>
                <a:spcPct val="100000"/>
              </a:lnSpc>
              <a:buFont typeface="Wingdings 2" pitchFamily="18" charset="2"/>
              <a:buNone/>
            </a:pPr>
            <a:r>
              <a:rPr lang="zh-CN" altLang="en-US" sz="2800" b="1" smtClean="0">
                <a:solidFill>
                  <a:srgbClr val="000000"/>
                </a:solidFill>
                <a:latin typeface="宋体" panose="02010600030101010101" pitchFamily="2" charset="-122"/>
                <a:ea typeface="宋体" panose="02010600030101010101" pitchFamily="2" charset="-122"/>
                <a:sym typeface="Arial" panose="020B0604020202020204" pitchFamily="34" charset="0"/>
              </a:rPr>
              <a:t>第十一篇 回到保安</a:t>
            </a:r>
            <a:endParaRPr lang="zh-CN" altLang="en-US" sz="2800" b="1" smtClean="0">
              <a:solidFill>
                <a:srgbClr val="000000"/>
              </a:solidFill>
              <a:latin typeface="宋体" panose="02010600030101010101" pitchFamily="2" charset="-122"/>
              <a:ea typeface="宋体" panose="02010600030101010101" pitchFamily="2" charset="-122"/>
              <a:sym typeface="Arial" panose="020B0604020202020204" pitchFamily="34" charset="0"/>
            </a:endParaRPr>
          </a:p>
          <a:p>
            <a:pPr marL="342900" indent="-342900">
              <a:lnSpc>
                <a:spcPct val="100000"/>
              </a:lnSpc>
              <a:buFont typeface="Wingdings 2" pitchFamily="18" charset="2"/>
              <a:buNone/>
            </a:pPr>
            <a:r>
              <a:rPr lang="zh-CN" altLang="en-US" sz="2800" b="1" smtClean="0">
                <a:solidFill>
                  <a:srgbClr val="000000"/>
                </a:solidFill>
                <a:latin typeface="宋体" panose="02010600030101010101" pitchFamily="2" charset="-122"/>
                <a:ea typeface="宋体" panose="02010600030101010101" pitchFamily="2" charset="-122"/>
                <a:sym typeface="Arial" panose="020B0604020202020204" pitchFamily="34" charset="0"/>
              </a:rPr>
              <a:t>第十二篇 又是白色世界           </a:t>
            </a:r>
            <a:endParaRPr lang="zh-CN" altLang="en-US" sz="2800" b="1" smtClean="0">
              <a:solidFill>
                <a:srgbClr val="000000"/>
              </a:solidFill>
              <a:latin typeface="宋体" panose="02010600030101010101" pitchFamily="2" charset="-122"/>
              <a:ea typeface="宋体" panose="02010600030101010101" pitchFamily="2" charset="-122"/>
              <a:sym typeface="Arial" panose="020B0604020202020204" pitchFamily="34" charset="0"/>
            </a:endParaRPr>
          </a:p>
          <a:p>
            <a:pPr marL="342900" indent="-342900">
              <a:lnSpc>
                <a:spcPct val="100000"/>
              </a:lnSpc>
              <a:buFont typeface="Wingdings 2" pitchFamily="18" charset="2"/>
              <a:buNone/>
            </a:pPr>
            <a:endParaRPr lang="zh-CN" altLang="en-US" sz="2800" b="1" smtClean="0">
              <a:solidFill>
                <a:srgbClr val="000000"/>
              </a:solidFill>
              <a:latin typeface="宋体" panose="02010600030101010101" pitchFamily="2" charset="-122"/>
              <a:ea typeface="宋体" panose="02010600030101010101" pitchFamily="2" charset="-122"/>
              <a:sym typeface="Arial" panose="020B0604020202020204" pitchFamily="34" charset="0"/>
            </a:endParaRPr>
          </a:p>
          <a:p>
            <a:pPr marL="342900" indent="-342900">
              <a:lnSpc>
                <a:spcPct val="100000"/>
              </a:lnSpc>
            </a:pPr>
            <a:endParaRPr lang="zh-CN" altLang="en-US" sz="2800" b="1" smtClean="0">
              <a:solidFill>
                <a:srgbClr val="000000"/>
              </a:solidFill>
              <a:latin typeface="宋体" panose="02010600030101010101" pitchFamily="2" charset="-122"/>
              <a:ea typeface="宋体" panose="02010600030101010101" pitchFamily="2" charset="-122"/>
              <a:sym typeface="Arial" panose="020B0604020202020204" pitchFamily="34" charset="0"/>
            </a:endParaRPr>
          </a:p>
        </p:txBody>
      </p:sp>
      <p:sp>
        <p:nvSpPr>
          <p:cNvPr id="8196" name="矩形 8195"/>
          <p:cNvSpPr>
            <a:spLocks noGrp="1"/>
          </p:cNvSpPr>
          <p:nvPr/>
        </p:nvSpPr>
        <p:spPr>
          <a:xfrm>
            <a:off x="60325" y="884238"/>
            <a:ext cx="4699000" cy="5330825"/>
          </a:xfrm>
          <a:prstGeom prst="rect">
            <a:avLst/>
          </a:prstGeom>
          <a:solidFill>
            <a:schemeClr val="bg1">
              <a:alpha val="59000"/>
            </a:schemeClr>
          </a:solidFill>
          <a:ln w="9525" cap="flat" cmpd="sng">
            <a:noFill/>
            <a:prstDash val="solid"/>
            <a:miter/>
            <a:headEnd type="none" w="med" len="med"/>
            <a:tailEnd type="none" w="med" len="med"/>
          </a:ln>
        </p:spPr>
        <p:txBody>
          <a:bodyPr lIns="90170" tIns="46990" rIns="90170" bIns="46990"/>
          <a:lstStyle/>
          <a:p>
            <a:pPr marL="342900" indent="-342900" algn="just">
              <a:spcBef>
                <a:spcPts val="1800"/>
              </a:spcBef>
              <a:buClr>
                <a:schemeClr val="accent1"/>
              </a:buClr>
              <a:buSzPct val="90000"/>
              <a:buFont typeface="Arial" panose="020B0604020202020204" pitchFamily="34" charset="0"/>
              <a:buNone/>
            </a:pPr>
            <a:endParaRPr lang="zh-CN" altLang="en-US" sz="2800" b="1">
              <a:solidFill>
                <a:srgbClr val="000000"/>
              </a:solidFill>
              <a:latin typeface="宋体" panose="02010600030101010101" pitchFamily="2"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r>
              <a:rPr lang="zh-CN" altLang="en-US" sz="2800" b="1">
                <a:solidFill>
                  <a:srgbClr val="000000"/>
                </a:solidFill>
                <a:latin typeface="宋体" panose="02010600030101010101" pitchFamily="2" charset="-122"/>
                <a:sym typeface="Arial" panose="020B0604020202020204" pitchFamily="34" charset="0"/>
              </a:rPr>
              <a:t>第一篇 探寻红色中国</a:t>
            </a:r>
            <a:endParaRPr lang="zh-CN" altLang="en-US" sz="2800" b="1">
              <a:solidFill>
                <a:srgbClr val="000000"/>
              </a:solidFill>
              <a:latin typeface="宋体" panose="02010600030101010101" pitchFamily="2"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r>
              <a:rPr lang="zh-CN" altLang="en-US" sz="2800" b="1">
                <a:solidFill>
                  <a:srgbClr val="000000"/>
                </a:solidFill>
                <a:latin typeface="宋体" panose="02010600030101010101" pitchFamily="2" charset="-122"/>
                <a:sym typeface="Arial" panose="020B0604020202020204" pitchFamily="34" charset="0"/>
              </a:rPr>
              <a:t>第二篇 去红都的道路</a:t>
            </a:r>
            <a:endParaRPr lang="zh-CN" altLang="en-US" sz="2800" b="1">
              <a:solidFill>
                <a:srgbClr val="000000"/>
              </a:solidFill>
              <a:latin typeface="宋体" panose="02010600030101010101" pitchFamily="2"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r>
              <a:rPr lang="zh-CN" altLang="en-US" sz="2800" b="1">
                <a:solidFill>
                  <a:srgbClr val="000000"/>
                </a:solidFill>
                <a:latin typeface="宋体" panose="02010600030101010101" pitchFamily="2" charset="-122"/>
                <a:sym typeface="Arial" panose="020B0604020202020204" pitchFamily="34" charset="0"/>
              </a:rPr>
              <a:t>第三篇 在保安</a:t>
            </a:r>
            <a:endParaRPr lang="zh-CN" altLang="en-US" sz="2800" b="1">
              <a:solidFill>
                <a:srgbClr val="000000"/>
              </a:solidFill>
              <a:latin typeface="宋体" panose="02010600030101010101" pitchFamily="2"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r>
              <a:rPr lang="zh-CN" altLang="en-US" sz="2800" b="1">
                <a:solidFill>
                  <a:srgbClr val="000000"/>
                </a:solidFill>
                <a:latin typeface="宋体" panose="02010600030101010101" pitchFamily="2" charset="-122"/>
                <a:sym typeface="Arial" panose="020B0604020202020204" pitchFamily="34" charset="0"/>
              </a:rPr>
              <a:t>第四篇 一个共产党员的由来</a:t>
            </a:r>
            <a:endParaRPr lang="zh-CN" altLang="en-US" sz="2800" b="1">
              <a:solidFill>
                <a:srgbClr val="000000"/>
              </a:solidFill>
              <a:latin typeface="宋体" panose="02010600030101010101" pitchFamily="2"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r>
              <a:rPr lang="zh-CN" altLang="en-US" sz="2800" b="1">
                <a:solidFill>
                  <a:srgbClr val="000000"/>
                </a:solidFill>
                <a:latin typeface="宋体" panose="02010600030101010101" pitchFamily="2" charset="-122"/>
                <a:sym typeface="Arial" panose="020B0604020202020204" pitchFamily="34" charset="0"/>
              </a:rPr>
              <a:t>第五篇 长征</a:t>
            </a:r>
            <a:endParaRPr lang="zh-CN" altLang="en-US" sz="2800" b="1">
              <a:solidFill>
                <a:srgbClr val="000000"/>
              </a:solidFill>
              <a:latin typeface="宋体" panose="02010600030101010101" pitchFamily="2"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r>
              <a:rPr lang="zh-CN" altLang="en-US" sz="2800" b="1">
                <a:solidFill>
                  <a:srgbClr val="000000"/>
                </a:solidFill>
                <a:latin typeface="宋体" panose="02010600030101010101" pitchFamily="2" charset="-122"/>
                <a:sym typeface="Arial" panose="020B0604020202020204" pitchFamily="34" charset="0"/>
              </a:rPr>
              <a:t>第六篇 红星在西北</a:t>
            </a:r>
            <a:endParaRPr lang="zh-CN" altLang="en-US" sz="2800" b="1">
              <a:solidFill>
                <a:srgbClr val="000000"/>
              </a:solidFill>
              <a:latin typeface="宋体" panose="02010600030101010101" pitchFamily="2"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endParaRPr lang="zh-CN" altLang="en-US" sz="2800" b="1">
              <a:solidFill>
                <a:srgbClr val="000000"/>
              </a:solidFill>
              <a:latin typeface="宋体" panose="02010600030101010101" pitchFamily="2" charset="-122"/>
              <a:ea typeface="幼圆"/>
              <a:cs typeface="幼圆"/>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endParaRPr lang="zh-CN" altLang="en-US" sz="2800" b="1">
              <a:solidFill>
                <a:srgbClr val="000000"/>
              </a:solidFill>
              <a:latin typeface="宋体" panose="02010600030101010101" pitchFamily="2" charset="-122"/>
              <a:ea typeface="幼圆"/>
              <a:cs typeface="幼圆"/>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r>
              <a:rPr lang="zh-CN" altLang="en-US" sz="2800">
                <a:solidFill>
                  <a:srgbClr val="000000"/>
                </a:solidFill>
                <a:latin typeface="宋体" panose="02010600030101010101" pitchFamily="2" charset="-122"/>
                <a:sym typeface="Arial" panose="020B0604020202020204" pitchFamily="34" charset="0"/>
              </a:rPr>
              <a:t>                                        </a:t>
            </a:r>
            <a:endParaRPr lang="zh-CN" altLang="en-US" sz="2800">
              <a:solidFill>
                <a:srgbClr val="000000"/>
              </a:solidFill>
              <a:latin typeface="宋体" panose="02010600030101010101" pitchFamily="2"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r>
              <a:rPr lang="zh-CN" altLang="en-US" sz="2800">
                <a:solidFill>
                  <a:srgbClr val="000000"/>
                </a:solidFill>
                <a:latin typeface="宋体" panose="02010600030101010101" pitchFamily="2" charset="-122"/>
                <a:sym typeface="Arial" panose="020B0604020202020204" pitchFamily="34" charset="0"/>
              </a:rPr>
              <a:t>    </a:t>
            </a:r>
            <a:endParaRPr lang="zh-CN" altLang="en-US" sz="2800">
              <a:solidFill>
                <a:srgbClr val="000000"/>
              </a:solidFill>
              <a:latin typeface="宋体" panose="02010600030101010101" pitchFamily="2" charset="-122"/>
              <a:sym typeface="Arial" panose="020B0604020202020204" pitchFamily="34" charset="0"/>
            </a:endParaRPr>
          </a:p>
        </p:txBody>
      </p:sp>
      <p:cxnSp>
        <p:nvCxnSpPr>
          <p:cNvPr id="3" name="直接连接符 2"/>
          <p:cNvCxnSpPr/>
          <p:nvPr/>
        </p:nvCxnSpPr>
        <p:spPr>
          <a:xfrm>
            <a:off x="4727575" y="1320800"/>
            <a:ext cx="0" cy="407828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五角星 8"/>
          <p:cNvSpPr/>
          <p:nvPr/>
        </p:nvSpPr>
        <p:spPr>
          <a:xfrm>
            <a:off x="7021830" y="0"/>
            <a:ext cx="2122170" cy="1320165"/>
          </a:xfrm>
          <a:prstGeom prst="star5">
            <a:avLst>
              <a:gd name="adj" fmla="val 20067"/>
              <a:gd name="hf" fmla="val 105146"/>
              <a:gd name="vf" fmla="val 110557"/>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7172" name="Picture 2"/>
          <p:cNvPicPr>
            <a:picLocks noChangeAspect="1" noChangeArrowheads="1"/>
          </p:cNvPicPr>
          <p:nvPr/>
        </p:nvPicPr>
        <p:blipFill>
          <a:blip r:embed="rId2" cstate="print"/>
          <a:srcRect r="-26" b="1691"/>
          <a:stretch>
            <a:fillRect/>
          </a:stretch>
        </p:blipFill>
        <p:spPr bwMode="auto">
          <a:xfrm>
            <a:off x="0" y="6627813"/>
            <a:ext cx="7380288" cy="2301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fade">
                                      <p:cBhvr>
                                        <p:cTn id="7" dur="1000"/>
                                        <p:tgtEl>
                                          <p:spTgt spid="8196"/>
                                        </p:tgtEl>
                                      </p:cBhvr>
                                    </p:animEffect>
                                    <p:anim calcmode="lin" valueType="num">
                                      <p:cBhvr>
                                        <p:cTn id="8" dur="1000" fill="hold"/>
                                        <p:tgtEl>
                                          <p:spTgt spid="8196"/>
                                        </p:tgtEl>
                                        <p:attrNameLst>
                                          <p:attrName>ppt_x</p:attrName>
                                        </p:attrNameLst>
                                      </p:cBhvr>
                                      <p:tavLst>
                                        <p:tav tm="0">
                                          <p:val>
                                            <p:strVal val="#ppt_x"/>
                                          </p:val>
                                        </p:tav>
                                        <p:tav tm="100000">
                                          <p:val>
                                            <p:strVal val="#ppt_x"/>
                                          </p:val>
                                        </p:tav>
                                      </p:tavLst>
                                    </p:anim>
                                    <p:anim calcmode="lin" valueType="num">
                                      <p:cBhvr>
                                        <p:cTn id="9"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0724"/>
                                        </p:tgtEl>
                                        <p:attrNameLst>
                                          <p:attrName>style.visibility</p:attrName>
                                        </p:attrNameLst>
                                      </p:cBhvr>
                                      <p:to>
                                        <p:strVal val="visible"/>
                                      </p:to>
                                    </p:set>
                                    <p:animEffect transition="in" filter="fade">
                                      <p:cBhvr>
                                        <p:cTn id="14" dur="1000"/>
                                        <p:tgtEl>
                                          <p:spTgt spid="30724"/>
                                        </p:tgtEl>
                                      </p:cBhvr>
                                    </p:animEffect>
                                    <p:anim calcmode="lin" valueType="num">
                                      <p:cBhvr>
                                        <p:cTn id="15" dur="1000" fill="hold"/>
                                        <p:tgtEl>
                                          <p:spTgt spid="30724"/>
                                        </p:tgtEl>
                                        <p:attrNameLst>
                                          <p:attrName>ppt_x</p:attrName>
                                        </p:attrNameLst>
                                      </p:cBhvr>
                                      <p:tavLst>
                                        <p:tav tm="0">
                                          <p:val>
                                            <p:strVal val="#ppt_x"/>
                                          </p:val>
                                        </p:tav>
                                        <p:tav tm="100000">
                                          <p:val>
                                            <p:strVal val="#ppt_x"/>
                                          </p:val>
                                        </p:tav>
                                      </p:tavLst>
                                    </p:anim>
                                    <p:anim calcmode="lin" valueType="num">
                                      <p:cBhvr>
                                        <p:cTn id="16" dur="1000" fill="hold"/>
                                        <p:tgtEl>
                                          <p:spTgt spid="307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uiExpand="1"/>
      <p:bldP spid="819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内容占位符 2"/>
          <p:cNvSpPr>
            <a:spLocks noGrp="1"/>
          </p:cNvSpPr>
          <p:nvPr>
            <p:ph idx="1"/>
          </p:nvPr>
        </p:nvSpPr>
        <p:spPr/>
        <p:txBody>
          <a:bodyPr/>
          <a:lstStyle/>
          <a:p>
            <a:pPr eaLnBrk="1" hangingPunct="1"/>
            <a:r>
              <a:rPr lang="zh-CN" altLang="en-US" sz="6000" smtClean="0">
                <a:solidFill>
                  <a:srgbClr val="0000CC"/>
                </a:solidFill>
              </a:rPr>
              <a:t>作品是按照“</a:t>
            </a:r>
            <a:r>
              <a:rPr lang="zh-CN" altLang="en-US" sz="6000" smtClean="0">
                <a:solidFill>
                  <a:srgbClr val="FF0000"/>
                </a:solidFill>
              </a:rPr>
              <a:t>探寻红色中国</a:t>
            </a:r>
            <a:r>
              <a:rPr lang="zh-CN" altLang="en-US" sz="6000" smtClean="0">
                <a:solidFill>
                  <a:srgbClr val="0000CC"/>
                </a:solidFill>
              </a:rPr>
              <a:t>”的时间顺序来记录见闻的。</a:t>
            </a:r>
            <a:endParaRPr lang="zh-CN" altLang="en-US" sz="6000" smtClean="0">
              <a:solidFill>
                <a:srgbClr val="0000CC"/>
              </a:solidFill>
            </a:endParaRPr>
          </a:p>
        </p:txBody>
      </p:sp>
      <p:sp>
        <p:nvSpPr>
          <p:cNvPr id="9" name="五角星 8"/>
          <p:cNvSpPr/>
          <p:nvPr/>
        </p:nvSpPr>
        <p:spPr>
          <a:xfrm>
            <a:off x="7522210" y="0"/>
            <a:ext cx="1621790" cy="1325245"/>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6" name="图片 5"/>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117044" y="4988674"/>
            <a:ext cx="2035826" cy="1639342"/>
          </a:xfrm>
          <a:prstGeom prst="rect">
            <a:avLst/>
          </a:prstGeom>
          <a:effectLst>
            <a:glow rad="127000">
              <a:schemeClr val="accent1">
                <a:alpha val="0"/>
              </a:schemeClr>
            </a:glo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33859" y="4365104"/>
            <a:ext cx="2035826" cy="1639342"/>
          </a:xfrm>
          <a:prstGeom prst="rect">
            <a:avLst/>
          </a:prstGeom>
          <a:effectLst>
            <a:glow rad="127000">
              <a:schemeClr val="accent1">
                <a:alpha val="0"/>
              </a:schemeClr>
            </a:glow>
          </a:effectLst>
        </p:spPr>
      </p:pic>
      <p:sp>
        <p:nvSpPr>
          <p:cNvPr id="8194" name="标题 8"/>
          <p:cNvSpPr>
            <a:spLocks noGrp="1"/>
          </p:cNvSpPr>
          <p:nvPr>
            <p:ph type="title" idx="4294967295"/>
          </p:nvPr>
        </p:nvSpPr>
        <p:spPr>
          <a:xfrm>
            <a:off x="179388" y="19050"/>
            <a:ext cx="8424862" cy="1325563"/>
          </a:xfrm>
        </p:spPr>
        <p:txBody>
          <a:bodyPr/>
          <a:lstStyle/>
          <a:p>
            <a:pPr algn="ctr"/>
            <a:r>
              <a:rPr lang="zh-CN" altLang="en-US" sz="7200" b="1" smtClean="0"/>
              <a:t>   再读目录</a:t>
            </a:r>
            <a:endParaRPr lang="zh-CN" altLang="en-US" sz="7200" b="1" smtClean="0">
              <a:solidFill>
                <a:srgbClr val="FF0000"/>
              </a:solidFill>
            </a:endParaRPr>
          </a:p>
        </p:txBody>
      </p:sp>
      <p:sp>
        <p:nvSpPr>
          <p:cNvPr id="8196" name="矩形 8195"/>
          <p:cNvSpPr>
            <a:spLocks noGrp="1"/>
          </p:cNvSpPr>
          <p:nvPr/>
        </p:nvSpPr>
        <p:spPr bwMode="auto">
          <a:xfrm>
            <a:off x="611188" y="908050"/>
            <a:ext cx="7948612" cy="4778375"/>
          </a:xfrm>
          <a:prstGeom prst="rect">
            <a:avLst/>
          </a:prstGeom>
          <a:noFill/>
          <a:ln w="9525">
            <a:noFill/>
            <a:miter lim="800000"/>
          </a:ln>
        </p:spPr>
        <p:txBody>
          <a:bodyPr lIns="90170" tIns="46990" rIns="90170" bIns="46990"/>
          <a:lstStyle/>
          <a:p>
            <a:pPr marL="342900" indent="-342900" algn="just">
              <a:lnSpc>
                <a:spcPct val="140000"/>
              </a:lnSpc>
              <a:spcBef>
                <a:spcPts val="1800"/>
              </a:spcBef>
              <a:buClr>
                <a:schemeClr val="accent1"/>
              </a:buClr>
              <a:buSzPct val="90000"/>
              <a:buFont typeface="Arial" panose="020B0604020202020204" pitchFamily="34" charset="0"/>
              <a:buNone/>
            </a:pPr>
            <a:r>
              <a:rPr lang="zh-CN" altLang="en-US" sz="3600" b="1">
                <a:solidFill>
                  <a:srgbClr val="000099"/>
                </a:solidFill>
                <a:latin typeface="宋体" panose="02010600030101010101" pitchFamily="2" charset="-122"/>
                <a:sym typeface="Arial" panose="020B0604020202020204" pitchFamily="34" charset="0"/>
              </a:rPr>
              <a:t>         </a:t>
            </a:r>
            <a:endParaRPr lang="zh-CN" altLang="en-US" sz="3600" b="1">
              <a:solidFill>
                <a:srgbClr val="000099"/>
              </a:solidFill>
              <a:latin typeface="宋体" panose="02010600030101010101" pitchFamily="2" charset="-122"/>
              <a:sym typeface="Arial" panose="020B0604020202020204" pitchFamily="34" charset="0"/>
            </a:endParaRPr>
          </a:p>
          <a:p>
            <a:pPr marL="342900" indent="-342900" algn="just">
              <a:lnSpc>
                <a:spcPct val="140000"/>
              </a:lnSpc>
              <a:spcBef>
                <a:spcPts val="1800"/>
              </a:spcBef>
              <a:buClr>
                <a:schemeClr val="accent1"/>
              </a:buClr>
              <a:buSzPct val="90000"/>
              <a:buFont typeface="Arial" panose="020B0604020202020204" pitchFamily="34" charset="0"/>
              <a:buNone/>
            </a:pPr>
            <a:r>
              <a:rPr lang="zh-CN" altLang="en-US" sz="3600" b="1">
                <a:solidFill>
                  <a:srgbClr val="000099"/>
                </a:solidFill>
                <a:latin typeface="宋体" panose="02010600030101010101" pitchFamily="2" charset="-122"/>
                <a:sym typeface="Arial" panose="020B0604020202020204" pitchFamily="34" charset="0"/>
              </a:rPr>
              <a:t>      </a:t>
            </a:r>
            <a:r>
              <a:rPr lang="zh-CN" altLang="en-US" sz="4000" b="1">
                <a:solidFill>
                  <a:srgbClr val="000000"/>
                </a:solidFill>
                <a:latin typeface="宋体" panose="02010600030101010101" pitchFamily="2" charset="-122"/>
                <a:sym typeface="Arial" panose="020B0604020202020204" pitchFamily="34" charset="0"/>
              </a:rPr>
              <a:t>浏览目录，说一说，这本书主要写了哪几方面的内容？</a:t>
            </a:r>
            <a:r>
              <a:rPr lang="en-US" altLang="zh-CN" sz="3600" b="1">
                <a:solidFill>
                  <a:srgbClr val="000000"/>
                </a:solidFill>
                <a:latin typeface="宋体" panose="02010600030101010101" pitchFamily="2" charset="-122"/>
                <a:sym typeface="Arial" panose="020B0604020202020204" pitchFamily="34" charset="0"/>
              </a:rPr>
              <a:t>                 </a:t>
            </a:r>
            <a:endParaRPr lang="en-US" altLang="zh-CN" sz="3600" b="1">
              <a:solidFill>
                <a:srgbClr val="000000"/>
              </a:solidFill>
              <a:latin typeface="宋体" panose="02010600030101010101" pitchFamily="2" charset="-122"/>
              <a:sym typeface="Arial" panose="020B0604020202020204" pitchFamily="34" charset="0"/>
            </a:endParaRPr>
          </a:p>
          <a:p>
            <a:pPr marL="342900" indent="-342900" algn="just">
              <a:lnSpc>
                <a:spcPct val="140000"/>
              </a:lnSpc>
              <a:spcBef>
                <a:spcPts val="1800"/>
              </a:spcBef>
              <a:buClr>
                <a:schemeClr val="accent1"/>
              </a:buClr>
              <a:buSzPct val="90000"/>
              <a:buFont typeface="Arial" panose="020B0604020202020204" pitchFamily="34" charset="0"/>
              <a:buNone/>
            </a:pPr>
            <a:endParaRPr lang="zh-CN" altLang="en-US" sz="3600" b="1">
              <a:solidFill>
                <a:srgbClr val="000000"/>
              </a:solidFill>
              <a:latin typeface="宋体" panose="02010600030101010101" pitchFamily="2" charset="-122"/>
              <a:sym typeface="Arial" panose="020B0604020202020204" pitchFamily="34" charset="0"/>
            </a:endParaRPr>
          </a:p>
          <a:p>
            <a:pPr marL="342900" indent="-342900" algn="just">
              <a:lnSpc>
                <a:spcPct val="140000"/>
              </a:lnSpc>
              <a:spcBef>
                <a:spcPts val="1800"/>
              </a:spcBef>
              <a:buClr>
                <a:schemeClr val="accent1"/>
              </a:buClr>
              <a:buSzPct val="90000"/>
              <a:buFont typeface="Arial" panose="020B0604020202020204" pitchFamily="34" charset="0"/>
              <a:buNone/>
            </a:pPr>
            <a:endParaRPr lang="zh-CN" altLang="en-US" sz="3600" b="1">
              <a:solidFill>
                <a:srgbClr val="000099"/>
              </a:solidFill>
              <a:latin typeface="宋体" panose="02010600030101010101" pitchFamily="2" charset="-122"/>
              <a:sym typeface="Arial" panose="020B0604020202020204" pitchFamily="34" charset="0"/>
            </a:endParaRPr>
          </a:p>
          <a:p>
            <a:pPr marL="342900" indent="-342900" algn="just">
              <a:lnSpc>
                <a:spcPct val="140000"/>
              </a:lnSpc>
              <a:spcBef>
                <a:spcPts val="1800"/>
              </a:spcBef>
              <a:buClr>
                <a:schemeClr val="accent1"/>
              </a:buClr>
              <a:buSzPct val="90000"/>
              <a:buFont typeface="Arial" panose="020B0604020202020204" pitchFamily="34" charset="0"/>
              <a:buNone/>
            </a:pPr>
            <a:endParaRPr lang="zh-CN" altLang="en-US" sz="3600" b="1">
              <a:solidFill>
                <a:srgbClr val="000099"/>
              </a:solidFill>
              <a:latin typeface="宋体" panose="02010600030101010101" pitchFamily="2" charset="-122"/>
              <a:sym typeface="Arial" panose="020B0604020202020204" pitchFamily="34" charset="0"/>
            </a:endParaRPr>
          </a:p>
          <a:p>
            <a:pPr marL="342900" indent="-342900" algn="just">
              <a:lnSpc>
                <a:spcPct val="140000"/>
              </a:lnSpc>
              <a:spcBef>
                <a:spcPts val="1800"/>
              </a:spcBef>
              <a:buClr>
                <a:schemeClr val="accent1"/>
              </a:buClr>
              <a:buSzPct val="90000"/>
              <a:buFont typeface="Arial" panose="020B0604020202020204" pitchFamily="34" charset="0"/>
              <a:buNone/>
            </a:pPr>
            <a:r>
              <a:rPr lang="zh-CN" altLang="en-US" sz="3600" b="1">
                <a:solidFill>
                  <a:srgbClr val="000099"/>
                </a:solidFill>
                <a:latin typeface="宋体" panose="02010600030101010101" pitchFamily="2" charset="-122"/>
                <a:sym typeface="Arial" panose="020B0604020202020204" pitchFamily="34" charset="0"/>
              </a:rPr>
              <a:t>                                        </a:t>
            </a:r>
            <a:endParaRPr lang="zh-CN" altLang="en-US" sz="3600" b="1">
              <a:solidFill>
                <a:srgbClr val="000099"/>
              </a:solidFill>
              <a:latin typeface="宋体" panose="02010600030101010101" pitchFamily="2" charset="-122"/>
              <a:sym typeface="Arial" panose="020B0604020202020204" pitchFamily="34" charset="0"/>
            </a:endParaRPr>
          </a:p>
          <a:p>
            <a:pPr marL="342900" indent="-342900" algn="just">
              <a:lnSpc>
                <a:spcPct val="140000"/>
              </a:lnSpc>
              <a:spcBef>
                <a:spcPts val="1800"/>
              </a:spcBef>
              <a:buClr>
                <a:schemeClr val="accent1"/>
              </a:buClr>
              <a:buSzPct val="90000"/>
              <a:buFont typeface="Arial" panose="020B0604020202020204" pitchFamily="34" charset="0"/>
              <a:buNone/>
            </a:pPr>
            <a:r>
              <a:rPr lang="zh-CN" altLang="en-US" sz="3600" b="1">
                <a:solidFill>
                  <a:srgbClr val="000099"/>
                </a:solidFill>
                <a:latin typeface="宋体" panose="02010600030101010101" pitchFamily="2" charset="-122"/>
                <a:sym typeface="Arial" panose="020B0604020202020204" pitchFamily="34" charset="0"/>
              </a:rPr>
              <a:t>    </a:t>
            </a:r>
            <a:endParaRPr lang="zh-CN" altLang="en-US" sz="3600" b="1">
              <a:solidFill>
                <a:srgbClr val="000099"/>
              </a:solidFill>
              <a:latin typeface="宋体" panose="02010600030101010101" pitchFamily="2" charset="-122"/>
              <a:sym typeface="Arial" panose="020B0604020202020204" pitchFamily="34" charset="0"/>
            </a:endParaRPr>
          </a:p>
        </p:txBody>
      </p:sp>
      <p:sp>
        <p:nvSpPr>
          <p:cNvPr id="9" name="五角星 8"/>
          <p:cNvSpPr/>
          <p:nvPr/>
        </p:nvSpPr>
        <p:spPr>
          <a:xfrm>
            <a:off x="7021513" y="0"/>
            <a:ext cx="2122487" cy="2132013"/>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8196"/>
                                        </p:tgtEl>
                                        <p:attrNameLst>
                                          <p:attrName>style.visibility</p:attrName>
                                        </p:attrNameLst>
                                      </p:cBhvr>
                                      <p:to>
                                        <p:strVal val="visible"/>
                                      </p:to>
                                    </p:set>
                                    <p:anim calcmode="lin" valueType="num">
                                      <p:cBhvr>
                                        <p:cTn id="11" dur="1000" fill="hold"/>
                                        <p:tgtEl>
                                          <p:spTgt spid="8196"/>
                                        </p:tgtEl>
                                        <p:attrNameLst>
                                          <p:attrName>ppt_w</p:attrName>
                                        </p:attrNameLst>
                                      </p:cBhvr>
                                      <p:tavLst>
                                        <p:tav tm="0">
                                          <p:val>
                                            <p:strVal val="#ppt_w*0.70"/>
                                          </p:val>
                                        </p:tav>
                                        <p:tav tm="100000">
                                          <p:val>
                                            <p:strVal val="#ppt_w"/>
                                          </p:val>
                                        </p:tav>
                                      </p:tavLst>
                                    </p:anim>
                                    <p:anim calcmode="lin" valueType="num">
                                      <p:cBhvr>
                                        <p:cTn id="12" dur="1000" fill="hold"/>
                                        <p:tgtEl>
                                          <p:spTgt spid="8196"/>
                                        </p:tgtEl>
                                        <p:attrNameLst>
                                          <p:attrName>ppt_h</p:attrName>
                                        </p:attrNameLst>
                                      </p:cBhvr>
                                      <p:tavLst>
                                        <p:tav tm="0">
                                          <p:val>
                                            <p:strVal val="#ppt_h"/>
                                          </p:val>
                                        </p:tav>
                                        <p:tav tm="100000">
                                          <p:val>
                                            <p:strVal val="#ppt_h"/>
                                          </p:val>
                                        </p:tav>
                                      </p:tavLst>
                                    </p:anim>
                                    <p:animEffect transition="in" filter="fade">
                                      <p:cBhvr>
                                        <p:cTn id="13"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p:bldP spid="8196"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图片 1"/>
          <p:cNvPicPr>
            <a:picLocks noChangeAspect="1"/>
          </p:cNvPicPr>
          <p:nvPr/>
        </p:nvPicPr>
        <p:blipFill>
          <a:blip r:embed="rId1"/>
          <a:srcRect/>
          <a:stretch>
            <a:fillRect/>
          </a:stretch>
        </p:blipFill>
        <p:spPr bwMode="auto">
          <a:xfrm>
            <a:off x="3868182" y="2347992"/>
            <a:ext cx="3751659" cy="4001690"/>
          </a:xfrm>
          <a:prstGeom prst="rect">
            <a:avLst/>
          </a:prstGeom>
          <a:noFill/>
          <a:ln w="9525">
            <a:noFill/>
            <a:miter lim="800000"/>
            <a:headEnd/>
            <a:tailEnd/>
          </a:ln>
        </p:spPr>
      </p:pic>
      <p:sp>
        <p:nvSpPr>
          <p:cNvPr id="5" name="标题 8"/>
          <p:cNvSpPr txBox="1"/>
          <p:nvPr/>
        </p:nvSpPr>
        <p:spPr>
          <a:xfrm rot="5400000">
            <a:off x="-522801" y="3530123"/>
            <a:ext cx="4341017" cy="881478"/>
          </a:xfrm>
          <a:prstGeom prst="rect">
            <a:avLst/>
          </a:prstGeom>
        </p:spPr>
        <p:txBody>
          <a:bodyPr vert="vert270" anchor="ct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lgn="ctr">
              <a:buFont typeface="Arial" panose="020B0604020202020204" pitchFamily="34" charset="0"/>
              <a:buNone/>
              <a:defRPr/>
            </a:pPr>
            <a:r>
              <a:rPr lang="zh-CN" altLang="en-US" sz="4500" b="1" dirty="0" smtClean="0">
                <a:solidFill>
                  <a:srgbClr val="FF0000"/>
                </a:solidFill>
                <a:latin typeface="方正舒体" pitchFamily="2" charset="-122"/>
                <a:ea typeface="方正舒体" pitchFamily="2" charset="-122"/>
              </a:rPr>
              <a:t>红星照耀中国</a:t>
            </a:r>
            <a:endParaRPr lang="zh-CN" altLang="en-US" sz="4500" b="1" dirty="0">
              <a:solidFill>
                <a:srgbClr val="FF0000"/>
              </a:solidFill>
              <a:latin typeface="方正舒体" pitchFamily="2" charset="-122"/>
              <a:ea typeface="方正舒体" pitchFamily="2" charset="-122"/>
            </a:endParaRPr>
          </a:p>
        </p:txBody>
      </p:sp>
      <p:sp>
        <p:nvSpPr>
          <p:cNvPr id="4" name="矩形 3"/>
          <p:cNvSpPr/>
          <p:nvPr/>
        </p:nvSpPr>
        <p:spPr>
          <a:xfrm>
            <a:off x="979981" y="1202629"/>
            <a:ext cx="7942007" cy="714375"/>
          </a:xfrm>
          <a:prstGeom prst="rect">
            <a:avLst/>
          </a:prstGeom>
          <a:noFill/>
        </p:spPr>
        <p:txBody>
          <a:bodyPr>
            <a:spAutoFit/>
            <a:scene3d>
              <a:camera prst="orthographicFront"/>
              <a:lightRig rig="soft" dir="t">
                <a:rot lat="0" lon="0" rev="15600000"/>
              </a:lightRig>
            </a:scene3d>
            <a:sp3d extrusionH="57150" prstMaterial="softEdge">
              <a:bevelT w="25400" h="38100"/>
            </a:sp3d>
          </a:bodyPr>
          <a:lstStyle/>
          <a:p>
            <a:pPr algn="ctr" fontAlgn="auto">
              <a:spcBef>
                <a:spcPts val="0"/>
              </a:spcBef>
              <a:spcAft>
                <a:spcPts val="0"/>
              </a:spcAft>
              <a:defRPr/>
            </a:pPr>
            <a:r>
              <a:rPr lang="zh-CN" altLang="en-US" sz="4050" b="1" dirty="0">
                <a:ln w="22225">
                  <a:solidFill>
                    <a:schemeClr val="accent2"/>
                  </a:solidFill>
                  <a:prstDash val="solid"/>
                </a:ln>
                <a:latin typeface="微软雅黑" panose="020B0503020204020204" pitchFamily="34" charset="-122"/>
                <a:ea typeface="微软雅黑" panose="020B0503020204020204" pitchFamily="34" charset="-122"/>
              </a:rPr>
              <a:t>部编版八年级语文上册名著导读</a:t>
            </a:r>
            <a:endParaRPr lang="zh-CN" altLang="en-US" sz="4050" b="1" dirty="0">
              <a:ln w="22225">
                <a:solidFill>
                  <a:schemeClr val="accent2"/>
                </a:solidFill>
                <a:prstDash val="solid"/>
              </a:ln>
              <a:latin typeface="微软雅黑" panose="020B0503020204020204" pitchFamily="34" charset="-122"/>
              <a:ea typeface="微软雅黑" panose="020B0503020204020204" pitchFamily="34" charset="-122"/>
            </a:endParaRPr>
          </a:p>
        </p:txBody>
      </p:sp>
      <p:sp>
        <p:nvSpPr>
          <p:cNvPr id="75780" name="Text Box 7"/>
          <p:cNvSpPr txBox="1">
            <a:spLocks noChangeArrowheads="1"/>
          </p:cNvSpPr>
          <p:nvPr/>
        </p:nvSpPr>
        <p:spPr bwMode="auto">
          <a:xfrm>
            <a:off x="2292509" y="2843213"/>
            <a:ext cx="505460" cy="2843213"/>
          </a:xfrm>
          <a:prstGeom prst="rect">
            <a:avLst/>
          </a:prstGeom>
          <a:noFill/>
          <a:ln w="9525">
            <a:noFill/>
            <a:miter lim="800000"/>
          </a:ln>
        </p:spPr>
        <p:txBody>
          <a:bodyPr vert="eaVert">
            <a:spAutoFit/>
          </a:bodyPr>
          <a:lstStyle/>
          <a:p>
            <a:pPr>
              <a:spcBef>
                <a:spcPct val="50000"/>
              </a:spcBef>
            </a:pPr>
            <a:r>
              <a:rPr lang="en-US" altLang="zh-CN" sz="2100" b="1">
                <a:solidFill>
                  <a:srgbClr val="0000CC"/>
                </a:solidFill>
                <a:ea typeface="黑体" panose="02010609060101010101" pitchFamily="49" charset="-122"/>
              </a:rPr>
              <a:t>——</a:t>
            </a:r>
            <a:r>
              <a:rPr lang="zh-CN" altLang="en-US" sz="2100" b="1">
                <a:solidFill>
                  <a:srgbClr val="0000CC"/>
                </a:solidFill>
                <a:ea typeface="黑体" panose="02010609060101010101" pitchFamily="49" charset="-122"/>
              </a:rPr>
              <a:t>纪实作品的阅读</a:t>
            </a:r>
            <a:endParaRPr lang="zh-CN" altLang="en-US" sz="2100" b="1">
              <a:solidFill>
                <a:srgbClr val="0000CC"/>
              </a:solidFill>
              <a:ea typeface="黑体" panose="02010609060101010101" pitchFamily="49" charset="-122"/>
            </a:endParaRPr>
          </a:p>
        </p:txBody>
      </p:sp>
      <p:sp>
        <p:nvSpPr>
          <p:cNvPr id="9" name="五角星 8"/>
          <p:cNvSpPr/>
          <p:nvPr/>
        </p:nvSpPr>
        <p:spPr>
          <a:xfrm>
            <a:off x="7508875" y="41910"/>
            <a:ext cx="1580515" cy="1160780"/>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15362" name="Picture 2"/>
          <p:cNvPicPr>
            <a:picLocks noChangeAspect="1" noChangeArrowheads="1"/>
          </p:cNvPicPr>
          <p:nvPr/>
        </p:nvPicPr>
        <p:blipFill>
          <a:blip r:embed="rId2" cstate="print"/>
          <a:srcRect r="-26" b="1691"/>
          <a:stretch>
            <a:fillRect/>
          </a:stretch>
        </p:blipFill>
        <p:spPr bwMode="auto">
          <a:xfrm>
            <a:off x="0" y="6627813"/>
            <a:ext cx="7380288" cy="230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33860" y="4365103"/>
            <a:ext cx="2035826" cy="1639342"/>
          </a:xfrm>
          <a:prstGeom prst="rect">
            <a:avLst/>
          </a:prstGeom>
          <a:effectLst>
            <a:glow rad="127000">
              <a:schemeClr val="accent1">
                <a:alpha val="0"/>
              </a:schemeClr>
            </a:glow>
          </a:effectLst>
        </p:spPr>
      </p:pic>
      <p:graphicFrame>
        <p:nvGraphicFramePr>
          <p:cNvPr id="2" name="图示 1"/>
          <p:cNvGraphicFramePr/>
          <p:nvPr/>
        </p:nvGraphicFramePr>
        <p:xfrm>
          <a:off x="467544" y="980727"/>
          <a:ext cx="8352928" cy="50691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1203" name="矩形 2"/>
          <p:cNvSpPr/>
          <p:nvPr/>
        </p:nvSpPr>
        <p:spPr>
          <a:xfrm>
            <a:off x="2225675" y="115888"/>
            <a:ext cx="5213350" cy="1098550"/>
          </a:xfrm>
          <a:prstGeom prst="rect">
            <a:avLst/>
          </a:prstGeom>
          <a:noFill/>
          <a:ln w="9525">
            <a:noFill/>
          </a:ln>
        </p:spPr>
        <p:txBody>
          <a:bodyPr wrap="none" anchor="t">
            <a:spAutoFit/>
          </a:bodyPr>
          <a:p>
            <a:pPr>
              <a:buFont typeface="Arial" panose="020B0604020202020204" pitchFamily="34" charset="0"/>
              <a:buNone/>
            </a:pPr>
            <a:r>
              <a:rPr lang="zh-CN" altLang="en-US" sz="6600" dirty="0">
                <a:solidFill>
                  <a:srgbClr val="FF0000"/>
                </a:solidFill>
                <a:latin typeface="Forte" pitchFamily="66" charset="0"/>
                <a:ea typeface="华文新魏" pitchFamily="2" charset="-122"/>
              </a:rPr>
              <a:t>红星照耀中国</a:t>
            </a:r>
            <a:endParaRPr lang="zh-CN" altLang="en-US" sz="6600" dirty="0">
              <a:solidFill>
                <a:srgbClr val="FF0000"/>
              </a:solidFill>
              <a:latin typeface="Forte" pitchFamily="66" charset="0"/>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graphicEl>
                                              <a:dgm id="{7991770C-6E9B-43D0-862A-18D9908D3DCE}"/>
                                            </p:graphicEl>
                                          </p:spTgt>
                                        </p:tgtEl>
                                        <p:attrNameLst>
                                          <p:attrName>style.visibility</p:attrName>
                                        </p:attrNameLst>
                                      </p:cBhvr>
                                      <p:to>
                                        <p:strVal val="visible"/>
                                      </p:to>
                                    </p:set>
                                    <p:animEffect transition="in" filter="wipe(down)">
                                      <p:cBhvr>
                                        <p:cTn id="7" dur="500"/>
                                        <p:tgtEl>
                                          <p:spTgt spid="2">
                                            <p:graphicEl>
                                              <a:dgm id="{7991770C-6E9B-43D0-862A-18D9908D3DCE}"/>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graphicEl>
                                              <a:dgm id="{59F59F4D-101F-4A7E-A05E-3AEC1273CE77}"/>
                                            </p:graphicEl>
                                          </p:spTgt>
                                        </p:tgtEl>
                                        <p:attrNameLst>
                                          <p:attrName>style.visibility</p:attrName>
                                        </p:attrNameLst>
                                      </p:cBhvr>
                                      <p:to>
                                        <p:strVal val="visible"/>
                                      </p:to>
                                    </p:set>
                                    <p:animEffect transition="in" filter="wipe(down)">
                                      <p:cBhvr>
                                        <p:cTn id="12" dur="500"/>
                                        <p:tgtEl>
                                          <p:spTgt spid="2">
                                            <p:graphicEl>
                                              <a:dgm id="{59F59F4D-101F-4A7E-A05E-3AEC1273CE77}"/>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
                                            <p:graphicEl>
                                              <a:dgm id="{A5BA6E9A-6584-4046-81DC-D7ED548C6F5F}"/>
                                            </p:graphicEl>
                                          </p:spTgt>
                                        </p:tgtEl>
                                        <p:attrNameLst>
                                          <p:attrName>style.visibility</p:attrName>
                                        </p:attrNameLst>
                                      </p:cBhvr>
                                      <p:to>
                                        <p:strVal val="visible"/>
                                      </p:to>
                                    </p:set>
                                    <p:animEffect transition="in" filter="wipe(down)">
                                      <p:cBhvr>
                                        <p:cTn id="15" dur="500"/>
                                        <p:tgtEl>
                                          <p:spTgt spid="2">
                                            <p:graphicEl>
                                              <a:dgm id="{A5BA6E9A-6584-4046-81DC-D7ED548C6F5F}"/>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
                                            <p:graphicEl>
                                              <a:dgm id="{406F1C15-F04A-415E-8D53-652311A34068}"/>
                                            </p:graphicEl>
                                          </p:spTgt>
                                        </p:tgtEl>
                                        <p:attrNameLst>
                                          <p:attrName>style.visibility</p:attrName>
                                        </p:attrNameLst>
                                      </p:cBhvr>
                                      <p:to>
                                        <p:strVal val="visible"/>
                                      </p:to>
                                    </p:set>
                                    <p:animEffect transition="in" filter="wipe(down)">
                                      <p:cBhvr>
                                        <p:cTn id="20" dur="500"/>
                                        <p:tgtEl>
                                          <p:spTgt spid="2">
                                            <p:graphicEl>
                                              <a:dgm id="{406F1C15-F04A-415E-8D53-652311A34068}"/>
                                            </p:graphic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
                                            <p:graphicEl>
                                              <a:dgm id="{3447D5D1-6A5A-45B6-92ED-D59C3B4039E3}"/>
                                            </p:graphicEl>
                                          </p:spTgt>
                                        </p:tgtEl>
                                        <p:attrNameLst>
                                          <p:attrName>style.visibility</p:attrName>
                                        </p:attrNameLst>
                                      </p:cBhvr>
                                      <p:to>
                                        <p:strVal val="visible"/>
                                      </p:to>
                                    </p:set>
                                    <p:animEffect transition="in" filter="wipe(down)">
                                      <p:cBhvr>
                                        <p:cTn id="23" dur="500"/>
                                        <p:tgtEl>
                                          <p:spTgt spid="2">
                                            <p:graphicEl>
                                              <a:dgm id="{3447D5D1-6A5A-45B6-92ED-D59C3B4039E3}"/>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
                                            <p:graphicEl>
                                              <a:dgm id="{062B8F9D-C895-48C7-8F0A-E24FE5B1153C}"/>
                                            </p:graphicEl>
                                          </p:spTgt>
                                        </p:tgtEl>
                                        <p:attrNameLst>
                                          <p:attrName>style.visibility</p:attrName>
                                        </p:attrNameLst>
                                      </p:cBhvr>
                                      <p:to>
                                        <p:strVal val="visible"/>
                                      </p:to>
                                    </p:set>
                                    <p:animEffect transition="in" filter="wipe(down)">
                                      <p:cBhvr>
                                        <p:cTn id="28" dur="500"/>
                                        <p:tgtEl>
                                          <p:spTgt spid="2">
                                            <p:graphicEl>
                                              <a:dgm id="{062B8F9D-C895-48C7-8F0A-E24FE5B1153C}"/>
                                            </p:graphic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
                                            <p:graphicEl>
                                              <a:dgm id="{9216F10F-CAFA-4099-BD70-5007B59C63F2}"/>
                                            </p:graphicEl>
                                          </p:spTgt>
                                        </p:tgtEl>
                                        <p:attrNameLst>
                                          <p:attrName>style.visibility</p:attrName>
                                        </p:attrNameLst>
                                      </p:cBhvr>
                                      <p:to>
                                        <p:strVal val="visible"/>
                                      </p:to>
                                    </p:set>
                                    <p:animEffect transition="in" filter="wipe(down)">
                                      <p:cBhvr>
                                        <p:cTn id="31" dur="500"/>
                                        <p:tgtEl>
                                          <p:spTgt spid="2">
                                            <p:graphicEl>
                                              <a:dgm id="{9216F10F-CAFA-4099-BD70-5007B59C63F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内容占位符 2"/>
          <p:cNvSpPr>
            <a:spLocks noGrp="1"/>
          </p:cNvSpPr>
          <p:nvPr>
            <p:ph idx="1"/>
          </p:nvPr>
        </p:nvSpPr>
        <p:spPr>
          <a:xfrm>
            <a:off x="628650" y="2226469"/>
            <a:ext cx="8033147" cy="3263504"/>
          </a:xfrm>
        </p:spPr>
        <p:txBody>
          <a:bodyPr/>
          <a:lstStyle/>
          <a:p>
            <a:pPr eaLnBrk="1" hangingPunct="1"/>
            <a:r>
              <a:rPr lang="zh-CN" altLang="en-US" sz="4500" b="1" smtClean="0">
                <a:solidFill>
                  <a:schemeClr val="tx1"/>
                </a:solidFill>
              </a:rPr>
              <a:t>其次，边读边注意梳理作品中事实的前因后果、发展线索。</a:t>
            </a:r>
            <a:endParaRPr lang="en-US" altLang="zh-CN" sz="4500" b="1" smtClean="0">
              <a:solidFill>
                <a:schemeClr val="tx1"/>
              </a:solidFill>
            </a:endParaRPr>
          </a:p>
          <a:p>
            <a:pPr marL="0" indent="0" eaLnBrk="1" hangingPunct="1">
              <a:buNone/>
            </a:pPr>
            <a:endParaRPr lang="en-US" altLang="zh-CN" sz="4500" b="1" smtClean="0">
              <a:solidFill>
                <a:schemeClr val="tx1"/>
              </a:solidFill>
            </a:endParaRPr>
          </a:p>
        </p:txBody>
      </p:sp>
      <p:pic>
        <p:nvPicPr>
          <p:cNvPr id="6" name="图片 5"/>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117044" y="4988674"/>
            <a:ext cx="2035826" cy="1639342"/>
          </a:xfrm>
          <a:prstGeom prst="rect">
            <a:avLst/>
          </a:prstGeom>
          <a:effectLst>
            <a:glow rad="127000">
              <a:schemeClr val="accent1">
                <a:alpha val="0"/>
              </a:schemeClr>
            </a:glow>
          </a:effectLst>
        </p:spPr>
      </p:pic>
      <p:pic>
        <p:nvPicPr>
          <p:cNvPr id="15362" name="Picture 2"/>
          <p:cNvPicPr>
            <a:picLocks noChangeAspect="1" noChangeArrowheads="1"/>
          </p:cNvPicPr>
          <p:nvPr/>
        </p:nvPicPr>
        <p:blipFill>
          <a:blip r:embed="rId2" cstate="print"/>
          <a:srcRect r="-26" b="1691"/>
          <a:stretch>
            <a:fillRect/>
          </a:stretch>
        </p:blipFill>
        <p:spPr bwMode="auto">
          <a:xfrm>
            <a:off x="36195" y="6590030"/>
            <a:ext cx="7791450" cy="247650"/>
          </a:xfrm>
          <a:prstGeom prst="rect">
            <a:avLst/>
          </a:prstGeom>
          <a:noFill/>
          <a:ln w="9525">
            <a:noFill/>
            <a:miter lim="800000"/>
            <a:headEnd/>
            <a:tailEnd/>
          </a:ln>
        </p:spPr>
      </p:pic>
      <p:sp>
        <p:nvSpPr>
          <p:cNvPr id="9" name="五角星 8"/>
          <p:cNvSpPr/>
          <p:nvPr/>
        </p:nvSpPr>
        <p:spPr>
          <a:xfrm>
            <a:off x="7550785" y="70485"/>
            <a:ext cx="1663700" cy="1729740"/>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86017" name="标题 1"/>
          <p:cNvSpPr>
            <a:spLocks noGrp="1"/>
          </p:cNvSpPr>
          <p:nvPr/>
        </p:nvSpPr>
        <p:spPr>
          <a:xfrm>
            <a:off x="36036" y="1099185"/>
            <a:ext cx="7886700" cy="701279"/>
          </a:xfrm>
          <a:prstGeom prst="rect">
            <a:avLst/>
          </a:prstGeom>
          <a:gradFill rotWithShape="1">
            <a:gsLst>
              <a:gs pos="0">
                <a:srgbClr val="61CC18"/>
              </a:gs>
              <a:gs pos="100000">
                <a:srgbClr val="FFFF99"/>
              </a:gs>
            </a:gsLst>
            <a:lin ang="5400000" scaled="1"/>
          </a:gradFill>
          <a:ln>
            <a:noFill/>
          </a:ln>
        </p:spPr>
        <p:txBody>
          <a:bodyPr vert="horz" wrap="square" lIns="91440" tIns="45720" rIns="91440" bIns="45720" numCol="1" anchor="ctr" anchorCtr="0" compatLnSpc="1"/>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r>
              <a:rPr lang="zh-CN" altLang="en-US" sz="4050" b="1" smtClean="0">
                <a:solidFill>
                  <a:srgbClr val="FF0000"/>
                </a:solidFill>
              </a:rPr>
              <a:t>纪实作品读书方法指导：</a:t>
            </a:r>
            <a:endParaRPr lang="zh-CN" altLang="en-US" sz="4050" b="1" smtClean="0">
              <a:solidFill>
                <a:srgbClr val="FF0000"/>
              </a:solidFill>
            </a:endParaRPr>
          </a:p>
        </p:txBody>
      </p:sp>
      <p:sp>
        <p:nvSpPr>
          <p:cNvPr id="2" name="标题 1"/>
          <p:cNvSpPr/>
          <p:nvPr>
            <p:ph type="title"/>
          </p:nvPr>
        </p:nvSpPr>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94210">
                                            <p:txEl>
                                              <p:pRg st="0" end="0"/>
                                            </p:txEl>
                                          </p:spTgt>
                                        </p:tgtEl>
                                        <p:attrNameLst>
                                          <p:attrName>style.visibility</p:attrName>
                                        </p:attrNameLst>
                                      </p:cBhvr>
                                      <p:to>
                                        <p:strVal val="visible"/>
                                      </p:to>
                                    </p:set>
                                    <p:animEffect transition="in" filter="fade">
                                      <p:cBhvr>
                                        <p:cTn id="7" dur="800" decel="100000"/>
                                        <p:tgtEl>
                                          <p:spTgt spid="94210">
                                            <p:txEl>
                                              <p:pRg st="0" end="0"/>
                                            </p:txEl>
                                          </p:spTgt>
                                        </p:tgtEl>
                                      </p:cBhvr>
                                    </p:animEffect>
                                    <p:anim calcmode="lin" valueType="num">
                                      <p:cBhvr>
                                        <p:cTn id="8" dur="800" decel="100000" fill="hold"/>
                                        <p:tgtEl>
                                          <p:spTgt spid="94210">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94210">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94210">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4210">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4210">
                                            <p:txEl>
                                              <p:pRg st="0" end="0"/>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内容占位符 2"/>
          <p:cNvSpPr>
            <a:spLocks noGrp="1"/>
          </p:cNvSpPr>
          <p:nvPr>
            <p:ph idx="1"/>
          </p:nvPr>
        </p:nvSpPr>
        <p:spPr>
          <a:xfrm>
            <a:off x="96441" y="2043113"/>
            <a:ext cx="8818959" cy="3263504"/>
          </a:xfrm>
          <a:ln w="57150" cmpd="thinThick">
            <a:solidFill>
              <a:srgbClr val="FF0000"/>
            </a:solidFill>
          </a:ln>
        </p:spPr>
        <p:txBody>
          <a:bodyPr/>
          <a:lstStyle/>
          <a:p>
            <a:pPr eaLnBrk="1" hangingPunct="1"/>
            <a:r>
              <a:rPr lang="zh-CN" altLang="en-US" sz="4050" b="1" smtClean="0">
                <a:solidFill>
                  <a:schemeClr val="tx1"/>
                </a:solidFill>
                <a:latin typeface="华文行楷"/>
                <a:ea typeface="华文行楷"/>
                <a:cs typeface="华文行楷"/>
              </a:rPr>
              <a:t>再次，把握作品中的“事实”之后，还要明白作者想用事实说什么“话”。</a:t>
            </a:r>
            <a:endParaRPr lang="en-US" altLang="zh-CN" sz="4050" b="1" smtClean="0">
              <a:solidFill>
                <a:srgbClr val="0000CC"/>
              </a:solidFill>
              <a:latin typeface="华文行楷"/>
              <a:ea typeface="华文行楷"/>
              <a:cs typeface="华文行楷"/>
            </a:endParaRPr>
          </a:p>
          <a:p>
            <a:pPr eaLnBrk="1" hangingPunct="1"/>
            <a:r>
              <a:rPr lang="zh-CN" altLang="en-US" sz="3000" smtClean="0">
                <a:solidFill>
                  <a:srgbClr val="0000CC"/>
                </a:solidFill>
                <a:latin typeface="华文行楷"/>
                <a:ea typeface="华文行楷"/>
                <a:cs typeface="华文行楷"/>
              </a:rPr>
              <a:t>如：斯诺在出发前“注射了凡是能够弄到的一切预防针”，为什么要这样做？想说明什么？他是带着疑虑出发去采访的，但采访结束后，他的态度和想法都改变了。</a:t>
            </a:r>
            <a:endParaRPr lang="zh-CN" altLang="en-US" sz="3000" smtClean="0">
              <a:solidFill>
                <a:srgbClr val="0000CC"/>
              </a:solidFill>
              <a:latin typeface="华文行楷"/>
              <a:ea typeface="华文行楷"/>
              <a:cs typeface="华文行楷"/>
            </a:endParaRPr>
          </a:p>
        </p:txBody>
      </p:sp>
      <p:sp>
        <p:nvSpPr>
          <p:cNvPr id="86017" name="标题 1"/>
          <p:cNvSpPr>
            <a:spLocks noGrp="1"/>
          </p:cNvSpPr>
          <p:nvPr/>
        </p:nvSpPr>
        <p:spPr>
          <a:xfrm>
            <a:off x="13176" y="848995"/>
            <a:ext cx="7886700" cy="701279"/>
          </a:xfrm>
          <a:prstGeom prst="rect">
            <a:avLst/>
          </a:prstGeom>
          <a:gradFill rotWithShape="1">
            <a:gsLst>
              <a:gs pos="0">
                <a:srgbClr val="61CC18"/>
              </a:gs>
              <a:gs pos="100000">
                <a:srgbClr val="FFFF99"/>
              </a:gs>
            </a:gsLst>
            <a:lin ang="5400000" scaled="1"/>
          </a:gradFill>
          <a:ln>
            <a:noFill/>
          </a:ln>
        </p:spPr>
        <p:txBody>
          <a:bodyPr vert="horz" wrap="square" lIns="91440" tIns="45720" rIns="91440" bIns="45720" numCol="1" anchor="ctr" anchorCtr="0" compatLnSpc="1"/>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r>
              <a:rPr lang="zh-CN" altLang="en-US" sz="4050" b="1" smtClean="0">
                <a:solidFill>
                  <a:srgbClr val="FF0000"/>
                </a:solidFill>
              </a:rPr>
              <a:t>纪实作品读书方法指导：</a:t>
            </a:r>
            <a:endParaRPr lang="zh-CN" altLang="en-US" sz="4050" b="1" smtClean="0">
              <a:solidFill>
                <a:srgbClr val="FF0000"/>
              </a:solidFill>
            </a:endParaRPr>
          </a:p>
        </p:txBody>
      </p:sp>
      <p:sp>
        <p:nvSpPr>
          <p:cNvPr id="2" name="标题 1"/>
          <p:cNvSpPr/>
          <p:nvPr>
            <p:ph type="title"/>
          </p:nvPr>
        </p:nvSpPr>
        <p:spPr/>
        <p:txBody>
          <a:bodyPr/>
          <a:p>
            <a:endParaRPr lang="zh-CN" altLang="en-US"/>
          </a:p>
        </p:txBody>
      </p:sp>
      <p:sp>
        <p:nvSpPr>
          <p:cNvPr id="9" name="五角星 8"/>
          <p:cNvSpPr/>
          <p:nvPr/>
        </p:nvSpPr>
        <p:spPr>
          <a:xfrm>
            <a:off x="7021513" y="0"/>
            <a:ext cx="2122487" cy="2132013"/>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内容占位符 2"/>
          <p:cNvSpPr>
            <a:spLocks noGrp="1"/>
          </p:cNvSpPr>
          <p:nvPr>
            <p:ph idx="1"/>
          </p:nvPr>
        </p:nvSpPr>
        <p:spPr>
          <a:xfrm>
            <a:off x="251222" y="1930004"/>
            <a:ext cx="8664178" cy="3612356"/>
          </a:xfrm>
          <a:solidFill>
            <a:srgbClr val="FFFFCC"/>
          </a:solidFill>
          <a:ln w="57150" cmpd="thinThick">
            <a:solidFill>
              <a:srgbClr val="FF0000"/>
            </a:solidFill>
          </a:ln>
        </p:spPr>
        <p:txBody>
          <a:bodyPr/>
          <a:lstStyle/>
          <a:p>
            <a:pPr eaLnBrk="1" hangingPunct="1">
              <a:lnSpc>
                <a:spcPct val="80000"/>
              </a:lnSpc>
            </a:pPr>
            <a:r>
              <a:rPr lang="zh-CN" altLang="en-US" sz="3600" b="1" smtClean="0">
                <a:solidFill>
                  <a:schemeClr val="tx1"/>
                </a:solidFill>
                <a:latin typeface="华文行楷"/>
                <a:ea typeface="华文行楷"/>
                <a:cs typeface="华文行楷"/>
              </a:rPr>
              <a:t>最后，阅读纪实作品，最终是要从中获得启迪，用来指导自己的学习与生活。</a:t>
            </a:r>
            <a:endParaRPr lang="en-US" altLang="zh-CN" sz="3600" b="1" smtClean="0">
              <a:solidFill>
                <a:srgbClr val="FF0000"/>
              </a:solidFill>
              <a:latin typeface="华文行楷"/>
              <a:ea typeface="华文行楷"/>
              <a:cs typeface="华文行楷"/>
            </a:endParaRPr>
          </a:p>
          <a:p>
            <a:pPr eaLnBrk="1" hangingPunct="1">
              <a:lnSpc>
                <a:spcPct val="80000"/>
              </a:lnSpc>
            </a:pPr>
            <a:r>
              <a:rPr lang="zh-CN" altLang="en-US" sz="3000" smtClean="0">
                <a:solidFill>
                  <a:srgbClr val="0000CC"/>
                </a:solidFill>
                <a:latin typeface="华文行楷"/>
                <a:ea typeface="华文行楷"/>
                <a:cs typeface="华文行楷"/>
              </a:rPr>
              <a:t>    阅读</a:t>
            </a:r>
            <a:r>
              <a:rPr lang="en-US" altLang="zh-CN" sz="3000" smtClean="0">
                <a:solidFill>
                  <a:srgbClr val="0000CC"/>
                </a:solidFill>
                <a:latin typeface="华文行楷"/>
                <a:ea typeface="华文行楷"/>
                <a:cs typeface="华文行楷"/>
              </a:rPr>
              <a:t>《</a:t>
            </a:r>
            <a:r>
              <a:rPr lang="zh-CN" altLang="en-US" sz="3000" smtClean="0">
                <a:solidFill>
                  <a:srgbClr val="0000CC"/>
                </a:solidFill>
                <a:latin typeface="华文行楷"/>
                <a:ea typeface="华文行楷"/>
                <a:cs typeface="华文行楷"/>
              </a:rPr>
              <a:t>红星照耀中国</a:t>
            </a:r>
            <a:r>
              <a:rPr lang="en-US" altLang="zh-CN" sz="3000" smtClean="0">
                <a:solidFill>
                  <a:srgbClr val="0000CC"/>
                </a:solidFill>
                <a:latin typeface="华文行楷"/>
                <a:ea typeface="华文行楷"/>
                <a:cs typeface="华文行楷"/>
              </a:rPr>
              <a:t>》</a:t>
            </a:r>
            <a:r>
              <a:rPr lang="zh-CN" altLang="en-US" sz="3000" smtClean="0">
                <a:solidFill>
                  <a:srgbClr val="0000CC"/>
                </a:solidFill>
                <a:latin typeface="华文行楷"/>
                <a:ea typeface="华文行楷"/>
                <a:cs typeface="华文行楷"/>
              </a:rPr>
              <a:t>，</a:t>
            </a:r>
            <a:r>
              <a:rPr lang="zh-CN" altLang="en-US" sz="3000" smtClean="0">
                <a:solidFill>
                  <a:srgbClr val="FF0000"/>
                </a:solidFill>
                <a:latin typeface="华文行楷"/>
                <a:ea typeface="华文行楷"/>
                <a:cs typeface="华文行楷"/>
              </a:rPr>
              <a:t>首先</a:t>
            </a:r>
            <a:r>
              <a:rPr lang="zh-CN" altLang="en-US" sz="3000" smtClean="0">
                <a:solidFill>
                  <a:srgbClr val="0000CC"/>
                </a:solidFill>
                <a:latin typeface="华文行楷"/>
                <a:ea typeface="华文行楷"/>
                <a:cs typeface="华文行楷"/>
              </a:rPr>
              <a:t>应该从中国共产党人和红军为国家和民族的命运浴血奋战的历史中汲取营养；</a:t>
            </a:r>
            <a:r>
              <a:rPr lang="zh-CN" altLang="en-US" sz="3000" smtClean="0">
                <a:solidFill>
                  <a:srgbClr val="FF0000"/>
                </a:solidFill>
                <a:latin typeface="华文行楷"/>
                <a:ea typeface="华文行楷"/>
                <a:cs typeface="华文行楷"/>
              </a:rPr>
              <a:t>其次</a:t>
            </a:r>
            <a:r>
              <a:rPr lang="zh-CN" altLang="en-US" sz="3000" smtClean="0">
                <a:solidFill>
                  <a:srgbClr val="0000CC"/>
                </a:solidFill>
                <a:latin typeface="华文行楷"/>
                <a:ea typeface="华文行楷"/>
                <a:cs typeface="华文行楷"/>
              </a:rPr>
              <a:t>要学习作者斯诺作为新闻记者的敬业精神和探求真理的可贵勇气；</a:t>
            </a:r>
            <a:r>
              <a:rPr lang="zh-CN" altLang="en-US" sz="3000" smtClean="0">
                <a:solidFill>
                  <a:srgbClr val="FF0000"/>
                </a:solidFill>
                <a:latin typeface="华文行楷"/>
                <a:ea typeface="华文行楷"/>
                <a:cs typeface="华文行楷"/>
              </a:rPr>
              <a:t>再次</a:t>
            </a:r>
            <a:r>
              <a:rPr lang="zh-CN" altLang="en-US" sz="3000" smtClean="0">
                <a:solidFill>
                  <a:srgbClr val="0000CC"/>
                </a:solidFill>
                <a:latin typeface="华文行楷"/>
                <a:ea typeface="华文行楷"/>
                <a:cs typeface="华文行楷"/>
              </a:rPr>
              <a:t>要善于参考相关资料，并联系当今的社会实际进行分析和思考。</a:t>
            </a:r>
            <a:endParaRPr lang="zh-CN" altLang="en-US" sz="3000" smtClean="0">
              <a:solidFill>
                <a:srgbClr val="0000CC"/>
              </a:solidFill>
              <a:latin typeface="华文行楷"/>
              <a:ea typeface="华文行楷"/>
              <a:cs typeface="华文行楷"/>
            </a:endParaRPr>
          </a:p>
        </p:txBody>
      </p:sp>
      <p:sp>
        <p:nvSpPr>
          <p:cNvPr id="86017" name="标题 1"/>
          <p:cNvSpPr>
            <a:spLocks noGrp="1"/>
          </p:cNvSpPr>
          <p:nvPr/>
        </p:nvSpPr>
        <p:spPr>
          <a:xfrm>
            <a:off x="8096" y="835025"/>
            <a:ext cx="7886700" cy="701279"/>
          </a:xfrm>
          <a:prstGeom prst="rect">
            <a:avLst/>
          </a:prstGeom>
          <a:gradFill rotWithShape="1">
            <a:gsLst>
              <a:gs pos="0">
                <a:srgbClr val="61CC18"/>
              </a:gs>
              <a:gs pos="100000">
                <a:srgbClr val="FFFF99"/>
              </a:gs>
            </a:gsLst>
            <a:lin ang="5400000" scaled="1"/>
          </a:gradFill>
          <a:ln>
            <a:noFill/>
          </a:ln>
        </p:spPr>
        <p:txBody>
          <a:bodyPr vert="horz" wrap="square" lIns="91440" tIns="45720" rIns="91440" bIns="45720" numCol="1" anchor="ctr" anchorCtr="0" compatLnSpc="1"/>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r>
              <a:rPr lang="zh-CN" altLang="en-US" sz="4050" b="1" smtClean="0">
                <a:solidFill>
                  <a:srgbClr val="FF0000"/>
                </a:solidFill>
              </a:rPr>
              <a:t>纪实作品读书方法指导：</a:t>
            </a:r>
            <a:endParaRPr lang="zh-CN" altLang="en-US" sz="4050" b="1" smtClean="0">
              <a:solidFill>
                <a:srgbClr val="FF0000"/>
              </a:solidFill>
            </a:endParaRPr>
          </a:p>
        </p:txBody>
      </p:sp>
      <p:sp>
        <p:nvSpPr>
          <p:cNvPr id="9" name="五角星 8"/>
          <p:cNvSpPr/>
          <p:nvPr/>
        </p:nvSpPr>
        <p:spPr>
          <a:xfrm>
            <a:off x="7383780" y="0"/>
            <a:ext cx="1760220" cy="1536700"/>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p:txBody>
          <a:bodyPr/>
          <a:p>
            <a:r>
              <a:rPr lang="zh-CN" altLang="en-US"/>
              <a:t>读故事，知人物</a:t>
            </a:r>
            <a:endParaRPr lang="zh-CN" altLang="en-US"/>
          </a:p>
        </p:txBody>
      </p:sp>
      <p:sp>
        <p:nvSpPr>
          <p:cNvPr id="4" name="日期占位符 3"/>
          <p:cNvSpPr>
            <a:spLocks noGrp="1"/>
          </p:cNvSpPr>
          <p:nvPr>
            <p:ph type="dt" sz="half" idx="10"/>
          </p:nvPr>
        </p:nvSpPr>
        <p:spPr/>
        <p:txBody>
          <a:bodyPr/>
          <a:p>
            <a:pPr>
              <a:defRPr/>
            </a:pPr>
            <a:fld id="{87B173EA-0868-4DA0-9C54-B7C08AB3EF41}"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9" name="五角星 8"/>
          <p:cNvSpPr/>
          <p:nvPr/>
        </p:nvSpPr>
        <p:spPr>
          <a:xfrm>
            <a:off x="7021513" y="0"/>
            <a:ext cx="2122487" cy="2132013"/>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6" name="图片 5"/>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117044" y="4988674"/>
            <a:ext cx="2035826" cy="1639342"/>
          </a:xfrm>
          <a:prstGeom prst="rect">
            <a:avLst/>
          </a:prstGeom>
          <a:effectLst>
            <a:glow rad="127000">
              <a:schemeClr val="accent1">
                <a:alpha val="0"/>
              </a:schemeClr>
            </a:glow>
          </a:effectLst>
        </p:spPr>
      </p:pic>
      <p:sp>
        <p:nvSpPr>
          <p:cNvPr id="10" name="内容占位符 9"/>
          <p:cNvSpPr/>
          <p:nvPr>
            <p:ph idx="1"/>
          </p:nvPr>
        </p:nvSpPr>
        <p:spPr/>
        <p:txBody>
          <a:bodyPr/>
          <a:p>
            <a:r>
              <a:rPr lang="zh-CN" altLang="en-US"/>
              <a:t>（一）选读汇报。学生选取书中报道人物的任意章节，速读，摘记人物的主要经历，标注最让人感动的故事或细节，说出自己的阅读感受。 </a:t>
            </a:r>
            <a:endParaRPr lang="zh-CN" altLang="en-US"/>
          </a:p>
        </p:txBody>
      </p:sp>
      <p:sp>
        <p:nvSpPr>
          <p:cNvPr id="36869" name="Text Box 5"/>
          <p:cNvSpPr txBox="1">
            <a:spLocks noChangeArrowheads="1"/>
          </p:cNvSpPr>
          <p:nvPr/>
        </p:nvSpPr>
        <p:spPr bwMode="auto">
          <a:xfrm>
            <a:off x="2627313" y="5084763"/>
            <a:ext cx="3816350" cy="1006475"/>
          </a:xfrm>
          <a:prstGeom prst="rect">
            <a:avLst/>
          </a:prstGeom>
          <a:noFill/>
          <a:ln w="9525">
            <a:noFill/>
            <a:miter lim="800000"/>
          </a:ln>
          <a:effectLst/>
        </p:spPr>
        <p:txBody>
          <a:bodyPr>
            <a:spAutoFit/>
          </a:bodyPr>
          <a:p>
            <a:pPr>
              <a:spcBef>
                <a:spcPct val="50000"/>
              </a:spcBef>
            </a:pPr>
            <a:r>
              <a:rPr lang="zh-CN" altLang="en-US" sz="6000" b="1">
                <a:solidFill>
                  <a:srgbClr val="003300"/>
                </a:solidFill>
                <a:latin typeface="黑体" panose="02010609060101010101" pitchFamily="49" charset="-122"/>
                <a:ea typeface="黑体" panose="02010609060101010101" pitchFamily="49" charset="-122"/>
              </a:rPr>
              <a:t>自主</a:t>
            </a:r>
            <a:r>
              <a:rPr lang="en-US" altLang="zh-CN" sz="6000" b="1">
                <a:solidFill>
                  <a:srgbClr val="003300"/>
                </a:solidFill>
                <a:latin typeface="黑体" panose="02010609060101010101" pitchFamily="49" charset="-122"/>
                <a:ea typeface="黑体" panose="02010609060101010101" pitchFamily="49" charset="-122"/>
              </a:rPr>
              <a:t>+</a:t>
            </a:r>
            <a:r>
              <a:rPr lang="zh-CN" altLang="en-US" sz="6000" b="1">
                <a:solidFill>
                  <a:srgbClr val="003300"/>
                </a:solidFill>
                <a:latin typeface="黑体" panose="02010609060101010101" pitchFamily="49" charset="-122"/>
                <a:ea typeface="黑体" panose="02010609060101010101" pitchFamily="49" charset="-122"/>
              </a:rPr>
              <a:t>合作</a:t>
            </a:r>
            <a:endParaRPr lang="zh-CN" altLang="en-US" sz="6000" b="1">
              <a:solidFill>
                <a:srgbClr val="003300"/>
              </a:solidFill>
              <a:latin typeface="黑体" panose="02010609060101010101" pitchFamily="49" charset="-122"/>
              <a:ea typeface="黑体" panose="02010609060101010101" pitchFamily="49"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1"/>
          <p:cNvSpPr>
            <a:spLocks noGrp="1"/>
          </p:cNvSpPr>
          <p:nvPr>
            <p:ph type="title"/>
          </p:nvPr>
        </p:nvSpPr>
        <p:spPr/>
        <p:txBody>
          <a:bodyPr wrap="square" lIns="91440" tIns="45720" rIns="91440" bIns="45720" anchor="ctr"/>
          <a:p>
            <a:pPr algn="l"/>
            <a:r>
              <a:rPr lang="zh-CN" altLang="en-US" dirty="0">
                <a:ea typeface="宋体" panose="02010600030101010101" pitchFamily="2" charset="-122"/>
              </a:rPr>
              <a:t>示例</a:t>
            </a:r>
            <a:endParaRPr lang="zh-CN" altLang="en-US" dirty="0">
              <a:ea typeface="宋体" panose="02010600030101010101" pitchFamily="2" charset="-122"/>
            </a:endParaRPr>
          </a:p>
        </p:txBody>
      </p:sp>
      <p:sp>
        <p:nvSpPr>
          <p:cNvPr id="9219" name="内容占位符 2"/>
          <p:cNvSpPr>
            <a:spLocks noGrp="1"/>
          </p:cNvSpPr>
          <p:nvPr>
            <p:ph idx="1"/>
          </p:nvPr>
        </p:nvSpPr>
        <p:spPr>
          <a:xfrm>
            <a:off x="457200" y="1600200"/>
            <a:ext cx="8147050" cy="965200"/>
          </a:xfrm>
        </p:spPr>
        <p:txBody>
          <a:bodyPr wrap="square" lIns="91440" tIns="45720" rIns="91440" bIns="45720" anchor="t"/>
          <a:p>
            <a:r>
              <a:rPr lang="zh-CN" altLang="en-US" b="1" dirty="0">
                <a:solidFill>
                  <a:srgbClr val="FF0000"/>
                </a:solidFill>
                <a:ea typeface="宋体" panose="02010600030101010101" pitchFamily="2" charset="-122"/>
              </a:rPr>
              <a:t>阅读</a:t>
            </a:r>
            <a:r>
              <a:rPr lang="en-US" altLang="zh-CN" b="1" dirty="0">
                <a:solidFill>
                  <a:srgbClr val="FF0000"/>
                </a:solidFill>
                <a:ea typeface="宋体" panose="02010600030101010101" pitchFamily="2" charset="-122"/>
              </a:rPr>
              <a:t>《</a:t>
            </a:r>
            <a:r>
              <a:rPr lang="zh-CN" altLang="en-US" b="1" dirty="0">
                <a:solidFill>
                  <a:srgbClr val="FF0000"/>
                </a:solidFill>
                <a:ea typeface="宋体" panose="02010600030101010101" pitchFamily="2" charset="-122"/>
              </a:rPr>
              <a:t>造反者</a:t>
            </a:r>
            <a:r>
              <a:rPr lang="en-US" altLang="zh-CN" b="1" dirty="0">
                <a:solidFill>
                  <a:srgbClr val="FF0000"/>
                </a:solidFill>
                <a:ea typeface="宋体" panose="02010600030101010101" pitchFamily="2" charset="-122"/>
              </a:rPr>
              <a:t>》</a:t>
            </a:r>
            <a:r>
              <a:rPr lang="zh-CN" altLang="en-US" b="1" dirty="0">
                <a:solidFill>
                  <a:srgbClr val="FF0000"/>
                </a:solidFill>
                <a:ea typeface="宋体" panose="02010600030101010101" pitchFamily="2" charset="-122"/>
              </a:rPr>
              <a:t>选段</a:t>
            </a:r>
            <a:r>
              <a:rPr lang="en-US" altLang="zh-CN" b="1" dirty="0">
                <a:solidFill>
                  <a:srgbClr val="FF0000"/>
                </a:solidFill>
                <a:ea typeface="宋体" panose="02010600030101010101" pitchFamily="2" charset="-122"/>
              </a:rPr>
              <a:t>46</a:t>
            </a:r>
            <a:r>
              <a:rPr lang="zh-CN" altLang="en-US" b="1" dirty="0">
                <a:solidFill>
                  <a:srgbClr val="FF0000"/>
                </a:solidFill>
                <a:ea typeface="宋体" panose="02010600030101010101" pitchFamily="2" charset="-122"/>
              </a:rPr>
              <a:t>页</a:t>
            </a:r>
            <a:r>
              <a:rPr lang="en-US" altLang="zh-CN" b="1" dirty="0">
                <a:solidFill>
                  <a:srgbClr val="FF0000"/>
                </a:solidFill>
                <a:ea typeface="宋体" panose="02010600030101010101" pitchFamily="2" charset="-122"/>
              </a:rPr>
              <a:t>—53</a:t>
            </a:r>
            <a:r>
              <a:rPr lang="zh-CN" altLang="en-US" b="1" dirty="0">
                <a:solidFill>
                  <a:srgbClr val="FF0000"/>
                </a:solidFill>
                <a:ea typeface="宋体" panose="02010600030101010101" pitchFamily="2" charset="-122"/>
              </a:rPr>
              <a:t>页：</a:t>
            </a:r>
            <a:endParaRPr lang="en-US" altLang="zh-CN" b="1" dirty="0">
              <a:solidFill>
                <a:srgbClr val="FF0000"/>
              </a:solidFill>
              <a:ea typeface="宋体" panose="02010600030101010101" pitchFamily="2" charset="-122"/>
            </a:endParaRPr>
          </a:p>
          <a:p>
            <a:endParaRPr lang="en-US" altLang="zh-CN" b="1" dirty="0">
              <a:ea typeface="宋体" panose="02010600030101010101" pitchFamily="2" charset="-122"/>
            </a:endParaRPr>
          </a:p>
          <a:p>
            <a:pPr>
              <a:buNone/>
            </a:pPr>
            <a:r>
              <a:rPr lang="zh-CN" altLang="en-US" b="1" dirty="0">
                <a:ea typeface="宋体" panose="02010600030101010101" pitchFamily="2" charset="-122"/>
              </a:rPr>
              <a:t>     </a:t>
            </a:r>
            <a:r>
              <a:rPr lang="en-US" altLang="zh-CN" b="1" dirty="0">
                <a:ea typeface="宋体" panose="02010600030101010101" pitchFamily="2" charset="-122"/>
              </a:rPr>
              <a:t>1.</a:t>
            </a:r>
            <a:r>
              <a:rPr lang="zh-CN" altLang="en-US" b="1" dirty="0">
                <a:ea typeface="宋体" panose="02010600030101010101" pitchFamily="2" charset="-122"/>
              </a:rPr>
              <a:t>圈画梳理周恩来的这段经历。</a:t>
            </a:r>
            <a:endParaRPr lang="en-US" altLang="zh-CN" b="1" dirty="0">
              <a:ea typeface="宋体" panose="02010600030101010101" pitchFamily="2" charset="-122"/>
            </a:endParaRPr>
          </a:p>
          <a:p>
            <a:endParaRPr lang="en-US" altLang="zh-CN" b="1" dirty="0">
              <a:ea typeface="宋体" panose="02010600030101010101" pitchFamily="2" charset="-122"/>
            </a:endParaRPr>
          </a:p>
          <a:p>
            <a:pPr>
              <a:buNone/>
            </a:pPr>
            <a:endParaRPr lang="zh-CN" altLang="en-US" b="1" dirty="0">
              <a:ea typeface="宋体" panose="02010600030101010101" pitchFamily="2" charset="-122"/>
            </a:endParaRPr>
          </a:p>
        </p:txBody>
      </p:sp>
      <p:sp>
        <p:nvSpPr>
          <p:cNvPr id="4" name="矩形 3"/>
          <p:cNvSpPr/>
          <p:nvPr/>
        </p:nvSpPr>
        <p:spPr>
          <a:xfrm>
            <a:off x="457200" y="3960813"/>
            <a:ext cx="7848600" cy="1076325"/>
          </a:xfrm>
          <a:prstGeom prst="rect">
            <a:avLst/>
          </a:prstGeom>
          <a:noFill/>
          <a:ln w="9525">
            <a:noFill/>
          </a:ln>
        </p:spPr>
        <p:txBody>
          <a:bodyPr anchor="t">
            <a:spAutoFit/>
          </a:bodyPr>
          <a:p>
            <a:r>
              <a:rPr lang="en-US" altLang="zh-CN" sz="3200" b="1" dirty="0">
                <a:latin typeface="Arial" panose="020B0604020202020204" pitchFamily="34" charset="0"/>
              </a:rPr>
              <a:t>    2.</a:t>
            </a:r>
            <a:r>
              <a:rPr lang="zh-CN" altLang="zh-CN" sz="3200" b="1" dirty="0">
                <a:latin typeface="Arial" panose="020B0604020202020204" pitchFamily="34" charset="0"/>
              </a:rPr>
              <a:t>除了让你了解了关于周恩来的事实之外， 你读到</a:t>
            </a:r>
            <a:r>
              <a:rPr lang="zh-CN" altLang="en-US" sz="3200" b="1" dirty="0">
                <a:latin typeface="Arial" panose="020B0604020202020204" pitchFamily="34" charset="0"/>
              </a:rPr>
              <a:t>作者对周恩来什么样的态度</a:t>
            </a:r>
            <a:r>
              <a:rPr lang="zh-CN" altLang="zh-CN" sz="3200" b="1" dirty="0">
                <a:latin typeface="Arial" panose="020B0604020202020204" pitchFamily="34" charset="0"/>
              </a:rPr>
              <a:t>？</a:t>
            </a:r>
            <a:endParaRPr lang="zh-CN" altLang="en-US" sz="3200" b="1" dirty="0">
              <a:latin typeface="Arial" panose="020B0604020202020204" pitchFamily="34" charset="0"/>
            </a:endParaRPr>
          </a:p>
        </p:txBody>
      </p:sp>
      <p:sp>
        <p:nvSpPr>
          <p:cNvPr id="9" name="五角星 8"/>
          <p:cNvSpPr/>
          <p:nvPr/>
        </p:nvSpPr>
        <p:spPr>
          <a:xfrm>
            <a:off x="7383780" y="0"/>
            <a:ext cx="1760220" cy="1536700"/>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6" name="图片 5"/>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103074" y="5182984"/>
            <a:ext cx="2035826" cy="1639342"/>
          </a:xfrm>
          <a:prstGeom prst="rect">
            <a:avLst/>
          </a:prstGeom>
          <a:effectLst>
            <a:glow rad="127000">
              <a:schemeClr val="accent1">
                <a:alpha val="0"/>
              </a:schemeClr>
            </a:glo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219">
                                            <p:txEl>
                                              <p:charRg st="12" end="22"/>
                                            </p:txEl>
                                          </p:spTgt>
                                        </p:tgtEl>
                                        <p:attrNameLst>
                                          <p:attrName>style.visibility</p:attrName>
                                        </p:attrNameLst>
                                      </p:cBhvr>
                                      <p:to>
                                        <p:strVal val="visible"/>
                                      </p:to>
                                    </p:set>
                                    <p:animEffect transition="in" filter="box(in)">
                                      <p:cBhvr>
                                        <p:cTn id="7" dur="500"/>
                                        <p:tgtEl>
                                          <p:spTgt spid="9219">
                                            <p:txEl>
                                              <p:charRg st="12"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内容占位符 2"/>
          <p:cNvSpPr>
            <a:spLocks noGrp="1"/>
          </p:cNvSpPr>
          <p:nvPr>
            <p:ph idx="1"/>
          </p:nvPr>
        </p:nvSpPr>
        <p:spPr>
          <a:xfrm>
            <a:off x="325438" y="349250"/>
            <a:ext cx="8712200" cy="4492625"/>
          </a:xfrm>
        </p:spPr>
        <p:txBody>
          <a:bodyPr anchor="t"/>
          <a:p>
            <a:r>
              <a:rPr lang="zh-CN" altLang="en-US" sz="2400" b="1">
                <a:ea typeface="宋体" panose="02010600030101010101" pitchFamily="2" charset="-122"/>
              </a:rPr>
              <a:t>周恩来，1898.3.5出生于一个官僚家庭。</a:t>
            </a:r>
            <a:endParaRPr lang="zh-CN" altLang="en-US" sz="2400" b="1">
              <a:ea typeface="宋体" panose="02010600030101010101" pitchFamily="2" charset="-122"/>
            </a:endParaRPr>
          </a:p>
          <a:p>
            <a:r>
              <a:rPr lang="zh-CN" altLang="en-US" sz="2400" b="1">
                <a:ea typeface="宋体" panose="02010600030101010101" pitchFamily="2" charset="-122"/>
              </a:rPr>
              <a:t>曾就读于南开中学，南开大学三年都是奖学金维持生计，成绩优异。</a:t>
            </a:r>
            <a:endParaRPr lang="zh-CN" altLang="en-US" sz="2400" b="1">
              <a:ea typeface="宋体" panose="02010600030101010101" pitchFamily="2" charset="-122"/>
            </a:endParaRPr>
          </a:p>
          <a:p>
            <a:r>
              <a:rPr lang="zh-CN" altLang="en-US" sz="2400" b="1">
                <a:ea typeface="宋体" panose="02010600030101010101" pitchFamily="2" charset="-122"/>
              </a:rPr>
              <a:t>1919年在天津参加五四运动，遭逮捕，关了一年监牢。</a:t>
            </a:r>
            <a:endParaRPr lang="zh-CN" altLang="en-US" sz="2400" b="1">
              <a:ea typeface="宋体" panose="02010600030101010101" pitchFamily="2" charset="-122"/>
            </a:endParaRPr>
          </a:p>
          <a:p>
            <a:r>
              <a:rPr lang="zh-CN" altLang="en-US" sz="2400" b="1">
                <a:ea typeface="宋体" panose="02010600030101010101" pitchFamily="2" charset="-122"/>
              </a:rPr>
              <a:t>获释后去法国，在巴黎帮助组织共产党，在巴黎学习两年，去英国几个月又回到法国，接着又去德国学习了一年。</a:t>
            </a:r>
            <a:endParaRPr lang="zh-CN" altLang="en-US" sz="2400" b="1">
              <a:ea typeface="宋体" panose="02010600030101010101" pitchFamily="2" charset="-122"/>
            </a:endParaRPr>
          </a:p>
          <a:p>
            <a:r>
              <a:rPr lang="zh-CN" altLang="en-US" sz="2400" b="1">
                <a:ea typeface="宋体" panose="02010600030101010101" pitchFamily="2" charset="-122"/>
              </a:rPr>
              <a:t>1924年回国，作为一个著名的革命组织者与孙中山会合。</a:t>
            </a:r>
            <a:endParaRPr lang="zh-CN" altLang="en-US" sz="2400" b="1">
              <a:ea typeface="宋体" panose="02010600030101010101" pitchFamily="2" charset="-122"/>
            </a:endParaRPr>
          </a:p>
          <a:p>
            <a:r>
              <a:rPr lang="zh-CN" altLang="en-US" sz="2400" b="1">
                <a:ea typeface="宋体" panose="02010600030101010101" pitchFamily="2" charset="-122"/>
              </a:rPr>
              <a:t>26岁成为黄埔军校政治部主任。</a:t>
            </a:r>
            <a:endParaRPr lang="zh-CN" altLang="en-US" sz="2400" b="1">
              <a:ea typeface="宋体" panose="02010600030101010101" pitchFamily="2" charset="-122"/>
            </a:endParaRPr>
          </a:p>
          <a:p>
            <a:r>
              <a:rPr lang="zh-CN" altLang="en-US" sz="2400" b="1">
                <a:ea typeface="宋体" panose="02010600030101010101" pitchFamily="2" charset="-122"/>
              </a:rPr>
              <a:t>28岁在上海和赵世炎等人组织工人纠察队。</a:t>
            </a:r>
            <a:endParaRPr lang="zh-CN" altLang="en-US" sz="2400" b="1">
              <a:ea typeface="宋体" panose="02010600030101010101" pitchFamily="2" charset="-122"/>
            </a:endParaRPr>
          </a:p>
          <a:p>
            <a:r>
              <a:rPr lang="zh-CN" altLang="en-US" sz="2400" b="1">
                <a:ea typeface="宋体" panose="02010600030101010101" pitchFamily="2" charset="-122"/>
              </a:rPr>
              <a:t>1927年，</a:t>
            </a:r>
            <a:r>
              <a:rPr lang="en-US" altLang="zh-CN" sz="2400" b="1"/>
              <a:t>29</a:t>
            </a:r>
            <a:r>
              <a:rPr lang="zh-CN" altLang="en-US" sz="2400" b="1">
                <a:ea typeface="宋体" panose="02010600030101010101" pitchFamily="2" charset="-122"/>
              </a:rPr>
              <a:t>岁组织工人起义成功，8月组织南昌起义</a:t>
            </a:r>
            <a:endParaRPr lang="zh-CN" altLang="en-US" sz="2400" b="1">
              <a:ea typeface="宋体" panose="02010600030101010101" pitchFamily="2" charset="-122"/>
            </a:endParaRPr>
          </a:p>
          <a:p>
            <a:r>
              <a:rPr lang="zh-CN" altLang="en-US" sz="2400" b="1">
                <a:ea typeface="宋体" panose="02010600030101010101" pitchFamily="2" charset="-122"/>
              </a:rPr>
              <a:t>1931年进入江西和福建的苏区，任中国工农红军总政委兼第一方面军政委，中央革命军事委员会副主席。</a:t>
            </a:r>
            <a:endParaRPr lang="zh-CN" altLang="en-US" sz="2400" b="1">
              <a:ea typeface="宋体" panose="02010600030101010101" pitchFamily="2" charset="-122"/>
            </a:endParaRPr>
          </a:p>
          <a:p>
            <a:r>
              <a:rPr lang="zh-CN" altLang="en-US" sz="2400" b="1">
                <a:ea typeface="宋体" panose="02010600030101010101" pitchFamily="2" charset="-122"/>
              </a:rPr>
              <a:t>后来重病，长征到了西北苏区 。</a:t>
            </a:r>
            <a:endParaRPr lang="zh-CN" altLang="en-US" sz="2400" b="1">
              <a:ea typeface="宋体" panose="02010600030101010101" pitchFamily="2" charset="-122"/>
            </a:endParaRPr>
          </a:p>
        </p:txBody>
      </p:sp>
      <p:pic>
        <p:nvPicPr>
          <p:cNvPr id="15362" name="Picture 2"/>
          <p:cNvPicPr>
            <a:picLocks noChangeAspect="1" noChangeArrowheads="1"/>
          </p:cNvPicPr>
          <p:nvPr/>
        </p:nvPicPr>
        <p:blipFill>
          <a:blip r:embed="rId1" cstate="print"/>
          <a:srcRect r="-26" b="1691"/>
          <a:stretch>
            <a:fillRect/>
          </a:stretch>
        </p:blipFill>
        <p:spPr bwMode="auto">
          <a:xfrm>
            <a:off x="0" y="6627813"/>
            <a:ext cx="7380288" cy="230187"/>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内容占位符 2"/>
          <p:cNvSpPr>
            <a:spLocks noGrp="1"/>
          </p:cNvSpPr>
          <p:nvPr>
            <p:ph idx="1"/>
          </p:nvPr>
        </p:nvSpPr>
        <p:spPr>
          <a:xfrm>
            <a:off x="0" y="260350"/>
            <a:ext cx="6300788" cy="6048375"/>
          </a:xfrm>
          <a:solidFill>
            <a:schemeClr val="bg1"/>
          </a:solidFill>
        </p:spPr>
        <p:txBody>
          <a:bodyPr wrap="square" lIns="91440" tIns="45720" rIns="91440" bIns="45720" anchor="t"/>
          <a:p>
            <a:pPr>
              <a:buNone/>
            </a:pPr>
            <a:r>
              <a:rPr lang="zh-CN" altLang="en-US" sz="2800" b="1" dirty="0">
                <a:ea typeface="宋体" panose="02010600030101010101" pitchFamily="2" charset="-122"/>
              </a:rPr>
              <a:t>             他是一个传奇式的人物。他个子清瘦，中等身材，骨骼小而结实，尽管胡子又长又黑，外表上仍不脱孩子气，又大又深的眼睛富于热情。他确乎有一种吸引力，似乎是羞怯、个人的魅力和领袖的自信的奇怪混合的产物。</a:t>
            </a:r>
            <a:r>
              <a:rPr lang="en-US" altLang="zh-CN" sz="2800" b="1" dirty="0">
                <a:ea typeface="宋体" panose="02010600030101010101" pitchFamily="2" charset="-122"/>
              </a:rPr>
              <a:t>……</a:t>
            </a:r>
            <a:r>
              <a:rPr lang="zh-CN" altLang="en-US" sz="2800" b="1" dirty="0">
                <a:ea typeface="宋体" panose="02010600030101010101" pitchFamily="2" charset="-122"/>
              </a:rPr>
              <a:t>他使我感到兴趣，还有一个特别的原因。</a:t>
            </a:r>
            <a:r>
              <a:rPr lang="zh-CN" altLang="en-US" sz="2800" b="1" dirty="0">
                <a:solidFill>
                  <a:srgbClr val="002060"/>
                </a:solidFill>
                <a:ea typeface="宋体" panose="02010600030101010101" pitchFamily="2" charset="-122"/>
              </a:rPr>
              <a:t>他显然是中国人中间最罕见的一种人，一个行动同知识和信仰完全一致的纯粹知识分子。他是一个书生出身的造反者。        </a:t>
            </a:r>
            <a:endParaRPr lang="en-US" altLang="zh-CN" sz="2800" b="1" dirty="0">
              <a:solidFill>
                <a:srgbClr val="002060"/>
              </a:solidFill>
              <a:ea typeface="宋体" panose="02010600030101010101" pitchFamily="2" charset="-122"/>
            </a:endParaRPr>
          </a:p>
          <a:p>
            <a:pPr>
              <a:buNone/>
            </a:pPr>
            <a:r>
              <a:rPr lang="zh-CN" altLang="en-US" sz="2800" b="1" dirty="0">
                <a:solidFill>
                  <a:srgbClr val="002060"/>
                </a:solidFill>
                <a:ea typeface="宋体" panose="02010600030101010101" pitchFamily="2" charset="-122"/>
              </a:rPr>
              <a:t>  </a:t>
            </a:r>
            <a:r>
              <a:rPr lang="en-US" altLang="zh-CN" b="1" dirty="0">
                <a:solidFill>
                  <a:srgbClr val="C00000"/>
                </a:solidFill>
                <a:ea typeface="宋体" panose="02010600030101010101" pitchFamily="2" charset="-122"/>
              </a:rPr>
              <a:t>——《</a:t>
            </a:r>
            <a:r>
              <a:rPr lang="zh-CN" altLang="en-US" sz="2800" b="1" dirty="0">
                <a:solidFill>
                  <a:srgbClr val="C00000"/>
                </a:solidFill>
                <a:ea typeface="宋体" panose="02010600030101010101" pitchFamily="2" charset="-122"/>
              </a:rPr>
              <a:t>红星照耀中国     造反者</a:t>
            </a:r>
            <a:r>
              <a:rPr lang="en-US" altLang="zh-CN" sz="2800" b="1" dirty="0">
                <a:solidFill>
                  <a:srgbClr val="C00000"/>
                </a:solidFill>
                <a:ea typeface="宋体" panose="02010600030101010101" pitchFamily="2" charset="-122"/>
              </a:rPr>
              <a:t>》</a:t>
            </a:r>
            <a:endParaRPr lang="zh-CN" altLang="en-US" sz="2800" b="1" dirty="0">
              <a:solidFill>
                <a:srgbClr val="C00000"/>
              </a:solidFill>
              <a:ea typeface="宋体" panose="02010600030101010101" pitchFamily="2" charset="-122"/>
            </a:endParaRPr>
          </a:p>
        </p:txBody>
      </p:sp>
      <p:sp>
        <p:nvSpPr>
          <p:cNvPr id="16386" name="矩形 2"/>
          <p:cNvSpPr/>
          <p:nvPr/>
        </p:nvSpPr>
        <p:spPr>
          <a:xfrm>
            <a:off x="6335713" y="5013325"/>
            <a:ext cx="2808287" cy="1014413"/>
          </a:xfrm>
          <a:prstGeom prst="rect">
            <a:avLst/>
          </a:prstGeom>
          <a:solidFill>
            <a:schemeClr val="bg1"/>
          </a:solidFill>
          <a:ln w="9525">
            <a:noFill/>
          </a:ln>
        </p:spPr>
        <p:txBody>
          <a:bodyPr anchor="t">
            <a:spAutoFit/>
          </a:bodyPr>
          <a:p>
            <a:r>
              <a:rPr lang="zh-CN" altLang="zh-CN" sz="6000" b="1" dirty="0">
                <a:solidFill>
                  <a:srgbClr val="C00000"/>
                </a:solidFill>
                <a:latin typeface="华文行楷" pitchFamily="2" charset="-122"/>
                <a:ea typeface="华文行楷" pitchFamily="2" charset="-122"/>
              </a:rPr>
              <a:t>周恩来</a:t>
            </a:r>
            <a:endParaRPr lang="zh-CN" altLang="en-US" sz="6000" b="1" dirty="0">
              <a:solidFill>
                <a:srgbClr val="C00000"/>
              </a:solidFill>
              <a:latin typeface="华文行楷" pitchFamily="2" charset="-122"/>
              <a:ea typeface="华文行楷" pitchFamily="2" charset="-122"/>
            </a:endParaRPr>
          </a:p>
        </p:txBody>
      </p:sp>
      <p:pic>
        <p:nvPicPr>
          <p:cNvPr id="16387" name="Picture 4"/>
          <p:cNvPicPr>
            <a:picLocks noChangeAspect="1"/>
          </p:cNvPicPr>
          <p:nvPr/>
        </p:nvPicPr>
        <p:blipFill>
          <a:blip r:embed="rId1"/>
          <a:stretch>
            <a:fillRect/>
          </a:stretch>
        </p:blipFill>
        <p:spPr>
          <a:xfrm>
            <a:off x="6286500" y="0"/>
            <a:ext cx="2857500" cy="4238625"/>
          </a:xfrm>
          <a:prstGeom prst="rect">
            <a:avLst/>
          </a:prstGeom>
          <a:noFill/>
          <a:ln w="9525">
            <a:noFill/>
          </a:ln>
        </p:spPr>
      </p:pic>
      <p:pic>
        <p:nvPicPr>
          <p:cNvPr id="15362" name="Picture 2"/>
          <p:cNvPicPr>
            <a:picLocks noChangeAspect="1" noChangeArrowheads="1"/>
          </p:cNvPicPr>
          <p:nvPr/>
        </p:nvPicPr>
        <p:blipFill>
          <a:blip r:embed="rId2" cstate="print"/>
          <a:srcRect r="-26" b="1691"/>
          <a:stretch>
            <a:fillRect/>
          </a:stretch>
        </p:blipFill>
        <p:spPr bwMode="auto">
          <a:xfrm>
            <a:off x="0" y="6627813"/>
            <a:ext cx="7380288" cy="230187"/>
          </a:xfrm>
          <a:prstGeom prst="rect">
            <a:avLst/>
          </a:prstGeom>
          <a:noFill/>
          <a:ln w="9525">
            <a:noFill/>
            <a:miter lim="800000"/>
            <a:headEnd/>
            <a:tailEnd/>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33859" y="4365104"/>
            <a:ext cx="2035826" cy="1639342"/>
          </a:xfrm>
          <a:prstGeom prst="rect">
            <a:avLst/>
          </a:prstGeom>
          <a:effectLst>
            <a:glow rad="127000">
              <a:schemeClr val="accent1">
                <a:alpha val="0"/>
              </a:schemeClr>
            </a:glow>
          </a:effectLst>
        </p:spPr>
      </p:pic>
      <p:sp>
        <p:nvSpPr>
          <p:cNvPr id="2" name="文本框 1"/>
          <p:cNvSpPr txBox="1">
            <a:spLocks noChangeArrowheads="1"/>
          </p:cNvSpPr>
          <p:nvPr/>
        </p:nvSpPr>
        <p:spPr bwMode="auto">
          <a:xfrm>
            <a:off x="2124075" y="733425"/>
            <a:ext cx="6583363" cy="5324475"/>
          </a:xfrm>
          <a:prstGeom prst="rect">
            <a:avLst/>
          </a:prstGeom>
          <a:noFill/>
          <a:ln w="9525">
            <a:noFill/>
            <a:miter lim="800000"/>
          </a:ln>
        </p:spPr>
        <p:txBody>
          <a:bodyPr>
            <a:spAutoFit/>
          </a:bodyPr>
          <a:lstStyle/>
          <a:p>
            <a:pPr>
              <a:buFont typeface="Arial" panose="020B0604020202020204" pitchFamily="34" charset="0"/>
              <a:buNone/>
            </a:pPr>
            <a:endParaRPr lang="zh-CN" altLang="en-US" sz="4000" b="1">
              <a:solidFill>
                <a:srgbClr val="000000"/>
              </a:solidFill>
            </a:endParaRPr>
          </a:p>
          <a:p>
            <a:pPr>
              <a:lnSpc>
                <a:spcPct val="150000"/>
              </a:lnSpc>
              <a:buFont typeface="Arial" panose="020B0604020202020204" pitchFamily="34" charset="0"/>
              <a:buNone/>
            </a:pPr>
            <a:r>
              <a:rPr lang="zh-CN" altLang="en-US" sz="4000" b="1">
                <a:solidFill>
                  <a:srgbClr val="000000"/>
                </a:solidFill>
                <a:sym typeface="+mn-ea"/>
              </a:rPr>
              <a:t>我喜欢的人物：</a:t>
            </a:r>
            <a:endParaRPr lang="zh-CN" altLang="en-US" sz="4000" b="1">
              <a:solidFill>
                <a:srgbClr val="000000"/>
              </a:solidFill>
            </a:endParaRPr>
          </a:p>
          <a:p>
            <a:pPr>
              <a:lnSpc>
                <a:spcPct val="150000"/>
              </a:lnSpc>
              <a:buFont typeface="Arial" panose="020B0604020202020204" pitchFamily="34" charset="0"/>
              <a:buNone/>
            </a:pPr>
            <a:r>
              <a:rPr lang="zh-CN" altLang="en-US" sz="4000" b="1">
                <a:solidFill>
                  <a:srgbClr val="000000"/>
                </a:solidFill>
              </a:rPr>
              <a:t>主要经历：</a:t>
            </a:r>
            <a:endParaRPr lang="zh-CN" altLang="en-US" sz="4000" b="1">
              <a:solidFill>
                <a:srgbClr val="000000"/>
              </a:solidFill>
            </a:endParaRPr>
          </a:p>
          <a:p>
            <a:pPr>
              <a:lnSpc>
                <a:spcPct val="150000"/>
              </a:lnSpc>
              <a:buFont typeface="Arial" panose="020B0604020202020204" pitchFamily="34" charset="0"/>
              <a:buNone/>
            </a:pPr>
            <a:r>
              <a:rPr lang="zh-CN" altLang="en-US" sz="4000" b="1">
                <a:solidFill>
                  <a:srgbClr val="000000"/>
                </a:solidFill>
              </a:rPr>
              <a:t>最让我感动的故事或细节：</a:t>
            </a:r>
            <a:endParaRPr lang="en-US" altLang="zh-CN" sz="4000" b="1">
              <a:solidFill>
                <a:srgbClr val="000000"/>
              </a:solidFill>
            </a:endParaRPr>
          </a:p>
          <a:p>
            <a:pPr>
              <a:lnSpc>
                <a:spcPct val="150000"/>
              </a:lnSpc>
              <a:buFont typeface="Arial" panose="020B0604020202020204" pitchFamily="34" charset="0"/>
              <a:buNone/>
            </a:pPr>
            <a:r>
              <a:rPr lang="zh-CN" altLang="en-US" sz="4000" b="1">
                <a:solidFill>
                  <a:srgbClr val="000000"/>
                </a:solidFill>
              </a:rPr>
              <a:t>作者评论：</a:t>
            </a:r>
            <a:endParaRPr lang="zh-CN" altLang="en-US" sz="4000" b="1">
              <a:solidFill>
                <a:srgbClr val="000000"/>
              </a:solidFill>
            </a:endParaRPr>
          </a:p>
          <a:p>
            <a:pPr>
              <a:lnSpc>
                <a:spcPct val="150000"/>
              </a:lnSpc>
              <a:buFont typeface="Arial" panose="020B0604020202020204" pitchFamily="34" charset="0"/>
              <a:buNone/>
            </a:pPr>
            <a:r>
              <a:rPr lang="zh-CN" altLang="en-US" sz="4000" b="1">
                <a:solidFill>
                  <a:srgbClr val="000000"/>
                </a:solidFill>
              </a:rPr>
              <a:t>我的感受：</a:t>
            </a:r>
            <a:endParaRPr lang="zh-CN" altLang="en-US" sz="4000" b="1">
              <a:solidFill>
                <a:srgbClr val="000000"/>
              </a:solidFill>
            </a:endParaRPr>
          </a:p>
        </p:txBody>
      </p:sp>
      <p:sp>
        <p:nvSpPr>
          <p:cNvPr id="3" name="文本框 2"/>
          <p:cNvSpPr txBox="1"/>
          <p:nvPr/>
        </p:nvSpPr>
        <p:spPr>
          <a:xfrm>
            <a:off x="2631440" y="262573"/>
            <a:ext cx="4249738" cy="1106487"/>
          </a:xfrm>
          <a:prstGeom prst="rect">
            <a:avLst/>
          </a:prstGeom>
          <a:noFill/>
        </p:spPr>
        <p:txBody>
          <a:bodyPr>
            <a:spAutoFit/>
          </a:bodyPr>
          <a:lstStyle/>
          <a:p>
            <a:pPr>
              <a:buFont typeface="Arial" panose="020B0604020202020204" pitchFamily="34" charset="0"/>
              <a:buNone/>
              <a:defRPr/>
            </a:pPr>
            <a:r>
              <a:rPr lang="zh-CN" altLang="en-US" sz="6600" dirty="0">
                <a:solidFill>
                  <a:schemeClr val="accent1"/>
                </a:solidFill>
                <a:latin typeface="+mj-lt"/>
                <a:ea typeface="+mj-ea"/>
                <a:cs typeface="+mj-cs"/>
              </a:rPr>
              <a:t>分享交流</a:t>
            </a:r>
            <a:endParaRPr lang="zh-CN" altLang="en-US" sz="6600" dirty="0">
              <a:solidFill>
                <a:schemeClr val="accent1"/>
              </a:solidFill>
              <a:latin typeface="+mj-lt"/>
              <a:ea typeface="+mj-ea"/>
              <a:cs typeface="+mj-cs"/>
            </a:endParaRPr>
          </a:p>
        </p:txBody>
      </p:sp>
      <p:sp>
        <p:nvSpPr>
          <p:cNvPr id="9" name="五角星 8"/>
          <p:cNvSpPr/>
          <p:nvPr/>
        </p:nvSpPr>
        <p:spPr>
          <a:xfrm>
            <a:off x="7380605" y="-83185"/>
            <a:ext cx="1748790" cy="1644015"/>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lang="zh-CN" altLang="en-US"/>
              <a:t>感悟长征</a:t>
            </a:r>
            <a:endParaRPr lang="zh-CN" altLang="en-US"/>
          </a:p>
        </p:txBody>
      </p:sp>
      <p:sp>
        <p:nvSpPr>
          <p:cNvPr id="4" name="日期占位符 3"/>
          <p:cNvSpPr>
            <a:spLocks noGrp="1"/>
          </p:cNvSpPr>
          <p:nvPr>
            <p:ph type="dt" sz="half" idx="10"/>
          </p:nvPr>
        </p:nvSpPr>
        <p:spPr/>
        <p:txBody>
          <a:bodyPr/>
          <a:p>
            <a:pPr>
              <a:defRPr/>
            </a:pPr>
            <a:fld id="{87B173EA-0868-4DA0-9C54-B7C08AB3EF41}"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9" name="五角星 8"/>
          <p:cNvSpPr/>
          <p:nvPr/>
        </p:nvSpPr>
        <p:spPr>
          <a:xfrm>
            <a:off x="7021513" y="0"/>
            <a:ext cx="2122487" cy="2132013"/>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6" name="图片 5"/>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117044" y="4988674"/>
            <a:ext cx="2035826" cy="1639342"/>
          </a:xfrm>
          <a:prstGeom prst="rect">
            <a:avLst/>
          </a:prstGeom>
          <a:effectLst>
            <a:glow rad="127000">
              <a:schemeClr val="accent1">
                <a:alpha val="0"/>
              </a:schemeClr>
            </a:glow>
          </a:effectLst>
        </p:spPr>
      </p:pic>
      <p:sp>
        <p:nvSpPr>
          <p:cNvPr id="8" name="内容占位符 7"/>
          <p:cNvSpPr/>
          <p:nvPr>
            <p:ph idx="1"/>
          </p:nvPr>
        </p:nvSpPr>
        <p:spPr/>
        <p:txBody>
          <a:bodyPr/>
          <a:p>
            <a:r>
              <a:rPr lang="zh-CN" altLang="en-US"/>
              <a:t>这本书中，不仅记述了与这些伟人们的交谈，而且单独用一章记述长征（第五篇），读了这一章后，你对长征有了哪些认识和感悟？</a:t>
            </a:r>
            <a:endParaRPr lang="zh-CN" altLang="en-US"/>
          </a:p>
          <a:p>
            <a:pPr marL="0" indent="0">
              <a:buNone/>
            </a:pPr>
            <a:endParaRPr lang="zh-CN" altLang="en-US"/>
          </a:p>
        </p:txBody>
      </p:sp>
      <p:pic>
        <p:nvPicPr>
          <p:cNvPr id="97282" name="图片 3"/>
          <p:cNvPicPr>
            <a:picLocks noChangeAspect="1"/>
          </p:cNvPicPr>
          <p:nvPr/>
        </p:nvPicPr>
        <p:blipFill>
          <a:blip r:embed="rId2"/>
          <a:srcRect/>
          <a:stretch>
            <a:fillRect/>
          </a:stretch>
        </p:blipFill>
        <p:spPr bwMode="auto">
          <a:xfrm>
            <a:off x="1340485" y="3667760"/>
            <a:ext cx="6183630" cy="3256915"/>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图片 3"/>
          <p:cNvPicPr>
            <a:picLocks noChangeAspect="1"/>
          </p:cNvPicPr>
          <p:nvPr/>
        </p:nvPicPr>
        <p:blipFill>
          <a:blip r:embed="rId1"/>
          <a:srcRect/>
          <a:stretch>
            <a:fillRect/>
          </a:stretch>
        </p:blipFill>
        <p:spPr bwMode="auto">
          <a:xfrm>
            <a:off x="1245394" y="857250"/>
            <a:ext cx="3725466" cy="4602956"/>
          </a:xfrm>
          <a:prstGeom prst="rect">
            <a:avLst/>
          </a:prstGeom>
          <a:noFill/>
          <a:ln w="9525">
            <a:noFill/>
            <a:miter lim="800000"/>
            <a:headEnd/>
            <a:tailEnd/>
          </a:ln>
        </p:spPr>
      </p:pic>
      <p:sp>
        <p:nvSpPr>
          <p:cNvPr id="2" name="矩形 1"/>
          <p:cNvSpPr/>
          <p:nvPr/>
        </p:nvSpPr>
        <p:spPr>
          <a:xfrm>
            <a:off x="4639614" y="2625801"/>
            <a:ext cx="4812030" cy="1960880"/>
          </a:xfrm>
          <a:prstGeom prst="rect">
            <a:avLst/>
          </a:prstGeom>
          <a:solidFill>
            <a:srgbClr val="0000CC"/>
          </a:solidFill>
          <a:ln>
            <a:solidFill>
              <a:srgbClr val="0000CC"/>
            </a:solidFill>
          </a:ln>
        </p:spPr>
        <p:txBody>
          <a:bodyPr wrap="none">
            <a:spAutoFit/>
          </a:bodyPr>
          <a:lstStyle/>
          <a:p>
            <a:pPr algn="ctr" fontAlgn="auto">
              <a:spcBef>
                <a:spcPts val="0"/>
              </a:spcBef>
              <a:spcAft>
                <a:spcPts val="0"/>
              </a:spcAft>
              <a:defRPr/>
            </a:pPr>
            <a:r>
              <a:rPr lang="zh-CN" altLang="en-US" sz="405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n-lt"/>
                <a:ea typeface="+mn-ea"/>
              </a:rPr>
              <a:t>为了在国民党</a:t>
            </a:r>
            <a:endParaRPr lang="en-US" altLang="zh-CN" sz="405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n-lt"/>
              <a:ea typeface="+mn-ea"/>
            </a:endParaRPr>
          </a:p>
          <a:p>
            <a:pPr algn="ctr" fontAlgn="auto">
              <a:spcBef>
                <a:spcPts val="0"/>
              </a:spcBef>
              <a:spcAft>
                <a:spcPts val="0"/>
              </a:spcAft>
              <a:defRPr/>
            </a:pPr>
            <a:r>
              <a:rPr lang="zh-CN" altLang="en-US" sz="405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n-lt"/>
                <a:ea typeface="+mn-ea"/>
              </a:rPr>
              <a:t>统治区出版方便，</a:t>
            </a:r>
            <a:endParaRPr lang="en-US" altLang="zh-CN" sz="405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n-lt"/>
              <a:ea typeface="+mn-ea"/>
            </a:endParaRPr>
          </a:p>
          <a:p>
            <a:pPr algn="ctr" fontAlgn="auto">
              <a:spcBef>
                <a:spcPts val="0"/>
              </a:spcBef>
              <a:spcAft>
                <a:spcPts val="0"/>
              </a:spcAft>
              <a:defRPr/>
            </a:pPr>
            <a:r>
              <a:rPr lang="zh-CN" altLang="en-US" sz="405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n-lt"/>
                <a:ea typeface="+mn-ea"/>
              </a:rPr>
              <a:t>曾易名</a:t>
            </a:r>
            <a:r>
              <a:rPr lang="en-US" altLang="zh-CN" sz="405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n-lt"/>
                <a:ea typeface="+mn-ea"/>
              </a:rPr>
              <a:t>《</a:t>
            </a:r>
            <a:r>
              <a:rPr lang="zh-CN" altLang="en-US" sz="405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n-lt"/>
                <a:ea typeface="+mn-ea"/>
              </a:rPr>
              <a:t>西行漫记</a:t>
            </a:r>
            <a:r>
              <a:rPr lang="en-US" altLang="zh-CN" sz="405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n-lt"/>
                <a:ea typeface="+mn-ea"/>
              </a:rPr>
              <a:t>》</a:t>
            </a:r>
            <a:endParaRPr lang="zh-CN" altLang="en-US" sz="405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n-lt"/>
              <a:ea typeface="+mn-ea"/>
            </a:endParaRPr>
          </a:p>
        </p:txBody>
      </p:sp>
      <p:sp>
        <p:nvSpPr>
          <p:cNvPr id="9" name="五角星 8"/>
          <p:cNvSpPr/>
          <p:nvPr/>
        </p:nvSpPr>
        <p:spPr>
          <a:xfrm>
            <a:off x="7508875" y="41910"/>
            <a:ext cx="1580515" cy="1466215"/>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15362" name="Picture 2"/>
          <p:cNvPicPr>
            <a:picLocks noChangeAspect="1" noChangeArrowheads="1"/>
          </p:cNvPicPr>
          <p:nvPr/>
        </p:nvPicPr>
        <p:blipFill>
          <a:blip r:embed="rId2" cstate="print"/>
          <a:srcRect r="-26" b="1691"/>
          <a:stretch>
            <a:fillRect/>
          </a:stretch>
        </p:blipFill>
        <p:spPr bwMode="auto">
          <a:xfrm>
            <a:off x="0" y="6627813"/>
            <a:ext cx="7380288" cy="230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a:xfrm>
            <a:off x="457200" y="360998"/>
            <a:ext cx="8229600" cy="1143000"/>
          </a:xfrm>
        </p:spPr>
        <p:txBody>
          <a:bodyPr/>
          <a:p>
            <a:r>
              <a:rPr lang="zh-CN" altLang="en-US">
                <a:sym typeface="+mn-ea"/>
              </a:rPr>
              <a:t>感悟长征</a:t>
            </a:r>
            <a:br>
              <a:rPr lang="zh-CN" altLang="en-US"/>
            </a:br>
            <a:endParaRPr lang="zh-CN" altLang="en-US"/>
          </a:p>
        </p:txBody>
      </p:sp>
      <p:sp>
        <p:nvSpPr>
          <p:cNvPr id="4" name="日期占位符 3"/>
          <p:cNvSpPr>
            <a:spLocks noGrp="1"/>
          </p:cNvSpPr>
          <p:nvPr>
            <p:ph type="dt" sz="half" idx="10"/>
          </p:nvPr>
        </p:nvSpPr>
        <p:spPr/>
        <p:txBody>
          <a:bodyPr/>
          <a:p>
            <a:pPr>
              <a:defRPr/>
            </a:pPr>
            <a:fld id="{87B173EA-0868-4DA0-9C54-B7C08AB3EF41}"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9" name="五角星 8"/>
          <p:cNvSpPr/>
          <p:nvPr/>
        </p:nvSpPr>
        <p:spPr>
          <a:xfrm>
            <a:off x="7021513" y="0"/>
            <a:ext cx="2122487" cy="2132013"/>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6" name="图片 5"/>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117044" y="4988674"/>
            <a:ext cx="2035826" cy="1639342"/>
          </a:xfrm>
          <a:prstGeom prst="rect">
            <a:avLst/>
          </a:prstGeom>
          <a:effectLst>
            <a:glow rad="127000">
              <a:schemeClr val="accent1">
                <a:alpha val="0"/>
              </a:schemeClr>
            </a:glow>
          </a:effectLst>
        </p:spPr>
      </p:pic>
      <p:sp>
        <p:nvSpPr>
          <p:cNvPr id="7" name="内容占位符 6"/>
          <p:cNvSpPr/>
          <p:nvPr>
            <p:ph idx="1"/>
          </p:nvPr>
        </p:nvSpPr>
        <p:spPr/>
        <p:txBody>
          <a:bodyPr/>
          <a:p>
            <a:pPr marL="0" indent="0">
              <a:buNone/>
            </a:pPr>
            <a:r>
              <a:rPr lang="zh-CN" altLang="en-US"/>
              <a:t>活动探究，思考：</a:t>
            </a:r>
            <a:endParaRPr lang="zh-CN" altLang="en-US"/>
          </a:p>
          <a:p>
            <a:pPr marL="0" indent="0">
              <a:buNone/>
            </a:pPr>
            <a:r>
              <a:rPr lang="en-US" altLang="zh-CN"/>
              <a:t>1.</a:t>
            </a:r>
            <a:r>
              <a:rPr lang="zh-CN" altLang="en-US"/>
              <a:t>了解红军长征的起因</a:t>
            </a:r>
            <a:r>
              <a:rPr lang="zh-CN" altLang="en-US">
                <a:sym typeface="+mn-ea"/>
              </a:rPr>
              <a:t>；</a:t>
            </a:r>
            <a:endParaRPr lang="zh-CN" altLang="en-US">
              <a:sym typeface="+mn-ea"/>
            </a:endParaRPr>
          </a:p>
          <a:p>
            <a:pPr marL="0" indent="0">
              <a:buNone/>
            </a:pPr>
            <a:r>
              <a:rPr lang="en-US" altLang="zh-CN">
                <a:sym typeface="+mn-ea"/>
              </a:rPr>
              <a:t>2.</a:t>
            </a:r>
            <a:r>
              <a:rPr lang="zh-CN" altLang="en-US">
                <a:sym typeface="+mn-ea"/>
              </a:rPr>
              <a:t>长征中具有重大意义的事件；</a:t>
            </a:r>
            <a:endParaRPr lang="zh-CN" altLang="en-US"/>
          </a:p>
          <a:p>
            <a:pPr marL="0" indent="0">
              <a:buNone/>
            </a:pPr>
            <a:r>
              <a:rPr lang="en-US" altLang="zh-CN"/>
              <a:t>3.</a:t>
            </a:r>
            <a:r>
              <a:rPr lang="zh-CN" altLang="en-US"/>
              <a:t>长征过程中面临的困难；</a:t>
            </a:r>
            <a:endParaRPr lang="zh-CN" altLang="en-US"/>
          </a:p>
          <a:p>
            <a:pPr marL="0" indent="0">
              <a:buNone/>
            </a:pP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141605" y="274638"/>
            <a:ext cx="8229600" cy="1143000"/>
          </a:xfrm>
        </p:spPr>
        <p:txBody>
          <a:bodyPr/>
          <a:p>
            <a:r>
              <a:rPr lang="en-US" altLang="zh-CN">
                <a:sym typeface="+mn-ea"/>
              </a:rPr>
              <a:t> </a:t>
            </a:r>
            <a:br>
              <a:rPr lang="en-US" altLang="zh-CN">
                <a:sym typeface="+mn-ea"/>
              </a:rPr>
            </a:br>
            <a:br>
              <a:rPr lang="en-US" altLang="zh-CN">
                <a:sym typeface="+mn-ea"/>
              </a:rPr>
            </a:br>
            <a:r>
              <a:rPr lang="zh-CN" altLang="en-US">
                <a:sym typeface="+mn-ea"/>
              </a:rPr>
              <a:t>七律</a:t>
            </a:r>
            <a:r>
              <a:rPr lang="en-US" altLang="zh-CN">
                <a:sym typeface="+mn-ea"/>
              </a:rPr>
              <a:t>.</a:t>
            </a:r>
            <a:r>
              <a:rPr lang="zh-CN" altLang="en-US">
                <a:sym typeface="+mn-ea"/>
              </a:rPr>
              <a:t>长征</a:t>
            </a:r>
            <a:br>
              <a:rPr lang="zh-CN" altLang="en-US">
                <a:sym typeface="+mn-ea"/>
              </a:rPr>
            </a:br>
            <a:r>
              <a:rPr lang="zh-CN" altLang="en-US">
                <a:sym typeface="+mn-ea"/>
              </a:rPr>
              <a:t>                   </a:t>
            </a:r>
            <a:r>
              <a:rPr lang="zh-CN" altLang="en-US" sz="2400">
                <a:latin typeface="仿宋" panose="02010609060101010101" charset="-122"/>
                <a:ea typeface="仿宋" panose="02010609060101010101" charset="-122"/>
                <a:cs typeface="仿宋" panose="02010609060101010101" charset="-122"/>
                <a:sym typeface="+mn-ea"/>
              </a:rPr>
              <a:t>毛泽东</a:t>
            </a:r>
            <a:br>
              <a:rPr lang="zh-CN" altLang="en-US" sz="2400">
                <a:latin typeface="仿宋" panose="02010609060101010101" charset="-122"/>
                <a:ea typeface="仿宋" panose="02010609060101010101" charset="-122"/>
                <a:cs typeface="仿宋" panose="02010609060101010101" charset="-122"/>
              </a:rPr>
            </a:br>
            <a:endParaRPr lang="zh-CN" altLang="en-US" sz="2400">
              <a:latin typeface="仿宋" panose="02010609060101010101" charset="-122"/>
              <a:ea typeface="仿宋" panose="02010609060101010101" charset="-122"/>
              <a:cs typeface="仿宋" panose="02010609060101010101" charset="-122"/>
            </a:endParaRPr>
          </a:p>
        </p:txBody>
      </p:sp>
      <p:sp>
        <p:nvSpPr>
          <p:cNvPr id="5" name="内容占位符 4"/>
          <p:cNvSpPr>
            <a:spLocks noGrp="1"/>
          </p:cNvSpPr>
          <p:nvPr>
            <p:ph idx="1"/>
          </p:nvPr>
        </p:nvSpPr>
        <p:spPr>
          <a:xfrm>
            <a:off x="1312545" y="1560830"/>
            <a:ext cx="8229600" cy="4525963"/>
          </a:xfrm>
        </p:spPr>
        <p:txBody>
          <a:bodyPr/>
          <a:p>
            <a:pPr marL="0" indent="0">
              <a:buNone/>
            </a:pPr>
            <a:r>
              <a:rPr lang="en-US" altLang="zh-CN">
                <a:sym typeface="+mn-ea"/>
              </a:rPr>
              <a:t> </a:t>
            </a:r>
            <a:endParaRPr lang="zh-CN" altLang="en-US">
              <a:sym typeface="+mn-ea"/>
            </a:endParaRPr>
          </a:p>
          <a:p>
            <a:r>
              <a:rPr lang="zh-CN" altLang="en-US">
                <a:sym typeface="+mn-ea"/>
              </a:rPr>
              <a:t>红军不怕远征难，万水千山只等闲。</a:t>
            </a:r>
            <a:endParaRPr lang="zh-CN" altLang="en-US"/>
          </a:p>
          <a:p>
            <a:r>
              <a:rPr lang="zh-CN" altLang="en-US">
                <a:sym typeface="+mn-ea"/>
              </a:rPr>
              <a:t>五岭逶迤腾细浪，乌蒙磅礴走泥丸。</a:t>
            </a:r>
            <a:endParaRPr lang="zh-CN" altLang="en-US"/>
          </a:p>
          <a:p>
            <a:r>
              <a:rPr lang="zh-CN" altLang="en-US">
                <a:sym typeface="+mn-ea"/>
              </a:rPr>
              <a:t>金沙水拍云崖暖，大渡桥横铁索寒。</a:t>
            </a:r>
            <a:endParaRPr lang="zh-CN" altLang="en-US"/>
          </a:p>
          <a:p>
            <a:r>
              <a:rPr lang="zh-CN" altLang="en-US">
                <a:sym typeface="+mn-ea"/>
              </a:rPr>
              <a:t>更喜岷山千里雪，三军过后尽开颜。</a:t>
            </a:r>
            <a:endParaRPr lang="zh-CN" altLang="en-US"/>
          </a:p>
          <a:p>
            <a:endParaRPr lang="zh-CN" altLang="en-US"/>
          </a:p>
        </p:txBody>
      </p:sp>
      <p:sp>
        <p:nvSpPr>
          <p:cNvPr id="3" name="日期占位符 2"/>
          <p:cNvSpPr>
            <a:spLocks noGrp="1"/>
          </p:cNvSpPr>
          <p:nvPr>
            <p:ph type="dt" sz="half" idx="10"/>
          </p:nvPr>
        </p:nvSpPr>
        <p:spPr/>
        <p:txBody>
          <a:bodyPr/>
          <a:p>
            <a:pPr>
              <a:defRPr/>
            </a:pPr>
            <a:fld id="{3ECCC131-4CBB-4394-A2FE-B0A4C27ED292}"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pic>
        <p:nvPicPr>
          <p:cNvPr id="15362" name="Picture 2"/>
          <p:cNvPicPr>
            <a:picLocks noChangeAspect="1" noChangeArrowheads="1"/>
          </p:cNvPicPr>
          <p:nvPr/>
        </p:nvPicPr>
        <p:blipFill>
          <a:blip r:embed="rId1" cstate="print"/>
          <a:srcRect r="-26" b="1691"/>
          <a:stretch>
            <a:fillRect/>
          </a:stretch>
        </p:blipFill>
        <p:spPr bwMode="auto">
          <a:xfrm>
            <a:off x="0" y="6627813"/>
            <a:ext cx="7380288" cy="230187"/>
          </a:xfrm>
          <a:prstGeom prst="rect">
            <a:avLst/>
          </a:prstGeom>
          <a:noFill/>
          <a:ln w="9525">
            <a:noFill/>
            <a:miter lim="800000"/>
            <a:headEnd/>
            <a:tailEnd/>
          </a:ln>
        </p:spPr>
      </p:pic>
      <p:sp>
        <p:nvSpPr>
          <p:cNvPr id="9" name="五角星 8"/>
          <p:cNvSpPr/>
          <p:nvPr/>
        </p:nvSpPr>
        <p:spPr>
          <a:xfrm>
            <a:off x="7380605" y="-83185"/>
            <a:ext cx="1748790" cy="1644015"/>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6" name="图片 5"/>
          <p:cNvPicPr>
            <a:picLocks noChangeAspect="1"/>
          </p:cNvPicPr>
          <p:nvPr/>
        </p:nvPicPr>
        <p:blipFill>
          <a:blip r:embed="rId2" cstate="print">
            <a:clrChange>
              <a:clrFrom>
                <a:srgbClr val="EFEFEF">
                  <a:alpha val="100000"/>
                </a:srgbClr>
              </a:clrFrom>
              <a:clrTo>
                <a:srgbClr val="EFEFEF">
                  <a:alpha val="100000"/>
                  <a:alpha val="0"/>
                </a:srgbClr>
              </a:clrTo>
            </a:clrChange>
          </a:blip>
          <a:srcRect l="14758" t="32578" r="40772" b="28328"/>
          <a:stretch>
            <a:fillRect/>
          </a:stretch>
        </p:blipFill>
        <p:spPr>
          <a:xfrm>
            <a:off x="-153239" y="4988674"/>
            <a:ext cx="2035826" cy="1639342"/>
          </a:xfrm>
          <a:prstGeom prst="rect">
            <a:avLst/>
          </a:prstGeom>
          <a:effectLst>
            <a:glow rad="127000">
              <a:schemeClr val="accent1">
                <a:alpha val="0"/>
              </a:schemeClr>
            </a:glow>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讨论与思考</a:t>
            </a:r>
            <a:endParaRPr lang="zh-CN" altLang="en-US"/>
          </a:p>
        </p:txBody>
      </p:sp>
      <p:sp>
        <p:nvSpPr>
          <p:cNvPr id="3" name="内容占位符 2"/>
          <p:cNvSpPr>
            <a:spLocks noGrp="1"/>
          </p:cNvSpPr>
          <p:nvPr>
            <p:ph idx="1"/>
          </p:nvPr>
        </p:nvSpPr>
        <p:spPr/>
        <p:txBody>
          <a:bodyPr/>
          <a:p>
            <a:r>
              <a:rPr lang="en-US" altLang="zh-CN"/>
              <a:t>4.</a:t>
            </a:r>
            <a:r>
              <a:rPr lang="zh-CN" altLang="en-US"/>
              <a:t>当代青少年该如何传承长征精神？</a:t>
            </a:r>
            <a:endParaRPr lang="zh-CN" altLang="en-US"/>
          </a:p>
          <a:p>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
        <p:nvSpPr>
          <p:cNvPr id="4" name="日期占位符 3"/>
          <p:cNvSpPr>
            <a:spLocks noGrp="1"/>
          </p:cNvSpPr>
          <p:nvPr>
            <p:ph type="dt" sz="half" idx="10"/>
          </p:nvPr>
        </p:nvSpPr>
        <p:spPr/>
        <p:txBody>
          <a:bodyPr/>
          <a:p>
            <a:pPr>
              <a:defRPr/>
            </a:pPr>
            <a:fld id="{87B173EA-0868-4DA0-9C54-B7C08AB3EF41}"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9" name="五角星 8"/>
          <p:cNvSpPr/>
          <p:nvPr/>
        </p:nvSpPr>
        <p:spPr>
          <a:xfrm>
            <a:off x="7021830" y="0"/>
            <a:ext cx="2122170" cy="1853565"/>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6" name="图片 5"/>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117044" y="4988674"/>
            <a:ext cx="2035826" cy="1639342"/>
          </a:xfrm>
          <a:prstGeom prst="rect">
            <a:avLst/>
          </a:prstGeom>
          <a:effectLst>
            <a:glow rad="127000">
              <a:schemeClr val="accent1">
                <a:alpha val="0"/>
              </a:schemeClr>
            </a:glow>
          </a:effectLst>
        </p:spPr>
      </p:pic>
      <p:sp>
        <p:nvSpPr>
          <p:cNvPr id="5" name="文本框 4"/>
          <p:cNvSpPr txBox="1"/>
          <p:nvPr/>
        </p:nvSpPr>
        <p:spPr>
          <a:xfrm>
            <a:off x="810895" y="2502535"/>
            <a:ext cx="7434580" cy="3538220"/>
          </a:xfrm>
          <a:prstGeom prst="rect">
            <a:avLst/>
          </a:prstGeom>
          <a:noFill/>
        </p:spPr>
        <p:txBody>
          <a:bodyPr wrap="square" rtlCol="0">
            <a:spAutoFit/>
          </a:bodyPr>
          <a:p>
            <a:r>
              <a:rPr lang="zh-CN" altLang="en-US" sz="2800"/>
              <a:t>长征精神的内涵：乐于吃苦，不惧艰难的革命乐观主义；勇于战斗，无坚不摧的革命英雄主义；重于求实，独立自主的创新胆略；善于团结，顾全大局的集体主义。</a:t>
            </a:r>
            <a:r>
              <a:rPr lang="zh-CN" altLang="en-US" sz="2800">
                <a:sym typeface="+mn-ea"/>
              </a:rPr>
              <a:t>为了救国救民、不怕任何艰难险阻，不惜付出一切牺牲的精神；</a:t>
            </a:r>
            <a:endParaRPr lang="zh-CN" altLang="en-US" sz="2800"/>
          </a:p>
          <a:p>
            <a:r>
              <a:rPr lang="zh-CN" altLang="en-US" sz="2800"/>
              <a:t>长征精神是中华民族百折不挠、自强不息的民族精神的最高表现，是保证我们革命和建设事业从弱小走向强大的精神力量。</a:t>
            </a:r>
            <a:endParaRPr lang="zh-CN" altLang="en-US" sz="28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1165860"/>
            <a:ext cx="8229600" cy="4525963"/>
          </a:xfrm>
        </p:spPr>
        <p:txBody>
          <a:bodyPr/>
          <a:p>
            <a:r>
              <a:rPr lang="zh-CN" altLang="en-US" sz="2400" b="1">
                <a:solidFill>
                  <a:srgbClr val="FF0000"/>
                </a:solidFill>
                <a:latin typeface="宋体" panose="02010600030101010101" pitchFamily="2" charset="-122"/>
                <a:ea typeface="宋体" panose="02010600030101010101" pitchFamily="2" charset="-122"/>
              </a:rPr>
              <a:t>（一）坚定理想信念。</a:t>
            </a:r>
            <a:r>
              <a:rPr lang="zh-CN" altLang="en-US" sz="2400">
                <a:latin typeface="宋体" panose="02010600030101010101" pitchFamily="2" charset="-122"/>
                <a:ea typeface="宋体" panose="02010600030101010101" pitchFamily="2" charset="-122"/>
              </a:rPr>
              <a:t>理想信念是人们对未来的向往和追求，是其世界观和政治立场在奋斗目标上的集中体现，是确立人生价值取向的最高准则。理想信念一旦形成，就会成为支配人们行动持久的精神动力。</a:t>
            </a:r>
            <a:endParaRPr lang="zh-CN" altLang="en-US" sz="2400">
              <a:latin typeface="宋体" panose="02010600030101010101" pitchFamily="2" charset="-122"/>
              <a:ea typeface="宋体" panose="02010600030101010101" pitchFamily="2" charset="-122"/>
            </a:endParaRPr>
          </a:p>
          <a:p>
            <a:r>
              <a:rPr lang="zh-CN" altLang="en-US" sz="2400" b="1">
                <a:solidFill>
                  <a:srgbClr val="FF0000"/>
                </a:solidFill>
                <a:latin typeface="宋体" panose="02010600030101010101" pitchFamily="2" charset="-122"/>
                <a:ea typeface="宋体" panose="02010600030101010101" pitchFamily="2" charset="-122"/>
              </a:rPr>
              <a:t>（二）树立集体主义价值观。</a:t>
            </a:r>
            <a:r>
              <a:rPr lang="zh-CN" altLang="en-US" sz="2400">
                <a:latin typeface="宋体" panose="02010600030101010101" pitchFamily="2" charset="-122"/>
                <a:ea typeface="宋体" panose="02010600030101010101" pitchFamily="2" charset="-122"/>
              </a:rPr>
              <a:t>长征精神就是人民利益、国家利益、民族利益高于一切，集体利益高于个人利益，全局利益高于局部利益的精神。</a:t>
            </a:r>
            <a:endParaRPr lang="zh-CN" altLang="en-US" sz="2400">
              <a:latin typeface="宋体" panose="02010600030101010101" pitchFamily="2" charset="-122"/>
              <a:ea typeface="宋体" panose="02010600030101010101" pitchFamily="2" charset="-122"/>
            </a:endParaRPr>
          </a:p>
          <a:p>
            <a:r>
              <a:rPr lang="zh-CN" altLang="en-US" sz="2400" b="1">
                <a:solidFill>
                  <a:srgbClr val="FF0000"/>
                </a:solidFill>
                <a:latin typeface="宋体" panose="02010600030101010101" pitchFamily="2" charset="-122"/>
                <a:ea typeface="宋体" panose="02010600030101010101" pitchFamily="2" charset="-122"/>
              </a:rPr>
              <a:t>（三）培养艰苦奋斗精神。</a:t>
            </a:r>
            <a:r>
              <a:rPr lang="zh-CN" altLang="en-US" sz="2400">
                <a:latin typeface="宋体" panose="02010600030101010101" pitchFamily="2" charset="-122"/>
                <a:ea typeface="宋体" panose="02010600030101010101" pitchFamily="2" charset="-122"/>
              </a:rPr>
              <a:t>艰苦奋斗精神是红军长征取得胜利的可靠保证，也是党继承和发扬中华民族优良传统的光辉典范。</a:t>
            </a:r>
            <a:endParaRPr lang="zh-CN" altLang="en-US" sz="2400">
              <a:latin typeface="宋体" panose="02010600030101010101" pitchFamily="2" charset="-122"/>
              <a:ea typeface="宋体" panose="02010600030101010101" pitchFamily="2" charset="-122"/>
            </a:endParaRPr>
          </a:p>
          <a:p>
            <a:r>
              <a:rPr lang="zh-CN" altLang="en-US" sz="2400" b="1">
                <a:solidFill>
                  <a:srgbClr val="FF0000"/>
                </a:solidFill>
                <a:latin typeface="宋体" panose="02010600030101010101" pitchFamily="2" charset="-122"/>
                <a:ea typeface="宋体" panose="02010600030101010101" pitchFamily="2" charset="-122"/>
              </a:rPr>
              <a:t>（四）加强社会主义荣辱观。</a:t>
            </a:r>
            <a:r>
              <a:rPr lang="zh-CN" altLang="en-US" sz="2400">
                <a:latin typeface="宋体" panose="02010600030101010101" pitchFamily="2" charset="-122"/>
                <a:ea typeface="宋体" panose="02010600030101010101" pitchFamily="2" charset="-122"/>
              </a:rPr>
              <a:t>弘扬顾全大局，团结互助的长征精神，有利于培养青少年“以团结互助为荣，以损人利己为耻”的荣辱观。</a:t>
            </a:r>
            <a:endParaRPr lang="zh-CN" altLang="en-US" sz="2400">
              <a:latin typeface="宋体" panose="02010600030101010101" pitchFamily="2" charset="-122"/>
              <a:ea typeface="宋体" panose="02010600030101010101" pitchFamily="2" charset="-122"/>
            </a:endParaRPr>
          </a:p>
        </p:txBody>
      </p:sp>
      <p:sp>
        <p:nvSpPr>
          <p:cNvPr id="9" name="五角星 8"/>
          <p:cNvSpPr/>
          <p:nvPr/>
        </p:nvSpPr>
        <p:spPr>
          <a:xfrm>
            <a:off x="7658100" y="176530"/>
            <a:ext cx="1499870" cy="989330"/>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15362" name="Picture 2"/>
          <p:cNvPicPr>
            <a:picLocks noChangeAspect="1" noChangeArrowheads="1"/>
          </p:cNvPicPr>
          <p:nvPr/>
        </p:nvPicPr>
        <p:blipFill>
          <a:blip r:embed="rId1" cstate="print"/>
          <a:srcRect r="-26" b="1691"/>
          <a:stretch>
            <a:fillRect/>
          </a:stretch>
        </p:blipFill>
        <p:spPr bwMode="auto">
          <a:xfrm>
            <a:off x="0" y="6627813"/>
            <a:ext cx="7380288" cy="230187"/>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pPr algn="ctr"/>
            <a:r>
              <a:rPr lang="zh-CN" altLang="en-US" sz="3200">
                <a:solidFill>
                  <a:schemeClr val="tx1"/>
                </a:solidFill>
                <a:latin typeface="+mn-lt"/>
                <a:ea typeface="+mn-ea"/>
                <a:cs typeface="+mn-cs"/>
              </a:rPr>
              <a:t>课 后 作 业</a:t>
            </a:r>
            <a:endParaRPr lang="zh-CN" altLang="en-US" sz="3200">
              <a:solidFill>
                <a:schemeClr val="tx1"/>
              </a:solidFill>
              <a:latin typeface="+mn-lt"/>
              <a:ea typeface="+mn-ea"/>
              <a:cs typeface="+mn-cs"/>
            </a:endParaRPr>
          </a:p>
        </p:txBody>
      </p:sp>
      <p:sp>
        <p:nvSpPr>
          <p:cNvPr id="4" name="内容占位符 3"/>
          <p:cNvSpPr>
            <a:spLocks noGrp="1"/>
          </p:cNvSpPr>
          <p:nvPr>
            <p:ph idx="1"/>
          </p:nvPr>
        </p:nvSpPr>
        <p:spPr/>
        <p:txBody>
          <a:bodyPr/>
          <a:p>
            <a:pPr marL="0" indent="0">
              <a:buNone/>
            </a:pPr>
            <a:r>
              <a:rPr lang="zh-CN" altLang="en-US"/>
              <a:t>推荐阅读：</a:t>
            </a:r>
            <a:endParaRPr lang="zh-CN" altLang="en-US"/>
          </a:p>
          <a:p>
            <a:pPr marL="0" indent="0">
              <a:buNone/>
            </a:pPr>
            <a:r>
              <a:rPr lang="zh-CN" altLang="en-US">
                <a:solidFill>
                  <a:srgbClr val="FF0000"/>
                </a:solidFill>
              </a:rPr>
              <a:t>王增树的《长征》</a:t>
            </a:r>
            <a:endParaRPr lang="zh-CN" altLang="en-US">
              <a:solidFill>
                <a:srgbClr val="FF0000"/>
              </a:solidFill>
            </a:endParaRPr>
          </a:p>
          <a:p>
            <a:pPr marL="0" indent="0">
              <a:buNone/>
            </a:pPr>
            <a:r>
              <a:rPr lang="zh-CN" altLang="en-US">
                <a:solidFill>
                  <a:srgbClr val="FF0000"/>
                </a:solidFill>
              </a:rPr>
              <a:t>李鸣生的《飞向太空港》</a:t>
            </a:r>
            <a:endParaRPr lang="zh-CN" altLang="en-US">
              <a:solidFill>
                <a:srgbClr val="FF0000"/>
              </a:solidFill>
            </a:endParaRPr>
          </a:p>
        </p:txBody>
      </p:sp>
      <p:sp>
        <p:nvSpPr>
          <p:cNvPr id="2" name="日期占位符 1"/>
          <p:cNvSpPr>
            <a:spLocks noGrp="1"/>
          </p:cNvSpPr>
          <p:nvPr>
            <p:ph type="dt" sz="half" idx="10"/>
          </p:nvPr>
        </p:nvSpPr>
        <p:spPr/>
        <p:txBody>
          <a:bodyPr/>
          <a:p>
            <a:pPr>
              <a:defRPr/>
            </a:pPr>
            <a:fld id="{05E4B06C-AC1E-4F98-9BCC-236873659F39}"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9" name="五角星 8"/>
          <p:cNvSpPr/>
          <p:nvPr/>
        </p:nvSpPr>
        <p:spPr>
          <a:xfrm>
            <a:off x="7643813" y="0"/>
            <a:ext cx="1500187" cy="1643063"/>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26629" name="图片 4"/>
          <p:cNvPicPr>
            <a:picLocks noChangeAspect="1"/>
          </p:cNvPicPr>
          <p:nvPr/>
        </p:nvPicPr>
        <p:blipFill>
          <a:blip r:embed="rId1"/>
          <a:stretch>
            <a:fillRect/>
          </a:stretch>
        </p:blipFill>
        <p:spPr>
          <a:xfrm>
            <a:off x="5213985" y="3620135"/>
            <a:ext cx="3806190" cy="2736215"/>
          </a:xfrm>
          <a:prstGeom prst="rect">
            <a:avLst/>
          </a:prstGeom>
          <a:noFill/>
          <a:ln w="9525">
            <a:noFill/>
          </a:ln>
        </p:spPr>
      </p:pic>
      <p:pic>
        <p:nvPicPr>
          <p:cNvPr id="26628" name="图片 3"/>
          <p:cNvPicPr>
            <a:picLocks noChangeAspect="1"/>
          </p:cNvPicPr>
          <p:nvPr/>
        </p:nvPicPr>
        <p:blipFill>
          <a:blip r:embed="rId2"/>
          <a:stretch>
            <a:fillRect/>
          </a:stretch>
        </p:blipFill>
        <p:spPr>
          <a:xfrm>
            <a:off x="299720" y="3612515"/>
            <a:ext cx="3889375" cy="2743835"/>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lang="zh-CN" altLang="en-US">
                <a:solidFill>
                  <a:srgbClr val="FF0000"/>
                </a:solidFill>
              </a:rPr>
              <a:t>学习目标</a:t>
            </a:r>
            <a:endParaRPr lang="zh-CN" altLang="en-US">
              <a:solidFill>
                <a:srgbClr val="FF0000"/>
              </a:solidFill>
            </a:endParaRPr>
          </a:p>
        </p:txBody>
      </p:sp>
      <p:sp>
        <p:nvSpPr>
          <p:cNvPr id="4" name="内容占位符 3"/>
          <p:cNvSpPr>
            <a:spLocks noGrp="1"/>
          </p:cNvSpPr>
          <p:nvPr>
            <p:ph idx="1"/>
          </p:nvPr>
        </p:nvSpPr>
        <p:spPr/>
        <p:txBody>
          <a:bodyPr/>
          <a:p>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浏览目录，了解作品的写作顺序和主要内容，</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en-US" altLang="zh-CN" sz="2800" b="1">
              <a:latin typeface="宋体" panose="02010600030101010101" pitchFamily="2" charset="-122"/>
              <a:ea typeface="宋体" panose="02010600030101010101" pitchFamily="2" charset="-122"/>
              <a:cs typeface="宋体" panose="02010600030101010101" pitchFamily="2" charset="-122"/>
            </a:endParaRPr>
          </a:p>
          <a:p>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选读书中报道人物的任意章节，了解人物故事，激发学生阅读整本书的兴趣。</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en-US" altLang="zh-CN" sz="2800" b="1">
              <a:latin typeface="宋体" panose="02010600030101010101" pitchFamily="2" charset="-122"/>
              <a:ea typeface="宋体" panose="02010600030101010101" pitchFamily="2" charset="-122"/>
              <a:cs typeface="宋体" panose="02010600030101010101" pitchFamily="2" charset="-122"/>
            </a:endParaRPr>
          </a:p>
          <a:p>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了解红军长征，初步感受红军的精神。</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2" name="日期占位符 1"/>
          <p:cNvSpPr>
            <a:spLocks noGrp="1"/>
          </p:cNvSpPr>
          <p:nvPr>
            <p:ph type="dt" sz="half" idx="10"/>
          </p:nvPr>
        </p:nvSpPr>
        <p:spPr/>
        <p:txBody>
          <a:bodyPr/>
          <a:p>
            <a:pPr>
              <a:defRPr/>
            </a:pPr>
            <a:fld id="{05E4B06C-AC1E-4F98-9BCC-236873659F39}"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pic>
        <p:nvPicPr>
          <p:cNvPr id="15362" name="Picture 2"/>
          <p:cNvPicPr>
            <a:picLocks noChangeAspect="1" noChangeArrowheads="1"/>
          </p:cNvPicPr>
          <p:nvPr/>
        </p:nvPicPr>
        <p:blipFill>
          <a:blip r:embed="rId1" cstate="print"/>
          <a:srcRect r="-26" b="1691"/>
          <a:stretch>
            <a:fillRect/>
          </a:stretch>
        </p:blipFill>
        <p:spPr bwMode="auto">
          <a:xfrm>
            <a:off x="0" y="6627813"/>
            <a:ext cx="7380288" cy="230187"/>
          </a:xfrm>
          <a:prstGeom prst="rect">
            <a:avLst/>
          </a:prstGeom>
          <a:noFill/>
          <a:ln w="9525">
            <a:noFill/>
            <a:miter lim="800000"/>
            <a:headEnd/>
            <a:tailEnd/>
          </a:ln>
        </p:spPr>
      </p:pic>
      <p:pic>
        <p:nvPicPr>
          <p:cNvPr id="6" name="图片 5"/>
          <p:cNvPicPr>
            <a:picLocks noChangeAspect="1"/>
          </p:cNvPicPr>
          <p:nvPr/>
        </p:nvPicPr>
        <p:blipFill>
          <a:blip r:embed="rId2" cstate="print">
            <a:clrChange>
              <a:clrFrom>
                <a:srgbClr val="EFEFEF">
                  <a:alpha val="100000"/>
                </a:srgbClr>
              </a:clrFrom>
              <a:clrTo>
                <a:srgbClr val="EFEFEF">
                  <a:alpha val="100000"/>
                  <a:alpha val="0"/>
                </a:srgbClr>
              </a:clrTo>
            </a:clrChange>
          </a:blip>
          <a:srcRect l="14758" t="32578" r="40772" b="28328"/>
          <a:stretch>
            <a:fillRect/>
          </a:stretch>
        </p:blipFill>
        <p:spPr>
          <a:xfrm>
            <a:off x="-181179" y="5218544"/>
            <a:ext cx="2035826" cy="1639342"/>
          </a:xfrm>
          <a:prstGeom prst="rect">
            <a:avLst/>
          </a:prstGeom>
          <a:effectLst>
            <a:glow rad="127000">
              <a:schemeClr val="accent1">
                <a:alpha val="0"/>
              </a:schemeClr>
            </a:glow>
          </a:effectLst>
        </p:spPr>
      </p:pic>
      <p:sp>
        <p:nvSpPr>
          <p:cNvPr id="13" name="五角星 12"/>
          <p:cNvSpPr/>
          <p:nvPr/>
        </p:nvSpPr>
        <p:spPr>
          <a:xfrm>
            <a:off x="7643813" y="0"/>
            <a:ext cx="1500187" cy="1643063"/>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作者名片</a:t>
            </a:r>
            <a:endParaRPr lang="zh-CN" altLang="en-US"/>
          </a:p>
        </p:txBody>
      </p:sp>
      <p:sp>
        <p:nvSpPr>
          <p:cNvPr id="3" name="内容占位符 2"/>
          <p:cNvSpPr>
            <a:spLocks noGrp="1"/>
          </p:cNvSpPr>
          <p:nvPr>
            <p:ph idx="1"/>
          </p:nvPr>
        </p:nvSpPr>
        <p:spPr/>
        <p:txBody>
          <a:bodyPr/>
          <a:p>
            <a:pPr marL="0" indent="0">
              <a:buNone/>
            </a:pPr>
            <a:r>
              <a:rPr lang="zh-CN" altLang="en-US" sz="2800">
                <a:latin typeface="宋体" panose="02010600030101010101" pitchFamily="2" charset="-122"/>
                <a:ea typeface="宋体" panose="02010600030101010101" pitchFamily="2" charset="-122"/>
              </a:rPr>
              <a:t>姓名</a:t>
            </a:r>
            <a:r>
              <a:rPr lang="zh-CN" altLang="en-US"/>
              <a:t>：</a:t>
            </a:r>
            <a:endParaRPr lang="zh-CN" altLang="en-US"/>
          </a:p>
          <a:p>
            <a:pPr marL="0" indent="0">
              <a:buNone/>
            </a:pPr>
            <a:r>
              <a:rPr lang="zh-CN" altLang="en-US" sz="2800">
                <a:latin typeface="宋体" panose="02010600030101010101" pitchFamily="2" charset="-122"/>
                <a:ea typeface="宋体" panose="02010600030101010101" pitchFamily="2" charset="-122"/>
              </a:rPr>
              <a:t>国籍</a:t>
            </a:r>
            <a:r>
              <a:rPr lang="zh-CN" altLang="en-US"/>
              <a:t>：</a:t>
            </a:r>
            <a:endParaRPr lang="zh-CN" altLang="en-US"/>
          </a:p>
          <a:p>
            <a:pPr marL="0" indent="0">
              <a:buNone/>
            </a:pPr>
            <a:r>
              <a:rPr lang="zh-CN" altLang="en-US" sz="2800">
                <a:latin typeface="宋体" panose="02010600030101010101" pitchFamily="2" charset="-122"/>
                <a:ea typeface="宋体" panose="02010600030101010101" pitchFamily="2" charset="-122"/>
              </a:rPr>
              <a:t>职业</a:t>
            </a:r>
            <a:r>
              <a:rPr lang="zh-CN" altLang="en-US"/>
              <a:t> </a:t>
            </a:r>
            <a:r>
              <a:rPr lang="en-US" altLang="zh-CN"/>
              <a:t>:</a:t>
            </a:r>
            <a:endParaRPr lang="en-US" altLang="zh-CN"/>
          </a:p>
          <a:p>
            <a:pPr marL="0" indent="0">
              <a:buNone/>
            </a:pPr>
            <a:r>
              <a:rPr lang="zh-CN" altLang="en-US" sz="2800">
                <a:latin typeface="宋体" panose="02010600030101010101" pitchFamily="2" charset="-122"/>
                <a:ea typeface="宋体" panose="02010600030101010101" pitchFamily="2" charset="-122"/>
              </a:rPr>
              <a:t>工作经历</a:t>
            </a:r>
            <a:r>
              <a:rPr lang="zh-CN" altLang="en-US"/>
              <a:t>：</a:t>
            </a:r>
            <a:endParaRPr lang="en-US" altLang="zh-CN"/>
          </a:p>
          <a:p>
            <a:pPr marL="0" indent="0">
              <a:buNone/>
            </a:pPr>
            <a:endParaRPr lang="zh-CN" altLang="en-US"/>
          </a:p>
          <a:p>
            <a:pPr marL="0" indent="0">
              <a:buNone/>
            </a:pPr>
            <a:endParaRPr lang="zh-CN" altLang="en-US"/>
          </a:p>
          <a:p>
            <a:pPr marL="0" indent="0">
              <a:buNone/>
            </a:pPr>
            <a:r>
              <a:rPr lang="zh-CN" altLang="en-US" sz="2800">
                <a:latin typeface="宋体" panose="02010600030101010101" pitchFamily="2" charset="-122"/>
                <a:ea typeface="宋体" panose="02010600030101010101" pitchFamily="2" charset="-122"/>
              </a:rPr>
              <a:t>代表作品</a:t>
            </a:r>
            <a:r>
              <a:rPr lang="zh-CN" altLang="en-US"/>
              <a:t>：</a:t>
            </a:r>
            <a:endParaRPr lang="zh-CN" altLang="en-US"/>
          </a:p>
          <a:p>
            <a:pPr marL="0" indent="0">
              <a:buNone/>
            </a:pPr>
            <a:endParaRPr lang="zh-CN" altLang="en-US"/>
          </a:p>
          <a:p>
            <a:endParaRPr lang="zh-CN" altLang="en-US"/>
          </a:p>
        </p:txBody>
      </p:sp>
      <p:sp>
        <p:nvSpPr>
          <p:cNvPr id="4" name="日期占位符 3"/>
          <p:cNvSpPr>
            <a:spLocks noGrp="1"/>
          </p:cNvSpPr>
          <p:nvPr>
            <p:ph type="dt" sz="half" idx="10"/>
          </p:nvPr>
        </p:nvSpPr>
        <p:spPr/>
        <p:txBody>
          <a:bodyPr/>
          <a:p>
            <a:pPr>
              <a:defRPr/>
            </a:pPr>
            <a:fld id="{87B173EA-0868-4DA0-9C54-B7C08AB3EF41}"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5" name="文本框 4"/>
          <p:cNvSpPr txBox="1"/>
          <p:nvPr/>
        </p:nvSpPr>
        <p:spPr>
          <a:xfrm>
            <a:off x="1645285" y="1751965"/>
            <a:ext cx="2691130" cy="368300"/>
          </a:xfrm>
          <a:prstGeom prst="rect">
            <a:avLst/>
          </a:prstGeom>
          <a:noFill/>
        </p:spPr>
        <p:txBody>
          <a:bodyPr wrap="square" rtlCol="0">
            <a:spAutoFit/>
          </a:bodyPr>
          <a:p>
            <a:r>
              <a:rPr lang="zh-CN" altLang="en-US">
                <a:solidFill>
                  <a:srgbClr val="FF0000"/>
                </a:solidFill>
              </a:rPr>
              <a:t>埃德加</a:t>
            </a:r>
            <a:r>
              <a:rPr lang="en-US" altLang="zh-CN">
                <a:solidFill>
                  <a:srgbClr val="FF0000"/>
                </a:solidFill>
              </a:rPr>
              <a:t>.</a:t>
            </a:r>
            <a:r>
              <a:rPr lang="zh-CN" altLang="en-US">
                <a:solidFill>
                  <a:srgbClr val="FF0000"/>
                </a:solidFill>
              </a:rPr>
              <a:t>斯诺</a:t>
            </a:r>
            <a:endParaRPr lang="zh-CN" altLang="en-US">
              <a:solidFill>
                <a:srgbClr val="FF0000"/>
              </a:solidFill>
            </a:endParaRPr>
          </a:p>
        </p:txBody>
      </p:sp>
      <p:sp>
        <p:nvSpPr>
          <p:cNvPr id="6" name="文本框 5"/>
          <p:cNvSpPr txBox="1"/>
          <p:nvPr/>
        </p:nvSpPr>
        <p:spPr>
          <a:xfrm>
            <a:off x="1645285" y="2327275"/>
            <a:ext cx="837565" cy="368300"/>
          </a:xfrm>
          <a:prstGeom prst="rect">
            <a:avLst/>
          </a:prstGeom>
          <a:noFill/>
        </p:spPr>
        <p:txBody>
          <a:bodyPr wrap="square" rtlCol="0">
            <a:spAutoFit/>
          </a:bodyPr>
          <a:p>
            <a:r>
              <a:rPr lang="zh-CN" altLang="en-US">
                <a:solidFill>
                  <a:srgbClr val="FF0000"/>
                </a:solidFill>
              </a:rPr>
              <a:t>美国</a:t>
            </a:r>
            <a:endParaRPr lang="zh-CN" altLang="en-US">
              <a:solidFill>
                <a:srgbClr val="FF0000"/>
              </a:solidFill>
            </a:endParaRPr>
          </a:p>
        </p:txBody>
      </p:sp>
      <p:sp>
        <p:nvSpPr>
          <p:cNvPr id="7" name="文本框 6"/>
          <p:cNvSpPr txBox="1"/>
          <p:nvPr/>
        </p:nvSpPr>
        <p:spPr>
          <a:xfrm>
            <a:off x="1645285" y="2874645"/>
            <a:ext cx="3467100" cy="368300"/>
          </a:xfrm>
          <a:prstGeom prst="rect">
            <a:avLst/>
          </a:prstGeom>
          <a:noFill/>
        </p:spPr>
        <p:txBody>
          <a:bodyPr wrap="square" rtlCol="0">
            <a:spAutoFit/>
          </a:bodyPr>
          <a:p>
            <a:r>
              <a:rPr lang="zh-CN" altLang="en-US">
                <a:solidFill>
                  <a:srgbClr val="FF0000"/>
                </a:solidFill>
                <a:latin typeface="宋体" panose="02010600030101010101" pitchFamily="2" charset="-122"/>
                <a:cs typeface="宋体" panose="02010600030101010101" pitchFamily="2" charset="-122"/>
                <a:sym typeface="+mn-ea"/>
              </a:rPr>
              <a:t>驻华记者、通讯员  大学讲师</a:t>
            </a:r>
            <a:endParaRPr lang="zh-CN" altLang="en-US">
              <a:solidFill>
                <a:srgbClr val="FF0000"/>
              </a:solidFill>
              <a:latin typeface="宋体" panose="02010600030101010101" pitchFamily="2" charset="-122"/>
              <a:cs typeface="宋体" panose="02010600030101010101" pitchFamily="2" charset="-122"/>
              <a:sym typeface="+mn-ea"/>
            </a:endParaRPr>
          </a:p>
        </p:txBody>
      </p:sp>
      <p:sp>
        <p:nvSpPr>
          <p:cNvPr id="9" name="文本框 8"/>
          <p:cNvSpPr txBox="1"/>
          <p:nvPr/>
        </p:nvSpPr>
        <p:spPr>
          <a:xfrm>
            <a:off x="2482850" y="3520440"/>
            <a:ext cx="6275070" cy="368300"/>
          </a:xfrm>
          <a:prstGeom prst="rect">
            <a:avLst/>
          </a:prstGeom>
          <a:noFill/>
        </p:spPr>
        <p:txBody>
          <a:bodyPr wrap="square" rtlCol="0">
            <a:spAutoFit/>
          </a:bodyPr>
          <a:p>
            <a:r>
              <a:rPr lang="zh-CN" altLang="en-US">
                <a:solidFill>
                  <a:srgbClr val="FF0000"/>
                </a:solidFill>
                <a:latin typeface="宋体" panose="02010600030101010101" pitchFamily="2" charset="-122"/>
                <a:cs typeface="仿宋" panose="02010609060101010101" charset="-122"/>
                <a:sym typeface="+mn-ea"/>
              </a:rPr>
              <a:t>曾任欧美几家报社驻华记者、通讯员</a:t>
            </a:r>
            <a:endParaRPr lang="zh-CN" altLang="en-US">
              <a:solidFill>
                <a:srgbClr val="FF0000"/>
              </a:solidFill>
              <a:latin typeface="宋体" panose="02010600030101010101" pitchFamily="2" charset="-122"/>
              <a:cs typeface="仿宋" panose="02010609060101010101" charset="-122"/>
              <a:sym typeface="+mn-ea"/>
            </a:endParaRPr>
          </a:p>
        </p:txBody>
      </p:sp>
      <p:sp>
        <p:nvSpPr>
          <p:cNvPr id="10" name="文本框 9"/>
          <p:cNvSpPr txBox="1"/>
          <p:nvPr/>
        </p:nvSpPr>
        <p:spPr>
          <a:xfrm>
            <a:off x="2451100" y="3888740"/>
            <a:ext cx="5989320" cy="368300"/>
          </a:xfrm>
          <a:prstGeom prst="rect">
            <a:avLst/>
          </a:prstGeom>
          <a:noFill/>
        </p:spPr>
        <p:txBody>
          <a:bodyPr wrap="square" rtlCol="0">
            <a:spAutoFit/>
          </a:bodyPr>
          <a:p>
            <a:r>
              <a:rPr lang="zh-CN" altLang="en-US">
                <a:solidFill>
                  <a:srgbClr val="FF0000"/>
                </a:solidFill>
                <a:latin typeface="宋体" panose="02010600030101010101" pitchFamily="2" charset="-122"/>
                <a:cs typeface="仿宋" panose="02010609060101010101" charset="-122"/>
                <a:sym typeface="+mn-ea"/>
              </a:rPr>
              <a:t>北平燕京大学新闻系讲师</a:t>
            </a:r>
            <a:endParaRPr lang="zh-CN" altLang="en-US">
              <a:solidFill>
                <a:srgbClr val="FF0000"/>
              </a:solidFill>
              <a:latin typeface="宋体" panose="02010600030101010101" pitchFamily="2" charset="-122"/>
              <a:cs typeface="仿宋" panose="02010609060101010101" charset="-122"/>
              <a:sym typeface="+mn-ea"/>
            </a:endParaRPr>
          </a:p>
        </p:txBody>
      </p:sp>
      <p:sp>
        <p:nvSpPr>
          <p:cNvPr id="11" name="文本框 10"/>
          <p:cNvSpPr txBox="1"/>
          <p:nvPr/>
        </p:nvSpPr>
        <p:spPr>
          <a:xfrm>
            <a:off x="2451100" y="4257040"/>
            <a:ext cx="5496560" cy="645160"/>
          </a:xfrm>
          <a:prstGeom prst="rect">
            <a:avLst/>
          </a:prstGeom>
          <a:noFill/>
        </p:spPr>
        <p:txBody>
          <a:bodyPr wrap="square" rtlCol="0">
            <a:spAutoFit/>
          </a:bodyPr>
          <a:p>
            <a:r>
              <a:rPr lang="zh-CN" altLang="en-US">
                <a:solidFill>
                  <a:srgbClr val="FF0000"/>
                </a:solidFill>
                <a:latin typeface="宋体" panose="02010600030101010101" pitchFamily="2" charset="-122"/>
                <a:cs typeface="仿宋" panose="02010609060101010101" charset="-122"/>
                <a:sym typeface="+mn-ea"/>
              </a:rPr>
              <a:t>又任《每日先驱报》和美国《星期六晚邮报》驻华战地记者</a:t>
            </a:r>
            <a:endParaRPr lang="zh-CN" altLang="en-US">
              <a:solidFill>
                <a:srgbClr val="FF0000"/>
              </a:solidFill>
              <a:latin typeface="宋体" panose="02010600030101010101" pitchFamily="2" charset="-122"/>
              <a:cs typeface="仿宋" panose="02010609060101010101" charset="-122"/>
              <a:sym typeface="+mn-ea"/>
            </a:endParaRPr>
          </a:p>
        </p:txBody>
      </p:sp>
      <p:sp>
        <p:nvSpPr>
          <p:cNvPr id="12" name="文本框 11"/>
          <p:cNvSpPr txBox="1"/>
          <p:nvPr/>
        </p:nvSpPr>
        <p:spPr>
          <a:xfrm>
            <a:off x="2318385" y="5257800"/>
            <a:ext cx="2410460" cy="368300"/>
          </a:xfrm>
          <a:prstGeom prst="rect">
            <a:avLst/>
          </a:prstGeom>
          <a:noFill/>
        </p:spPr>
        <p:txBody>
          <a:bodyPr wrap="square" rtlCol="0">
            <a:spAutoFit/>
          </a:bodyPr>
          <a:p>
            <a:r>
              <a:rPr lang="zh-CN" altLang="en-US">
                <a:solidFill>
                  <a:srgbClr val="FF0000"/>
                </a:solidFill>
              </a:rPr>
              <a:t>《红星照耀中国》</a:t>
            </a:r>
            <a:endParaRPr lang="zh-CN" altLang="en-US">
              <a:solidFill>
                <a:srgbClr val="FF0000"/>
              </a:solidFill>
            </a:endParaRPr>
          </a:p>
        </p:txBody>
      </p:sp>
      <p:sp>
        <p:nvSpPr>
          <p:cNvPr id="13" name="五角星 12"/>
          <p:cNvSpPr/>
          <p:nvPr/>
        </p:nvSpPr>
        <p:spPr>
          <a:xfrm>
            <a:off x="7643813" y="0"/>
            <a:ext cx="1500187" cy="1643063"/>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14" name="图片 13"/>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208915" y="5821680"/>
            <a:ext cx="1920875" cy="982980"/>
          </a:xfrm>
          <a:prstGeom prst="rect">
            <a:avLst/>
          </a:prstGeom>
          <a:effectLst>
            <a:glow rad="127000">
              <a:schemeClr val="accent1">
                <a:alpha val="0"/>
              </a:schemeClr>
            </a:glow>
          </a:effectLst>
        </p:spPr>
      </p:pic>
      <p:pic>
        <p:nvPicPr>
          <p:cNvPr id="15362" name="Picture 2"/>
          <p:cNvPicPr>
            <a:picLocks noChangeAspect="1" noChangeArrowheads="1"/>
          </p:cNvPicPr>
          <p:nvPr/>
        </p:nvPicPr>
        <p:blipFill>
          <a:blip r:embed="rId2" cstate="print"/>
          <a:srcRect r="-26" b="1691"/>
          <a:stretch>
            <a:fillRect/>
          </a:stretch>
        </p:blipFill>
        <p:spPr bwMode="auto">
          <a:xfrm>
            <a:off x="0" y="6627813"/>
            <a:ext cx="7380288" cy="2301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3700" y="258763"/>
            <a:ext cx="8140700" cy="1385887"/>
          </a:xfrm>
          <a:prstGeom prst="rect">
            <a:avLst/>
          </a:prstGeom>
          <a:noFill/>
        </p:spPr>
        <p:txBody>
          <a:bodyPr>
            <a:spAutoFit/>
          </a:bodyPr>
          <a:lstStyle/>
          <a:p>
            <a:pPr>
              <a:defRPr/>
            </a:pPr>
            <a:r>
              <a:rPr lang="zh-CN" altLang="en-US" sz="4400" b="1" dirty="0">
                <a:latin typeface="+mj-lt"/>
                <a:ea typeface="+mj-ea"/>
                <a:cs typeface="+mj-cs"/>
                <a:sym typeface="Calibri" panose="020F0502020204030204" pitchFamily="34" charset="0"/>
              </a:rPr>
              <a:t>文本讲读</a:t>
            </a:r>
            <a:r>
              <a:rPr lang="zh-CN" altLang="en-US" sz="4000" b="1" dirty="0">
                <a:latin typeface="迷你简汉真广标" panose="02010609000101010101" pitchFamily="49" charset="-122"/>
                <a:ea typeface="迷你简汉真广标" panose="02010609000101010101" pitchFamily="49" charset="-122"/>
              </a:rPr>
              <a:t>之</a:t>
            </a:r>
            <a:endParaRPr lang="en-US" altLang="zh-CN" sz="4000" b="1" dirty="0">
              <a:latin typeface="迷你简汉真广标" panose="02010609000101010101" pitchFamily="49" charset="-122"/>
              <a:ea typeface="迷你简汉真广标" panose="02010609000101010101" pitchFamily="49" charset="-122"/>
            </a:endParaRPr>
          </a:p>
          <a:p>
            <a:pPr>
              <a:defRPr/>
            </a:pPr>
            <a:r>
              <a:rPr lang="zh-CN" altLang="en-US" sz="4000" b="1" dirty="0">
                <a:latin typeface="迷你简汉真广标" panose="02010609000101010101" pitchFamily="49" charset="-122"/>
                <a:ea typeface="迷你简汉真广标" panose="02010609000101010101" pitchFamily="49" charset="-122"/>
              </a:rPr>
              <a:t>“红星知识竞赛”</a:t>
            </a:r>
            <a:endParaRPr lang="zh-CN" altLang="en-US" sz="4000" b="1" dirty="0">
              <a:latin typeface="迷你简汉真广标" panose="02010609000101010101" pitchFamily="49" charset="-122"/>
              <a:ea typeface="迷你简汉真广标" panose="02010609000101010101" pitchFamily="49" charset="-122"/>
            </a:endParaRPr>
          </a:p>
        </p:txBody>
      </p:sp>
      <p:pic>
        <p:nvPicPr>
          <p:cNvPr id="10246" name="Picture 2"/>
          <p:cNvPicPr>
            <a:picLocks noChangeAspect="1" noChangeArrowheads="1"/>
          </p:cNvPicPr>
          <p:nvPr/>
        </p:nvPicPr>
        <p:blipFill>
          <a:blip r:embed="rId1" cstate="print"/>
          <a:srcRect r="-26" b="1691"/>
          <a:stretch>
            <a:fillRect/>
          </a:stretch>
        </p:blipFill>
        <p:spPr bwMode="auto">
          <a:xfrm>
            <a:off x="0" y="6627813"/>
            <a:ext cx="7380288" cy="230187"/>
          </a:xfrm>
          <a:prstGeom prst="rect">
            <a:avLst/>
          </a:prstGeom>
          <a:noFill/>
          <a:ln w="9525">
            <a:noFill/>
            <a:miter lim="800000"/>
            <a:headEnd/>
            <a:tailEnd/>
          </a:ln>
        </p:spPr>
      </p:pic>
      <p:sp>
        <p:nvSpPr>
          <p:cNvPr id="10247" name="Line 5"/>
          <p:cNvSpPr>
            <a:spLocks noChangeShapeType="1"/>
          </p:cNvSpPr>
          <p:nvPr/>
        </p:nvSpPr>
        <p:spPr bwMode="auto">
          <a:xfrm flipV="1">
            <a:off x="249238" y="1700213"/>
            <a:ext cx="7564437" cy="12700"/>
          </a:xfrm>
          <a:prstGeom prst="line">
            <a:avLst/>
          </a:prstGeom>
          <a:noFill/>
          <a:ln w="28575">
            <a:solidFill>
              <a:srgbClr val="FF0000"/>
            </a:solidFill>
            <a:round/>
          </a:ln>
        </p:spPr>
        <p:txBody>
          <a:bodyPr lIns="91411" tIns="45705" rIns="91411" bIns="45705" anchor="ctr"/>
          <a:lstStyle/>
          <a:p>
            <a:endParaRPr lang="zh-CN" altLang="en-US"/>
          </a:p>
        </p:txBody>
      </p:sp>
      <p:sp>
        <p:nvSpPr>
          <p:cNvPr id="14" name="五角星 13"/>
          <p:cNvSpPr/>
          <p:nvPr/>
        </p:nvSpPr>
        <p:spPr>
          <a:xfrm>
            <a:off x="7021513" y="0"/>
            <a:ext cx="2122487" cy="2132013"/>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2" name="图片 1"/>
          <p:cNvPicPr>
            <a:picLocks noChangeAspect="1"/>
          </p:cNvPicPr>
          <p:nvPr/>
        </p:nvPicPr>
        <p:blipFill>
          <a:blip r:embed="rId2" cstate="print">
            <a:clrChange>
              <a:clrFrom>
                <a:srgbClr val="EFEFEF">
                  <a:alpha val="100000"/>
                </a:srgbClr>
              </a:clrFrom>
              <a:clrTo>
                <a:srgbClr val="EFEFEF">
                  <a:alpha val="100000"/>
                  <a:alpha val="0"/>
                </a:srgbClr>
              </a:clrTo>
            </a:clrChange>
          </a:blip>
          <a:srcRect l="14758" t="32578" r="40772" b="28328"/>
          <a:stretch>
            <a:fillRect/>
          </a:stretch>
        </p:blipFill>
        <p:spPr>
          <a:xfrm>
            <a:off x="-61799" y="4946265"/>
            <a:ext cx="2035826" cy="1639342"/>
          </a:xfrm>
          <a:prstGeom prst="rect">
            <a:avLst/>
          </a:prstGeom>
          <a:effectLst>
            <a:glow rad="127000">
              <a:schemeClr val="accent1">
                <a:alpha val="0"/>
              </a:schemeClr>
            </a:glow>
          </a:effectLst>
        </p:spPr>
      </p:pic>
      <p:graphicFrame>
        <p:nvGraphicFramePr>
          <p:cNvPr id="10" name="表格 9"/>
          <p:cNvGraphicFramePr>
            <a:graphicFrameLocks noGrp="1"/>
          </p:cNvGraphicFramePr>
          <p:nvPr/>
        </p:nvGraphicFramePr>
        <p:xfrm>
          <a:off x="646402" y="2132637"/>
          <a:ext cx="7635875" cy="3350260"/>
        </p:xfrm>
        <a:graphic>
          <a:graphicData uri="http://schemas.openxmlformats.org/drawingml/2006/table">
            <a:tbl>
              <a:tblPr/>
              <a:tblGrid>
                <a:gridCol w="1033462"/>
                <a:gridCol w="6602413"/>
              </a:tblGrid>
              <a:tr h="576580">
                <a:tc>
                  <a:txBody>
                    <a:bodyPr/>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形式</a:t>
                      </a:r>
                      <a:endParaRPr kumimoji="0" lang="zh-CN" altLang="en-US" sz="28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知识竞赛</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5938">
                <a:tc>
                  <a:txBody>
                    <a:bodyPr/>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组队</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10</a:t>
                      </a:r>
                      <a:r>
                        <a:rPr kumimoji="0" lang="zh-CN" altLang="en-US" sz="28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大组</a:t>
                      </a:r>
                      <a:endParaRPr kumimoji="0" lang="zh-CN" altLang="en-US" sz="28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57425">
                <a:tc>
                  <a:txBody>
                    <a:bodyPr/>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竞赛规则</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just"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先举手抢得答题机会，答错不扣分，答对一题加</a:t>
                      </a:r>
                      <a:r>
                        <a:rPr kumimoji="0" lang="en-US" altLang="zh-CN" sz="28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8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分。</a:t>
                      </a:r>
                      <a:endParaRPr kumimoji="0" lang="zh-CN" altLang="en-US" sz="28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a:t>1.</a:t>
            </a:r>
            <a:r>
              <a:rPr lang="zh-CN" altLang="en-US"/>
              <a:t>《红星照耀中国》的作者是（          ）国记者 （                   ）。《红星照耀中国》为了在国民党统治区出版方便，曾易名 </a:t>
            </a:r>
            <a:endParaRPr lang="zh-CN" altLang="en-US"/>
          </a:p>
          <a:p>
            <a:pPr marL="0" indent="0">
              <a:buNone/>
            </a:pPr>
            <a:r>
              <a:rPr lang="zh-CN" altLang="en-US"/>
              <a:t>（                 ） </a:t>
            </a:r>
            <a:endParaRPr lang="zh-CN" altLang="en-US"/>
          </a:p>
        </p:txBody>
      </p:sp>
      <p:sp>
        <p:nvSpPr>
          <p:cNvPr id="4" name="日期占位符 3"/>
          <p:cNvSpPr>
            <a:spLocks noGrp="1"/>
          </p:cNvSpPr>
          <p:nvPr>
            <p:ph type="dt" sz="half" idx="10"/>
          </p:nvPr>
        </p:nvSpPr>
        <p:spPr>
          <a:xfrm>
            <a:off x="457200" y="6356350"/>
            <a:ext cx="2133600" cy="365125"/>
          </a:xfrm>
        </p:spPr>
        <p:txBody>
          <a:bodyPr/>
          <a:p>
            <a:pPr>
              <a:defRPr/>
            </a:pPr>
            <a:fld id="{87B173EA-0868-4DA0-9C54-B7C08AB3EF41}"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5" name="文本框 4"/>
          <p:cNvSpPr txBox="1"/>
          <p:nvPr/>
        </p:nvSpPr>
        <p:spPr>
          <a:xfrm>
            <a:off x="6661785" y="1793875"/>
            <a:ext cx="1079500" cy="521970"/>
          </a:xfrm>
          <a:prstGeom prst="rect">
            <a:avLst/>
          </a:prstGeom>
          <a:noFill/>
        </p:spPr>
        <p:txBody>
          <a:bodyPr wrap="square" rtlCol="0">
            <a:spAutoFit/>
          </a:bodyPr>
          <a:p>
            <a:r>
              <a:rPr lang="zh-CN" altLang="en-US" sz="2800">
                <a:solidFill>
                  <a:srgbClr val="FF0000"/>
                </a:solidFill>
              </a:rPr>
              <a:t>美</a:t>
            </a:r>
            <a:endParaRPr lang="zh-CN" altLang="en-US" sz="2800">
              <a:solidFill>
                <a:srgbClr val="FF0000"/>
              </a:solidFill>
            </a:endParaRPr>
          </a:p>
        </p:txBody>
      </p:sp>
      <p:sp>
        <p:nvSpPr>
          <p:cNvPr id="6" name="文本框 5"/>
          <p:cNvSpPr txBox="1"/>
          <p:nvPr/>
        </p:nvSpPr>
        <p:spPr>
          <a:xfrm>
            <a:off x="2320925" y="2162175"/>
            <a:ext cx="2209165" cy="521970"/>
          </a:xfrm>
          <a:prstGeom prst="rect">
            <a:avLst/>
          </a:prstGeom>
          <a:noFill/>
        </p:spPr>
        <p:txBody>
          <a:bodyPr wrap="square" rtlCol="0">
            <a:spAutoFit/>
          </a:bodyPr>
          <a:p>
            <a:r>
              <a:rPr lang="zh-CN" altLang="en-US" sz="2800">
                <a:solidFill>
                  <a:srgbClr val="FF0000"/>
                </a:solidFill>
              </a:rPr>
              <a:t>埃德加</a:t>
            </a:r>
            <a:r>
              <a:rPr lang="en-US" altLang="zh-CN" sz="2800">
                <a:solidFill>
                  <a:srgbClr val="FF0000"/>
                </a:solidFill>
              </a:rPr>
              <a:t>.</a:t>
            </a:r>
            <a:r>
              <a:rPr lang="zh-CN" altLang="en-US" sz="2800">
                <a:solidFill>
                  <a:srgbClr val="FF0000"/>
                </a:solidFill>
              </a:rPr>
              <a:t>斯诺</a:t>
            </a:r>
            <a:endParaRPr lang="zh-CN" altLang="en-US" sz="2800">
              <a:solidFill>
                <a:srgbClr val="FF0000"/>
              </a:solidFill>
            </a:endParaRPr>
          </a:p>
        </p:txBody>
      </p:sp>
      <p:sp>
        <p:nvSpPr>
          <p:cNvPr id="7" name="文本框 6"/>
          <p:cNvSpPr txBox="1"/>
          <p:nvPr/>
        </p:nvSpPr>
        <p:spPr>
          <a:xfrm>
            <a:off x="818515" y="3338195"/>
            <a:ext cx="1972945" cy="521970"/>
          </a:xfrm>
          <a:prstGeom prst="rect">
            <a:avLst/>
          </a:prstGeom>
          <a:noFill/>
        </p:spPr>
        <p:txBody>
          <a:bodyPr wrap="square" rtlCol="0">
            <a:spAutoFit/>
          </a:bodyPr>
          <a:p>
            <a:r>
              <a:rPr lang="zh-CN" altLang="en-US" sz="2800"/>
              <a:t>《</a:t>
            </a:r>
            <a:r>
              <a:rPr lang="zh-CN" altLang="en-US" sz="2800">
                <a:solidFill>
                  <a:srgbClr val="FF0000"/>
                </a:solidFill>
              </a:rPr>
              <a:t>西行漫记</a:t>
            </a:r>
            <a:r>
              <a:rPr lang="zh-CN" altLang="en-US" sz="2800"/>
              <a:t>》</a:t>
            </a:r>
            <a:endParaRPr lang="zh-CN" altLang="en-US" sz="2800"/>
          </a:p>
        </p:txBody>
      </p:sp>
      <p:sp>
        <p:nvSpPr>
          <p:cNvPr id="9" name="五角星 8"/>
          <p:cNvSpPr/>
          <p:nvPr/>
        </p:nvSpPr>
        <p:spPr>
          <a:xfrm>
            <a:off x="7564120" y="0"/>
            <a:ext cx="1579880" cy="1418590"/>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8" name="图片 7"/>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61799" y="4946265"/>
            <a:ext cx="2035826" cy="1639342"/>
          </a:xfrm>
          <a:prstGeom prst="rect">
            <a:avLst/>
          </a:prstGeom>
          <a:effectLst>
            <a:glow rad="127000">
              <a:schemeClr val="accent1">
                <a:alpha val="0"/>
              </a:schemeClr>
            </a:glow>
          </a:effectLst>
        </p:spPr>
      </p:pic>
      <p:pic>
        <p:nvPicPr>
          <p:cNvPr id="15362" name="Picture 2"/>
          <p:cNvPicPr>
            <a:picLocks noChangeAspect="1" noChangeArrowheads="1"/>
          </p:cNvPicPr>
          <p:nvPr/>
        </p:nvPicPr>
        <p:blipFill>
          <a:blip r:embed="rId2" cstate="print"/>
          <a:srcRect r="-26" b="1691"/>
          <a:stretch>
            <a:fillRect/>
          </a:stretch>
        </p:blipFill>
        <p:spPr bwMode="auto">
          <a:xfrm>
            <a:off x="0" y="6627813"/>
            <a:ext cx="7380288" cy="2301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p:txBody>
          <a:bodyPr/>
          <a:p>
            <a:endParaRPr lang="zh-CN" altLang="en-US"/>
          </a:p>
        </p:txBody>
      </p:sp>
      <p:sp>
        <p:nvSpPr>
          <p:cNvPr id="4" name="日期占位符 3"/>
          <p:cNvSpPr>
            <a:spLocks noGrp="1"/>
          </p:cNvSpPr>
          <p:nvPr>
            <p:ph type="dt" sz="half" idx="10"/>
          </p:nvPr>
        </p:nvSpPr>
        <p:spPr/>
        <p:txBody>
          <a:bodyPr/>
          <a:p>
            <a:pPr>
              <a:defRPr/>
            </a:pPr>
            <a:fld id="{87B173EA-0868-4DA0-9C54-B7C08AB3EF41}"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9" name="五角星 8"/>
          <p:cNvSpPr/>
          <p:nvPr/>
        </p:nvSpPr>
        <p:spPr>
          <a:xfrm>
            <a:off x="7981315" y="0"/>
            <a:ext cx="1162685" cy="845185"/>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6" name="图片 5"/>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117044" y="4988674"/>
            <a:ext cx="2035826" cy="1639342"/>
          </a:xfrm>
          <a:prstGeom prst="rect">
            <a:avLst/>
          </a:prstGeom>
          <a:effectLst>
            <a:glow rad="127000">
              <a:schemeClr val="accent1">
                <a:alpha val="0"/>
              </a:schemeClr>
            </a:glow>
          </a:effectLst>
        </p:spPr>
      </p:pic>
      <p:sp>
        <p:nvSpPr>
          <p:cNvPr id="10" name="内容占位符 9"/>
          <p:cNvSpPr/>
          <p:nvPr>
            <p:ph idx="1"/>
          </p:nvPr>
        </p:nvSpPr>
        <p:spPr>
          <a:xfrm>
            <a:off x="587375" y="732155"/>
            <a:ext cx="8229600" cy="4525963"/>
          </a:xfrm>
        </p:spPr>
        <p:txBody>
          <a:bodyPr/>
          <a:p>
            <a:pPr marL="0" indent="0">
              <a:buNone/>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 《红星照耀中国》一书中写道：“冒险、探索、发现、勇气和胆怯、胜利和狂喜、艰难困苦、英勇牺牲、忠心耿耿，这些千千万万青年人的经久不衰的热情，始终如一的希望，令人惊诧的革命乐观情绪，像一把火焰，贯穿着这一切，他们无论在人力面前，或者在大自然面前，上帝面前，死亡面前，都绝不承认失败。”这是斯诺对以下哪一事件的评价（  ）</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800" b="1">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A、五四运动       B、红军长征</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C、北伐战争       D、抗日战争</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445260" y="3839210"/>
            <a:ext cx="372745" cy="368300"/>
          </a:xfrm>
          <a:prstGeom prst="rect">
            <a:avLst/>
          </a:prstGeom>
          <a:noFill/>
        </p:spPr>
        <p:txBody>
          <a:bodyPr wrap="square" rtlCol="0">
            <a:spAutoFit/>
          </a:bodyPr>
          <a:p>
            <a:r>
              <a:rPr lang="en-US" altLang="zh-CN">
                <a:solidFill>
                  <a:srgbClr val="FF0000"/>
                </a:solidFill>
              </a:rPr>
              <a:t>B</a:t>
            </a:r>
            <a:endParaRPr lang="en-US" altLang="zh-CN">
              <a:solidFill>
                <a:srgbClr val="FF0000"/>
              </a:solidFill>
            </a:endParaRPr>
          </a:p>
        </p:txBody>
      </p:sp>
      <p:pic>
        <p:nvPicPr>
          <p:cNvPr id="15362" name="Picture 2"/>
          <p:cNvPicPr>
            <a:picLocks noChangeAspect="1" noChangeArrowheads="1"/>
          </p:cNvPicPr>
          <p:nvPr/>
        </p:nvPicPr>
        <p:blipFill>
          <a:blip r:embed="rId2" cstate="print"/>
          <a:srcRect r="-26" b="1691"/>
          <a:stretch>
            <a:fillRect/>
          </a:stretch>
        </p:blipFill>
        <p:spPr bwMode="auto">
          <a:xfrm>
            <a:off x="0" y="6627813"/>
            <a:ext cx="7380288" cy="230187"/>
          </a:xfrm>
          <a:prstGeom prst="rect">
            <a:avLst/>
          </a:prstGeom>
          <a:noFill/>
          <a:ln w="9525">
            <a:noFill/>
            <a:miter lim="800000"/>
            <a:headEnd/>
            <a:tailEnd/>
          </a:ln>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indent="0">
              <a:buNone/>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 美国著名记者埃德加．斯诺的《红星照耀中国》一书以纪实性手法向西方国家大量介绍红色中国以及红军长征的事迹，一度风靡全世界。201</a:t>
            </a:r>
            <a:r>
              <a:rPr lang="en-US" altLang="zh-CN" sz="2800" b="1">
                <a:latin typeface="宋体" panose="02010600030101010101" pitchFamily="2" charset="-122"/>
                <a:ea typeface="宋体" panose="02010600030101010101" pitchFamily="2" charset="-122"/>
                <a:cs typeface="宋体" panose="02010600030101010101" pitchFamily="2" charset="-122"/>
              </a:rPr>
              <a:t>8</a:t>
            </a:r>
            <a:r>
              <a:rPr lang="zh-CN" altLang="en-US" sz="2800" b="1">
                <a:latin typeface="宋体" panose="02010600030101010101" pitchFamily="2" charset="-122"/>
                <a:ea typeface="宋体" panose="02010600030101010101" pitchFamily="2" charset="-122"/>
                <a:cs typeface="宋体" panose="02010600030101010101" pitchFamily="2" charset="-122"/>
              </a:rPr>
              <a:t>年是红军长征胜利（　 ）</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800" b="1">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A、5</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周年            B、6</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周年 </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C、7</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周年            D、8</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周年</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日期占位符 3"/>
          <p:cNvSpPr>
            <a:spLocks noGrp="1"/>
          </p:cNvSpPr>
          <p:nvPr>
            <p:ph type="dt" sz="half" idx="10"/>
          </p:nvPr>
        </p:nvSpPr>
        <p:spPr/>
        <p:txBody>
          <a:bodyPr/>
          <a:p>
            <a:pPr>
              <a:defRPr/>
            </a:pPr>
            <a:fld id="{87B173EA-0868-4DA0-9C54-B7C08AB3EF41}" type="datetime1">
              <a:rPr lang="zh-CN" altLang="en-US"/>
            </a:fld>
            <a:endParaRPr lang="zh-CN" altLang="en-US" sz="1800">
              <a:solidFill>
                <a:schemeClr val="tx1"/>
              </a:solidFill>
              <a:latin typeface="Arial" panose="020B0604020202020204" pitchFamily="34" charset="0"/>
              <a:ea typeface="宋体" panose="02010600030101010101" pitchFamily="2" charset="-122"/>
            </a:endParaRPr>
          </a:p>
        </p:txBody>
      </p:sp>
      <p:sp>
        <p:nvSpPr>
          <p:cNvPr id="6" name="文本框 5"/>
          <p:cNvSpPr txBox="1"/>
          <p:nvPr/>
        </p:nvSpPr>
        <p:spPr>
          <a:xfrm>
            <a:off x="2771775" y="2941320"/>
            <a:ext cx="905510" cy="368300"/>
          </a:xfrm>
          <a:prstGeom prst="rect">
            <a:avLst/>
          </a:prstGeom>
          <a:noFill/>
        </p:spPr>
        <p:txBody>
          <a:bodyPr wrap="square" rtlCol="0">
            <a:spAutoFit/>
          </a:bodyPr>
          <a:p>
            <a:r>
              <a:rPr lang="en-US" altLang="zh-CN">
                <a:solidFill>
                  <a:srgbClr val="FF0000"/>
                </a:solidFill>
              </a:rPr>
              <a:t>D</a:t>
            </a:r>
            <a:endParaRPr lang="en-US" altLang="zh-CN">
              <a:solidFill>
                <a:srgbClr val="FF0000"/>
              </a:solidFill>
            </a:endParaRPr>
          </a:p>
        </p:txBody>
      </p:sp>
      <p:sp>
        <p:nvSpPr>
          <p:cNvPr id="9" name="五角星 8"/>
          <p:cNvSpPr/>
          <p:nvPr/>
        </p:nvSpPr>
        <p:spPr>
          <a:xfrm>
            <a:off x="7814310" y="0"/>
            <a:ext cx="1329690" cy="1512570"/>
          </a:xfrm>
          <a:prstGeom prst="star5">
            <a:avLst/>
          </a:prstGeom>
          <a:solidFill>
            <a:srgbClr val="FF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7" name="图片 6"/>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61799" y="4946265"/>
            <a:ext cx="2035826" cy="1639342"/>
          </a:xfrm>
          <a:prstGeom prst="rect">
            <a:avLst/>
          </a:prstGeom>
          <a:effectLst>
            <a:glow rad="127000">
              <a:schemeClr val="accent1">
                <a:alpha val="0"/>
              </a:schemeClr>
            </a:glow>
          </a:effectLst>
        </p:spPr>
      </p:pic>
      <p:pic>
        <p:nvPicPr>
          <p:cNvPr id="15362" name="Picture 2"/>
          <p:cNvPicPr>
            <a:picLocks noChangeAspect="1" noChangeArrowheads="1"/>
          </p:cNvPicPr>
          <p:nvPr/>
        </p:nvPicPr>
        <p:blipFill>
          <a:blip r:embed="rId2" cstate="print"/>
          <a:srcRect r="-26" b="1691"/>
          <a:stretch>
            <a:fillRect/>
          </a:stretch>
        </p:blipFill>
        <p:spPr bwMode="auto">
          <a:xfrm>
            <a:off x="0" y="6627813"/>
            <a:ext cx="7380288" cy="2301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中国电信">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中国电信">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3700</Words>
  <Application>WPS 演示</Application>
  <PresentationFormat>全屏显示(4:3)</PresentationFormat>
  <Paragraphs>321</Paragraphs>
  <Slides>34</Slides>
  <Notes>14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34</vt:i4>
      </vt:variant>
    </vt:vector>
  </HeadingPairs>
  <TitlesOfParts>
    <vt:vector size="54" baseType="lpstr">
      <vt:lpstr>Arial</vt:lpstr>
      <vt:lpstr>宋体</vt:lpstr>
      <vt:lpstr>Wingdings</vt:lpstr>
      <vt:lpstr>Calibri</vt:lpstr>
      <vt:lpstr>微软雅黑</vt:lpstr>
      <vt:lpstr>方正舒体</vt:lpstr>
      <vt:lpstr>黑体</vt:lpstr>
      <vt:lpstr>仿宋</vt:lpstr>
      <vt:lpstr>迷你简汉真广标</vt:lpstr>
      <vt:lpstr>Times New Roman</vt:lpstr>
      <vt:lpstr>Arial Unicode MS</vt:lpstr>
      <vt:lpstr>Wingdings 2</vt:lpstr>
      <vt:lpstr>幼圆</vt:lpstr>
      <vt:lpstr>Forte</vt:lpstr>
      <vt:lpstr>华文新魏</vt:lpstr>
      <vt:lpstr>华文行楷</vt:lpstr>
      <vt:lpstr>华文行楷</vt:lpstr>
      <vt:lpstr>Wingdings</vt:lpstr>
      <vt:lpstr>Segoe Print</vt:lpstr>
      <vt:lpstr>中国电信</vt:lpstr>
      <vt:lpstr>   初1710班《红星照耀中国》调查报告 喜欢人数12人，不喜欢人数42人</vt:lpstr>
      <vt:lpstr>PowerPoint 演示文稿</vt:lpstr>
      <vt:lpstr>PowerPoint 演示文稿</vt:lpstr>
      <vt:lpstr>学习目标</vt:lpstr>
      <vt:lpstr>作者名片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纪实作品读书方法指导：</vt:lpstr>
      <vt:lpstr>   读目录</vt:lpstr>
      <vt:lpstr>目录</vt:lpstr>
      <vt:lpstr>PowerPoint 演示文稿</vt:lpstr>
      <vt:lpstr>   再读目录</vt:lpstr>
      <vt:lpstr>PowerPoint 演示文稿</vt:lpstr>
      <vt:lpstr>PowerPoint 演示文稿</vt:lpstr>
      <vt:lpstr>PowerPoint 演示文稿</vt:lpstr>
      <vt:lpstr>PowerPoint 演示文稿</vt:lpstr>
      <vt:lpstr>读故事，知人物</vt:lpstr>
      <vt:lpstr>示例</vt:lpstr>
      <vt:lpstr>PowerPoint 演示文稿</vt:lpstr>
      <vt:lpstr>PowerPoint 演示文稿</vt:lpstr>
      <vt:lpstr>PowerPoint 演示文稿</vt:lpstr>
      <vt:lpstr>感悟长征</vt:lpstr>
      <vt:lpstr>感悟长征 </vt:lpstr>
      <vt:lpstr>   七律.长征                    毛泽东 </vt:lpstr>
      <vt:lpstr>讨论与思考</vt:lpstr>
      <vt:lpstr>PowerPoint 演示文稿</vt:lpstr>
      <vt:lpstr>课 后 作 业</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皢嬋</cp:lastModifiedBy>
  <cp:revision>15</cp:revision>
  <dcterms:created xsi:type="dcterms:W3CDTF">2018-09-30T03:03:00Z</dcterms:created>
  <dcterms:modified xsi:type="dcterms:W3CDTF">2018-10-09T08:04:43Z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y fmtid="{D5CDD505-2E9C-101B-9397-08002B2CF9AE}" pid="3" name="NXTAG2">
    <vt:lpwstr>0008006602000000000001024140</vt:lpwstr>
  </property>
</Properties>
</file>