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svg" ContentType="image/svg"/>
  <Default Extension="tiff" ContentType="image/tif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Lst>
  <p:notesMasterIdLst>
    <p:notesMasterId r:id="rId3"/>
  </p:notesMasterIdLst>
  <p:sldIdLst>
    <p:sldId id="615" r:id="rId4"/>
    <p:sldId id="433" r:id="rId5"/>
    <p:sldId id="631" r:id="rId6"/>
    <p:sldId id="411" r:id="rId7"/>
    <p:sldId id="428" r:id="rId8"/>
    <p:sldId id="419" r:id="rId9"/>
    <p:sldId id="422" r:id="rId10"/>
    <p:sldId id="571" r:id="rId11"/>
    <p:sldId id="437" r:id="rId12"/>
    <p:sldId id="524" r:id="rId13"/>
    <p:sldId id="601" r:id="rId14"/>
    <p:sldId id="602" r:id="rId15"/>
    <p:sldId id="449" r:id="rId16"/>
    <p:sldId id="580" r:id="rId17"/>
    <p:sldId id="458" r:id="rId18"/>
    <p:sldId id="430" r:id="rId19"/>
    <p:sldId id="616" r:id="rId20"/>
    <p:sldId id="578" r:id="rId21"/>
  </p:sldIdLst>
  <p:sldSz cx="12192000" cy="6858000"/>
  <p:notesSz cx="6858000" cy="9144000"/>
  <p:custDataLst>
    <p:tags r:id="rId2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p="http://schemas.openxmlformats.org/presentationml/2006/main">
  <p:cmAuthor id="1" name="CHXG" initials="C" lastIdx="0" clrIdx="0"/>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49" d="100"/>
          <a:sy n="49" d="100"/>
        </p:scale>
        <p:origin x="60" y="684"/>
      </p:cViewPr>
      <p:guideLst>
        <p:guide orient="horz" pos="2111"/>
        <p:guide pos="3904"/>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tags" Target="tags/tag258.xml" /><Relationship Id="rId23" Type="http://schemas.openxmlformats.org/officeDocument/2006/relationships/presProps" Target="presProps.xml" /><Relationship Id="rId24" Type="http://schemas.openxmlformats.org/officeDocument/2006/relationships/viewProps" Target="viewProps.xml" /><Relationship Id="rId25" Type="http://schemas.openxmlformats.org/officeDocument/2006/relationships/theme" Target="theme/theme1.xml" /><Relationship Id="rId26" Type="http://schemas.openxmlformats.org/officeDocument/2006/relationships/tableStyles" Target="tableStyles.xml" /><Relationship Id="rId3" Type="http://schemas.openxmlformats.org/officeDocument/2006/relationships/notesMaster" Target="notesMasters/notesMaster1.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114.xml" /><Relationship Id="rId2" Type="http://schemas.openxmlformats.org/officeDocument/2006/relationships/tags" Target="../tags/tag115.xml" /><Relationship Id="rId3" Type="http://schemas.openxmlformats.org/officeDocument/2006/relationships/tags" Target="../tags/tag116.xml" /><Relationship Id="rId4" Type="http://schemas.openxmlformats.org/officeDocument/2006/relationships/tags" Target="../tags/tag117.xml" /><Relationship Id="rId5" Type="http://schemas.openxmlformats.org/officeDocument/2006/relationships/tags" Target="../tags/tag118.xml" /><Relationship Id="rId6" Type="http://schemas.openxmlformats.org/officeDocument/2006/relationships/tags" Target="../tags/tag119.xml" /><Relationship Id="rId7" Type="http://schemas.openxmlformats.org/officeDocument/2006/relationships/tags" Target="../tags/tag120.xml" /><Relationship Id="rId8"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
            </a:fld>
            <a:endParaRPr lang="zh-CN" altLang="en-US"/>
          </a:p>
        </p:txBody>
      </p:sp>
      <p:sp>
        <p:nvSpPr>
          <p:cNvPr id="4" name="幻灯片图像占位符 3"/>
          <p:cNvSpPr>
            <a:spLocks noGrp="1" noRot="1" noChangeAspect="1"/>
          </p:cNvSpPr>
          <p:nvPr>
            <p:ph type="sldImg" idx="2"/>
            <p:custDataLst>
              <p:tags r:id="rId4"/>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custDataLst>
              <p:tags r:id="rId6"/>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 Id="rId3" Type="http://schemas.openxmlformats.org/officeDocument/2006/relationships/tags" Target="../tags/tag121.xml" /><Relationship Id="rId4" Type="http://schemas.openxmlformats.org/officeDocument/2006/relationships/tags" Target="../tags/tag122.xml" /><Relationship Id="rId5" Type="http://schemas.openxmlformats.org/officeDocument/2006/relationships/tags" Target="../tags/tag123.xml" /><Relationship Id="rId6" Type="http://schemas.openxmlformats.org/officeDocument/2006/relationships/tags" Target="../tags/tag124.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 Id="rId3" Type="http://schemas.openxmlformats.org/officeDocument/2006/relationships/tags" Target="../tags/tag137.xml" /><Relationship Id="rId4" Type="http://schemas.openxmlformats.org/officeDocument/2006/relationships/tags" Target="../tags/tag138.xml" /><Relationship Id="rId5" Type="http://schemas.openxmlformats.org/officeDocument/2006/relationships/tags" Target="../tags/tag139.xml" /><Relationship Id="rId6" Type="http://schemas.openxmlformats.org/officeDocument/2006/relationships/tags" Target="../tags/tag140.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 Id="rId3" Type="http://schemas.openxmlformats.org/officeDocument/2006/relationships/tags" Target="../tags/tag147.xml" /><Relationship Id="rId4" Type="http://schemas.openxmlformats.org/officeDocument/2006/relationships/tags" Target="../tags/tag148.xml" /><Relationship Id="rId5" Type="http://schemas.openxmlformats.org/officeDocument/2006/relationships/tags" Target="../tags/tag149.xml" /><Relationship Id="rId6" Type="http://schemas.openxmlformats.org/officeDocument/2006/relationships/tags" Target="../tags/tag150.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 Id="rId3" Type="http://schemas.openxmlformats.org/officeDocument/2006/relationships/tags" Target="../tags/tag166.xml" /><Relationship Id="rId4" Type="http://schemas.openxmlformats.org/officeDocument/2006/relationships/tags" Target="../tags/tag167.xml" /><Relationship Id="rId5" Type="http://schemas.openxmlformats.org/officeDocument/2006/relationships/tags" Target="../tags/tag168.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A6837353-30EB-4A48-80EB-173D804AEFBD}" type="slidenum">
              <a:rPr lang="zh-CN" altLang="en-US" smtClean="0"/>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A6837353-30EB-4A48-80EB-173D804AEFBD}" type="slidenum">
              <a:rPr lang="zh-CN" altLang="en-US" smtClean="0"/>
              <a:t>3</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r>
              <a:rPr lang="en-US" altLang="zh-CN" sz="1200" smtClean="0">
                <a:solidFill>
                  <a:srgbClr val="EEECE1">
                    <a:lumMod val="25000"/>
                  </a:srgbClr>
                </a:solidFill>
              </a:rPr>
              <a:t>          </a:t>
            </a:r>
            <a:endParaRPr lang="zh-CN" altLang="en-US"/>
          </a:p>
        </p:txBody>
      </p:sp>
      <p:sp>
        <p:nvSpPr>
          <p:cNvPr id="4" name="灯片编号占位符 3"/>
          <p:cNvSpPr>
            <a:spLocks noGrp="1"/>
          </p:cNvSpPr>
          <p:nvPr>
            <p:ph type="sldNum" sz="quarter" idx="10"/>
            <p:custDataLst>
              <p:tags r:id="rId6"/>
            </p:custDataLst>
          </p:nvPr>
        </p:nvSpPr>
        <p:spPr/>
        <p:txBody>
          <a:bodyPr/>
          <a:lstStyle/>
          <a:p>
            <a:fld id="{A6837353-30EB-4A48-80EB-173D804AEFBD}" type="slidenum">
              <a:rPr lang="zh-CN" altLang="en-US" smtClean="0"/>
              <a:t>4</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idx="2"/>
            <p:custDataLst>
              <p:tags r:id="rId4"/>
            </p:custDataLst>
          </p:nvPr>
        </p:nvSpPr>
        <p:spPr/>
      </p:sp>
      <p:sp>
        <p:nvSpPr>
          <p:cNvPr id="3" name="文本占位符 2"/>
          <p:cNvSpPr>
            <a:spLocks noGrp="1"/>
          </p:cNvSpPr>
          <p:nvPr>
            <p:ph type="body" idx="3"/>
            <p:custDataLst>
              <p:tags r:id="rId5"/>
            </p:custDataLst>
          </p:nvPr>
        </p:nvSpPr>
        <p:spPr/>
        <p:txBody>
          <a:bodyPr/>
          <a:lstStyle/>
          <a:p>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57.xml" /><Relationship Id="rId2" Type="http://schemas.openxmlformats.org/officeDocument/2006/relationships/tags" Target="../tags/tag58.xml" /><Relationship Id="rId3" Type="http://schemas.openxmlformats.org/officeDocument/2006/relationships/tags" Target="../tags/tag59.xml" /><Relationship Id="rId4" Type="http://schemas.openxmlformats.org/officeDocument/2006/relationships/tags" Target="../tags/tag60.xml" /><Relationship Id="rId5" Type="http://schemas.openxmlformats.org/officeDocument/2006/relationships/tags" Target="../tags/tag61.xml" /><Relationship Id="rId6"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62.xml" /><Relationship Id="rId2" Type="http://schemas.openxmlformats.org/officeDocument/2006/relationships/tags" Target="../tags/tag63.xml" /><Relationship Id="rId3" Type="http://schemas.openxmlformats.org/officeDocument/2006/relationships/tags" Target="../tags/tag64.xml" /><Relationship Id="rId4" Type="http://schemas.openxmlformats.org/officeDocument/2006/relationships/tags" Target="../tags/tag65.xml" /><Relationship Id="rId5" Type="http://schemas.openxmlformats.org/officeDocument/2006/relationships/tags" Target="../tags/tag66.xml" /><Relationship Id="rId6" Type="http://schemas.openxmlformats.org/officeDocument/2006/relationships/tags" Target="../tags/tag67.xml" /><Relationship Id="rId7"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68.xml" /><Relationship Id="rId2"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69.xml" /><Relationship Id="rId2" Type="http://schemas.openxmlformats.org/officeDocument/2006/relationships/tags" Target="../tags/tag70.xml" /><Relationship Id="rId3"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71.xml" /><Relationship Id="rId2" Type="http://schemas.openxmlformats.org/officeDocument/2006/relationships/tags" Target="../tags/tag72.xml" /><Relationship Id="rId3" Type="http://schemas.openxmlformats.org/officeDocument/2006/relationships/tags" Target="../tags/tag73.xml" /><Relationship Id="rId4" Type="http://schemas.openxmlformats.org/officeDocument/2006/relationships/tags" Target="../tags/tag74.xml" /><Relationship Id="rId5" Type="http://schemas.openxmlformats.org/officeDocument/2006/relationships/tags" Target="../tags/tag75.xml" /><Relationship Id="rId6" Type="http://schemas.openxmlformats.org/officeDocument/2006/relationships/slideMaster" Target="../slideMasters/slideMaster1.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76.xml" /><Relationship Id="rId2" Type="http://schemas.openxmlformats.org/officeDocument/2006/relationships/tags" Target="../tags/tag77.xml" /><Relationship Id="rId3" Type="http://schemas.openxmlformats.org/officeDocument/2006/relationships/tags" Target="../tags/tag78.xml" /><Relationship Id="rId4" Type="http://schemas.openxmlformats.org/officeDocument/2006/relationships/tags" Target="../tags/tag79.xml" /><Relationship Id="rId5" Type="http://schemas.openxmlformats.org/officeDocument/2006/relationships/tags" Target="../tags/tag80.xml" /><Relationship Id="rId6" Type="http://schemas.openxmlformats.org/officeDocument/2006/relationships/slideMaster" Target="../slideMasters/slideMaster1.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81.xml" /><Relationship Id="rId2" Type="http://schemas.openxmlformats.org/officeDocument/2006/relationships/tags" Target="../tags/tag82.xml" /><Relationship Id="rId3" Type="http://schemas.openxmlformats.org/officeDocument/2006/relationships/tags" Target="../tags/tag83.xml" /><Relationship Id="rId4" Type="http://schemas.openxmlformats.org/officeDocument/2006/relationships/tags" Target="../tags/tag84.xml" /><Relationship Id="rId5" Type="http://schemas.openxmlformats.org/officeDocument/2006/relationships/tags" Target="../tags/tag85.xml" /><Relationship Id="rId6" Type="http://schemas.openxmlformats.org/officeDocument/2006/relationships/slideMaster" Target="../slideMasters/slideMaster1.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86.xml" /><Relationship Id="rId2" Type="http://schemas.openxmlformats.org/officeDocument/2006/relationships/tags" Target="../tags/tag87.xml" /><Relationship Id="rId3" Type="http://schemas.openxmlformats.org/officeDocument/2006/relationships/tags" Target="../tags/tag88.xml" /><Relationship Id="rId4" Type="http://schemas.openxmlformats.org/officeDocument/2006/relationships/tags" Target="../tags/tag89.xml" /><Relationship Id="rId5" Type="http://schemas.openxmlformats.org/officeDocument/2006/relationships/tags" Target="../tags/tag90.xml" /><Relationship Id="rId6" Type="http://schemas.openxmlformats.org/officeDocument/2006/relationships/slideMaster" Target="../slideMasters/slideMaster1.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91.xml" /><Relationship Id="rId2" Type="http://schemas.openxmlformats.org/officeDocument/2006/relationships/tags" Target="../tags/tag92.xml" /><Relationship Id="rId3" Type="http://schemas.openxmlformats.org/officeDocument/2006/relationships/tags" Target="../tags/tag93.xml" /><Relationship Id="rId4" Type="http://schemas.openxmlformats.org/officeDocument/2006/relationships/tags" Target="../tags/tag94.xml" /><Relationship Id="rId5" Type="http://schemas.openxmlformats.org/officeDocument/2006/relationships/tags" Target="../tags/tag95.xml" /><Relationship Id="rId6" Type="http://schemas.openxmlformats.org/officeDocument/2006/relationships/slideMaster" Target="../slideMasters/slideMaster1.xml" /></Relationships>
</file>

<file path=ppt/slideLayouts/_rels/slideLayout19.xml.rels>&#65279;<?xml version="1.0" encoding="utf-8" standalone="yes"?><Relationships xmlns="http://schemas.openxmlformats.org/package/2006/relationships"><Relationship Id="rId1" Type="http://schemas.openxmlformats.org/officeDocument/2006/relationships/tags" Target="../tags/tag96.xml" /><Relationship Id="rId2" Type="http://schemas.openxmlformats.org/officeDocument/2006/relationships/tags" Target="../tags/tag97.xml" /><Relationship Id="rId3" Type="http://schemas.openxmlformats.org/officeDocument/2006/relationships/tags" Target="../tags/tag98.xml" /><Relationship Id="rId4" Type="http://schemas.openxmlformats.org/officeDocument/2006/relationships/tags" Target="../tags/tag99.xml" /><Relationship Id="rId5" Type="http://schemas.openxmlformats.org/officeDocument/2006/relationships/tags" Target="../tags/tag100.xml" /><Relationship Id="rId6"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tags" Target="../tags/tag101.xml" /><Relationship Id="rId2" Type="http://schemas.openxmlformats.org/officeDocument/2006/relationships/tags" Target="../tags/tag102.xml" /><Relationship Id="rId3" Type="http://schemas.openxmlformats.org/officeDocument/2006/relationships/tags" Target="../tags/tag103.xml" /><Relationship Id="rId4" Type="http://schemas.openxmlformats.org/officeDocument/2006/relationships/tags" Target="../tags/tag104.xml" /><Relationship Id="rId5" Type="http://schemas.openxmlformats.org/officeDocument/2006/relationships/tags" Target="../tags/tag105.xml" /><Relationship Id="rId6"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9.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6.xml" /><Relationship Id="rId10" Type="http://schemas.openxmlformats.org/officeDocument/2006/relationships/slideMaster" Target="../slideMasters/slideMaster1.xml" /><Relationship Id="rId2" Type="http://schemas.openxmlformats.org/officeDocument/2006/relationships/tags" Target="../tags/tag27.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 Id="rId7" Type="http://schemas.openxmlformats.org/officeDocument/2006/relationships/tags" Target="../tags/tag32.xml" /><Relationship Id="rId8" Type="http://schemas.openxmlformats.org/officeDocument/2006/relationships/tags" Target="../tags/tag33.xml" /><Relationship Id="rId9" Type="http://schemas.openxmlformats.org/officeDocument/2006/relationships/tags" Target="../tags/tag34.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5.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 Id="rId6"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4.xml" /><Relationship Id="rId2" Type="http://schemas.openxmlformats.org/officeDocument/2006/relationships/tags" Target="../tags/tag45.xml"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tags" Target="../tags/tag48.xml" /><Relationship Id="rId6" Type="http://schemas.openxmlformats.org/officeDocument/2006/relationships/tags" Target="../tags/tag49.xml" /><Relationship Id="rId7" Type="http://schemas.openxmlformats.org/officeDocument/2006/relationships/tags" Target="../tags/tag50.xml" /><Relationship Id="rId8"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a:t>单击此处编辑标题</a:t>
            </a:r>
            <a:endParaRPr lang="zh-CN" altLang="en-US"/>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zh-CN" altLang="en-US"/>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custDataLst>
            <p:tags r:id="rId1"/>
          </p:custDataLst>
        </p:nvPr>
      </p:nvGrpSpPr>
      <p:grpSpPr>
        <a:xfrm>
          <a:off x="0" y="0"/>
          <a: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custDataLst>
            <p:tags r:id="rId1"/>
          </p:custDataLst>
        </p:nvPr>
      </p:nvGrpSpPr>
      <p:grpSpPr>
        <a:xfrm>
          <a:off x="0" y="0"/>
          <a: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自定义版式">
    <p:spTree>
      <p:nvGrpSpPr>
        <p:cNvPr id="1" name=""/>
        <p:cNvGrpSpPr/>
        <p:nvPr>
          <p:custDataLst>
            <p:tags r:id="rId1"/>
          </p:custDataLst>
        </p:nvPr>
      </p:nvGrpSpPr>
      <p:grpSpPr>
        <a:xfrm>
          <a:off x="0" y="0"/>
          <a:ext cx="0" cy="0"/>
        </a:xfrm>
      </p:grpSpPr>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userDrawn="1">
  <p:cSld name="1_自定义版式">
    <p:spTree>
      <p:nvGrpSpPr>
        <p:cNvPr id="1" name=""/>
        <p:cNvGrpSpPr/>
        <p:nvPr>
          <p:custDataLst>
            <p:tags r:id="rId1"/>
          </p:custDataLst>
        </p:nvPr>
      </p:nvGrpSpPr>
      <p:grpSpPr>
        <a:xfrm>
          <a:off x="0" y="0"/>
          <a:ext cx="0" cy="0"/>
        </a:xfrm>
      </p:grpSpPr>
      <p:sp>
        <p:nvSpPr>
          <p:cNvPr id="2" name="矩形 1"/>
          <p:cNvSpPr/>
          <p:nvPr userDrawn="1">
            <p:custDataLst>
              <p:tags r:id="rId2"/>
            </p:custDataLst>
          </p:nvPr>
        </p:nvSpPr>
        <p:spPr>
          <a:xfrm>
            <a:off x="466899" y="2555776"/>
            <a:ext cx="980008" cy="3217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35">
                <a:solidFill>
                  <a:schemeClr val="bg1"/>
                </a:solidFill>
              </a:rPr>
              <a:t>PPT</a:t>
            </a:r>
            <a:r>
              <a:rPr lang="zh-CN" altLang="en-US" sz="135">
                <a:solidFill>
                  <a:schemeClr val="bg1"/>
                </a:solidFill>
              </a:rPr>
              <a:t>模板：</a:t>
            </a:r>
            <a:r>
              <a:rPr lang="en-US" altLang="zh-CN" sz="135">
                <a:solidFill>
                  <a:schemeClr val="bg1"/>
                </a:solidFill>
              </a:rPr>
              <a:t>www.1ppt.com/moban/                  PPT</a:t>
            </a:r>
            <a:r>
              <a:rPr lang="zh-CN" altLang="en-US" sz="135">
                <a:solidFill>
                  <a:schemeClr val="bg1"/>
                </a:solidFill>
              </a:rPr>
              <a:t>素材：</a:t>
            </a:r>
            <a:r>
              <a:rPr lang="en-US" altLang="zh-CN" sz="135">
                <a:solidFill>
                  <a:schemeClr val="bg1"/>
                </a:solidFill>
              </a:rPr>
              <a:t>www.1ppt.com/sucai/</a:t>
            </a:r>
            <a:endParaRPr lang="en-US" altLang="zh-CN" sz="135">
              <a:solidFill>
                <a:schemeClr val="bg1"/>
              </a:solidFill>
            </a:endParaRPr>
          </a:p>
          <a:p>
            <a:r>
              <a:rPr lang="en-US" altLang="zh-CN" sz="135">
                <a:solidFill>
                  <a:schemeClr val="bg1"/>
                </a:solidFill>
              </a:rPr>
              <a:t>PPT</a:t>
            </a:r>
            <a:r>
              <a:rPr lang="zh-CN" altLang="en-US" sz="135">
                <a:solidFill>
                  <a:schemeClr val="bg1"/>
                </a:solidFill>
              </a:rPr>
              <a:t>背景：</a:t>
            </a:r>
            <a:r>
              <a:rPr lang="en-US" altLang="zh-CN" sz="135">
                <a:solidFill>
                  <a:schemeClr val="bg1"/>
                </a:solidFill>
              </a:rPr>
              <a:t>www.1ppt.com/beijing/                   PPT</a:t>
            </a:r>
            <a:r>
              <a:rPr lang="zh-CN" altLang="en-US" sz="135">
                <a:solidFill>
                  <a:schemeClr val="bg1"/>
                </a:solidFill>
              </a:rPr>
              <a:t>图表：</a:t>
            </a:r>
            <a:r>
              <a:rPr lang="en-US" altLang="zh-CN" sz="135">
                <a:solidFill>
                  <a:schemeClr val="bg1"/>
                </a:solidFill>
              </a:rPr>
              <a:t>www.1ppt.com/tubiao/      </a:t>
            </a:r>
            <a:endParaRPr lang="en-US" altLang="zh-CN" sz="135">
              <a:solidFill>
                <a:schemeClr val="bg1"/>
              </a:solidFill>
            </a:endParaRPr>
          </a:p>
          <a:p>
            <a:r>
              <a:rPr lang="en-US" altLang="zh-CN" sz="135">
                <a:solidFill>
                  <a:schemeClr val="bg1"/>
                </a:solidFill>
              </a:rPr>
              <a:t>PPT</a:t>
            </a:r>
            <a:r>
              <a:rPr lang="zh-CN" altLang="en-US" sz="135">
                <a:solidFill>
                  <a:schemeClr val="bg1"/>
                </a:solidFill>
              </a:rPr>
              <a:t>下载：</a:t>
            </a:r>
            <a:r>
              <a:rPr lang="en-US" altLang="zh-CN" sz="135">
                <a:solidFill>
                  <a:schemeClr val="bg1"/>
                </a:solidFill>
              </a:rPr>
              <a:t>www.1ppt.com/xiazai/                     PPT</a:t>
            </a:r>
            <a:r>
              <a:rPr lang="zh-CN" altLang="en-US" sz="135">
                <a:solidFill>
                  <a:schemeClr val="bg1"/>
                </a:solidFill>
              </a:rPr>
              <a:t>教程： </a:t>
            </a:r>
            <a:r>
              <a:rPr lang="en-US" altLang="zh-CN" sz="135">
                <a:solidFill>
                  <a:schemeClr val="bg1"/>
                </a:solidFill>
              </a:rPr>
              <a:t>www.1ppt.com/powerpoint/      </a:t>
            </a:r>
            <a:endParaRPr lang="en-US" altLang="zh-CN" sz="135">
              <a:solidFill>
                <a:schemeClr val="bg1"/>
              </a:solidFill>
            </a:endParaRPr>
          </a:p>
          <a:p>
            <a:r>
              <a:rPr lang="zh-CN" altLang="en-US" sz="135">
                <a:solidFill>
                  <a:schemeClr val="bg1"/>
                </a:solidFill>
              </a:rPr>
              <a:t>资料下载：</a:t>
            </a:r>
            <a:r>
              <a:rPr lang="en-US" altLang="zh-CN" sz="135">
                <a:solidFill>
                  <a:schemeClr val="bg1"/>
                </a:solidFill>
              </a:rPr>
              <a:t>www.1ppt.com/ziliao/                   </a:t>
            </a:r>
            <a:r>
              <a:rPr lang="zh-CN" altLang="en-US" sz="135">
                <a:solidFill>
                  <a:schemeClr val="bg1"/>
                </a:solidFill>
              </a:rPr>
              <a:t>个人简历：</a:t>
            </a:r>
            <a:r>
              <a:rPr lang="en-US" altLang="zh-CN" sz="135">
                <a:solidFill>
                  <a:schemeClr val="bg1"/>
                </a:solidFill>
              </a:rPr>
              <a:t>www.1ppt.com/jianli/             </a:t>
            </a:r>
            <a:endParaRPr lang="en-US" altLang="zh-CN" sz="135">
              <a:solidFill>
                <a:schemeClr val="bg1"/>
              </a:solidFill>
            </a:endParaRPr>
          </a:p>
          <a:p>
            <a:r>
              <a:rPr lang="zh-CN" altLang="en-US" sz="135">
                <a:solidFill>
                  <a:schemeClr val="bg1"/>
                </a:solidFill>
              </a:rPr>
              <a:t>试卷下载：</a:t>
            </a:r>
            <a:r>
              <a:rPr lang="en-US" altLang="zh-CN" sz="135">
                <a:solidFill>
                  <a:schemeClr val="bg1"/>
                </a:solidFill>
              </a:rPr>
              <a:t>www.1ppt.com/shiti/                     </a:t>
            </a:r>
            <a:r>
              <a:rPr lang="zh-CN" altLang="en-US" sz="135">
                <a:solidFill>
                  <a:schemeClr val="bg1"/>
                </a:solidFill>
              </a:rPr>
              <a:t>教案下载：</a:t>
            </a:r>
            <a:r>
              <a:rPr lang="en-US" altLang="zh-CN" sz="135">
                <a:solidFill>
                  <a:schemeClr val="bg1"/>
                </a:solidFill>
              </a:rPr>
              <a:t>www.1ppt.com/jiaoan/               </a:t>
            </a:r>
            <a:endParaRPr lang="en-US" altLang="zh-CN" sz="135">
              <a:solidFill>
                <a:schemeClr val="bg1"/>
              </a:solidFill>
            </a:endParaRPr>
          </a:p>
          <a:p>
            <a:r>
              <a:rPr lang="zh-CN" altLang="en-US" sz="135">
                <a:solidFill>
                  <a:schemeClr val="bg1"/>
                </a:solidFill>
              </a:rPr>
              <a:t>手抄报：</a:t>
            </a:r>
            <a:r>
              <a:rPr lang="en-US" altLang="zh-CN" sz="135">
                <a:solidFill>
                  <a:schemeClr val="bg1"/>
                </a:solidFill>
              </a:rPr>
              <a:t>www.1ppt.com/shouchaobao/          PPT</a:t>
            </a:r>
            <a:r>
              <a:rPr lang="zh-CN" altLang="en-US" sz="135">
                <a:solidFill>
                  <a:schemeClr val="bg1"/>
                </a:solidFill>
              </a:rPr>
              <a:t>课件：</a:t>
            </a:r>
            <a:r>
              <a:rPr lang="en-US" altLang="zh-CN" sz="135">
                <a:solidFill>
                  <a:schemeClr val="bg1"/>
                </a:solidFill>
              </a:rPr>
              <a:t>www.1ppt.com/kejian/ </a:t>
            </a:r>
            <a:endParaRPr lang="en-US" altLang="zh-CN" sz="135">
              <a:solidFill>
                <a:schemeClr val="bg1"/>
              </a:solidFill>
            </a:endParaRPr>
          </a:p>
          <a:p>
            <a:r>
              <a:rPr lang="zh-CN" altLang="en-US" sz="135">
                <a:solidFill>
                  <a:schemeClr val="bg1"/>
                </a:solidFill>
              </a:rPr>
              <a:t>语文课件：</a:t>
            </a:r>
            <a:r>
              <a:rPr lang="en-US" altLang="zh-CN" sz="135">
                <a:solidFill>
                  <a:schemeClr val="bg1"/>
                </a:solidFill>
              </a:rPr>
              <a:t>www.1ppt.com/kejian/yuwen/    </a:t>
            </a:r>
            <a:r>
              <a:rPr lang="zh-CN" altLang="en-US" sz="135">
                <a:solidFill>
                  <a:schemeClr val="bg1"/>
                </a:solidFill>
              </a:rPr>
              <a:t>数学课件：</a:t>
            </a:r>
            <a:r>
              <a:rPr lang="en-US" altLang="zh-CN" sz="135">
                <a:solidFill>
                  <a:schemeClr val="bg1"/>
                </a:solidFill>
              </a:rPr>
              <a:t>www.1ppt.com/kejian/shuxue/ </a:t>
            </a:r>
            <a:endParaRPr lang="en-US" altLang="zh-CN" sz="135">
              <a:solidFill>
                <a:schemeClr val="bg1"/>
              </a:solidFill>
            </a:endParaRPr>
          </a:p>
          <a:p>
            <a:r>
              <a:rPr lang="zh-CN" altLang="en-US" sz="135">
                <a:solidFill>
                  <a:schemeClr val="bg1"/>
                </a:solidFill>
              </a:rPr>
              <a:t>英语课件：</a:t>
            </a:r>
            <a:r>
              <a:rPr lang="en-US" altLang="zh-CN" sz="135">
                <a:solidFill>
                  <a:schemeClr val="bg1"/>
                </a:solidFill>
              </a:rPr>
              <a:t>www.1ppt.com/kejian/yingyu/    </a:t>
            </a:r>
            <a:r>
              <a:rPr lang="zh-CN" altLang="en-US" sz="135">
                <a:solidFill>
                  <a:schemeClr val="bg1"/>
                </a:solidFill>
              </a:rPr>
              <a:t>美术课件：</a:t>
            </a:r>
            <a:r>
              <a:rPr lang="en-US" altLang="zh-CN" sz="135">
                <a:solidFill>
                  <a:schemeClr val="bg1"/>
                </a:solidFill>
              </a:rPr>
              <a:t>www.1ppt.com/kejian/meishu/ </a:t>
            </a:r>
            <a:endParaRPr lang="en-US" altLang="zh-CN" sz="135">
              <a:solidFill>
                <a:schemeClr val="bg1"/>
              </a:solidFill>
            </a:endParaRPr>
          </a:p>
          <a:p>
            <a:r>
              <a:rPr lang="zh-CN" altLang="en-US" sz="135">
                <a:solidFill>
                  <a:schemeClr val="bg1"/>
                </a:solidFill>
              </a:rPr>
              <a:t>科学课件：</a:t>
            </a:r>
            <a:r>
              <a:rPr lang="en-US" altLang="zh-CN" sz="135">
                <a:solidFill>
                  <a:schemeClr val="bg1"/>
                </a:solidFill>
              </a:rPr>
              <a:t>www.1ppt.com/kejian/kexue/     </a:t>
            </a:r>
            <a:r>
              <a:rPr lang="zh-CN" altLang="en-US" sz="135">
                <a:solidFill>
                  <a:schemeClr val="bg1"/>
                </a:solidFill>
              </a:rPr>
              <a:t>物理课件：</a:t>
            </a:r>
            <a:r>
              <a:rPr lang="en-US" altLang="zh-CN" sz="135">
                <a:solidFill>
                  <a:schemeClr val="bg1"/>
                </a:solidFill>
              </a:rPr>
              <a:t>www.1ppt.com/kejian/wuli/ </a:t>
            </a:r>
            <a:endParaRPr lang="en-US" altLang="zh-CN" sz="135">
              <a:solidFill>
                <a:schemeClr val="bg1"/>
              </a:solidFill>
            </a:endParaRPr>
          </a:p>
          <a:p>
            <a:r>
              <a:rPr lang="zh-CN" altLang="en-US" sz="135">
                <a:solidFill>
                  <a:schemeClr val="bg1"/>
                </a:solidFill>
              </a:rPr>
              <a:t>化学课件：</a:t>
            </a:r>
            <a:r>
              <a:rPr lang="en-US" altLang="zh-CN" sz="135">
                <a:solidFill>
                  <a:schemeClr val="bg1"/>
                </a:solidFill>
              </a:rPr>
              <a:t>www.1ppt.com/kejian/huaxue/  </a:t>
            </a:r>
            <a:r>
              <a:rPr lang="zh-CN" altLang="en-US" sz="135">
                <a:solidFill>
                  <a:schemeClr val="bg1"/>
                </a:solidFill>
              </a:rPr>
              <a:t>生物课件：</a:t>
            </a:r>
            <a:r>
              <a:rPr lang="en-US" altLang="zh-CN" sz="135">
                <a:solidFill>
                  <a:schemeClr val="bg1"/>
                </a:solidFill>
              </a:rPr>
              <a:t>www.1ppt.com/kejian/shengwu/ </a:t>
            </a:r>
            <a:endParaRPr lang="en-US" altLang="zh-CN" sz="135">
              <a:solidFill>
                <a:schemeClr val="bg1"/>
              </a:solidFill>
            </a:endParaRPr>
          </a:p>
          <a:p>
            <a:r>
              <a:rPr lang="zh-CN" altLang="en-US" sz="135">
                <a:solidFill>
                  <a:schemeClr val="bg1"/>
                </a:solidFill>
              </a:rPr>
              <a:t>地理课件：</a:t>
            </a:r>
            <a:r>
              <a:rPr lang="en-US" altLang="zh-CN" sz="135">
                <a:solidFill>
                  <a:schemeClr val="bg1"/>
                </a:solidFill>
              </a:rPr>
              <a:t>www.1ppt.com/kejian/dili/          </a:t>
            </a:r>
            <a:r>
              <a:rPr lang="zh-CN" altLang="en-US" sz="135">
                <a:solidFill>
                  <a:schemeClr val="bg1"/>
                </a:solidFill>
              </a:rPr>
              <a:t>历史课件：</a:t>
            </a:r>
            <a:r>
              <a:rPr lang="en-US" altLang="zh-CN" sz="135">
                <a:solidFill>
                  <a:schemeClr val="bg1"/>
                </a:solidFill>
              </a:rPr>
              <a:t>www.1ppt.com/kejian/lishi/ </a:t>
            </a:r>
            <a:endParaRPr lang="en-US" altLang="zh-CN" sz="135">
              <a:solidFill>
                <a:schemeClr val="bg1"/>
              </a:solidFill>
            </a:endParaRPr>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custDataLst>
              <p:tags r:id="rId3"/>
            </p:custDataLst>
          </p:nvPr>
        </p:nvSpPr>
        <p:spPr/>
        <p:txBody>
          <a:bodyPr/>
          <a:lstStyle>
            <a:lvl1pPr>
              <a:defRPr/>
            </a:lvl1pPr>
          </a:lstStyle>
          <a:p>
            <a:fld id="{82F288E0-7875-42C4-84C8-98DBBD3BF4D2}" type="datetimeFigureOut">
              <a:rPr lang="zh-CN" altLang="en-US"/>
              <a:t/>
            </a:fld>
            <a:endParaRPr lang="zh-CN" altLang="en-US"/>
          </a:p>
        </p:txBody>
      </p:sp>
      <p:sp>
        <p:nvSpPr>
          <p:cNvPr id="4" name="页脚占位符 4"/>
          <p:cNvSpPr>
            <a:spLocks noGrp="1"/>
          </p:cNvSpPr>
          <p:nvPr>
            <p:ph type="ftr" sz="quarter" idx="11"/>
            <p:custDataLst>
              <p:tags r:id="rId4"/>
            </p:custDataLst>
          </p:nvPr>
        </p:nvSpPr>
        <p:spPr/>
        <p:txBody>
          <a:bodyPr/>
          <a:lstStyle>
            <a:lvl1pPr>
              <a:defRPr/>
            </a:lvl1pPr>
          </a:lstStyle>
          <a:p>
            <a:endParaRPr lang="zh-CN" altLang="en-US"/>
          </a:p>
        </p:txBody>
      </p:sp>
      <p:sp>
        <p:nvSpPr>
          <p:cNvPr id="5" name="灯片编号占位符 5"/>
          <p:cNvSpPr>
            <a:spLocks noGrp="1"/>
          </p:cNvSpPr>
          <p:nvPr>
            <p:ph type="sldNum" sz="quarter" idx="12"/>
            <p:custDataLst>
              <p:tags r:id="rId5"/>
            </p:custDataLst>
          </p:nvPr>
        </p:nvSpPr>
        <p:spPr/>
        <p:txBody>
          <a:bodyPr/>
          <a:lstStyle>
            <a:lvl1pPr>
              <a:defRPr/>
            </a:lvl1pPr>
          </a:lstStyle>
          <a:p>
            <a:fld id="{AB30A5FD-6961-4A66-A9C3-C07314929711}" type="slidenum">
              <a:rPr lang="zh-CN" altLang="en-US"/>
              <a:t/>
            </a:fld>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6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custDataLst>
              <p:tags r:id="rId3"/>
            </p:custDataLst>
          </p:nvPr>
        </p:nvSpPr>
        <p:spPr/>
        <p:txBody>
          <a:bodyPr/>
          <a:lstStyle>
            <a:lvl1pPr>
              <a:defRPr/>
            </a:lvl1pPr>
          </a:lstStyle>
          <a:p>
            <a:fld id="{82F288E0-7875-42C4-84C8-98DBBD3BF4D2}" type="datetimeFigureOut">
              <a:rPr lang="zh-CN" altLang="en-US"/>
              <a:t/>
            </a:fld>
            <a:endParaRPr lang="zh-CN" altLang="en-US"/>
          </a:p>
        </p:txBody>
      </p:sp>
      <p:sp>
        <p:nvSpPr>
          <p:cNvPr id="4" name="页脚占位符 4"/>
          <p:cNvSpPr>
            <a:spLocks noGrp="1"/>
          </p:cNvSpPr>
          <p:nvPr>
            <p:ph type="ftr" sz="quarter" idx="11"/>
            <p:custDataLst>
              <p:tags r:id="rId4"/>
            </p:custDataLst>
          </p:nvPr>
        </p:nvSpPr>
        <p:spPr/>
        <p:txBody>
          <a:bodyPr/>
          <a:lstStyle>
            <a:lvl1pPr>
              <a:defRPr/>
            </a:lvl1pPr>
          </a:lstStyle>
          <a:p>
            <a:endParaRPr lang="zh-CN" altLang="en-US"/>
          </a:p>
        </p:txBody>
      </p:sp>
      <p:sp>
        <p:nvSpPr>
          <p:cNvPr id="5" name="灯片编号占位符 5"/>
          <p:cNvSpPr>
            <a:spLocks noGrp="1"/>
          </p:cNvSpPr>
          <p:nvPr>
            <p:ph type="sldNum" sz="quarter" idx="12"/>
            <p:custDataLst>
              <p:tags r:id="rId5"/>
            </p:custDataLst>
          </p:nvPr>
        </p:nvSpPr>
        <p:spPr/>
        <p:txBody>
          <a:bodyPr/>
          <a:lstStyle>
            <a:lvl1pPr>
              <a:defRPr/>
            </a:lvl1pPr>
          </a:lstStyle>
          <a:p>
            <a:fld id="{765D9D8A-ACAD-4E33-B3FE-88ACCBB435D6}" type="slidenum">
              <a:rPr lang="zh-CN" altLang="en-US"/>
              <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2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custDataLst>
              <p:tags r:id="rId3"/>
            </p:custDataLst>
          </p:nvPr>
        </p:nvSpPr>
        <p:spPr/>
        <p:txBody>
          <a:bodyPr/>
          <a:lstStyle>
            <a:lvl1pPr>
              <a:defRPr/>
            </a:lvl1pPr>
          </a:lstStyle>
          <a:p>
            <a:fld id="{82F288E0-7875-42C4-84C8-98DBBD3BF4D2}" type="datetimeFigureOut">
              <a:rPr lang="zh-CN" altLang="en-US"/>
              <a:t/>
            </a:fld>
            <a:endParaRPr lang="zh-CN" altLang="en-US"/>
          </a:p>
        </p:txBody>
      </p:sp>
      <p:sp>
        <p:nvSpPr>
          <p:cNvPr id="4" name="页脚占位符 4"/>
          <p:cNvSpPr>
            <a:spLocks noGrp="1"/>
          </p:cNvSpPr>
          <p:nvPr>
            <p:ph type="ftr" sz="quarter" idx="11"/>
            <p:custDataLst>
              <p:tags r:id="rId4"/>
            </p:custDataLst>
          </p:nvPr>
        </p:nvSpPr>
        <p:spPr/>
        <p:txBody>
          <a:bodyPr/>
          <a:lstStyle>
            <a:lvl1pPr>
              <a:defRPr/>
            </a:lvl1pPr>
          </a:lstStyle>
          <a:p>
            <a:endParaRPr lang="zh-CN" altLang="en-US"/>
          </a:p>
        </p:txBody>
      </p:sp>
      <p:sp>
        <p:nvSpPr>
          <p:cNvPr id="5" name="灯片编号占位符 5"/>
          <p:cNvSpPr>
            <a:spLocks noGrp="1"/>
          </p:cNvSpPr>
          <p:nvPr>
            <p:ph type="sldNum" sz="quarter" idx="12"/>
            <p:custDataLst>
              <p:tags r:id="rId5"/>
            </p:custDataLst>
          </p:nvPr>
        </p:nvSpPr>
        <p:spPr/>
        <p:txBody>
          <a:bodyPr/>
          <a:lstStyle>
            <a:lvl1pPr>
              <a:defRPr/>
            </a:lvl1pPr>
          </a:lstStyle>
          <a:p>
            <a:fld id="{90DDBDBF-3E28-430A-B725-2BBDD9144204}" type="slidenum">
              <a:rPr lang="zh-CN" altLang="en-US"/>
              <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5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custDataLst>
              <p:tags r:id="rId3"/>
            </p:custDataLst>
          </p:nvPr>
        </p:nvSpPr>
        <p:spPr/>
        <p:txBody>
          <a:bodyPr/>
          <a:lstStyle>
            <a:lvl1pPr>
              <a:defRPr/>
            </a:lvl1pPr>
          </a:lstStyle>
          <a:p>
            <a:fld id="{82F288E0-7875-42C4-84C8-98DBBD3BF4D2}" type="datetimeFigureOut">
              <a:rPr lang="zh-CN" altLang="en-US"/>
              <a:t/>
            </a:fld>
            <a:endParaRPr lang="zh-CN" altLang="en-US"/>
          </a:p>
        </p:txBody>
      </p:sp>
      <p:sp>
        <p:nvSpPr>
          <p:cNvPr id="4" name="页脚占位符 4"/>
          <p:cNvSpPr>
            <a:spLocks noGrp="1"/>
          </p:cNvSpPr>
          <p:nvPr>
            <p:ph type="ftr" sz="quarter" idx="11"/>
            <p:custDataLst>
              <p:tags r:id="rId4"/>
            </p:custDataLst>
          </p:nvPr>
        </p:nvSpPr>
        <p:spPr/>
        <p:txBody>
          <a:bodyPr/>
          <a:lstStyle>
            <a:lvl1pPr>
              <a:defRPr/>
            </a:lvl1pPr>
          </a:lstStyle>
          <a:p>
            <a:endParaRPr lang="zh-CN" altLang="en-US"/>
          </a:p>
        </p:txBody>
      </p:sp>
      <p:sp>
        <p:nvSpPr>
          <p:cNvPr id="5" name="灯片编号占位符 5"/>
          <p:cNvSpPr>
            <a:spLocks noGrp="1"/>
          </p:cNvSpPr>
          <p:nvPr>
            <p:ph type="sldNum" sz="quarter" idx="12"/>
            <p:custDataLst>
              <p:tags r:id="rId5"/>
            </p:custDataLst>
          </p:nvPr>
        </p:nvSpPr>
        <p:spPr/>
        <p:txBody>
          <a:bodyPr/>
          <a:lstStyle>
            <a:lvl1pPr>
              <a:defRPr/>
            </a:lvl1pPr>
          </a:lstStyle>
          <a:p>
            <a:fld id="{D0481168-A40D-4C0F-B9E1-9CD5D8B4BAC3}" type="slidenum">
              <a:rPr lang="zh-CN" altLang="en-US"/>
              <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6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custDataLst>
              <p:tags r:id="rId3"/>
            </p:custDataLst>
          </p:nvPr>
        </p:nvSpPr>
        <p:spPr/>
        <p:txBody>
          <a:bodyPr/>
          <a:lstStyle>
            <a:lvl1pPr>
              <a:defRPr/>
            </a:lvl1pPr>
          </a:lstStyle>
          <a:p>
            <a:fld id="{82F288E0-7875-42C4-84C8-98DBBD3BF4D2}" type="datetimeFigureOut">
              <a:rPr lang="zh-CN" altLang="en-US"/>
              <a:t/>
            </a:fld>
            <a:endParaRPr lang="zh-CN" altLang="en-US"/>
          </a:p>
        </p:txBody>
      </p:sp>
      <p:sp>
        <p:nvSpPr>
          <p:cNvPr id="4" name="页脚占位符 4"/>
          <p:cNvSpPr>
            <a:spLocks noGrp="1"/>
          </p:cNvSpPr>
          <p:nvPr>
            <p:ph type="ftr" sz="quarter" idx="11"/>
            <p:custDataLst>
              <p:tags r:id="rId4"/>
            </p:custDataLst>
          </p:nvPr>
        </p:nvSpPr>
        <p:spPr/>
        <p:txBody>
          <a:bodyPr/>
          <a:lstStyle>
            <a:lvl1pPr>
              <a:defRPr/>
            </a:lvl1pPr>
          </a:lstStyle>
          <a:p>
            <a:endParaRPr lang="zh-CN" altLang="en-US"/>
          </a:p>
        </p:txBody>
      </p:sp>
      <p:sp>
        <p:nvSpPr>
          <p:cNvPr id="5" name="灯片编号占位符 5"/>
          <p:cNvSpPr>
            <a:spLocks noGrp="1"/>
          </p:cNvSpPr>
          <p:nvPr>
            <p:ph type="sldNum" sz="quarter" idx="12"/>
            <p:custDataLst>
              <p:tags r:id="rId5"/>
            </p:custDataLst>
          </p:nvPr>
        </p:nvSpPr>
        <p:spPr/>
        <p:txBody>
          <a:bodyPr/>
          <a:lstStyle>
            <a:lvl1pPr>
              <a:defRPr/>
            </a:lvl1pPr>
          </a:lstStyle>
          <a:p>
            <a:fld id="{8E8AB1DF-05EE-4950-82F5-586AAD523046}" type="slidenum">
              <a:rPr lang="zh-CN" altLang="en-US"/>
              <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7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custDataLst>
              <p:tags r:id="rId3"/>
            </p:custDataLst>
          </p:nvPr>
        </p:nvSpPr>
        <p:spPr/>
        <p:txBody>
          <a:bodyPr/>
          <a:lstStyle>
            <a:lvl1pPr>
              <a:defRPr/>
            </a:lvl1pPr>
          </a:lstStyle>
          <a:p>
            <a:fld id="{82F288E0-7875-42C4-84C8-98DBBD3BF4D2}" type="datetimeFigureOut">
              <a:rPr lang="zh-CN" altLang="en-US"/>
              <a:t/>
            </a:fld>
            <a:endParaRPr lang="zh-CN" altLang="en-US"/>
          </a:p>
        </p:txBody>
      </p:sp>
      <p:sp>
        <p:nvSpPr>
          <p:cNvPr id="4" name="页脚占位符 4"/>
          <p:cNvSpPr>
            <a:spLocks noGrp="1"/>
          </p:cNvSpPr>
          <p:nvPr>
            <p:ph type="ftr" sz="quarter" idx="11"/>
            <p:custDataLst>
              <p:tags r:id="rId4"/>
            </p:custDataLst>
          </p:nvPr>
        </p:nvSpPr>
        <p:spPr/>
        <p:txBody>
          <a:bodyPr/>
          <a:lstStyle>
            <a:lvl1pPr>
              <a:defRPr/>
            </a:lvl1pPr>
          </a:lstStyle>
          <a:p>
            <a:endParaRPr lang="zh-CN" altLang="en-US"/>
          </a:p>
        </p:txBody>
      </p:sp>
      <p:sp>
        <p:nvSpPr>
          <p:cNvPr id="5" name="灯片编号占位符 5"/>
          <p:cNvSpPr>
            <a:spLocks noGrp="1"/>
          </p:cNvSpPr>
          <p:nvPr>
            <p:ph type="sldNum" sz="quarter" idx="12"/>
            <p:custDataLst>
              <p:tags r:id="rId5"/>
            </p:custDataLst>
          </p:nvPr>
        </p:nvSpPr>
        <p:spPr/>
        <p:txBody>
          <a:bodyPr/>
          <a:lstStyle>
            <a:lvl1pPr>
              <a:defRPr/>
            </a:lvl1pPr>
          </a:lstStyle>
          <a:p>
            <a:fld id="{354606F9-9C44-40EF-9EBE-C1686155CB05}" type="slidenum">
              <a:rPr lang="zh-CN" altLang="en-US"/>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vl6pPr marL="2286000" indent="0">
              <a:buNone/>
              <a:defRPr/>
            </a:lvl6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9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custDataLst>
              <p:tags r:id="rId3"/>
            </p:custDataLst>
          </p:nvPr>
        </p:nvSpPr>
        <p:spPr/>
        <p:txBody>
          <a:bodyPr/>
          <a:lstStyle>
            <a:lvl1pPr>
              <a:defRPr/>
            </a:lvl1pPr>
          </a:lstStyle>
          <a:p>
            <a:fld id="{82F288E0-7875-42C4-84C8-98DBBD3BF4D2}" type="datetimeFigureOut">
              <a:rPr lang="zh-CN" altLang="en-US"/>
              <a:t/>
            </a:fld>
            <a:endParaRPr lang="zh-CN" altLang="en-US"/>
          </a:p>
        </p:txBody>
      </p:sp>
      <p:sp>
        <p:nvSpPr>
          <p:cNvPr id="4" name="页脚占位符 4"/>
          <p:cNvSpPr>
            <a:spLocks noGrp="1"/>
          </p:cNvSpPr>
          <p:nvPr>
            <p:ph type="ftr" sz="quarter" idx="11"/>
            <p:custDataLst>
              <p:tags r:id="rId4"/>
            </p:custDataLst>
          </p:nvPr>
        </p:nvSpPr>
        <p:spPr/>
        <p:txBody>
          <a:bodyPr/>
          <a:lstStyle>
            <a:lvl1pPr>
              <a:defRPr/>
            </a:lvl1pPr>
          </a:lstStyle>
          <a:p>
            <a:endParaRPr lang="zh-CN" altLang="en-US"/>
          </a:p>
        </p:txBody>
      </p:sp>
      <p:sp>
        <p:nvSpPr>
          <p:cNvPr id="5" name="灯片编号占位符 5"/>
          <p:cNvSpPr>
            <a:spLocks noGrp="1"/>
          </p:cNvSpPr>
          <p:nvPr>
            <p:ph type="sldNum" sz="quarter" idx="12"/>
            <p:custDataLst>
              <p:tags r:id="rId5"/>
            </p:custDataLst>
          </p:nvPr>
        </p:nvSpPr>
        <p:spPr/>
        <p:txBody>
          <a:bodyPr/>
          <a:lstStyle>
            <a:lvl1pPr>
              <a:defRPr/>
            </a:lvl1pPr>
          </a:lstStyle>
          <a:p>
            <a:fld id="{B8B95005-2D41-4613-98E1-37791B66E2CB}" type="slidenum">
              <a:rPr lang="zh-CN" altLang="en-US"/>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单击此处编辑标题</a:t>
            </a:r>
            <a:endParaRPr lang="zh-CN" altLang="en-US"/>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custDataLst>
            <p:tags r:id="rId1"/>
          </p:custDataLst>
        </p:nvPr>
      </p:nvGrpSpPr>
      <p:grpSpPr>
        <a:xfrm>
          <a:off x="0" y="0"/>
          <a: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Font typeface="Arial" panose="020b0604020202020204" pitchFamily="34" charset="0"/>
              <a:buNone/>
              <a:tabLst>
                <a:tab pos="1609725"/>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t/>
            </a:fld>
            <a:endParaRPr lang="zh-CN" altLang="en-US"/>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custDataLst>
            <p:tags r:id="rId1"/>
          </p:custDataLst>
        </p:nvPr>
      </p:nvGrpSpPr>
      <p:grpSpPr>
        <a:xfrm>
          <a:off x="0" y="0"/>
          <a: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slideLayout" Target="../slideLayouts/slideLayout17.xml" /><Relationship Id="rId18" Type="http://schemas.openxmlformats.org/officeDocument/2006/relationships/slideLayout" Target="../slideLayouts/slideLayout18.xml" /><Relationship Id="rId19" Type="http://schemas.openxmlformats.org/officeDocument/2006/relationships/slideLayout" Target="../slideLayouts/slideLayout19.xml" /><Relationship Id="rId2" Type="http://schemas.openxmlformats.org/officeDocument/2006/relationships/slideLayout" Target="../slideLayouts/slideLayout2.xml" /><Relationship Id="rId20" Type="http://schemas.openxmlformats.org/officeDocument/2006/relationships/slideLayout" Target="../slideLayouts/slideLayout20.xml" /><Relationship Id="rId21" Type="http://schemas.openxmlformats.org/officeDocument/2006/relationships/tags" Target="../tags/tag106.xml" /><Relationship Id="rId22" Type="http://schemas.openxmlformats.org/officeDocument/2006/relationships/tags" Target="../tags/tag107.xml" /><Relationship Id="rId23" Type="http://schemas.openxmlformats.org/officeDocument/2006/relationships/tags" Target="../tags/tag108.xml" /><Relationship Id="rId24" Type="http://schemas.openxmlformats.org/officeDocument/2006/relationships/tags" Target="../tags/tag109.xml" /><Relationship Id="rId25" Type="http://schemas.openxmlformats.org/officeDocument/2006/relationships/tags" Target="../tags/tag110.xml" /><Relationship Id="rId26" Type="http://schemas.openxmlformats.org/officeDocument/2006/relationships/tags" Target="../tags/tag111.xml" /><Relationship Id="rId27" Type="http://schemas.openxmlformats.org/officeDocument/2006/relationships/image" Target="file:///D:\qq&#25991;&#20214;\712321467\Image\C2C\Image2\%7b75232B38-A165-1FB7-499C-2E1C792CACB5%7d.png" TargetMode="External" /><Relationship Id="rId28" Type="http://schemas.openxmlformats.org/officeDocument/2006/relationships/image" Target="../media/image1.png" /><Relationship Id="rId29" Type="http://schemas.openxmlformats.org/officeDocument/2006/relationships/tags" Target="../tags/tag112.xml" /><Relationship Id="rId3" Type="http://schemas.openxmlformats.org/officeDocument/2006/relationships/slideLayout" Target="../slideLayouts/slideLayout3.xml" /><Relationship Id="rId30" Type="http://schemas.openxmlformats.org/officeDocument/2006/relationships/image" Target="../media/image2.png" /><Relationship Id="rId31" Type="http://schemas.openxmlformats.org/officeDocument/2006/relationships/tags" Target="../tags/tag113.xml" /><Relationship Id="rId32" Type="http://schemas.openxmlformats.org/officeDocument/2006/relationships/theme" Target="../theme/theme1.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30"/>
          <a:stretch>
            <a:fillRect/>
          </a:stretch>
        </a:blipFill>
        <a:effectLst/>
      </p:bgPr>
    </p:bg>
    <p:spTree>
      <p:nvGrpSpPr>
        <p:cNvPr id="1" name=""/>
        <p:cNvGrpSpPr/>
        <p:nvPr>
          <p:custDataLst>
            <p:tags r:id="rId21"/>
          </p:custDataLst>
        </p:nvPr>
      </p:nvGrpSpPr>
      <p:grpSpPr>
        <a:xfrm>
          <a:off x="0" y="0"/>
          <a:ext cx="0" cy="0"/>
        </a:xfrm>
      </p:grpSpPr>
      <p:sp>
        <p:nvSpPr>
          <p:cNvPr id="2" name="标题占位符 1"/>
          <p:cNvSpPr>
            <a:spLocks noGrp="1"/>
          </p:cNvSpPr>
          <p:nvPr>
            <p:ph type="title"/>
            <p:custDataLst>
              <p:tags r:id="rId2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2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2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2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2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pic>
        <p:nvPicPr>
          <p:cNvPr id="7" name="图片 1073743875" descr="学科网 zxxk.com"/>
          <p:cNvPicPr>
            <a:picLocks noChangeAspect="1"/>
          </p:cNvPicPr>
          <p:nvPr>
            <p:custDataLst>
              <p:tags r:id="rId29"/>
            </p:custDataLst>
          </p:nvPr>
        </p:nvPicPr>
        <p:blipFill>
          <a:blip r:embed="rId28" r:link="rId27"/>
          <a:stretch>
            <a:fillRect/>
          </a:stretch>
        </p:blipFill>
        <p:spPr>
          <a:xfrm>
            <a:off x="838200" y="365125"/>
            <a:ext cx="9525" cy="9525"/>
          </a:xfrm>
          <a:prstGeom prst="rect">
            <a:avLst/>
          </a:prstGeom>
          <a:noFill/>
          <a:ln>
            <a:noFill/>
            <a:miter lim="800000"/>
          </a:ln>
        </p:spPr>
      </p:pic>
    </p:spTree>
    <p:custDataLst>
      <p:tags r:id="rId31"/>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129.xml" /><Relationship Id="rId2" Type="http://schemas.openxmlformats.org/officeDocument/2006/relationships/notesSlide" Target="../notesSlides/notesSlide1.xml" /><Relationship Id="rId3" Type="http://schemas.openxmlformats.org/officeDocument/2006/relationships/tags" Target="../tags/tag125.xml" /><Relationship Id="rId4" Type="http://schemas.openxmlformats.org/officeDocument/2006/relationships/image" Target="../media/image3.png" /><Relationship Id="rId5" Type="http://schemas.openxmlformats.org/officeDocument/2006/relationships/image" Target="../media/image4.svg" /><Relationship Id="rId6" Type="http://schemas.openxmlformats.org/officeDocument/2006/relationships/tags" Target="../tags/tag126.xml" /><Relationship Id="rId7" Type="http://schemas.openxmlformats.org/officeDocument/2006/relationships/tags" Target="../tags/tag127.xml" /><Relationship Id="rId8" Type="http://schemas.openxmlformats.org/officeDocument/2006/relationships/image" Target="../media/image5.png" /><Relationship Id="rId9" Type="http://schemas.openxmlformats.org/officeDocument/2006/relationships/tags" Target="../tags/tag128.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5.xml" /><Relationship Id="rId2" Type="http://schemas.openxmlformats.org/officeDocument/2006/relationships/tags" Target="../tags/tag210.xml" /><Relationship Id="rId3" Type="http://schemas.openxmlformats.org/officeDocument/2006/relationships/image" Target="../media/image10.png" /><Relationship Id="rId4" Type="http://schemas.openxmlformats.org/officeDocument/2006/relationships/tags" Target="../tags/tag211.xml" /><Relationship Id="rId5" Type="http://schemas.openxmlformats.org/officeDocument/2006/relationships/tags" Target="../tags/tag212.xml" /><Relationship Id="rId6" Type="http://schemas.openxmlformats.org/officeDocument/2006/relationships/tags" Target="../tags/tag213.xml" /><Relationship Id="rId7" Type="http://schemas.openxmlformats.org/officeDocument/2006/relationships/tags" Target="../tags/tag214.xml" /><Relationship Id="rId8" Type="http://schemas.openxmlformats.org/officeDocument/2006/relationships/tags" Target="../tags/tag215.xml" /><Relationship Id="rId9" Type="http://schemas.openxmlformats.org/officeDocument/2006/relationships/tags" Target="../tags/tag216.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5.xml" /><Relationship Id="rId2" Type="http://schemas.openxmlformats.org/officeDocument/2006/relationships/tags" Target="../tags/tag217.xml" /><Relationship Id="rId3" Type="http://schemas.openxmlformats.org/officeDocument/2006/relationships/image" Target="../media/image10.png" /><Relationship Id="rId4" Type="http://schemas.openxmlformats.org/officeDocument/2006/relationships/tags" Target="../tags/tag218.xml" /><Relationship Id="rId5" Type="http://schemas.openxmlformats.org/officeDocument/2006/relationships/tags" Target="../tags/tag219.xml" /><Relationship Id="rId6" Type="http://schemas.openxmlformats.org/officeDocument/2006/relationships/tags" Target="../tags/tag220.xml" /><Relationship Id="rId7" Type="http://schemas.openxmlformats.org/officeDocument/2006/relationships/tags" Target="../tags/tag221.xml" /><Relationship Id="rId8" Type="http://schemas.openxmlformats.org/officeDocument/2006/relationships/tags" Target="../tags/tag222.xml" /><Relationship Id="rId9" Type="http://schemas.openxmlformats.org/officeDocument/2006/relationships/tags" Target="../tags/tag223.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5.xml" /><Relationship Id="rId10" Type="http://schemas.openxmlformats.org/officeDocument/2006/relationships/tags" Target="../tags/tag230.xml" /><Relationship Id="rId11" Type="http://schemas.openxmlformats.org/officeDocument/2006/relationships/tags" Target="../tags/tag231.xml" /><Relationship Id="rId2" Type="http://schemas.openxmlformats.org/officeDocument/2006/relationships/tags" Target="../tags/tag224.xml" /><Relationship Id="rId3" Type="http://schemas.openxmlformats.org/officeDocument/2006/relationships/image" Target="../media/image10.png" /><Relationship Id="rId4" Type="http://schemas.openxmlformats.org/officeDocument/2006/relationships/tags" Target="../tags/tag225.xml" /><Relationship Id="rId5" Type="http://schemas.openxmlformats.org/officeDocument/2006/relationships/tags" Target="../tags/tag226.xml" /><Relationship Id="rId6" Type="http://schemas.openxmlformats.org/officeDocument/2006/relationships/tags" Target="../tags/tag227.xml" /><Relationship Id="rId7" Type="http://schemas.openxmlformats.org/officeDocument/2006/relationships/tags" Target="../tags/tag228.xml" /><Relationship Id="rId8" Type="http://schemas.openxmlformats.org/officeDocument/2006/relationships/image" Target="../media/image11.png" /><Relationship Id="rId9" Type="http://schemas.openxmlformats.org/officeDocument/2006/relationships/tags" Target="../tags/tag229.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32.xml" /><Relationship Id="rId3" Type="http://schemas.openxmlformats.org/officeDocument/2006/relationships/image" Target="../media/image5.png" /><Relationship Id="rId4" Type="http://schemas.openxmlformats.org/officeDocument/2006/relationships/tags" Target="../tags/tag233.xml" /><Relationship Id="rId5" Type="http://schemas.openxmlformats.org/officeDocument/2006/relationships/tags" Target="../tags/tag234.xml" /><Relationship Id="rId6" Type="http://schemas.openxmlformats.org/officeDocument/2006/relationships/tags" Target="../tags/tag235.xml" /><Relationship Id="rId7" Type="http://schemas.openxmlformats.org/officeDocument/2006/relationships/tags" Target="../tags/tag236.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37.xml" /><Relationship Id="rId3" Type="http://schemas.openxmlformats.org/officeDocument/2006/relationships/tags" Target="../tags/tag238.xml" /><Relationship Id="rId4" Type="http://schemas.openxmlformats.org/officeDocument/2006/relationships/tags" Target="../tags/tag239.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40.xml" /><Relationship Id="rId3" Type="http://schemas.openxmlformats.org/officeDocument/2006/relationships/tags" Target="../tags/tag241.xml" /><Relationship Id="rId4" Type="http://schemas.openxmlformats.org/officeDocument/2006/relationships/tags" Target="../tags/tag24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243.xml" /><Relationship Id="rId3" Type="http://schemas.openxmlformats.org/officeDocument/2006/relationships/tags" Target="../tags/tag244.xml" /><Relationship Id="rId4" Type="http://schemas.openxmlformats.org/officeDocument/2006/relationships/image" Target="../media/image5.png" /><Relationship Id="rId5" Type="http://schemas.openxmlformats.org/officeDocument/2006/relationships/tags" Target="../tags/tag245.xml" /><Relationship Id="rId6" Type="http://schemas.openxmlformats.org/officeDocument/2006/relationships/tags" Target="../tags/tag246.xml" /><Relationship Id="rId7" Type="http://schemas.openxmlformats.org/officeDocument/2006/relationships/image" Target="../media/image12.jpeg" /><Relationship Id="rId8" Type="http://schemas.openxmlformats.org/officeDocument/2006/relationships/tags" Target="../tags/tag247.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248.xml" /><Relationship Id="rId3" Type="http://schemas.openxmlformats.org/officeDocument/2006/relationships/image" Target="../media/image5.png" /><Relationship Id="rId4" Type="http://schemas.openxmlformats.org/officeDocument/2006/relationships/tags" Target="../tags/tag249.xml" /><Relationship Id="rId5" Type="http://schemas.openxmlformats.org/officeDocument/2006/relationships/tags" Target="../tags/tag250.xml" /><Relationship Id="rId6" Type="http://schemas.openxmlformats.org/officeDocument/2006/relationships/tags" Target="../tags/tag251.xml" /><Relationship Id="rId7" Type="http://schemas.openxmlformats.org/officeDocument/2006/relationships/tags" Target="../tags/tag252.xml" /><Relationship Id="rId8" Type="http://schemas.openxmlformats.org/officeDocument/2006/relationships/tags" Target="../tags/tag253.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5.xml" /><Relationship Id="rId2" Type="http://schemas.openxmlformats.org/officeDocument/2006/relationships/tags" Target="../tags/tag254.xml" /><Relationship Id="rId3" Type="http://schemas.openxmlformats.org/officeDocument/2006/relationships/tags" Target="../tags/tag255.xml" /><Relationship Id="rId4" Type="http://schemas.openxmlformats.org/officeDocument/2006/relationships/image" Target="../media/image5.png" /><Relationship Id="rId5" Type="http://schemas.openxmlformats.org/officeDocument/2006/relationships/tags" Target="../tags/tag256.xml" /><Relationship Id="rId6" Type="http://schemas.openxmlformats.org/officeDocument/2006/relationships/tags" Target="../tags/tag257.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1.xml" /><Relationship Id="rId10" Type="http://schemas.openxmlformats.org/officeDocument/2006/relationships/tags" Target="../tags/tag136.xml" /><Relationship Id="rId2" Type="http://schemas.openxmlformats.org/officeDocument/2006/relationships/tags" Target="../tags/tag130.xml" /><Relationship Id="rId3" Type="http://schemas.openxmlformats.org/officeDocument/2006/relationships/image" Target="../media/image6.tiff" /><Relationship Id="rId4" Type="http://schemas.openxmlformats.org/officeDocument/2006/relationships/tags" Target="../tags/tag131.xml" /><Relationship Id="rId5" Type="http://schemas.openxmlformats.org/officeDocument/2006/relationships/image" Target="../media/image7.png" /><Relationship Id="rId6" Type="http://schemas.openxmlformats.org/officeDocument/2006/relationships/tags" Target="../tags/tag132.xml" /><Relationship Id="rId7" Type="http://schemas.openxmlformats.org/officeDocument/2006/relationships/tags" Target="../tags/tag133.xml" /><Relationship Id="rId8" Type="http://schemas.openxmlformats.org/officeDocument/2006/relationships/tags" Target="../tags/tag134.xml" /><Relationship Id="rId9" Type="http://schemas.openxmlformats.org/officeDocument/2006/relationships/tags" Target="../tags/tag135.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145.xml" /><Relationship Id="rId11" Type="http://schemas.openxmlformats.org/officeDocument/2006/relationships/image" Target="../media/image8.png" /><Relationship Id="rId12" Type="http://schemas.openxmlformats.org/officeDocument/2006/relationships/tags" Target="../tags/tag146.xml" /><Relationship Id="rId2" Type="http://schemas.openxmlformats.org/officeDocument/2006/relationships/notesSlide" Target="../notesSlides/notesSlide2.xml" /><Relationship Id="rId3" Type="http://schemas.openxmlformats.org/officeDocument/2006/relationships/tags" Target="../tags/tag141.xml" /><Relationship Id="rId4" Type="http://schemas.openxmlformats.org/officeDocument/2006/relationships/image" Target="../media/image3.png" /><Relationship Id="rId5" Type="http://schemas.openxmlformats.org/officeDocument/2006/relationships/image" Target="../media/image4.svg" /><Relationship Id="rId6" Type="http://schemas.openxmlformats.org/officeDocument/2006/relationships/tags" Target="../tags/tag142.xml" /><Relationship Id="rId7" Type="http://schemas.openxmlformats.org/officeDocument/2006/relationships/tags" Target="../tags/tag143.xml" /><Relationship Id="rId8" Type="http://schemas.openxmlformats.org/officeDocument/2006/relationships/image" Target="../media/image5.png" /><Relationship Id="rId9" Type="http://schemas.openxmlformats.org/officeDocument/2006/relationships/tags" Target="../tags/tag144.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tags" Target="../tags/tag157.xml" /><Relationship Id="rId11" Type="http://schemas.openxmlformats.org/officeDocument/2006/relationships/tags" Target="../tags/tag158.xml" /><Relationship Id="rId12" Type="http://schemas.openxmlformats.org/officeDocument/2006/relationships/tags" Target="../tags/tag159.xml" /><Relationship Id="rId13" Type="http://schemas.openxmlformats.org/officeDocument/2006/relationships/tags" Target="../tags/tag160.xml" /><Relationship Id="rId14" Type="http://schemas.openxmlformats.org/officeDocument/2006/relationships/tags" Target="../tags/tag161.xml" /><Relationship Id="rId15" Type="http://schemas.openxmlformats.org/officeDocument/2006/relationships/tags" Target="../tags/tag162.xml" /><Relationship Id="rId2" Type="http://schemas.openxmlformats.org/officeDocument/2006/relationships/notesSlide" Target="../notesSlides/notesSlide3.xml" /><Relationship Id="rId3" Type="http://schemas.openxmlformats.org/officeDocument/2006/relationships/tags" Target="../tags/tag151.xml" /><Relationship Id="rId4" Type="http://schemas.openxmlformats.org/officeDocument/2006/relationships/image" Target="../media/image5.png" /><Relationship Id="rId5" Type="http://schemas.openxmlformats.org/officeDocument/2006/relationships/tags" Target="../tags/tag152.xml" /><Relationship Id="rId6" Type="http://schemas.openxmlformats.org/officeDocument/2006/relationships/tags" Target="../tags/tag153.xml" /><Relationship Id="rId7" Type="http://schemas.openxmlformats.org/officeDocument/2006/relationships/tags" Target="../tags/tag154.xml" /><Relationship Id="rId8" Type="http://schemas.openxmlformats.org/officeDocument/2006/relationships/tags" Target="../tags/tag155.xml" /><Relationship Id="rId9" Type="http://schemas.openxmlformats.org/officeDocument/2006/relationships/tags" Target="../tags/tag156.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63.xml" /><Relationship Id="rId3" Type="http://schemas.openxmlformats.org/officeDocument/2006/relationships/tags" Target="../tags/tag164.xml" /><Relationship Id="rId4" Type="http://schemas.openxmlformats.org/officeDocument/2006/relationships/tags" Target="../tags/tag165.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tags" Target="../tags/tag175.xml" /><Relationship Id="rId11" Type="http://schemas.openxmlformats.org/officeDocument/2006/relationships/tags" Target="../tags/tag176.xml" /><Relationship Id="rId2" Type="http://schemas.openxmlformats.org/officeDocument/2006/relationships/notesSlide" Target="../notesSlides/notesSlide4.xml" /><Relationship Id="rId3" Type="http://schemas.openxmlformats.org/officeDocument/2006/relationships/tags" Target="../tags/tag169.xml" /><Relationship Id="rId4" Type="http://schemas.openxmlformats.org/officeDocument/2006/relationships/tags" Target="../tags/tag170.xml" /><Relationship Id="rId5" Type="http://schemas.openxmlformats.org/officeDocument/2006/relationships/image" Target="../media/image5.png" /><Relationship Id="rId6" Type="http://schemas.openxmlformats.org/officeDocument/2006/relationships/tags" Target="../tags/tag171.xml" /><Relationship Id="rId7" Type="http://schemas.openxmlformats.org/officeDocument/2006/relationships/tags" Target="../tags/tag172.xml" /><Relationship Id="rId8" Type="http://schemas.openxmlformats.org/officeDocument/2006/relationships/tags" Target="../tags/tag173.xml" /><Relationship Id="rId9" Type="http://schemas.openxmlformats.org/officeDocument/2006/relationships/tags" Target="../tags/tag174.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tags" Target="../tags/tag184.xml" /><Relationship Id="rId11" Type="http://schemas.openxmlformats.org/officeDocument/2006/relationships/tags" Target="../tags/tag185.xml" /><Relationship Id="rId12" Type="http://schemas.openxmlformats.org/officeDocument/2006/relationships/tags" Target="../tags/tag186.xml" /><Relationship Id="rId13" Type="http://schemas.openxmlformats.org/officeDocument/2006/relationships/tags" Target="../tags/tag187.xml" /><Relationship Id="rId14" Type="http://schemas.openxmlformats.org/officeDocument/2006/relationships/tags" Target="../tags/tag188.xml" /><Relationship Id="rId15" Type="http://schemas.openxmlformats.org/officeDocument/2006/relationships/tags" Target="../tags/tag189.xml" /><Relationship Id="rId16" Type="http://schemas.openxmlformats.org/officeDocument/2006/relationships/tags" Target="../tags/tag190.xml" /><Relationship Id="rId17" Type="http://schemas.openxmlformats.org/officeDocument/2006/relationships/tags" Target="../tags/tag191.xml" /><Relationship Id="rId18" Type="http://schemas.openxmlformats.org/officeDocument/2006/relationships/tags" Target="../tags/tag192.xml" /><Relationship Id="rId19" Type="http://schemas.openxmlformats.org/officeDocument/2006/relationships/tags" Target="../tags/tag193.xml" /><Relationship Id="rId2" Type="http://schemas.openxmlformats.org/officeDocument/2006/relationships/tags" Target="../tags/tag177.xml" /><Relationship Id="rId20" Type="http://schemas.openxmlformats.org/officeDocument/2006/relationships/tags" Target="../tags/tag194.xml" /><Relationship Id="rId21" Type="http://schemas.openxmlformats.org/officeDocument/2006/relationships/tags" Target="../tags/tag195.xml" /><Relationship Id="rId22" Type="http://schemas.openxmlformats.org/officeDocument/2006/relationships/tags" Target="../tags/tag196.xml" /><Relationship Id="rId23" Type="http://schemas.openxmlformats.org/officeDocument/2006/relationships/tags" Target="../tags/tag197.xml" /><Relationship Id="rId24" Type="http://schemas.openxmlformats.org/officeDocument/2006/relationships/tags" Target="../tags/tag198.xml" /><Relationship Id="rId25" Type="http://schemas.openxmlformats.org/officeDocument/2006/relationships/tags" Target="../tags/tag199.xml" /><Relationship Id="rId26" Type="http://schemas.openxmlformats.org/officeDocument/2006/relationships/tags" Target="../tags/tag200.xml" /><Relationship Id="rId27" Type="http://schemas.openxmlformats.org/officeDocument/2006/relationships/tags" Target="../tags/tag201.xml" /><Relationship Id="rId3" Type="http://schemas.openxmlformats.org/officeDocument/2006/relationships/tags" Target="../tags/tag178.xml" /><Relationship Id="rId4" Type="http://schemas.openxmlformats.org/officeDocument/2006/relationships/image" Target="../media/image5.png" /><Relationship Id="rId5" Type="http://schemas.openxmlformats.org/officeDocument/2006/relationships/tags" Target="../tags/tag179.xml" /><Relationship Id="rId6" Type="http://schemas.openxmlformats.org/officeDocument/2006/relationships/tags" Target="../tags/tag180.xml" /><Relationship Id="rId7" Type="http://schemas.openxmlformats.org/officeDocument/2006/relationships/tags" Target="../tags/tag181.xml" /><Relationship Id="rId8" Type="http://schemas.openxmlformats.org/officeDocument/2006/relationships/tags" Target="../tags/tag182.xml" /><Relationship Id="rId9" Type="http://schemas.openxmlformats.org/officeDocument/2006/relationships/tags" Target="../tags/tag183.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02.xml" /><Relationship Id="rId3" Type="http://schemas.openxmlformats.org/officeDocument/2006/relationships/tags" Target="../tags/tag203.xml" /><Relationship Id="rId4" Type="http://schemas.openxmlformats.org/officeDocument/2006/relationships/tags" Target="../tags/tag204.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tags" Target="../tags/tag205.xml" /><Relationship Id="rId3" Type="http://schemas.openxmlformats.org/officeDocument/2006/relationships/image" Target="../media/image9.png" /><Relationship Id="rId4" Type="http://schemas.openxmlformats.org/officeDocument/2006/relationships/tags" Target="../tags/tag206.xml" /><Relationship Id="rId5" Type="http://schemas.openxmlformats.org/officeDocument/2006/relationships/tags" Target="../tags/tag207.xml" /><Relationship Id="rId6" Type="http://schemas.openxmlformats.org/officeDocument/2006/relationships/tags" Target="../tags/tag208.xml" /><Relationship Id="rId7" Type="http://schemas.openxmlformats.org/officeDocument/2006/relationships/tags" Target="../tags/tag209.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25" name="图形 24"/>
          <p:cNvPicPr>
            <a:picLocks noChangeAspect="1"/>
          </p:cNvPicPr>
          <p:nvPr>
            <p:custDataLst>
              <p:tags r:id="rId6"/>
            </p:custDataLst>
          </p:nvPr>
        </p:nvPicPr>
        <p:blipFill>
          <a:blip r:embed="rId4">
            <a:extLst>
              <a:ext uri="{96DAC541-7B7A-43D3-8B79-37D633B846F1}">
                <asvg:svgBlip xmlns:asvg="http://schemas.microsoft.com/office/drawing/2016/SVG/main" r:embed="rId5"/>
              </a:ext>
            </a:extLst>
          </a:blip>
          <a:stretch>
            <a:fillRect/>
          </a:stretch>
        </p:blipFill>
        <p:spPr>
          <a:xfrm>
            <a:off x="191344" y="1089127"/>
            <a:ext cx="871853" cy="475124"/>
          </a:xfrm>
          <a:prstGeom prst="rect">
            <a:avLst/>
          </a:prstGeom>
        </p:spPr>
      </p:pic>
      <p:sp>
        <p:nvSpPr>
          <p:cNvPr id="21" name="矩形 20"/>
          <p:cNvSpPr/>
          <p:nvPr>
            <p:custDataLst>
              <p:tags r:id="rId7"/>
            </p:custDataLst>
          </p:nvPr>
        </p:nvSpPr>
        <p:spPr>
          <a:xfrm>
            <a:off x="2213257" y="2609747"/>
            <a:ext cx="7155011" cy="2861310"/>
          </a:xfrm>
          <a:prstGeom prst="rect">
            <a:avLst/>
          </a:prstGeom>
        </p:spPr>
        <p:txBody>
          <a:bodyPr wrap="square" lIns="91440" tIns="45720" rIns="91440" bIns="45720">
            <a:spAutoFit/>
          </a:bodyPr>
          <a:lstStyle/>
          <a:p>
            <a:pPr algn="ctr">
              <a:lnSpc>
                <a:spcPct val="150000"/>
              </a:lnSpc>
              <a:buFontTx/>
              <a:buNone/>
              <a:defRPr/>
            </a:pPr>
            <a:r>
              <a:rPr lang="zh-CN" altLang="en-US" sz="4000" b="1">
                <a:solidFill>
                  <a:schemeClr val="tx1"/>
                </a:solidFill>
                <a:effectLst>
                  <a:outerShdw blurRad="38100" dist="19050" dir="2700000" algn="tl" rotWithShape="0">
                    <a:schemeClr val="dk1">
                      <a:alpha val="40000"/>
                    </a:schemeClr>
                  </a:outerShdw>
                </a:effectLst>
                <a:latin typeface="隶书" panose="02010509060101010101" charset="-122"/>
                <a:ea typeface="隶书" panose="02010509060101010101" charset="-122"/>
              </a:rPr>
              <a:t>课本</a:t>
            </a:r>
            <a:endParaRPr lang="zh-CN" altLang="en-US" sz="4000" b="1">
              <a:solidFill>
                <a:schemeClr val="tx1"/>
              </a:solidFill>
              <a:effectLst>
                <a:outerShdw blurRad="38100" dist="19050" dir="2700000" algn="tl" rotWithShape="0">
                  <a:schemeClr val="dk1">
                    <a:alpha val="40000"/>
                  </a:schemeClr>
                </a:outerShdw>
              </a:effectLst>
              <a:latin typeface="隶书" panose="02010509060101010101" charset="-122"/>
              <a:ea typeface="隶书" panose="02010509060101010101" charset="-122"/>
            </a:endParaRPr>
          </a:p>
          <a:p>
            <a:pPr algn="ctr">
              <a:lnSpc>
                <a:spcPct val="150000"/>
              </a:lnSpc>
              <a:buFontTx/>
              <a:buNone/>
              <a:defRPr/>
            </a:pPr>
            <a:r>
              <a:rPr lang="zh-CN" altLang="en-US" sz="4000" b="1">
                <a:solidFill>
                  <a:schemeClr val="tx1"/>
                </a:solidFill>
                <a:effectLst>
                  <a:outerShdw blurRad="38100" dist="19050" dir="2700000" algn="tl" rotWithShape="0">
                    <a:schemeClr val="dk1">
                      <a:alpha val="40000"/>
                    </a:schemeClr>
                  </a:outerShdw>
                </a:effectLst>
                <a:latin typeface="隶书" panose="02010509060101010101" charset="-122"/>
                <a:ea typeface="隶书" panose="02010509060101010101" charset="-122"/>
              </a:rPr>
              <a:t>双色笔</a:t>
            </a:r>
            <a:endParaRPr lang="zh-CN" altLang="en-US" sz="4000" b="1">
              <a:solidFill>
                <a:schemeClr val="tx1"/>
              </a:solidFill>
              <a:effectLst>
                <a:outerShdw blurRad="38100" dist="19050" dir="2700000" algn="tl" rotWithShape="0">
                  <a:schemeClr val="dk1">
                    <a:alpha val="40000"/>
                  </a:schemeClr>
                </a:outerShdw>
              </a:effectLst>
              <a:latin typeface="隶书" panose="02010509060101010101" charset="-122"/>
              <a:ea typeface="隶书" panose="02010509060101010101" charset="-122"/>
            </a:endParaRPr>
          </a:p>
          <a:p>
            <a:pPr algn="ctr">
              <a:lnSpc>
                <a:spcPct val="150000"/>
              </a:lnSpc>
              <a:buFontTx/>
              <a:buNone/>
              <a:defRPr/>
            </a:pPr>
            <a:r>
              <a:rPr lang="zh-CN" altLang="en-US" sz="4000" b="1">
                <a:solidFill>
                  <a:schemeClr val="tx1"/>
                </a:solidFill>
                <a:effectLst>
                  <a:outerShdw blurRad="38100" dist="19050" dir="2700000" algn="tl" rotWithShape="0">
                    <a:schemeClr val="dk1">
                      <a:alpha val="40000"/>
                    </a:schemeClr>
                  </a:outerShdw>
                </a:effectLst>
                <a:latin typeface="隶书" panose="02010509060101010101" charset="-122"/>
                <a:ea typeface="隶书" panose="02010509060101010101" charset="-122"/>
              </a:rPr>
              <a:t>笔记本</a:t>
            </a:r>
            <a:endParaRPr lang="zh-CN" altLang="en-US" sz="4000" b="1">
              <a:solidFill>
                <a:schemeClr val="tx1"/>
              </a:solidFill>
              <a:effectLst>
                <a:outerShdw blurRad="38100" dist="19050" dir="2700000" algn="tl" rotWithShape="0">
                  <a:schemeClr val="dk1">
                    <a:alpha val="40000"/>
                  </a:schemeClr>
                </a:outerShdw>
              </a:effectLst>
              <a:latin typeface="隶书" panose="02010509060101010101" charset="-122"/>
              <a:ea typeface="隶书" panose="02010509060101010101" charset="-122"/>
            </a:endParaRPr>
          </a:p>
        </p:txBody>
      </p:sp>
      <p:pic>
        <p:nvPicPr>
          <p:cNvPr id="6" name="图片 5" descr="通用的"/>
          <p:cNvPicPr>
            <a:picLocks noChangeAspect="1"/>
          </p:cNvPicPr>
          <p:nvPr>
            <p:custDataLst>
              <p:tags r:id="rId9"/>
            </p:custDataLst>
          </p:nvPr>
        </p:nvPicPr>
        <p:blipFill>
          <a:blip r:embed="rId8"/>
          <a:stretch>
            <a:fillRect/>
          </a:stretch>
        </p:blipFill>
        <p:spPr>
          <a:xfrm>
            <a:off x="191347" y="942128"/>
            <a:ext cx="2741045" cy="768005"/>
          </a:xfrm>
          <a:prstGeom prst="rect">
            <a:avLst/>
          </a:prstGeom>
        </p:spPr>
      </p:pic>
      <p:sp>
        <p:nvSpPr>
          <p:cNvPr id="2" name="文本框 1"/>
          <p:cNvSpPr txBox="1"/>
          <p:nvPr>
            <p:custDataLst>
              <p:tags r:id="rId10"/>
            </p:custDataLst>
          </p:nvPr>
        </p:nvSpPr>
        <p:spPr>
          <a:xfrm>
            <a:off x="735118" y="1034415"/>
            <a:ext cx="1921933" cy="583565"/>
          </a:xfrm>
          <a:prstGeom prst="rect">
            <a:avLst/>
          </a:prstGeom>
          <a:noFill/>
        </p:spPr>
        <p:txBody>
          <a:bodyPr wrap="square" rtlCol="0">
            <a:spAutoFit/>
          </a:bodyPr>
          <a:lstStyle/>
          <a:p>
            <a:r>
              <a:rPr lang="zh-CN" altLang="en-US" sz="3200" b="1"/>
              <a:t>课前准备</a:t>
            </a:r>
            <a:endParaRPr lang="zh-CN" altLang="en-US" sz="3200" b="1"/>
          </a:p>
        </p:txBody>
      </p:sp>
    </p:spTree>
  </p:cSld>
  <p:clrMapOvr>
    <a:masterClrMapping/>
  </p:clrMapOvr>
  <p:transition spd="slow" advTm="3000">
    <p:fade/>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58370" name="Picture 2" descr="b49"/>
          <p:cNvPicPr>
            <a:picLocks noChangeAspect="1"/>
          </p:cNvPicPr>
          <p:nvPr>
            <p:custDataLst>
              <p:tags r:id="rId4"/>
            </p:custDataLst>
          </p:nvPr>
        </p:nvPicPr>
        <p:blipFill>
          <a:blip r:embed="rId3"/>
          <a:stretch>
            <a:fillRect/>
          </a:stretch>
        </p:blipFill>
        <p:spPr>
          <a:xfrm>
            <a:off x="229870" y="185420"/>
            <a:ext cx="11790680" cy="6316345"/>
          </a:xfrm>
          <a:prstGeom prst="rect">
            <a:avLst/>
          </a:prstGeom>
          <a:noFill/>
          <a:ln w="9525">
            <a:noFill/>
          </a:ln>
        </p:spPr>
      </p:pic>
      <p:sp>
        <p:nvSpPr>
          <p:cNvPr id="58371" name="Rectangle 3"/>
          <p:cNvSpPr>
            <a:spLocks noGrp="1"/>
          </p:cNvSpPr>
          <p:nvPr>
            <p:ph type="title" idx="4294967295"/>
            <p:custDataLst>
              <p:tags r:id="rId5"/>
            </p:custDataLst>
          </p:nvPr>
        </p:nvSpPr>
        <p:spPr>
          <a:xfrm>
            <a:off x="938530" y="389890"/>
            <a:ext cx="10314940" cy="968375"/>
          </a:xfrm>
        </p:spPr>
        <p:txBody>
          <a:bodyPr wrap="square" lIns="91440" tIns="45720" rIns="91440" bIns="45720" anchor="ctr" anchorCtr="0">
            <a:normAutofit fontScale="90000"/>
          </a:bodyPr>
          <a:lstStyle/>
          <a:p>
            <a:pPr defTabSz="914400" eaLnBrk="1" hangingPunct="1"/>
            <a:r>
              <a:rPr lang="zh-CN" altLang="en-US" sz="4000">
                <a:solidFill>
                  <a:srgbClr val="4472C4"/>
                </a:solidFill>
                <a:latin typeface="黑体" panose="02010609060101010101" pitchFamily="2" charset="-122"/>
                <a:sym typeface="黑体" panose="02010609060101010101" pitchFamily="2" charset="-122"/>
              </a:rPr>
              <a:t>镜头一：对比两处话语</a:t>
            </a:r>
            <a:r>
              <a:rPr lang="en-US" altLang="zh-CN" sz="4000">
                <a:solidFill>
                  <a:srgbClr val="4472C4"/>
                </a:solidFill>
                <a:latin typeface="黑体" panose="02010609060101010101" pitchFamily="2" charset="-122"/>
                <a:sym typeface="黑体" panose="02010609060101010101" pitchFamily="2" charset="-122"/>
              </a:rPr>
              <a:t>—</a:t>
            </a:r>
            <a:r>
              <a:rPr lang="zh-CN" altLang="en-US" sz="4000">
                <a:solidFill>
                  <a:srgbClr val="4472C4"/>
                </a:solidFill>
                <a:latin typeface="黑体" panose="02010609060101010101" pitchFamily="2" charset="-122"/>
                <a:sym typeface="黑体" panose="02010609060101010101" pitchFamily="2" charset="-122"/>
              </a:rPr>
              <a:t>尽显鲁迅语言风格</a:t>
            </a:r>
            <a:endParaRPr lang="zh-CN" altLang="en-US" sz="4000">
              <a:solidFill>
                <a:srgbClr val="4472C4"/>
              </a:solidFill>
              <a:latin typeface="黑体" panose="02010609060101010101" pitchFamily="2" charset="-122"/>
              <a:sym typeface="黑体" panose="02010609060101010101" pitchFamily="2" charset="-122"/>
            </a:endParaRPr>
          </a:p>
        </p:txBody>
      </p:sp>
      <p:sp>
        <p:nvSpPr>
          <p:cNvPr id="58372" name="Rectangle 4"/>
          <p:cNvSpPr>
            <a:spLocks noGrp="1"/>
          </p:cNvSpPr>
          <p:nvPr>
            <p:ph idx="1"/>
            <p:custDataLst>
              <p:tags r:id="rId6"/>
            </p:custDataLst>
          </p:nvPr>
        </p:nvSpPr>
        <p:spPr>
          <a:xfrm>
            <a:off x="393065" y="2188210"/>
            <a:ext cx="11405870" cy="1663700"/>
          </a:xfrm>
        </p:spPr>
        <p:txBody>
          <a:bodyPr wrap="square" lIns="91440" tIns="45720" rIns="91440" bIns="45720" anchor="t" anchorCtr="0">
            <a:noAutofit/>
          </a:bodyPr>
          <a:lstStyle/>
          <a:p>
            <a:pPr eaLnBrk="1" hangingPunct="1"/>
            <a:r>
              <a:rPr lang="zh-CN" altLang="en-US" sz="3200" b="1">
                <a:solidFill>
                  <a:srgbClr val="FF0000"/>
                </a:solidFill>
                <a:latin typeface="华文楷体" panose="02010600040101010101" charset="-122"/>
                <a:ea typeface="华文楷体" panose="02010600040101010101" charset="-122"/>
                <a:cs typeface="华文楷体" panose="02010600040101010101" charset="-122"/>
              </a:rPr>
              <a:t>伯父摸着胡子，笑了笑，说：“哈哈！还是我的记性好。”</a:t>
            </a:r>
            <a:endParaRPr lang="zh-CN" altLang="en-US" sz="3200" b="1">
              <a:solidFill>
                <a:srgbClr val="FF0000"/>
              </a:solidFill>
              <a:latin typeface="华文楷体" panose="02010600040101010101" charset="-122"/>
              <a:ea typeface="华文楷体" panose="02010600040101010101" charset="-122"/>
              <a:cs typeface="华文楷体" panose="02010600040101010101" charset="-122"/>
            </a:endParaRPr>
          </a:p>
          <a:p>
            <a:pPr eaLnBrk="1" hangingPunct="1"/>
            <a:r>
              <a:rPr lang="en-US" altLang="zh-CN" sz="3200" b="1">
                <a:solidFill>
                  <a:srgbClr val="FF0000"/>
                </a:solidFill>
                <a:latin typeface="华文楷体" panose="02010600040101010101" charset="-122"/>
                <a:ea typeface="华文楷体" panose="02010600040101010101" charset="-122"/>
                <a:cs typeface="华文楷体" panose="02010600040101010101" charset="-122"/>
              </a:rPr>
              <a:t>“</a:t>
            </a:r>
            <a:r>
              <a:rPr lang="zh-CN" altLang="en-US" sz="3200" b="1">
                <a:solidFill>
                  <a:srgbClr val="FF0000"/>
                </a:solidFill>
                <a:latin typeface="华文楷体" panose="02010600040101010101" charset="-122"/>
                <a:ea typeface="华文楷体" panose="02010600040101010101" charset="-122"/>
                <a:cs typeface="华文楷体" panose="02010600040101010101" charset="-122"/>
              </a:rPr>
              <a:t>你想，四周黑洞洞的，还不容易碰壁吗？</a:t>
            </a:r>
            <a:r>
              <a:rPr lang="en-US" altLang="zh-CN" sz="3200" b="1">
                <a:solidFill>
                  <a:srgbClr val="FF0000"/>
                </a:solidFill>
                <a:latin typeface="华文楷体" panose="02010600040101010101" charset="-122"/>
                <a:ea typeface="华文楷体" panose="02010600040101010101" charset="-122"/>
                <a:cs typeface="华文楷体" panose="02010600040101010101" charset="-122"/>
              </a:rPr>
              <a:t>”</a:t>
            </a:r>
            <a:endParaRPr lang="en-US" altLang="zh-CN" sz="3200" b="1">
              <a:solidFill>
                <a:srgbClr val="FF0000"/>
              </a:solidFill>
              <a:latin typeface="华文楷体" panose="02010600040101010101" charset="-122"/>
              <a:ea typeface="华文楷体" panose="02010600040101010101" charset="-122"/>
              <a:cs typeface="华文楷体" panose="02010600040101010101" charset="-122"/>
            </a:endParaRPr>
          </a:p>
        </p:txBody>
      </p:sp>
      <p:sp>
        <p:nvSpPr>
          <p:cNvPr id="60419" name="Text Box 8"/>
          <p:cNvSpPr/>
          <p:nvPr>
            <p:custDataLst>
              <p:tags r:id="rId7"/>
            </p:custDataLst>
          </p:nvPr>
        </p:nvSpPr>
        <p:spPr>
          <a:xfrm>
            <a:off x="621665" y="3926840"/>
            <a:ext cx="10948670" cy="2306955"/>
          </a:xfrm>
          <a:prstGeom prst="rect">
            <a:avLst/>
          </a:prstGeom>
          <a:solidFill>
            <a:schemeClr val="accent4">
              <a:lumMod val="60000"/>
              <a:lumOff val="40000"/>
            </a:schemeClr>
          </a:solidFill>
          <a:ln w="9525">
            <a:noFill/>
          </a:ln>
        </p:spPr>
        <p:txBody>
          <a:bodyPr wrap="square">
            <a:spAutoFit/>
          </a:bodyPr>
          <a:lstStyle/>
          <a:p>
            <a:pPr>
              <a:lnSpc>
                <a:spcPct val="150000"/>
              </a:lnSpc>
            </a:pPr>
            <a:r>
              <a:rPr lang="en-US" altLang="en-US" sz="2400" b="1">
                <a:latin typeface="黑体" panose="02010609060101010101" pitchFamily="2" charset="-122"/>
                <a:ea typeface="黑体" panose="02010609060101010101" pitchFamily="2" charset="-122"/>
              </a:rPr>
              <a:t>小资料：当时的社会非常黑暗，革命者根本没有言论自由，鲁迅先生写了许多文章，抨击国民党反动派的黑暗统治，揭露旧社会的罪恶，号召人民奋起抗争，引起反动派的极度恐慌，他们千方百计地查禁鲁迅的作品，不允许发表，而且对他本人进行了残酷的迫害。 </a:t>
            </a:r>
            <a:endParaRPr lang="en-US" altLang="en-US" sz="2400" b="1">
              <a:latin typeface="黑体" panose="02010609060101010101" pitchFamily="2" charset="-122"/>
              <a:ea typeface="黑体" panose="02010609060101010101" pitchFamily="2" charset="-122"/>
            </a:endParaRPr>
          </a:p>
        </p:txBody>
      </p:sp>
      <p:sp>
        <p:nvSpPr>
          <p:cNvPr id="2" name="文本框 1"/>
          <p:cNvSpPr txBox="1"/>
          <p:nvPr>
            <p:custDataLst>
              <p:tags r:id="rId8"/>
            </p:custDataLst>
          </p:nvPr>
        </p:nvSpPr>
        <p:spPr>
          <a:xfrm>
            <a:off x="9093835" y="3136900"/>
            <a:ext cx="2476500" cy="583565"/>
          </a:xfrm>
          <a:prstGeom prst="rect">
            <a:avLst/>
          </a:prstGeom>
          <a:noFill/>
        </p:spPr>
        <p:txBody>
          <a:bodyPr wrap="square" rtlCol="0">
            <a:spAutoFit/>
            <a:scene3d>
              <a:camera prst="orthographicFront"/>
              <a:lightRig rig="harsh" dir="t"/>
            </a:scene3d>
            <a:sp3d extrusionH="57150" prstMaterial="matte">
              <a:bevelT w="63500" h="12700" prst="angle"/>
              <a:contourClr>
                <a:schemeClr val="bg1">
                  <a:lumMod val="65000"/>
                </a:schemeClr>
              </a:contourClr>
            </a:sp3d>
          </a:bodyPr>
          <a:lstStyle/>
          <a:p>
            <a:r>
              <a:rPr lang="zh-CN" altLang="en-US" sz="3200" b="1">
                <a:solidFill>
                  <a:schemeClr val="accent3"/>
                </a:solidFill>
                <a:effectLst/>
                <a:latin typeface="华文行楷" panose="02010800040101010101" charset="-122"/>
                <a:ea typeface="华文行楷" panose="02010800040101010101" charset="-122"/>
              </a:rPr>
              <a:t>幽默、风趣</a:t>
            </a:r>
            <a:endParaRPr lang="zh-CN" altLang="en-US" sz="3200" b="1">
              <a:solidFill>
                <a:schemeClr val="accent3"/>
              </a:solidFill>
              <a:effectLst/>
              <a:latin typeface="华文行楷" panose="02010800040101010101" charset="-122"/>
              <a:ea typeface="华文行楷" panose="02010800040101010101" charset="-122"/>
            </a:endParaRPr>
          </a:p>
        </p:txBody>
      </p:sp>
      <p:sp>
        <p:nvSpPr>
          <p:cNvPr id="3" name="文本框 2"/>
          <p:cNvSpPr txBox="1"/>
          <p:nvPr>
            <p:custDataLst>
              <p:tags r:id="rId9"/>
            </p:custDataLst>
          </p:nvPr>
        </p:nvSpPr>
        <p:spPr>
          <a:xfrm>
            <a:off x="328295" y="1358265"/>
            <a:ext cx="11692255" cy="829945"/>
          </a:xfrm>
          <a:prstGeom prst="rect">
            <a:avLst/>
          </a:prstGeom>
          <a:noFill/>
        </p:spPr>
        <p:txBody>
          <a:bodyPr wrap="square" rtlCol="0">
            <a:spAutoFit/>
          </a:bodyPr>
          <a:lstStyle/>
          <a:p>
            <a:r>
              <a:rPr lang="zh-CN" altLang="en-US" sz="2400" b="1">
                <a:solidFill>
                  <a:schemeClr val="accent3">
                    <a:lumMod val="75000"/>
                  </a:schemeClr>
                </a:solidFill>
                <a:latin typeface="华文中宋" panose="02010600040101010101" charset="-122"/>
                <a:ea typeface="华文中宋" panose="02010600040101010101" charset="-122"/>
                <a:cs typeface="华文中宋" panose="02010600040101010101" charset="-122"/>
              </a:rPr>
              <a:t>对比趣谈《水浒》和笑谈</a:t>
            </a:r>
            <a:r>
              <a:rPr lang="en-US" altLang="zh-CN" sz="2400" b="1">
                <a:solidFill>
                  <a:schemeClr val="accent3">
                    <a:lumMod val="75000"/>
                  </a:schemeClr>
                </a:solidFill>
                <a:latin typeface="华文中宋" panose="02010600040101010101" charset="-122"/>
                <a:ea typeface="华文中宋" panose="02010600040101010101" charset="-122"/>
                <a:cs typeface="华文中宋" panose="02010600040101010101" charset="-122"/>
              </a:rPr>
              <a:t>“</a:t>
            </a:r>
            <a:r>
              <a:rPr lang="zh-CN" altLang="en-US" sz="2400" b="1">
                <a:solidFill>
                  <a:schemeClr val="accent3">
                    <a:lumMod val="75000"/>
                  </a:schemeClr>
                </a:solidFill>
                <a:latin typeface="华文中宋" panose="02010600040101010101" charset="-122"/>
                <a:ea typeface="华文中宋" panose="02010600040101010101" charset="-122"/>
                <a:cs typeface="华文中宋" panose="02010600040101010101" charset="-122"/>
              </a:rPr>
              <a:t>碰壁</a:t>
            </a:r>
            <a:r>
              <a:rPr lang="en-US" altLang="zh-CN" sz="2400" b="1">
                <a:solidFill>
                  <a:schemeClr val="accent3">
                    <a:lumMod val="75000"/>
                  </a:schemeClr>
                </a:solidFill>
                <a:latin typeface="华文中宋" panose="02010600040101010101" charset="-122"/>
                <a:ea typeface="华文中宋" panose="02010600040101010101" charset="-122"/>
                <a:cs typeface="华文中宋" panose="02010600040101010101" charset="-122"/>
              </a:rPr>
              <a:t>”</a:t>
            </a:r>
            <a:r>
              <a:rPr lang="zh-CN" altLang="en-US" sz="2400" b="1">
                <a:solidFill>
                  <a:schemeClr val="accent3">
                    <a:lumMod val="75000"/>
                  </a:schemeClr>
                </a:solidFill>
                <a:latin typeface="华文中宋" panose="02010600040101010101" charset="-122"/>
                <a:ea typeface="华文中宋" panose="02010600040101010101" charset="-122"/>
                <a:cs typeface="华文中宋" panose="02010600040101010101" charset="-122"/>
              </a:rPr>
              <a:t>这两个镜头下伯父的话语，同样都是谈笑风生，但仔细品味，就会读出不同的感受。请试着理解两个句子的含义。</a:t>
            </a:r>
            <a:endParaRPr lang="zh-CN" altLang="en-US" sz="2400" b="1">
              <a:solidFill>
                <a:schemeClr val="accent3">
                  <a:lumMod val="75000"/>
                </a:schemeClr>
              </a:solidFill>
              <a:latin typeface="华文中宋" panose="02010600040101010101" charset="-122"/>
              <a:ea typeface="华文中宋" panose="02010600040101010101" charset="-122"/>
              <a:cs typeface="华文中宋" panose="0201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8371"/>
                                        </p:tgtEl>
                                        <p:attrNameLst>
                                          <p:attrName>style.visibility</p:attrName>
                                        </p:attrNameLst>
                                      </p:cBhvr>
                                      <p:to>
                                        <p:strVal val="visible"/>
                                      </p:to>
                                    </p:set>
                                    <p:animEffect transition="in" filter="fade">
                                      <p:cBhvr>
                                        <p:cTn id="7" dur="2000" fill="hold"/>
                                        <p:tgtEl>
                                          <p:spTgt spid="5837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1" nodeType="clickEffect">
                                  <p:stCondLst>
                                    <p:cond delay="0"/>
                                  </p:stCondLst>
                                  <p:childTnLst>
                                    <p:set>
                                      <p:cBhvr>
                                        <p:cTn id="11" dur="1" fill="hold">
                                          <p:stCondLst>
                                            <p:cond delay="0"/>
                                          </p:stCondLst>
                                        </p:cTn>
                                        <p:tgtEl>
                                          <p:spTgt spid="58371"/>
                                        </p:tgtEl>
                                        <p:attrNameLst>
                                          <p:attrName>style.visibility</p:attrName>
                                        </p:attrNameLst>
                                      </p:cBhvr>
                                      <p:to>
                                        <p:strVal val="visible"/>
                                      </p:to>
                                    </p:set>
                                    <p:anim calcmode="lin" valueType="num">
                                      <p:cBhvr>
                                        <p:cTn id="12" dur="500" fill="hold"/>
                                        <p:tgtEl>
                                          <p:spTgt spid="58371"/>
                                        </p:tgtEl>
                                        <p:attrNameLst>
                                          <p:attrName>ppt_x</p:attrName>
                                        </p:attrNameLst>
                                      </p:cBhvr>
                                      <p:tavLst>
                                        <p:tav tm="0">
                                          <p:val>
                                            <p:strVal val="#ppt_x"/>
                                          </p:val>
                                        </p:tav>
                                        <p:tav tm="100000">
                                          <p:val>
                                            <p:strVal val="#ppt_x"/>
                                          </p:val>
                                        </p:tav>
                                      </p:tavLst>
                                    </p:anim>
                                    <p:anim calcmode="lin" valueType="num">
                                      <p:cBhvr>
                                        <p:cTn id="13" dur="500" fill="hold"/>
                                        <p:tgtEl>
                                          <p:spTgt spid="58371"/>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58372">
                                            <p:txEl>
                                              <p:charRg st="0" end="32"/>
                                            </p:txEl>
                                          </p:spTgt>
                                        </p:tgtEl>
                                        <p:attrNameLst>
                                          <p:attrName>style.visibility</p:attrName>
                                        </p:attrNameLst>
                                      </p:cBhvr>
                                      <p:to>
                                        <p:strVal val="visible"/>
                                      </p:to>
                                    </p:set>
                                    <p:animEffect transition="in" filter="fade">
                                      <p:cBhvr>
                                        <p:cTn id="18" dur="1000" fill="hold"/>
                                        <p:tgtEl>
                                          <p:spTgt spid="58372">
                                            <p:txEl>
                                              <p:charRg st="0" end="32"/>
                                            </p:txEl>
                                          </p:spTgt>
                                        </p:tgtEl>
                                      </p:cBhvr>
                                    </p:animEffect>
                                    <p:anim calcmode="lin" valueType="num">
                                      <p:cBhvr>
                                        <p:cTn id="19" dur="1000" fill="hold"/>
                                        <p:tgtEl>
                                          <p:spTgt spid="58372">
                                            <p:txEl>
                                              <p:charRg st="0" end="32"/>
                                            </p:txEl>
                                          </p:spTgt>
                                        </p:tgtEl>
                                        <p:attrNameLst>
                                          <p:attrName>ppt_x</p:attrName>
                                        </p:attrNameLst>
                                      </p:cBhvr>
                                      <p:tavLst>
                                        <p:tav tm="0">
                                          <p:val>
                                            <p:strVal val="#ppt_x"/>
                                          </p:val>
                                        </p:tav>
                                        <p:tav tm="100000">
                                          <p:val>
                                            <p:strVal val="#ppt_x"/>
                                          </p:val>
                                        </p:tav>
                                      </p:tavLst>
                                    </p:anim>
                                    <p:anim calcmode="lin" valueType="num">
                                      <p:cBhvr>
                                        <p:cTn id="20" dur="1000" fill="hold"/>
                                        <p:tgtEl>
                                          <p:spTgt spid="58372">
                                            <p:txEl>
                                              <p:charRg st="0" end="32"/>
                                            </p:txEl>
                                          </p:spTgt>
                                        </p:tgtEl>
                                        <p:attrNameLst>
                                          <p:attrName>ppt_y</p:attrName>
                                        </p:attrNameLst>
                                      </p:cBhvr>
                                      <p:tavLst>
                                        <p:tav tm="0">
                                          <p:val>
                                            <p:strVal val="#ppt_y+.1"/>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60419"/>
                                        </p:tgtEl>
                                        <p:attrNameLst>
                                          <p:attrName>style.visibility</p:attrName>
                                        </p:attrNameLst>
                                      </p:cBhvr>
                                      <p:to>
                                        <p:strVal val="visible"/>
                                      </p:to>
                                    </p:set>
                                    <p:animEffect transition="in" filter="blinds(horizontal)">
                                      <p:cBhvr>
                                        <p:cTn id="25" dur="500"/>
                                        <p:tgtEl>
                                          <p:spTgt spid="60419"/>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4" presetClass="entr" presetSubtype="16" fill="hold" grpId="0" nodeType="click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box(in)">
                                      <p:cBhvr>
                                        <p:cTn id="30"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1" grpId="0"/>
      <p:bldP spid="58371" grpId="1"/>
      <p:bldP spid="58372" grpId="0" build="p"/>
      <p:bldP spid="60419" grpId="0"/>
      <p:bldP spid="2"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58370" name="Picture 2" descr="b49"/>
          <p:cNvPicPr>
            <a:picLocks noChangeAspect="1"/>
          </p:cNvPicPr>
          <p:nvPr>
            <p:custDataLst>
              <p:tags r:id="rId4"/>
            </p:custDataLst>
          </p:nvPr>
        </p:nvPicPr>
        <p:blipFill>
          <a:blip r:embed="rId3"/>
          <a:stretch>
            <a:fillRect/>
          </a:stretch>
        </p:blipFill>
        <p:spPr>
          <a:xfrm>
            <a:off x="233680" y="0"/>
            <a:ext cx="11772900" cy="6858000"/>
          </a:xfrm>
          <a:prstGeom prst="rect">
            <a:avLst/>
          </a:prstGeom>
          <a:noFill/>
          <a:ln w="9525">
            <a:noFill/>
          </a:ln>
        </p:spPr>
      </p:pic>
      <p:sp>
        <p:nvSpPr>
          <p:cNvPr id="58371" name="Rectangle 3"/>
          <p:cNvSpPr>
            <a:spLocks noGrp="1"/>
          </p:cNvSpPr>
          <p:nvPr>
            <p:ph type="title" idx="4294967295"/>
            <p:custDataLst>
              <p:tags r:id="rId5"/>
            </p:custDataLst>
          </p:nvPr>
        </p:nvSpPr>
        <p:spPr>
          <a:xfrm>
            <a:off x="838200" y="459105"/>
            <a:ext cx="10314940" cy="968375"/>
          </a:xfrm>
        </p:spPr>
        <p:txBody>
          <a:bodyPr wrap="square" lIns="91440" tIns="45720" rIns="91440" bIns="45720" anchor="ctr" anchorCtr="0">
            <a:normAutofit fontScale="90000"/>
          </a:bodyPr>
          <a:lstStyle/>
          <a:p>
            <a:pPr defTabSz="914400" eaLnBrk="1" hangingPunct="1"/>
            <a:r>
              <a:rPr lang="zh-CN" altLang="en-US" sz="4000">
                <a:solidFill>
                  <a:srgbClr val="4472C4"/>
                </a:solidFill>
                <a:latin typeface="黑体" panose="02010609060101010101" pitchFamily="2" charset="-122"/>
                <a:sym typeface="黑体" panose="02010609060101010101" pitchFamily="2" charset="-122"/>
              </a:rPr>
              <a:t>镜头二：对比两处神情</a:t>
            </a:r>
            <a:r>
              <a:rPr lang="en-US" altLang="zh-CN" sz="4000">
                <a:solidFill>
                  <a:srgbClr val="4472C4"/>
                </a:solidFill>
                <a:latin typeface="黑体" panose="02010609060101010101" pitchFamily="2" charset="-122"/>
                <a:sym typeface="黑体" panose="02010609060101010101" pitchFamily="2" charset="-122"/>
              </a:rPr>
              <a:t>—</a:t>
            </a:r>
            <a:r>
              <a:rPr lang="zh-CN" altLang="en-US" sz="4000">
                <a:solidFill>
                  <a:srgbClr val="4472C4"/>
                </a:solidFill>
                <a:latin typeface="黑体" panose="02010609060101010101" pitchFamily="2" charset="-122"/>
                <a:sym typeface="黑体" panose="02010609060101010101" pitchFamily="2" charset="-122"/>
              </a:rPr>
              <a:t>凸显鲁迅立体形象</a:t>
            </a:r>
            <a:endParaRPr lang="zh-CN" altLang="en-US" sz="4000">
              <a:solidFill>
                <a:srgbClr val="4472C4"/>
              </a:solidFill>
              <a:latin typeface="黑体" panose="02010609060101010101" pitchFamily="2" charset="-122"/>
              <a:sym typeface="黑体" panose="02010609060101010101" pitchFamily="2" charset="-122"/>
            </a:endParaRPr>
          </a:p>
        </p:txBody>
      </p:sp>
      <p:sp>
        <p:nvSpPr>
          <p:cNvPr id="58372" name="Rectangle 4"/>
          <p:cNvSpPr>
            <a:spLocks noGrp="1"/>
          </p:cNvSpPr>
          <p:nvPr>
            <p:ph idx="1"/>
            <p:custDataLst>
              <p:tags r:id="rId6"/>
            </p:custDataLst>
          </p:nvPr>
        </p:nvSpPr>
        <p:spPr>
          <a:xfrm>
            <a:off x="529590" y="1632585"/>
            <a:ext cx="11405870" cy="1663700"/>
          </a:xfrm>
        </p:spPr>
        <p:txBody>
          <a:bodyPr wrap="square" lIns="91440" tIns="45720" rIns="91440" bIns="45720" anchor="t" anchorCtr="0">
            <a:noAutofit/>
          </a:bodyPr>
          <a:lstStyle/>
          <a:p>
            <a:pPr eaLnBrk="1" hangingPunct="1"/>
            <a:r>
              <a:rPr lang="zh-CN" altLang="en-US" sz="3200" b="1">
                <a:solidFill>
                  <a:srgbClr val="FF0000"/>
                </a:solidFill>
                <a:latin typeface="华文楷体" panose="02010600040101010101" charset="-122"/>
                <a:ea typeface="华文楷体" panose="02010600040101010101" charset="-122"/>
                <a:cs typeface="华文楷体" panose="02010600040101010101" charset="-122"/>
              </a:rPr>
              <a:t>那时候，他脸上充满了自然而和谐的美，是我从来没看见过的。</a:t>
            </a:r>
            <a:endParaRPr lang="zh-CN" altLang="en-US" sz="3200" b="1">
              <a:solidFill>
                <a:srgbClr val="FF0000"/>
              </a:solidFill>
              <a:latin typeface="华文楷体" panose="02010600040101010101" charset="-122"/>
              <a:ea typeface="华文楷体" panose="02010600040101010101" charset="-122"/>
              <a:cs typeface="华文楷体" panose="02010600040101010101" charset="-122"/>
            </a:endParaRPr>
          </a:p>
          <a:p>
            <a:pPr eaLnBrk="1" hangingPunct="1"/>
            <a:r>
              <a:rPr lang="zh-CN" altLang="en-US" sz="3200" b="1">
                <a:solidFill>
                  <a:srgbClr val="FF0000"/>
                </a:solidFill>
                <a:latin typeface="华文楷体" panose="02010600040101010101" charset="-122"/>
                <a:ea typeface="华文楷体" panose="02010600040101010101" charset="-122"/>
                <a:cs typeface="华文楷体" panose="02010600040101010101" charset="-122"/>
              </a:rPr>
              <a:t>他的脸上不再有那种慈祥的愉快的表情了，他变得那么严肃。他没有回答我，只把枯瘦的手按在我的头上，半天没动，最后深深地叹了一口气。</a:t>
            </a:r>
            <a:endParaRPr lang="en-US" altLang="zh-CN" sz="3200" b="1">
              <a:solidFill>
                <a:srgbClr val="FF0000"/>
              </a:solidFill>
              <a:latin typeface="华文楷体" panose="02010600040101010101" charset="-122"/>
              <a:ea typeface="华文楷体" panose="02010600040101010101" charset="-122"/>
              <a:cs typeface="华文楷体" panose="02010600040101010101" charset="-122"/>
            </a:endParaRPr>
          </a:p>
        </p:txBody>
      </p:sp>
      <p:sp>
        <p:nvSpPr>
          <p:cNvPr id="2" name="文本框 1"/>
          <p:cNvSpPr txBox="1"/>
          <p:nvPr>
            <p:custDataLst>
              <p:tags r:id="rId7"/>
            </p:custDataLst>
          </p:nvPr>
        </p:nvSpPr>
        <p:spPr>
          <a:xfrm>
            <a:off x="458470" y="5239385"/>
            <a:ext cx="11548110" cy="1383665"/>
          </a:xfrm>
          <a:prstGeom prst="rect">
            <a:avLst/>
          </a:prstGeom>
          <a:noFill/>
        </p:spPr>
        <p:txBody>
          <a:bodyPr wrap="square" rtlCol="0" anchor="t">
            <a:spAutoFit/>
            <a:scene3d>
              <a:camera prst="orthographicFront"/>
              <a:lightRig rig="harsh" dir="t"/>
            </a:scene3d>
            <a:sp3d extrusionH="57150" prstMaterial="matte">
              <a:bevelT w="63500" h="12700" prst="angle"/>
              <a:contourClr>
                <a:schemeClr val="bg1">
                  <a:lumMod val="65000"/>
                </a:schemeClr>
              </a:contourClr>
            </a:sp3d>
          </a:bodyPr>
          <a:lstStyle/>
          <a:p>
            <a:pPr indent="812800" algn="just" fontAlgn="auto">
              <a:lnSpc>
                <a:spcPct val="100000"/>
              </a:lnSpc>
              <a:buClrTx/>
              <a:buSzTx/>
              <a:buFontTx/>
            </a:pPr>
            <a:r>
              <a:rPr lang="zh-CN" altLang="en-US" sz="2800" b="1">
                <a:solidFill>
                  <a:schemeClr val="accent3">
                    <a:lumMod val="50000"/>
                  </a:schemeClr>
                </a:solidFill>
                <a:effectLst/>
                <a:latin typeface="宋体" panose="02010600030101010101" pitchFamily="2" charset="-122"/>
                <a:ea typeface="宋体" panose="02010600030101010101" pitchFamily="2" charset="-122"/>
                <a:cs typeface="宋体" panose="02010600030101010101" pitchFamily="2" charset="-122"/>
                <a:sym typeface="+mn-ea"/>
              </a:rPr>
              <a:t>在趣谈《水浒》和笑谈</a:t>
            </a:r>
            <a:r>
              <a:rPr lang="en-US" altLang="zh-CN" sz="2800" b="1">
                <a:solidFill>
                  <a:schemeClr val="accent3">
                    <a:lumMod val="50000"/>
                  </a:schemeClr>
                </a:solidFill>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a:solidFill>
                  <a:schemeClr val="accent3">
                    <a:lumMod val="50000"/>
                  </a:schemeClr>
                </a:solidFill>
                <a:effectLst/>
                <a:latin typeface="宋体" panose="02010600030101010101" pitchFamily="2" charset="-122"/>
                <a:ea typeface="宋体" panose="02010600030101010101" pitchFamily="2" charset="-122"/>
                <a:cs typeface="宋体" panose="02010600030101010101" pitchFamily="2" charset="-122"/>
                <a:sym typeface="+mn-ea"/>
              </a:rPr>
              <a:t>碰壁</a:t>
            </a:r>
            <a:r>
              <a:rPr lang="en-US" altLang="zh-CN" sz="2800" b="1">
                <a:solidFill>
                  <a:schemeClr val="accent3">
                    <a:lumMod val="50000"/>
                  </a:schemeClr>
                </a:solidFill>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a:solidFill>
                  <a:schemeClr val="accent3">
                    <a:lumMod val="50000"/>
                  </a:schemeClr>
                </a:solidFill>
                <a:effectLst/>
                <a:latin typeface="宋体" panose="02010600030101010101" pitchFamily="2" charset="-122"/>
                <a:ea typeface="宋体" panose="02010600030101010101" pitchFamily="2" charset="-122"/>
                <a:cs typeface="宋体" panose="02010600030101010101" pitchFamily="2" charset="-122"/>
                <a:sym typeface="+mn-ea"/>
              </a:rPr>
              <a:t>中，伯父是如坐春风，谈笑风生，放烟花时伯父又是那么慈祥亲切，而此刻变得如此严肃。细细读这句话，想一想伯父在想什么呢？联系上下文和时代背景，说说自己的理解。</a:t>
            </a:r>
            <a:endParaRPr lang="zh-CN" altLang="en-US" sz="2800" b="1">
              <a:solidFill>
                <a:schemeClr val="accent3">
                  <a:lumMod val="50000"/>
                </a:schemeClr>
              </a:solidFill>
              <a:effectLst/>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3" name="文本框 2"/>
          <p:cNvSpPr txBox="1"/>
          <p:nvPr>
            <p:custDataLst>
              <p:tags r:id="rId8"/>
            </p:custDataLst>
          </p:nvPr>
        </p:nvSpPr>
        <p:spPr>
          <a:xfrm>
            <a:off x="2609215" y="2454275"/>
            <a:ext cx="7296150" cy="521970"/>
          </a:xfrm>
          <a:prstGeom prst="rect">
            <a:avLst/>
          </a:prstGeom>
          <a:noFill/>
        </p:spPr>
        <p:txBody>
          <a:bodyPr wrap="square" rtlCol="0" anchor="t">
            <a:spAutoFit/>
            <a:scene3d>
              <a:camera prst="orthographicFront"/>
              <a:lightRig rig="soft" dir="t">
                <a:rot lat="0" lon="0" rev="15600000"/>
              </a:lightRig>
            </a:scene3d>
            <a:sp3d extrusionH="57150" prstMaterial="softEdge">
              <a:bevelT w="25400" h="38100"/>
            </a:sp3d>
          </a:bodyPr>
          <a:lstStyle/>
          <a:p>
            <a:pPr indent="812800" algn="just" fontAlgn="auto">
              <a:lnSpc>
                <a:spcPct val="100000"/>
              </a:lnSpc>
              <a:buClrTx/>
              <a:buSzTx/>
              <a:buFontTx/>
            </a:pPr>
            <a:r>
              <a:rPr lang="zh-CN" altLang="en-US" sz="2800" b="1">
                <a:solidFill>
                  <a:schemeClr val="accent4"/>
                </a:solidFill>
                <a:effectLst/>
                <a:latin typeface="宋体" panose="02010600030101010101" pitchFamily="2" charset="-122"/>
                <a:ea typeface="宋体" panose="02010600030101010101" pitchFamily="2" charset="-122"/>
                <a:cs typeface="宋体" panose="02010600030101010101" pitchFamily="2" charset="-122"/>
                <a:sym typeface="+mn-ea"/>
              </a:rPr>
              <a:t>从伯父的神情你读出一个怎样的鲁迅？</a:t>
            </a:r>
            <a:endParaRPr lang="zh-CN" altLang="en-US" sz="2800" b="1">
              <a:solidFill>
                <a:schemeClr val="accent4"/>
              </a:solidFill>
              <a:effectLst/>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 name="文本框 3"/>
          <p:cNvSpPr txBox="1"/>
          <p:nvPr>
            <p:custDataLst>
              <p:tags r:id="rId9"/>
            </p:custDataLst>
          </p:nvPr>
        </p:nvSpPr>
        <p:spPr>
          <a:xfrm>
            <a:off x="328295" y="1358265"/>
            <a:ext cx="11692255" cy="460375"/>
          </a:xfrm>
          <a:prstGeom prst="rect">
            <a:avLst/>
          </a:prstGeom>
          <a:noFill/>
        </p:spPr>
        <p:txBody>
          <a:bodyPr wrap="square" rtlCol="0">
            <a:spAutoFit/>
          </a:bodyPr>
          <a:lstStyle/>
          <a:p>
            <a:pPr algn="ctr"/>
            <a:r>
              <a:rPr lang="zh-CN" altLang="en-US" sz="2400" b="1">
                <a:solidFill>
                  <a:schemeClr val="accent3">
                    <a:lumMod val="75000"/>
                  </a:schemeClr>
                </a:solidFill>
                <a:latin typeface="华文中宋" panose="02010600040101010101" charset="-122"/>
                <a:ea typeface="华文中宋" panose="02010600040101010101" charset="-122"/>
                <a:cs typeface="华文中宋" panose="02010600040101010101" charset="-122"/>
              </a:rPr>
              <a:t>对比</a:t>
            </a:r>
            <a:r>
              <a:rPr lang="en-US" altLang="zh-CN" sz="2400" b="1">
                <a:solidFill>
                  <a:schemeClr val="accent3">
                    <a:lumMod val="75000"/>
                  </a:schemeClr>
                </a:solidFill>
                <a:latin typeface="华文中宋" panose="02010600040101010101" charset="-122"/>
                <a:ea typeface="华文中宋" panose="02010600040101010101" charset="-122"/>
                <a:cs typeface="华文中宋" panose="02010600040101010101" charset="-122"/>
              </a:rPr>
              <a:t>“</a:t>
            </a:r>
            <a:r>
              <a:rPr lang="zh-CN" altLang="en-US" sz="2400" b="1">
                <a:solidFill>
                  <a:schemeClr val="accent3">
                    <a:lumMod val="75000"/>
                  </a:schemeClr>
                </a:solidFill>
                <a:latin typeface="华文中宋" panose="02010600040101010101" charset="-122"/>
                <a:ea typeface="华文中宋" panose="02010600040101010101" charset="-122"/>
                <a:cs typeface="华文中宋" panose="02010600040101010101" charset="-122"/>
              </a:rPr>
              <a:t>喜放烟花</a:t>
            </a:r>
            <a:r>
              <a:rPr lang="en-US" altLang="zh-CN" sz="2400" b="1">
                <a:solidFill>
                  <a:schemeClr val="accent3">
                    <a:lumMod val="75000"/>
                  </a:schemeClr>
                </a:solidFill>
                <a:latin typeface="华文中宋" panose="02010600040101010101" charset="-122"/>
                <a:ea typeface="华文中宋" panose="02010600040101010101" charset="-122"/>
                <a:cs typeface="华文中宋" panose="02010600040101010101" charset="-122"/>
              </a:rPr>
              <a:t>”</a:t>
            </a:r>
            <a:r>
              <a:rPr lang="zh-CN" altLang="en-US" sz="2400" b="1">
                <a:solidFill>
                  <a:schemeClr val="accent3">
                    <a:lumMod val="75000"/>
                  </a:schemeClr>
                </a:solidFill>
                <a:latin typeface="华文中宋" panose="02010600040101010101" charset="-122"/>
                <a:ea typeface="华文中宋" panose="02010600040101010101" charset="-122"/>
                <a:cs typeface="华文中宋" panose="02010600040101010101" charset="-122"/>
              </a:rPr>
              <a:t>和</a:t>
            </a:r>
            <a:r>
              <a:rPr lang="en-US" altLang="zh-CN" sz="2400" b="1">
                <a:solidFill>
                  <a:schemeClr val="accent3">
                    <a:lumMod val="75000"/>
                  </a:schemeClr>
                </a:solidFill>
                <a:latin typeface="华文中宋" panose="02010600040101010101" charset="-122"/>
                <a:ea typeface="华文中宋" panose="02010600040101010101" charset="-122"/>
                <a:cs typeface="华文中宋" panose="02010600040101010101" charset="-122"/>
              </a:rPr>
              <a:t>“</a:t>
            </a:r>
            <a:r>
              <a:rPr lang="zh-CN" altLang="en-US" sz="2400" b="1">
                <a:solidFill>
                  <a:schemeClr val="accent3">
                    <a:lumMod val="75000"/>
                  </a:schemeClr>
                </a:solidFill>
                <a:latin typeface="华文中宋" panose="02010600040101010101" charset="-122"/>
                <a:ea typeface="华文中宋" panose="02010600040101010101" charset="-122"/>
                <a:cs typeface="华文中宋" panose="02010600040101010101" charset="-122"/>
              </a:rPr>
              <a:t>救助车夫</a:t>
            </a:r>
            <a:r>
              <a:rPr lang="en-US" altLang="zh-CN" sz="2400" b="1">
                <a:solidFill>
                  <a:schemeClr val="accent3">
                    <a:lumMod val="75000"/>
                  </a:schemeClr>
                </a:solidFill>
                <a:latin typeface="华文中宋" panose="02010600040101010101" charset="-122"/>
                <a:ea typeface="华文中宋" panose="02010600040101010101" charset="-122"/>
                <a:cs typeface="华文中宋" panose="02010600040101010101" charset="-122"/>
              </a:rPr>
              <a:t>”</a:t>
            </a:r>
            <a:r>
              <a:rPr lang="zh-CN" altLang="en-US" sz="2400" b="1">
                <a:solidFill>
                  <a:schemeClr val="accent3">
                    <a:lumMod val="75000"/>
                  </a:schemeClr>
                </a:solidFill>
                <a:latin typeface="华文中宋" panose="02010600040101010101" charset="-122"/>
                <a:ea typeface="华文中宋" panose="02010600040101010101" charset="-122"/>
                <a:cs typeface="华文中宋" panose="02010600040101010101" charset="-122"/>
              </a:rPr>
              <a:t>两处神态描写，联系上下文，体会鲁迅的个性特点。</a:t>
            </a:r>
            <a:endParaRPr lang="zh-CN" altLang="en-US" sz="2400" b="1">
              <a:solidFill>
                <a:schemeClr val="accent3">
                  <a:lumMod val="75000"/>
                </a:schemeClr>
              </a:solidFill>
              <a:latin typeface="华文中宋" panose="02010600040101010101" charset="-122"/>
              <a:ea typeface="华文中宋" panose="02010600040101010101" charset="-122"/>
              <a:cs typeface="华文中宋" panose="0201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8371"/>
                                        </p:tgtEl>
                                        <p:attrNameLst>
                                          <p:attrName>style.visibility</p:attrName>
                                        </p:attrNameLst>
                                      </p:cBhvr>
                                      <p:to>
                                        <p:strVal val="visible"/>
                                      </p:to>
                                    </p:set>
                                    <p:animEffect transition="in" filter="fade">
                                      <p:cBhvr>
                                        <p:cTn id="7" dur="2000" fill="hold"/>
                                        <p:tgtEl>
                                          <p:spTgt spid="5837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1" nodeType="clickEffect">
                                  <p:stCondLst>
                                    <p:cond delay="0"/>
                                  </p:stCondLst>
                                  <p:childTnLst>
                                    <p:set>
                                      <p:cBhvr>
                                        <p:cTn id="11" dur="1" fill="hold">
                                          <p:stCondLst>
                                            <p:cond delay="0"/>
                                          </p:stCondLst>
                                        </p:cTn>
                                        <p:tgtEl>
                                          <p:spTgt spid="58371"/>
                                        </p:tgtEl>
                                        <p:attrNameLst>
                                          <p:attrName>style.visibility</p:attrName>
                                        </p:attrNameLst>
                                      </p:cBhvr>
                                      <p:to>
                                        <p:strVal val="visible"/>
                                      </p:to>
                                    </p:set>
                                    <p:anim calcmode="lin" valueType="num">
                                      <p:cBhvr>
                                        <p:cTn id="12" dur="500" fill="hold"/>
                                        <p:tgtEl>
                                          <p:spTgt spid="58371"/>
                                        </p:tgtEl>
                                        <p:attrNameLst>
                                          <p:attrName>ppt_x</p:attrName>
                                        </p:attrNameLst>
                                      </p:cBhvr>
                                      <p:tavLst>
                                        <p:tav tm="0">
                                          <p:val>
                                            <p:strVal val="#ppt_x"/>
                                          </p:val>
                                        </p:tav>
                                        <p:tav tm="100000">
                                          <p:val>
                                            <p:strVal val="#ppt_x"/>
                                          </p:val>
                                        </p:tav>
                                      </p:tavLst>
                                    </p:anim>
                                    <p:anim calcmode="lin" valueType="num">
                                      <p:cBhvr>
                                        <p:cTn id="13" dur="500" fill="hold"/>
                                        <p:tgtEl>
                                          <p:spTgt spid="58371"/>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53" presetClass="entr" presetSubtype="0"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fltVal val="0"/>
                                          </p:val>
                                        </p:tav>
                                        <p:tav tm="100000">
                                          <p:val>
                                            <p:strVal val="#ppt_h"/>
                                          </p:val>
                                        </p:tav>
                                      </p:tavLst>
                                    </p:anim>
                                    <p:animEffect transition="in" filter="fade">
                                      <p:cBhvr>
                                        <p:cTn id="20" dur="500"/>
                                        <p:tgtEl>
                                          <p:spTgt spid="3"/>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53" presetClass="entr" presetSubtype="0"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500" fill="hold"/>
                                        <p:tgtEl>
                                          <p:spTgt spid="2"/>
                                        </p:tgtEl>
                                        <p:attrNameLst>
                                          <p:attrName>ppt_w</p:attrName>
                                        </p:attrNameLst>
                                      </p:cBhvr>
                                      <p:tavLst>
                                        <p:tav tm="0">
                                          <p:val>
                                            <p:fltVal val="0"/>
                                          </p:val>
                                        </p:tav>
                                        <p:tav tm="100000">
                                          <p:val>
                                            <p:strVal val="#ppt_w"/>
                                          </p:val>
                                        </p:tav>
                                      </p:tavLst>
                                    </p:anim>
                                    <p:anim calcmode="lin" valueType="num">
                                      <p:cBhvr>
                                        <p:cTn id="26" dur="500" fill="hold"/>
                                        <p:tgtEl>
                                          <p:spTgt spid="2"/>
                                        </p:tgtEl>
                                        <p:attrNameLst>
                                          <p:attrName>ppt_h</p:attrName>
                                        </p:attrNameLst>
                                      </p:cBhvr>
                                      <p:tavLst>
                                        <p:tav tm="0">
                                          <p:val>
                                            <p:fltVal val="0"/>
                                          </p:val>
                                        </p:tav>
                                        <p:tav tm="100000">
                                          <p:val>
                                            <p:strVal val="#ppt_h"/>
                                          </p:val>
                                        </p:tav>
                                      </p:tavLst>
                                    </p:anim>
                                    <p:animEffect transition="in" filter="fade">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1" grpId="0"/>
      <p:bldP spid="58371" grpId="1"/>
      <p:bldP spid="3" grpId="0"/>
      <p:bldP spid="2"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58370" name="Picture 2" descr="b49"/>
          <p:cNvPicPr>
            <a:picLocks noChangeAspect="1"/>
          </p:cNvPicPr>
          <p:nvPr>
            <p:custDataLst>
              <p:tags r:id="rId4"/>
            </p:custDataLst>
          </p:nvPr>
        </p:nvPicPr>
        <p:blipFill>
          <a:blip r:embed="rId3"/>
          <a:stretch>
            <a:fillRect/>
          </a:stretch>
        </p:blipFill>
        <p:spPr>
          <a:xfrm>
            <a:off x="102235" y="290830"/>
            <a:ext cx="11918315" cy="6567170"/>
          </a:xfrm>
          <a:prstGeom prst="rect">
            <a:avLst/>
          </a:prstGeom>
          <a:noFill/>
          <a:ln w="9525">
            <a:noFill/>
          </a:ln>
        </p:spPr>
      </p:pic>
      <p:sp>
        <p:nvSpPr>
          <p:cNvPr id="2" name="椭圆 1"/>
          <p:cNvSpPr/>
          <p:nvPr>
            <p:custDataLst>
              <p:tags r:id="rId5"/>
            </p:custDataLst>
          </p:nvPr>
        </p:nvSpPr>
        <p:spPr>
          <a:xfrm>
            <a:off x="2301240" y="3238500"/>
            <a:ext cx="1288415"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371" name="Rectangle 3"/>
          <p:cNvSpPr>
            <a:spLocks noGrp="1"/>
          </p:cNvSpPr>
          <p:nvPr>
            <p:ph type="title" idx="4294967295"/>
            <p:custDataLst>
              <p:tags r:id="rId6"/>
            </p:custDataLst>
          </p:nvPr>
        </p:nvSpPr>
        <p:spPr>
          <a:xfrm>
            <a:off x="826770" y="291465"/>
            <a:ext cx="10314940" cy="968375"/>
          </a:xfrm>
        </p:spPr>
        <p:txBody>
          <a:bodyPr wrap="square" lIns="91440" tIns="45720" rIns="91440" bIns="45720" anchor="ctr" anchorCtr="0">
            <a:normAutofit fontScale="90000"/>
          </a:bodyPr>
          <a:lstStyle/>
          <a:p>
            <a:pPr defTabSz="914400" eaLnBrk="1" hangingPunct="1"/>
            <a:r>
              <a:rPr lang="zh-CN" altLang="en-US" sz="4000">
                <a:solidFill>
                  <a:srgbClr val="4472C4"/>
                </a:solidFill>
                <a:latin typeface="黑体" panose="02010609060101010101" pitchFamily="2" charset="-122"/>
                <a:sym typeface="黑体" panose="02010609060101010101" pitchFamily="2" charset="-122"/>
              </a:rPr>
              <a:t>镜头三：聚焦一处动作</a:t>
            </a:r>
            <a:r>
              <a:rPr lang="en-US" altLang="zh-CN" sz="4000">
                <a:solidFill>
                  <a:srgbClr val="4472C4"/>
                </a:solidFill>
                <a:latin typeface="黑体" panose="02010609060101010101" pitchFamily="2" charset="-122"/>
                <a:sym typeface="黑体" panose="02010609060101010101" pitchFamily="2" charset="-122"/>
              </a:rPr>
              <a:t>—</a:t>
            </a:r>
            <a:r>
              <a:rPr lang="zh-CN" altLang="en-US" sz="4000">
                <a:solidFill>
                  <a:srgbClr val="4472C4"/>
                </a:solidFill>
                <a:latin typeface="黑体" panose="02010609060101010101" pitchFamily="2" charset="-122"/>
                <a:sym typeface="黑体" panose="02010609060101010101" pitchFamily="2" charset="-122"/>
              </a:rPr>
              <a:t>刻画鲁迅伟大品格</a:t>
            </a:r>
            <a:endParaRPr lang="zh-CN" altLang="en-US" sz="4000">
              <a:solidFill>
                <a:srgbClr val="4472C4"/>
              </a:solidFill>
              <a:latin typeface="黑体" panose="02010609060101010101" pitchFamily="2" charset="-122"/>
              <a:sym typeface="黑体" panose="02010609060101010101" pitchFamily="2" charset="-122"/>
            </a:endParaRPr>
          </a:p>
        </p:txBody>
      </p:sp>
      <p:sp>
        <p:nvSpPr>
          <p:cNvPr id="63491" name="Rectangle 3"/>
          <p:cNvSpPr>
            <a:spLocks noGrp="1"/>
          </p:cNvSpPr>
          <p:nvPr>
            <p:ph idx="1"/>
            <p:custDataLst>
              <p:tags r:id="rId7"/>
            </p:custDataLst>
          </p:nvPr>
        </p:nvSpPr>
        <p:spPr>
          <a:xfrm>
            <a:off x="101600" y="2276475"/>
            <a:ext cx="8840470" cy="2305050"/>
          </a:xfrm>
        </p:spPr>
        <p:txBody>
          <a:bodyPr wrap="square" lIns="91440" tIns="45720" rIns="91440" bIns="45720" anchor="t" anchorCtr="0">
            <a:normAutofit fontScale="90000" lnSpcReduction="20000"/>
          </a:bodyPr>
          <a:lstStyle/>
          <a:p>
            <a:pPr>
              <a:lnSpc>
                <a:spcPct val="120000"/>
              </a:lnSpc>
            </a:pPr>
            <a:r>
              <a:rPr lang="zh-CN" altLang="en-US" sz="3200" b="1">
                <a:latin typeface="楷体" panose="02010609060101010101" charset="-122"/>
                <a:ea typeface="楷体" panose="02010609060101010101" charset="-122"/>
                <a:sym typeface="+mn-ea"/>
              </a:rPr>
              <a:t>爸爸</a:t>
            </a:r>
            <a:r>
              <a:rPr lang="zh-CN" altLang="en-US" sz="3200" b="1">
                <a:solidFill>
                  <a:srgbClr val="C00000"/>
                </a:solidFill>
                <a:latin typeface="楷体" panose="02010609060101010101" charset="-122"/>
                <a:ea typeface="楷体" panose="02010609060101010101" charset="-122"/>
                <a:sym typeface="+mn-ea"/>
              </a:rPr>
              <a:t>跑</a:t>
            </a:r>
            <a:r>
              <a:rPr lang="zh-CN" altLang="en-US" sz="3200" b="1">
                <a:latin typeface="楷体" panose="02010609060101010101" charset="-122"/>
                <a:ea typeface="楷体" panose="02010609060101010101" charset="-122"/>
                <a:sym typeface="+mn-ea"/>
              </a:rPr>
              <a:t>到伯父家里，不一会儿，就跟伯父拿了药和纱布出来。他们把那个拉车的</a:t>
            </a:r>
            <a:r>
              <a:rPr lang="zh-CN" altLang="en-US" sz="3200" b="1">
                <a:solidFill>
                  <a:srgbClr val="C00000"/>
                </a:solidFill>
                <a:latin typeface="楷体" panose="02010609060101010101" charset="-122"/>
                <a:ea typeface="楷体" panose="02010609060101010101" charset="-122"/>
                <a:sym typeface="+mn-ea"/>
              </a:rPr>
              <a:t>扶</a:t>
            </a:r>
            <a:r>
              <a:rPr lang="zh-CN" altLang="en-US" sz="3200" b="1">
                <a:latin typeface="楷体" panose="02010609060101010101" charset="-122"/>
                <a:ea typeface="楷体" panose="02010609060101010101" charset="-122"/>
                <a:sym typeface="+mn-ea"/>
              </a:rPr>
              <a:t>上车子，一个</a:t>
            </a:r>
            <a:r>
              <a:rPr lang="zh-CN" altLang="en-US" sz="3200" b="1">
                <a:solidFill>
                  <a:srgbClr val="C00000"/>
                </a:solidFill>
                <a:latin typeface="楷体" panose="02010609060101010101" charset="-122"/>
                <a:ea typeface="楷体" panose="02010609060101010101" charset="-122"/>
                <a:sym typeface="+mn-ea"/>
              </a:rPr>
              <a:t>蹲</a:t>
            </a:r>
            <a:r>
              <a:rPr lang="zh-CN" altLang="en-US" sz="3200" b="1">
                <a:latin typeface="楷体" panose="02010609060101010101" charset="-122"/>
                <a:ea typeface="楷体" panose="02010609060101010101" charset="-122"/>
                <a:sym typeface="+mn-ea"/>
              </a:rPr>
              <a:t>着，一个</a:t>
            </a:r>
            <a:r>
              <a:rPr lang="zh-CN" altLang="en-US" sz="3200" b="1">
                <a:solidFill>
                  <a:srgbClr val="C00000"/>
                </a:solidFill>
                <a:latin typeface="楷体" panose="02010609060101010101" charset="-122"/>
                <a:ea typeface="楷体" panose="02010609060101010101" charset="-122"/>
                <a:sym typeface="+mn-ea"/>
              </a:rPr>
              <a:t>半跪</a:t>
            </a:r>
            <a:r>
              <a:rPr lang="zh-CN" altLang="en-US" sz="3200" b="1">
                <a:latin typeface="楷体" panose="02010609060101010101" charset="-122"/>
                <a:ea typeface="楷体" panose="02010609060101010101" charset="-122"/>
                <a:sym typeface="+mn-ea"/>
              </a:rPr>
              <a:t>着，爸爸拿镊子</a:t>
            </a:r>
            <a:r>
              <a:rPr lang="zh-CN" altLang="en-US" sz="3200" b="1">
                <a:solidFill>
                  <a:srgbClr val="C00000"/>
                </a:solidFill>
                <a:latin typeface="楷体" panose="02010609060101010101" charset="-122"/>
                <a:ea typeface="楷体" panose="02010609060101010101" charset="-122"/>
                <a:sym typeface="+mn-ea"/>
              </a:rPr>
              <a:t>夹</a:t>
            </a:r>
            <a:r>
              <a:rPr lang="zh-CN" altLang="en-US" sz="3200" b="1">
                <a:latin typeface="楷体" panose="02010609060101010101" charset="-122"/>
                <a:ea typeface="楷体" panose="02010609060101010101" charset="-122"/>
                <a:sym typeface="+mn-ea"/>
              </a:rPr>
              <a:t>出碎玻璃片，伯父</a:t>
            </a:r>
            <a:r>
              <a:rPr lang="zh-CN" altLang="en-US" sz="3200" b="1">
                <a:solidFill>
                  <a:srgbClr val="C00000"/>
                </a:solidFill>
                <a:latin typeface="楷体" panose="02010609060101010101" charset="-122"/>
                <a:ea typeface="楷体" panose="02010609060101010101" charset="-122"/>
                <a:sym typeface="+mn-ea"/>
              </a:rPr>
              <a:t>拿</a:t>
            </a:r>
            <a:r>
              <a:rPr lang="zh-CN" altLang="en-US" sz="3200" b="1">
                <a:latin typeface="楷体" panose="02010609060101010101" charset="-122"/>
                <a:ea typeface="楷体" panose="02010609060101010101" charset="-122"/>
                <a:sym typeface="+mn-ea"/>
              </a:rPr>
              <a:t>硼酸水给他</a:t>
            </a:r>
            <a:r>
              <a:rPr lang="zh-CN" altLang="en-US" sz="3200" b="1">
                <a:solidFill>
                  <a:srgbClr val="C00000"/>
                </a:solidFill>
                <a:latin typeface="楷体" panose="02010609060101010101" charset="-122"/>
                <a:ea typeface="楷体" panose="02010609060101010101" charset="-122"/>
                <a:sym typeface="+mn-ea"/>
              </a:rPr>
              <a:t>洗</a:t>
            </a:r>
            <a:r>
              <a:rPr lang="zh-CN" altLang="en-US" sz="3200" b="1">
                <a:latin typeface="楷体" panose="02010609060101010101" charset="-122"/>
                <a:ea typeface="楷体" panose="02010609060101010101" charset="-122"/>
                <a:sym typeface="+mn-ea"/>
              </a:rPr>
              <a:t>干净。他们又给他</a:t>
            </a:r>
            <a:r>
              <a:rPr lang="zh-CN" altLang="en-US" sz="3200" b="1">
                <a:solidFill>
                  <a:srgbClr val="C00000"/>
                </a:solidFill>
                <a:latin typeface="楷体" panose="02010609060101010101" charset="-122"/>
                <a:ea typeface="楷体" panose="02010609060101010101" charset="-122"/>
                <a:sym typeface="+mn-ea"/>
              </a:rPr>
              <a:t>敷</a:t>
            </a:r>
            <a:r>
              <a:rPr lang="zh-CN" altLang="en-US" sz="3200" b="1">
                <a:latin typeface="楷体" panose="02010609060101010101" charset="-122"/>
                <a:ea typeface="楷体" panose="02010609060101010101" charset="-122"/>
                <a:sym typeface="+mn-ea"/>
              </a:rPr>
              <a:t>上药，</a:t>
            </a:r>
            <a:r>
              <a:rPr lang="zh-CN" altLang="en-US" sz="3200" b="1">
                <a:solidFill>
                  <a:srgbClr val="C00000"/>
                </a:solidFill>
                <a:latin typeface="楷体" panose="02010609060101010101" charset="-122"/>
                <a:ea typeface="楷体" panose="02010609060101010101" charset="-122"/>
                <a:sym typeface="+mn-ea"/>
              </a:rPr>
              <a:t>扎</a:t>
            </a:r>
            <a:r>
              <a:rPr lang="zh-CN" altLang="en-US" sz="3200" b="1">
                <a:latin typeface="楷体" panose="02010609060101010101" charset="-122"/>
                <a:ea typeface="楷体" panose="02010609060101010101" charset="-122"/>
                <a:sym typeface="+mn-ea"/>
              </a:rPr>
              <a:t>好绷带。</a:t>
            </a:r>
            <a:endParaRPr lang="zh-CN" altLang="en-US" sz="3200" b="1">
              <a:solidFill>
                <a:srgbClr val="006600"/>
              </a:solidFill>
              <a:latin typeface="黑体" panose="02010609060101010101" pitchFamily="2" charset="-122"/>
              <a:ea typeface="黑体" panose="02010609060101010101" pitchFamily="2" charset="-122"/>
              <a:sym typeface="黑体" panose="02010609060101010101" pitchFamily="2" charset="-122"/>
            </a:endParaRPr>
          </a:p>
        </p:txBody>
      </p:sp>
      <p:pic>
        <p:nvPicPr>
          <p:cNvPr id="7" name="Picture 2"/>
          <p:cNvPicPr>
            <a:picLocks noChangeAspect="1" noChangeArrowheads="1"/>
          </p:cNvPicPr>
          <p:nvPr>
            <p:custDataLst>
              <p:tags r:id="rId9"/>
            </p:custDataLst>
          </p:nvPr>
        </p:nvPicPr>
        <p:blipFill>
          <a:blip r:embed="rId8"/>
          <a:stretch>
            <a:fillRect/>
          </a:stretch>
        </p:blipFill>
        <p:spPr bwMode="auto">
          <a:xfrm>
            <a:off x="8941930" y="2177868"/>
            <a:ext cx="2982827" cy="212136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3492" name="Text Box 5"/>
          <p:cNvSpPr/>
          <p:nvPr>
            <p:custDataLst>
              <p:tags r:id="rId10"/>
            </p:custDataLst>
          </p:nvPr>
        </p:nvSpPr>
        <p:spPr>
          <a:xfrm>
            <a:off x="529590" y="4658360"/>
            <a:ext cx="11132185" cy="1863725"/>
          </a:xfrm>
          <a:prstGeom prst="rect">
            <a:avLst/>
          </a:prstGeom>
          <a:noFill/>
          <a:ln w="9525">
            <a:noFill/>
          </a:ln>
        </p:spPr>
        <p:txBody>
          <a:bodyPr wrap="square">
            <a:spAutoFit/>
            <a:scene3d>
              <a:camera prst="orthographicFront"/>
              <a:lightRig rig="harsh" dir="t"/>
            </a:scene3d>
            <a:sp3d extrusionH="57150" prstMaterial="matte">
              <a:bevelT w="63500" h="12700" prst="angle"/>
              <a:contourClr>
                <a:schemeClr val="bg1">
                  <a:lumMod val="65000"/>
                </a:schemeClr>
              </a:contourClr>
            </a:sp3d>
          </a:bodyPr>
          <a:lstStyle/>
          <a:p>
            <a:pPr>
              <a:lnSpc>
                <a:spcPct val="120000"/>
              </a:lnSpc>
              <a:spcBef>
                <a:spcPct val="50000"/>
              </a:spcBef>
            </a:pPr>
            <a:r>
              <a:rPr lang="en-US" altLang="zh-CN" sz="2400" b="1">
                <a:solidFill>
                  <a:schemeClr val="tx2">
                    <a:lumMod val="75000"/>
                    <a:lumOff val="25000"/>
                  </a:schemeClr>
                </a:solidFill>
                <a:effectLst/>
                <a:latin typeface="黑体" panose="02010609060101010101" pitchFamily="2" charset="-122"/>
                <a:ea typeface="黑体" panose="02010609060101010101" pitchFamily="2" charset="-122"/>
              </a:rPr>
              <a:t>   </a:t>
            </a:r>
            <a:r>
              <a:rPr lang="en-US" altLang="zh-CN" sz="2400" b="1">
                <a:solidFill>
                  <a:schemeClr val="accent1">
                    <a:lumMod val="75000"/>
                  </a:schemeClr>
                </a:solidFill>
                <a:effectLst/>
                <a:latin typeface="黑体" panose="02010609060101010101" pitchFamily="2" charset="-122"/>
                <a:ea typeface="黑体" panose="02010609060101010101" pitchFamily="2" charset="-122"/>
              </a:rPr>
              <a:t> </a:t>
            </a:r>
            <a:r>
              <a:rPr lang="zh-CN" altLang="en-US" sz="2400" b="1">
                <a:solidFill>
                  <a:schemeClr val="accent1">
                    <a:lumMod val="75000"/>
                  </a:schemeClr>
                </a:solidFill>
                <a:effectLst/>
                <a:latin typeface="宋体" panose="02010600030101010101" pitchFamily="2" charset="-122"/>
                <a:ea typeface="宋体" panose="02010600030101010101" pitchFamily="2" charset="-122"/>
                <a:cs typeface="宋体" panose="02010600030101010101" pitchFamily="2" charset="-122"/>
              </a:rPr>
              <a:t>作者用一连串精准的动词，吸引我们把目光聚焦在伯父救助车夫上，黄包车夫坐在高高的车子上面，鲁迅先生半跪在下面为他洗伤口，这正是鲁迅先生</a:t>
            </a:r>
            <a:r>
              <a:rPr lang="en-US" altLang="zh-CN" sz="2400" b="1">
                <a:solidFill>
                  <a:schemeClr val="accent1">
                    <a:lumMod val="75000"/>
                  </a:schemeClr>
                </a:solidFill>
                <a:effectLst/>
                <a:latin typeface="宋体" panose="02010600030101010101" pitchFamily="2" charset="-122"/>
                <a:ea typeface="宋体" panose="02010600030101010101" pitchFamily="2" charset="-122"/>
                <a:cs typeface="宋体" panose="02010600030101010101" pitchFamily="2" charset="-122"/>
              </a:rPr>
              <a:t>“</a:t>
            </a:r>
            <a:r>
              <a:rPr lang="zh-CN" altLang="en-US" sz="2400" b="1">
                <a:solidFill>
                  <a:schemeClr val="accent1">
                    <a:lumMod val="75000"/>
                  </a:schemeClr>
                </a:solidFill>
                <a:effectLst/>
                <a:latin typeface="宋体" panose="02010600030101010101" pitchFamily="2" charset="-122"/>
                <a:ea typeface="宋体" panose="02010600030101010101" pitchFamily="2" charset="-122"/>
                <a:cs typeface="宋体" panose="02010600030101010101" pitchFamily="2" charset="-122"/>
              </a:rPr>
              <a:t>俯首甘为孺子牛</a:t>
            </a:r>
            <a:r>
              <a:rPr lang="en-US" altLang="zh-CN" sz="2400" b="1">
                <a:solidFill>
                  <a:schemeClr val="accent1">
                    <a:lumMod val="75000"/>
                  </a:schemeClr>
                </a:solidFill>
                <a:effectLst/>
                <a:latin typeface="宋体" panose="02010600030101010101" pitchFamily="2" charset="-122"/>
                <a:ea typeface="宋体" panose="02010600030101010101" pitchFamily="2" charset="-122"/>
                <a:cs typeface="宋体" panose="02010600030101010101" pitchFamily="2" charset="-122"/>
              </a:rPr>
              <a:t>”</a:t>
            </a:r>
            <a:r>
              <a:rPr lang="zh-CN" altLang="en-US" sz="2400" b="1">
                <a:solidFill>
                  <a:schemeClr val="accent1">
                    <a:lumMod val="75000"/>
                  </a:schemeClr>
                </a:solidFill>
                <a:effectLst/>
                <a:latin typeface="宋体" panose="02010600030101010101" pitchFamily="2" charset="-122"/>
                <a:ea typeface="宋体" panose="02010600030101010101" pitchFamily="2" charset="-122"/>
                <a:cs typeface="宋体" panose="02010600030101010101" pitchFamily="2" charset="-122"/>
              </a:rPr>
              <a:t>的生动写照，这一动作描写让我们深深地感受到鲁迅先生对劳动人民的爱。</a:t>
            </a:r>
            <a:endParaRPr lang="zh-CN" altLang="en-US" sz="2400" b="1">
              <a:solidFill>
                <a:schemeClr val="accent1">
                  <a:lumMod val="75000"/>
                </a:schemeClr>
              </a:solidFill>
              <a:effectLst/>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11"/>
            </p:custDataLst>
          </p:nvPr>
        </p:nvSpPr>
        <p:spPr>
          <a:xfrm>
            <a:off x="328295" y="1358265"/>
            <a:ext cx="11692255" cy="460375"/>
          </a:xfrm>
          <a:prstGeom prst="rect">
            <a:avLst/>
          </a:prstGeom>
          <a:noFill/>
        </p:spPr>
        <p:txBody>
          <a:bodyPr wrap="square" rtlCol="0">
            <a:spAutoFit/>
          </a:bodyPr>
          <a:lstStyle/>
          <a:p>
            <a:r>
              <a:rPr lang="zh-CN" altLang="en-US" sz="2400" b="1">
                <a:solidFill>
                  <a:schemeClr val="accent3">
                    <a:lumMod val="75000"/>
                  </a:schemeClr>
                </a:solidFill>
                <a:latin typeface="华文中宋" panose="02010600040101010101" charset="-122"/>
                <a:ea typeface="华文中宋" panose="02010600040101010101" charset="-122"/>
                <a:cs typeface="华文中宋" panose="02010600040101010101" charset="-122"/>
              </a:rPr>
              <a:t>默读</a:t>
            </a:r>
            <a:r>
              <a:rPr lang="en-US" altLang="zh-CN" sz="2400" b="1">
                <a:solidFill>
                  <a:schemeClr val="accent3">
                    <a:lumMod val="75000"/>
                  </a:schemeClr>
                </a:solidFill>
                <a:latin typeface="华文中宋" panose="02010600040101010101" charset="-122"/>
                <a:ea typeface="华文中宋" panose="02010600040101010101" charset="-122"/>
                <a:cs typeface="华文中宋" panose="02010600040101010101" charset="-122"/>
              </a:rPr>
              <a:t>21</a:t>
            </a:r>
            <a:r>
              <a:rPr lang="zh-CN" altLang="en-US" sz="2400" b="1">
                <a:solidFill>
                  <a:schemeClr val="accent3">
                    <a:lumMod val="75000"/>
                  </a:schemeClr>
                </a:solidFill>
                <a:latin typeface="华文中宋" panose="02010600040101010101" charset="-122"/>
                <a:ea typeface="华文中宋" panose="02010600040101010101" charset="-122"/>
                <a:cs typeface="华文中宋" panose="02010600040101010101" charset="-122"/>
              </a:rPr>
              <a:t>段，边看插图边勾画，找一找鲁迅先生兄弟俩在救助受伤车夫时做了哪些动作？</a:t>
            </a:r>
            <a:endParaRPr lang="zh-CN" altLang="en-US" sz="2400" b="1">
              <a:solidFill>
                <a:schemeClr val="accent3">
                  <a:lumMod val="75000"/>
                </a:schemeClr>
              </a:solidFill>
              <a:latin typeface="华文中宋" panose="02010600040101010101" charset="-122"/>
              <a:ea typeface="华文中宋" panose="02010600040101010101" charset="-122"/>
              <a:cs typeface="华文中宋" panose="0201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8371"/>
                                        </p:tgtEl>
                                        <p:attrNameLst>
                                          <p:attrName>style.visibility</p:attrName>
                                        </p:attrNameLst>
                                      </p:cBhvr>
                                      <p:to>
                                        <p:strVal val="visible"/>
                                      </p:to>
                                    </p:set>
                                    <p:animEffect transition="in" filter="fade">
                                      <p:cBhvr>
                                        <p:cTn id="7" dur="2000" fill="hold"/>
                                        <p:tgtEl>
                                          <p:spTgt spid="5837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1" nodeType="clickEffect">
                                  <p:stCondLst>
                                    <p:cond delay="0"/>
                                  </p:stCondLst>
                                  <p:childTnLst>
                                    <p:set>
                                      <p:cBhvr>
                                        <p:cTn id="11" dur="1" fill="hold">
                                          <p:stCondLst>
                                            <p:cond delay="0"/>
                                          </p:stCondLst>
                                        </p:cTn>
                                        <p:tgtEl>
                                          <p:spTgt spid="58371"/>
                                        </p:tgtEl>
                                        <p:attrNameLst>
                                          <p:attrName>style.visibility</p:attrName>
                                        </p:attrNameLst>
                                      </p:cBhvr>
                                      <p:to>
                                        <p:strVal val="visible"/>
                                      </p:to>
                                    </p:set>
                                    <p:anim calcmode="lin" valueType="num">
                                      <p:cBhvr>
                                        <p:cTn id="12" dur="500" fill="hold"/>
                                        <p:tgtEl>
                                          <p:spTgt spid="58371"/>
                                        </p:tgtEl>
                                        <p:attrNameLst>
                                          <p:attrName>ppt_x</p:attrName>
                                        </p:attrNameLst>
                                      </p:cBhvr>
                                      <p:tavLst>
                                        <p:tav tm="0">
                                          <p:val>
                                            <p:strVal val="#ppt_x"/>
                                          </p:val>
                                        </p:tav>
                                        <p:tav tm="100000">
                                          <p:val>
                                            <p:strVal val="#ppt_x"/>
                                          </p:val>
                                        </p:tav>
                                      </p:tavLst>
                                    </p:anim>
                                    <p:anim calcmode="lin" valueType="num">
                                      <p:cBhvr>
                                        <p:cTn id="13" dur="500" fill="hold"/>
                                        <p:tgtEl>
                                          <p:spTgt spid="58371"/>
                                        </p:tgtEl>
                                        <p:attrNameLst>
                                          <p:attrName>ppt_y</p:attrName>
                                        </p:attrNameLst>
                                      </p:cBhvr>
                                      <p:tavLst>
                                        <p:tav tm="0">
                                          <p:val>
                                            <p:strVal val="1+#ppt_h/2"/>
                                          </p:val>
                                        </p:tav>
                                        <p:tav tm="100000">
                                          <p:val>
                                            <p:strVal val="#ppt_y"/>
                                          </p:val>
                                        </p:tav>
                                      </p:tavLst>
                                    </p:anim>
                                  </p:childTnLst>
                                </p:cTn>
                              </p:par>
                              <p:par>
                                <p:cTn id="14" presetID="10"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childTnLst>
                          </p:cTn>
                        </p:par>
                      </p:childTnLst>
                    </p:cTn>
                  </p:par>
                  <p:par>
                    <p:cTn id="17" fill="hold" nodeType="clickPar">
                      <p:stCondLst>
                        <p:cond delay="indefinite"/>
                      </p:stCondLst>
                      <p:childTnLst>
                        <p:par>
                          <p:cTn id="18" fill="hold" nodeType="afterGroup">
                            <p:stCondLst>
                              <p:cond delay="0"/>
                            </p:stCondLst>
                            <p:childTnLst>
                              <p:par>
                                <p:cTn id="19" presetID="4" presetClass="entr" presetSubtype="16" fill="hold" grpId="0" nodeType="clickEffect">
                                  <p:stCondLst>
                                    <p:cond delay="0"/>
                                  </p:stCondLst>
                                  <p:childTnLst>
                                    <p:set>
                                      <p:cBhvr>
                                        <p:cTn id="20" dur="1" fill="hold">
                                          <p:stCondLst>
                                            <p:cond delay="0"/>
                                          </p:stCondLst>
                                        </p:cTn>
                                        <p:tgtEl>
                                          <p:spTgt spid="63491">
                                            <p:txEl>
                                              <p:pRg st="0" end="0"/>
                                            </p:txEl>
                                          </p:spTgt>
                                        </p:tgtEl>
                                        <p:attrNameLst>
                                          <p:attrName>style.visibility</p:attrName>
                                        </p:attrNameLst>
                                      </p:cBhvr>
                                      <p:to>
                                        <p:strVal val="visible"/>
                                      </p:to>
                                    </p:set>
                                    <p:animEffect transition="in" filter="box(in)">
                                      <p:cBhvr>
                                        <p:cTn id="21" dur="2000"/>
                                        <p:tgtEl>
                                          <p:spTgt spid="63491">
                                            <p:txEl>
                                              <p:pRg st="0" end="0"/>
                                            </p:txEl>
                                          </p:spTgt>
                                        </p:tgtEl>
                                      </p:cBhvr>
                                    </p:animEffect>
                                  </p:childTnLst>
                                </p:cTn>
                              </p:par>
                            </p:childTnLst>
                          </p:cTn>
                        </p:par>
                      </p:childTnLst>
                    </p:cTn>
                  </p:par>
                  <p:par>
                    <p:cTn id="22" fill="hold" nodeType="clickPar">
                      <p:stCondLst>
                        <p:cond delay="indefinite"/>
                      </p:stCondLst>
                      <p:childTnLst>
                        <p:par>
                          <p:cTn id="23" fill="hold" nodeType="afterGroup">
                            <p:stCondLst>
                              <p:cond delay="0"/>
                            </p:stCondLst>
                            <p:childTnLst>
                              <p:par>
                                <p:cTn id="24" presetID="17" presetClass="entr" presetSubtype="10" fill="hold" grpId="0" nodeType="click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p:cTn id="26" dur="500" fill="hold"/>
                                        <p:tgtEl>
                                          <p:spTgt spid="2"/>
                                        </p:tgtEl>
                                        <p:attrNameLst>
                                          <p:attrName>ppt_w</p:attrName>
                                        </p:attrNameLst>
                                      </p:cBhvr>
                                      <p:tavLst>
                                        <p:tav tm="0">
                                          <p:val>
                                            <p:fltVal val="0"/>
                                          </p:val>
                                        </p:tav>
                                        <p:tav tm="100000">
                                          <p:val>
                                            <p:strVal val="#ppt_w"/>
                                          </p:val>
                                        </p:tav>
                                      </p:tavLst>
                                    </p:anim>
                                    <p:anim calcmode="lin" valueType="num">
                                      <p:cBhvr>
                                        <p:cTn id="27" dur="5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63492"/>
                                        </p:tgtEl>
                                        <p:attrNameLst>
                                          <p:attrName>style.visibility</p:attrName>
                                        </p:attrNameLst>
                                      </p:cBhvr>
                                      <p:to>
                                        <p:strVal val="visible"/>
                                      </p:to>
                                    </p:set>
                                    <p:animEffect transition="in" filter="blinds(horizontal)">
                                      <p:cBhvr>
                                        <p:cTn id="32" dur="500"/>
                                        <p:tgtEl>
                                          <p:spTgt spid="634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1" grpId="0"/>
      <p:bldP spid="58371" grpId="1"/>
      <p:bldP spid="63491" grpId="0" build="p"/>
      <p:bldP spid="2" grpId="0"/>
      <p:bldP spid="63492"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descr="通用的"/>
          <p:cNvPicPr>
            <a:picLocks noChangeAspect="1"/>
          </p:cNvPicPr>
          <p:nvPr>
            <p:custDataLst>
              <p:tags r:id="rId4"/>
            </p:custDataLst>
          </p:nvPr>
        </p:nvPicPr>
        <p:blipFill>
          <a:blip r:embed="rId3"/>
          <a:stretch>
            <a:fillRect/>
          </a:stretch>
        </p:blipFill>
        <p:spPr>
          <a:xfrm>
            <a:off x="489162" y="561340"/>
            <a:ext cx="2742173" cy="768005"/>
          </a:xfrm>
          <a:prstGeom prst="rect">
            <a:avLst/>
          </a:prstGeom>
        </p:spPr>
      </p:pic>
      <p:sp>
        <p:nvSpPr>
          <p:cNvPr id="3" name="文本框 2"/>
          <p:cNvSpPr txBox="1"/>
          <p:nvPr>
            <p:custDataLst>
              <p:tags r:id="rId5"/>
            </p:custDataLst>
          </p:nvPr>
        </p:nvSpPr>
        <p:spPr>
          <a:xfrm>
            <a:off x="991235" y="653627"/>
            <a:ext cx="2138680" cy="583565"/>
          </a:xfrm>
          <a:prstGeom prst="rect">
            <a:avLst/>
          </a:prstGeom>
          <a:noFill/>
        </p:spPr>
        <p:txBody>
          <a:bodyPr wrap="square" rtlCol="0">
            <a:spAutoFit/>
          </a:bodyPr>
          <a:lstStyle/>
          <a:p>
            <a:r>
              <a:rPr lang="zh-CN" altLang="en-US" sz="3200" b="1"/>
              <a:t>小结</a:t>
            </a:r>
            <a:endParaRPr lang="zh-CN" altLang="en-US" sz="3200" b="1"/>
          </a:p>
        </p:txBody>
      </p:sp>
      <p:sp>
        <p:nvSpPr>
          <p:cNvPr id="4" name="文本框 3"/>
          <p:cNvSpPr txBox="1"/>
          <p:nvPr>
            <p:custDataLst>
              <p:tags r:id="rId6"/>
            </p:custDataLst>
          </p:nvPr>
        </p:nvSpPr>
        <p:spPr>
          <a:xfrm>
            <a:off x="488950" y="2174875"/>
            <a:ext cx="10680065" cy="4523105"/>
          </a:xfrm>
          <a:prstGeom prst="rect">
            <a:avLst/>
          </a:prstGeom>
          <a:noFill/>
        </p:spPr>
        <p:txBody>
          <a:bodyPr wrap="square" rtlCol="0">
            <a:spAutoFit/>
          </a:bodyPr>
          <a:lstStyle/>
          <a:p>
            <a:pPr indent="812800" algn="just" fontAlgn="auto">
              <a:lnSpc>
                <a:spcPct val="150000"/>
              </a:lnSpc>
            </a:pPr>
            <a:r>
              <a:rPr lang="zh-CN" altLang="en-US" sz="3200" b="1">
                <a:solidFill>
                  <a:srgbClr val="2D61B7"/>
                </a:solidFill>
                <a:latin typeface="黑体" panose="02010609060101010101" pitchFamily="2" charset="-122"/>
                <a:ea typeface="黑体" panose="02010609060101010101" pitchFamily="2" charset="-122"/>
                <a:cs typeface="黑体" panose="02010609060101010101" pitchFamily="2" charset="-122"/>
              </a:rPr>
              <a:t>无论是笑批</a:t>
            </a:r>
            <a:r>
              <a:rPr lang="en-US" altLang="zh-CN" sz="3200" b="1">
                <a:solidFill>
                  <a:srgbClr val="2D61B7"/>
                </a:solidFill>
                <a:latin typeface="黑体" panose="02010609060101010101" pitchFamily="2" charset="-122"/>
                <a:ea typeface="黑体" panose="02010609060101010101" pitchFamily="2" charset="-122"/>
                <a:cs typeface="黑体" panose="02010609060101010101" pitchFamily="2" charset="-122"/>
              </a:rPr>
              <a:t>“</a:t>
            </a:r>
            <a:r>
              <a:rPr lang="zh-CN" altLang="en-US" sz="3200" b="1">
                <a:solidFill>
                  <a:srgbClr val="2D61B7"/>
                </a:solidFill>
                <a:latin typeface="黑体" panose="02010609060101010101" pitchFamily="2" charset="-122"/>
                <a:ea typeface="黑体" panose="02010609060101010101" pitchFamily="2" charset="-122"/>
                <a:cs typeface="黑体" panose="02010609060101010101" pitchFamily="2" charset="-122"/>
              </a:rPr>
              <a:t>我</a:t>
            </a:r>
            <a:r>
              <a:rPr lang="en-US" altLang="zh-CN" sz="3200" b="1">
                <a:solidFill>
                  <a:srgbClr val="2D61B7"/>
                </a:solidFill>
                <a:latin typeface="黑体" panose="02010609060101010101" pitchFamily="2" charset="-122"/>
                <a:ea typeface="黑体" panose="02010609060101010101" pitchFamily="2" charset="-122"/>
                <a:cs typeface="黑体" panose="02010609060101010101" pitchFamily="2" charset="-122"/>
              </a:rPr>
              <a:t>”</a:t>
            </a:r>
            <a:r>
              <a:rPr lang="zh-CN" altLang="en-US" sz="3200" b="1">
                <a:solidFill>
                  <a:srgbClr val="2D61B7"/>
                </a:solidFill>
                <a:latin typeface="黑体" panose="02010609060101010101" pitchFamily="2" charset="-122"/>
                <a:ea typeface="黑体" panose="02010609060101010101" pitchFamily="2" charset="-122"/>
                <a:cs typeface="黑体" panose="02010609060101010101" pitchFamily="2" charset="-122"/>
              </a:rPr>
              <a:t>不认真读书，还是陪</a:t>
            </a:r>
            <a:r>
              <a:rPr lang="en-US" altLang="zh-CN" sz="3200" b="1">
                <a:solidFill>
                  <a:srgbClr val="2D61B7"/>
                </a:solidFill>
                <a:latin typeface="黑体" panose="02010609060101010101" pitchFamily="2" charset="-122"/>
                <a:ea typeface="黑体" panose="02010609060101010101" pitchFamily="2" charset="-122"/>
                <a:cs typeface="黑体" panose="02010609060101010101" pitchFamily="2" charset="-122"/>
              </a:rPr>
              <a:t>“</a:t>
            </a:r>
            <a:r>
              <a:rPr lang="zh-CN" altLang="en-US" sz="3200" b="1">
                <a:solidFill>
                  <a:srgbClr val="2D61B7"/>
                </a:solidFill>
                <a:latin typeface="黑体" panose="02010609060101010101" pitchFamily="2" charset="-122"/>
                <a:ea typeface="黑体" panose="02010609060101010101" pitchFamily="2" charset="-122"/>
                <a:cs typeface="黑体" panose="02010609060101010101" pitchFamily="2" charset="-122"/>
              </a:rPr>
              <a:t>我</a:t>
            </a:r>
            <a:r>
              <a:rPr lang="en-US" altLang="zh-CN" sz="3200" b="1">
                <a:solidFill>
                  <a:srgbClr val="2D61B7"/>
                </a:solidFill>
                <a:latin typeface="黑体" panose="02010609060101010101" pitchFamily="2" charset="-122"/>
                <a:ea typeface="黑体" panose="02010609060101010101" pitchFamily="2" charset="-122"/>
                <a:cs typeface="黑体" panose="02010609060101010101" pitchFamily="2" charset="-122"/>
              </a:rPr>
              <a:t>”</a:t>
            </a:r>
            <a:r>
              <a:rPr lang="zh-CN" altLang="en-US" sz="3200" b="1">
                <a:solidFill>
                  <a:srgbClr val="2D61B7"/>
                </a:solidFill>
                <a:latin typeface="黑体" panose="02010609060101010101" pitchFamily="2" charset="-122"/>
                <a:ea typeface="黑体" panose="02010609060101010101" pitchFamily="2" charset="-122"/>
                <a:cs typeface="黑体" panose="02010609060101010101" pitchFamily="2" charset="-122"/>
              </a:rPr>
              <a:t>放花筒时那慈祥的神情，再或者对全国的青少年，都饱含着鲁迅深深地爱意；</a:t>
            </a:r>
            <a:endParaRPr lang="zh-CN" altLang="en-US" sz="3200" b="1">
              <a:solidFill>
                <a:srgbClr val="2D61B7"/>
              </a:solidFill>
              <a:latin typeface="黑体" panose="02010609060101010101" pitchFamily="2" charset="-122"/>
              <a:ea typeface="黑体" panose="02010609060101010101" pitchFamily="2" charset="-122"/>
              <a:cs typeface="黑体" panose="02010609060101010101" pitchFamily="2" charset="-122"/>
            </a:endParaRPr>
          </a:p>
          <a:p>
            <a:pPr indent="812800" algn="just" fontAlgn="auto">
              <a:lnSpc>
                <a:spcPct val="150000"/>
              </a:lnSpc>
            </a:pPr>
            <a:r>
              <a:rPr lang="zh-CN" altLang="en-US" sz="3200" b="1">
                <a:solidFill>
                  <a:srgbClr val="7030A0"/>
                </a:solidFill>
                <a:latin typeface="黑体" panose="02010609060101010101" pitchFamily="2" charset="-122"/>
                <a:ea typeface="黑体" panose="02010609060101010101" pitchFamily="2" charset="-122"/>
                <a:cs typeface="黑体" panose="02010609060101010101" pitchFamily="2" charset="-122"/>
              </a:rPr>
              <a:t>同时，我们从鲁迅笑骂旧社会以及他想到千千万万劳动人民备受迫害时那严肃的神情，体会到的是鲁迅对黑暗社会的恨。</a:t>
            </a:r>
            <a:endParaRPr lang="zh-CN" altLang="en-US" sz="3200" b="1">
              <a:solidFill>
                <a:srgbClr val="FF0000"/>
              </a:solidFill>
              <a:latin typeface="黑体" panose="02010609060101010101" pitchFamily="2" charset="-122"/>
              <a:ea typeface="黑体" panose="02010609060101010101" pitchFamily="2" charset="-122"/>
              <a:cs typeface="黑体" panose="02010609060101010101" pitchFamily="2" charset="-122"/>
            </a:endParaRPr>
          </a:p>
        </p:txBody>
      </p:sp>
      <p:sp>
        <p:nvSpPr>
          <p:cNvPr id="5" name="文本框 4"/>
          <p:cNvSpPr txBox="1"/>
          <p:nvPr>
            <p:custDataLst>
              <p:tags r:id="rId7"/>
            </p:custDataLst>
          </p:nvPr>
        </p:nvSpPr>
        <p:spPr>
          <a:xfrm>
            <a:off x="1257300" y="1529715"/>
            <a:ext cx="5233035" cy="645160"/>
          </a:xfrm>
          <a:prstGeom prst="rect">
            <a:avLst/>
          </a:prstGeom>
          <a:noFill/>
        </p:spPr>
        <p:txBody>
          <a:bodyPr wrap="none" rtlCol="0">
            <a:spAutoFit/>
          </a:bodyPr>
          <a:lstStyle/>
          <a:p>
            <a:pPr algn="l"/>
            <a:r>
              <a:rPr lang="zh-CN" altLang="en-US" sz="3600" b="1">
                <a:latin typeface="黑体" panose="02010609060101010101" pitchFamily="2" charset="-122"/>
                <a:ea typeface="黑体" panose="02010609060101010101" pitchFamily="2" charset="-122"/>
                <a:cs typeface="黑体" panose="02010609060101010101" pitchFamily="2" charset="-122"/>
                <a:sym typeface="+mn-ea"/>
              </a:rPr>
              <a:t>先生的爱还体现在哪里？</a:t>
            </a:r>
            <a:endParaRPr lang="zh-CN" altLang="en-US" sz="3600" b="1">
              <a:solidFill>
                <a:srgbClr val="FF0000"/>
              </a:solidFill>
              <a:latin typeface="黑体" panose="02010609060101010101" pitchFamily="2" charset="-122"/>
              <a:ea typeface="黑体" panose="02010609060101010101" pitchFamily="2" charset="-122"/>
              <a:cs typeface="黑体" panose="02010609060101010101" pitchFamily="2"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290" name="矩形 4"/>
          <p:cNvSpPr/>
          <p:nvPr>
            <p:custDataLst>
              <p:tags r:id="rId3"/>
            </p:custDataLst>
          </p:nvPr>
        </p:nvSpPr>
        <p:spPr>
          <a:xfrm>
            <a:off x="786130" y="3585845"/>
            <a:ext cx="9944735" cy="1753235"/>
          </a:xfrm>
          <a:prstGeom prst="rect">
            <a:avLst/>
          </a:prstGeom>
          <a:noFill/>
          <a:ln w="9525">
            <a:noFill/>
          </a:ln>
        </p:spPr>
        <p:txBody>
          <a:bodyPr wrap="square" lIns="91440" tIns="45720" rIns="91440" bIns="45720">
            <a:spAutoFit/>
          </a:bodyPr>
          <a:lstStyle/>
          <a:p>
            <a:pPr indent="812800" algn="just" defTabSz="342900" fontAlgn="auto">
              <a:lnSpc>
                <a:spcPct val="150000"/>
              </a:lnSpc>
              <a:tabLst>
                <a:tab pos="333375"/>
              </a:tabLst>
            </a:pPr>
            <a:r>
              <a:rPr lang="zh-CN" altLang="en-US" sz="3600" b="1">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学习目标</a:t>
            </a:r>
            <a:r>
              <a:rPr lang="en-US" altLang="zh-CN" sz="3600" b="1">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a:t>
            </a:r>
            <a:r>
              <a:rPr lang="zh-CN" altLang="en-US" sz="3600" b="1">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宋体" panose="02010600030101010101" pitchFamily="2" charset="-122"/>
              </a:rPr>
              <a:t>我能够结合女佣的回忆合理地想象人物的言行表现人物的特点，学习写作技巧。</a:t>
            </a:r>
            <a:endParaRPr lang="zh-CN" altLang="en-US" sz="3600" b="1">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宋体" panose="02010600030101010101" pitchFamily="2" charset="-122"/>
            </a:endParaRPr>
          </a:p>
        </p:txBody>
      </p:sp>
      <p:sp>
        <p:nvSpPr>
          <p:cNvPr id="2" name="文本框 1"/>
          <p:cNvSpPr txBox="1"/>
          <p:nvPr>
            <p:custDataLst>
              <p:tags r:id="rId4"/>
            </p:custDataLst>
          </p:nvPr>
        </p:nvSpPr>
        <p:spPr>
          <a:xfrm>
            <a:off x="1762125" y="2322830"/>
            <a:ext cx="8298815" cy="706755"/>
          </a:xfrm>
          <a:prstGeom prst="rect">
            <a:avLst/>
          </a:prstGeom>
          <a:noFill/>
        </p:spPr>
        <p:txBody>
          <a:bodyPr wrap="square" rtlCol="0">
            <a:spAutoFit/>
            <a:scene3d>
              <a:camera prst="orthographicFront"/>
              <a:lightRig rig="threePt" dir="t"/>
            </a:scene3d>
          </a:bodyPr>
          <a:lstStyle/>
          <a:p>
            <a:pPr algn="ctr"/>
            <a:r>
              <a:rPr lang="zh-CN" altLang="en-US" sz="4000" b="1">
                <a:solidFill>
                  <a:schemeClr val="tx1"/>
                </a:solidFill>
                <a:effectLst>
                  <a:outerShdw blurRad="38100" dist="19050" dir="2700000" algn="tl" rotWithShape="0">
                    <a:schemeClr val="dk1">
                      <a:alpha val="40000"/>
                    </a:schemeClr>
                  </a:outerShdw>
                </a:effectLst>
              </a:rPr>
              <a:t>模块三：读写迁移</a:t>
            </a:r>
            <a:r>
              <a:rPr lang="en-US" altLang="zh-CN" sz="4000" b="1">
                <a:solidFill>
                  <a:schemeClr val="tx1"/>
                </a:solidFill>
                <a:effectLst>
                  <a:outerShdw blurRad="38100" dist="19050" dir="2700000" algn="tl" rotWithShape="0">
                    <a:schemeClr val="dk1">
                      <a:alpha val="40000"/>
                    </a:schemeClr>
                  </a:outerShdw>
                </a:effectLst>
              </a:rPr>
              <a:t>“</a:t>
            </a:r>
            <a:r>
              <a:rPr lang="zh-CN" altLang="en-US" sz="4000" b="1">
                <a:solidFill>
                  <a:schemeClr val="tx1"/>
                </a:solidFill>
                <a:effectLst>
                  <a:outerShdw blurRad="38100" dist="19050" dir="2700000" algn="tl" rotWithShape="0">
                    <a:schemeClr val="dk1">
                      <a:alpha val="40000"/>
                    </a:schemeClr>
                  </a:outerShdw>
                </a:effectLst>
              </a:rPr>
              <a:t>见</a:t>
            </a:r>
            <a:r>
              <a:rPr lang="en-US" altLang="zh-CN" sz="4000" b="1">
                <a:solidFill>
                  <a:schemeClr val="tx1"/>
                </a:solidFill>
                <a:effectLst>
                  <a:outerShdw blurRad="38100" dist="19050" dir="2700000" algn="tl" rotWithShape="0">
                    <a:schemeClr val="dk1">
                      <a:alpha val="40000"/>
                    </a:schemeClr>
                  </a:outerShdw>
                </a:effectLst>
              </a:rPr>
              <a:t>”</a:t>
            </a:r>
            <a:r>
              <a:rPr lang="zh-CN" altLang="en-US" sz="4000" b="1">
                <a:solidFill>
                  <a:schemeClr val="tx1"/>
                </a:solidFill>
                <a:effectLst>
                  <a:outerShdw blurRad="38100" dist="19050" dir="2700000" algn="tl" rotWithShape="0">
                    <a:schemeClr val="dk1">
                      <a:alpha val="40000"/>
                    </a:schemeClr>
                  </a:outerShdw>
                </a:effectLst>
              </a:rPr>
              <a:t>形象</a:t>
            </a:r>
            <a:endParaRPr lang="zh-CN" altLang="en-US" sz="4000" b="1">
              <a:solidFill>
                <a:schemeClr val="tx1"/>
              </a:solidFill>
              <a:effectLst>
                <a:outerShdw blurRad="38100" dist="19050" dir="2700000" algn="tl" rotWithShape="0">
                  <a:schemeClr val="dk1">
                    <a:alpha val="40000"/>
                  </a:schemeClr>
                </a:outerShdw>
              </a:effectLst>
            </a:endParaRPr>
          </a:p>
        </p:txBody>
      </p:sp>
    </p:spTree>
  </p:cSld>
  <p:clrMapOvr>
    <a:masterClrMapping/>
  </p:clrMapOvr>
  <mc:AlternateContent>
    <mc:Choice xmlns:p14="http://schemas.microsoft.com/office/powerpoint/2010/main" Requires="p14">
      <p:transition spd="slow">
        <p14:prism isContent="1"/>
      </p:transition>
    </mc:Choice>
    <mc:Fallback>
      <p:transition spd="slow">
        <p:fade/>
      </p:transition>
    </mc:Fallback>
  </mc:AlternateConten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文本框 2"/>
          <p:cNvSpPr txBox="1"/>
          <p:nvPr>
            <p:custDataLst>
              <p:tags r:id="rId3"/>
            </p:custDataLst>
          </p:nvPr>
        </p:nvSpPr>
        <p:spPr>
          <a:xfrm>
            <a:off x="187325" y="217805"/>
            <a:ext cx="11804015" cy="3969385"/>
          </a:xfrm>
          <a:prstGeom prst="rect">
            <a:avLst/>
          </a:prstGeom>
          <a:noFill/>
        </p:spPr>
        <p:txBody>
          <a:bodyPr wrap="square" rtlCol="0">
            <a:spAutoFit/>
          </a:bodyPr>
          <a:lstStyle/>
          <a:p>
            <a:pPr indent="812800" algn="just" fontAlgn="auto">
              <a:lnSpc>
                <a:spcPct val="150000"/>
              </a:lnSpc>
            </a:pPr>
            <a:r>
              <a:rPr sz="2800" b="1">
                <a:latin typeface="宋体" panose="02010600030101010101" pitchFamily="2" charset="-122"/>
                <a:ea typeface="宋体" panose="02010600030101010101" pitchFamily="2" charset="-122"/>
                <a:cs typeface="楷体" panose="02010609060101010101" charset="-122"/>
              </a:rPr>
              <a:t>鲁迅先生对一个素不相识的车夫都如此关心，对于他身边工作的女佣阿三更是关怀备至</a:t>
            </a:r>
            <a:r>
              <a:rPr lang="zh-CN" sz="2800" b="1">
                <a:latin typeface="宋体" panose="02010600030101010101" pitchFamily="2" charset="-122"/>
                <a:ea typeface="宋体" panose="02010600030101010101" pitchFamily="2" charset="-122"/>
                <a:cs typeface="楷体" panose="02010609060101010101" charset="-122"/>
              </a:rPr>
              <a:t>。</a:t>
            </a:r>
            <a:r>
              <a:rPr sz="2800" b="1">
                <a:latin typeface="宋体" panose="02010600030101010101" pitchFamily="2" charset="-122"/>
                <a:ea typeface="宋体" panose="02010600030101010101" pitchFamily="2" charset="-122"/>
                <a:cs typeface="楷体" panose="02010609060101010101" charset="-122"/>
              </a:rPr>
              <a:t>阿三的丈夫失了业，她愁得两只眼睛起了蒙，看东西不清楚，模模糊糊的像隔着雾，而鲁迅先生从来没有嫌弃过她，还常常关心她，不让她干重活儿。</a:t>
            </a:r>
            <a:endParaRPr sz="2800" b="1">
              <a:latin typeface="宋体" panose="02010600030101010101" pitchFamily="2" charset="-122"/>
              <a:ea typeface="宋体" panose="02010600030101010101" pitchFamily="2" charset="-122"/>
              <a:cs typeface="楷体" panose="02010609060101010101" charset="-122"/>
            </a:endParaRPr>
          </a:p>
          <a:p>
            <a:pPr indent="812800" algn="just" fontAlgn="auto">
              <a:lnSpc>
                <a:spcPct val="150000"/>
              </a:lnSpc>
            </a:pPr>
            <a:r>
              <a:rPr sz="2800" b="1">
                <a:latin typeface="宋体" panose="02010600030101010101" pitchFamily="2" charset="-122"/>
                <a:ea typeface="宋体" panose="02010600030101010101" pitchFamily="2" charset="-122"/>
                <a:cs typeface="楷体" panose="02010609060101010101" charset="-122"/>
              </a:rPr>
              <a:t>这些关心，女佣肯定历历在目，不会轻易忘怀。结合课文内容，想象鲁迅的动作、神态、语言请用你的笔，走进先生的内心</a:t>
            </a:r>
            <a:r>
              <a:rPr lang="zh-CN" sz="2800" b="1">
                <a:latin typeface="宋体" panose="02010600030101010101" pitchFamily="2" charset="-122"/>
                <a:ea typeface="宋体" panose="02010600030101010101" pitchFamily="2" charset="-122"/>
                <a:cs typeface="楷体" panose="02010609060101010101" charset="-122"/>
              </a:rPr>
              <a:t>：</a:t>
            </a:r>
            <a:endParaRPr lang="zh-CN" sz="2800" b="1">
              <a:latin typeface="宋体" panose="02010600030101010101" pitchFamily="2" charset="-122"/>
              <a:ea typeface="宋体" panose="02010600030101010101" pitchFamily="2" charset="-122"/>
              <a:cs typeface="楷体" panose="02010609060101010101" charset="-122"/>
            </a:endParaRPr>
          </a:p>
        </p:txBody>
      </p:sp>
      <p:sp>
        <p:nvSpPr>
          <p:cNvPr id="4" name="文本框 3"/>
          <p:cNvSpPr txBox="1"/>
          <p:nvPr>
            <p:custDataLst>
              <p:tags r:id="rId4"/>
            </p:custDataLst>
          </p:nvPr>
        </p:nvSpPr>
        <p:spPr>
          <a:xfrm>
            <a:off x="187325" y="4187190"/>
            <a:ext cx="11802745" cy="2061210"/>
          </a:xfrm>
          <a:prstGeom prst="rect">
            <a:avLst/>
          </a:prstGeom>
          <a:noFill/>
        </p:spPr>
        <p:txBody>
          <a:bodyPr wrap="square" rtlCol="0" anchor="t">
            <a:spAutoFit/>
            <a:scene3d>
              <a:camera prst="orthographicFront"/>
              <a:lightRig rig="threePt" dir="t"/>
            </a:scene3d>
          </a:bodyPr>
          <a:lstStyle/>
          <a:p>
            <a:r>
              <a:rPr lang="zh-CN" altLang="en-US" sz="3200" b="1">
                <a:solidFill>
                  <a:schemeClr val="accent1">
                    <a:lumMod val="75000"/>
                  </a:schemeClr>
                </a:solidFill>
                <a:effectLst>
                  <a:outerShdw blurRad="38100" dist="25400" dir="5400000" algn="ctr" rotWithShape="0">
                    <a:srgbClr val="6E747A">
                      <a:alpha val="43000"/>
                    </a:srgbClr>
                  </a:outerShdw>
                </a:effectLst>
                <a:latin typeface="华文楷体" panose="02010600040101010101" charset="-122"/>
                <a:ea typeface="华文楷体" panose="02010600040101010101" charset="-122"/>
                <a:cs typeface="华文楷体" panose="02010600040101010101" charset="-122"/>
              </a:rPr>
              <a:t>一天夜里，当阿三干家里的重活儿时，鲁迅</a:t>
            </a:r>
            <a:r>
              <a:rPr lang="zh-CN" altLang="en-US" sz="3200" b="1" u="sng">
                <a:solidFill>
                  <a:schemeClr val="accent1">
                    <a:lumMod val="75000"/>
                  </a:schemeClr>
                </a:solidFill>
                <a:effectLst>
                  <a:outerShdw blurRad="38100" dist="25400" dir="5400000" algn="ctr" rotWithShape="0">
                    <a:srgbClr val="6E747A">
                      <a:alpha val="43000"/>
                    </a:srgbClr>
                  </a:outerShdw>
                </a:effectLst>
                <a:latin typeface="华文楷体" panose="02010600040101010101" charset="-122"/>
                <a:ea typeface="华文楷体" panose="02010600040101010101" charset="-122"/>
                <a:cs typeface="华文楷体" panose="02010600040101010101" charset="-122"/>
              </a:rPr>
              <a:t> </a:t>
            </a:r>
            <a:r>
              <a:rPr lang="en-US" altLang="zh-CN" sz="3200" b="1" u="sng">
                <a:solidFill>
                  <a:schemeClr val="accent1">
                    <a:lumMod val="75000"/>
                  </a:schemeClr>
                </a:solidFill>
                <a:effectLst>
                  <a:outerShdw blurRad="38100" dist="25400" dir="5400000" algn="ctr" rotWithShape="0">
                    <a:srgbClr val="6E747A">
                      <a:alpha val="43000"/>
                    </a:srgbClr>
                  </a:outerShdw>
                </a:effectLst>
                <a:latin typeface="华文楷体" panose="02010600040101010101" charset="-122"/>
                <a:ea typeface="华文楷体" panose="02010600040101010101" charset="-122"/>
                <a:cs typeface="华文楷体" panose="02010600040101010101" charset="-122"/>
              </a:rPr>
              <a:t>                               </a:t>
            </a:r>
            <a:r>
              <a:rPr lang="zh-CN" altLang="en-US" sz="3200" b="1">
                <a:solidFill>
                  <a:schemeClr val="accent1">
                    <a:lumMod val="75000"/>
                  </a:schemeClr>
                </a:solidFill>
                <a:effectLst>
                  <a:outerShdw blurRad="38100" dist="25400" dir="5400000" algn="ctr" rotWithShape="0">
                    <a:srgbClr val="6E747A">
                      <a:alpha val="43000"/>
                    </a:srgbClr>
                  </a:outerShdw>
                </a:effectLst>
                <a:latin typeface="华文楷体" panose="02010600040101010101" charset="-122"/>
                <a:ea typeface="华文楷体" panose="02010600040101010101" charset="-122"/>
                <a:cs typeface="华文楷体" panose="02010600040101010101" charset="-122"/>
              </a:rPr>
              <a:t>，风趣地笑道：“</a:t>
            </a:r>
            <a:r>
              <a:rPr lang="zh-CN" altLang="en-US" sz="3200" b="1" u="sng">
                <a:solidFill>
                  <a:schemeClr val="accent1">
                    <a:lumMod val="75000"/>
                  </a:schemeClr>
                </a:solidFill>
                <a:effectLst>
                  <a:outerShdw blurRad="38100" dist="25400" dir="5400000" algn="ctr" rotWithShape="0">
                    <a:srgbClr val="6E747A">
                      <a:alpha val="43000"/>
                    </a:srgbClr>
                  </a:outerShdw>
                </a:effectLst>
                <a:latin typeface="华文楷体" panose="02010600040101010101" charset="-122"/>
                <a:ea typeface="华文楷体" panose="02010600040101010101" charset="-122"/>
                <a:cs typeface="华文楷体" panose="02010600040101010101" charset="-122"/>
              </a:rPr>
              <a:t> </a:t>
            </a:r>
            <a:r>
              <a:rPr lang="en-US" altLang="zh-CN" sz="3200" b="1" u="sng">
                <a:solidFill>
                  <a:schemeClr val="accent1">
                    <a:lumMod val="75000"/>
                  </a:schemeClr>
                </a:solidFill>
                <a:effectLst>
                  <a:outerShdw blurRad="38100" dist="25400" dir="5400000" algn="ctr" rotWithShape="0">
                    <a:srgbClr val="6E747A">
                      <a:alpha val="43000"/>
                    </a:srgbClr>
                  </a:outerShdw>
                </a:effectLst>
                <a:latin typeface="华文楷体" panose="02010600040101010101" charset="-122"/>
                <a:ea typeface="华文楷体" panose="02010600040101010101" charset="-122"/>
                <a:cs typeface="华文楷体" panose="02010600040101010101" charset="-122"/>
              </a:rPr>
              <a:t>                      </a:t>
            </a:r>
            <a:r>
              <a:rPr lang="zh-CN" altLang="en-US" sz="3200" b="1">
                <a:solidFill>
                  <a:schemeClr val="accent1">
                    <a:lumMod val="75000"/>
                  </a:schemeClr>
                </a:solidFill>
                <a:effectLst>
                  <a:outerShdw blurRad="38100" dist="25400" dir="5400000" algn="ctr" rotWithShape="0">
                    <a:srgbClr val="6E747A">
                      <a:alpha val="43000"/>
                    </a:srgbClr>
                  </a:outerShdw>
                </a:effectLst>
                <a:latin typeface="华文楷体" panose="02010600040101010101" charset="-122"/>
                <a:ea typeface="华文楷体" panose="02010600040101010101" charset="-122"/>
                <a:cs typeface="华文楷体" panose="02010600040101010101" charset="-122"/>
              </a:rPr>
              <a:t>。”</a:t>
            </a:r>
            <a:endParaRPr lang="zh-CN" altLang="en-US" sz="3200" b="1">
              <a:solidFill>
                <a:schemeClr val="accent1">
                  <a:lumMod val="75000"/>
                </a:schemeClr>
              </a:solidFill>
              <a:effectLst>
                <a:outerShdw blurRad="38100" dist="25400" dir="5400000" algn="ctr" rotWithShape="0">
                  <a:srgbClr val="6E747A">
                    <a:alpha val="43000"/>
                  </a:srgbClr>
                </a:outerShdw>
              </a:effectLst>
              <a:latin typeface="华文楷体" panose="02010600040101010101" charset="-122"/>
              <a:ea typeface="华文楷体" panose="02010600040101010101" charset="-122"/>
              <a:cs typeface="华文楷体" panose="02010600040101010101" charset="-122"/>
            </a:endParaRPr>
          </a:p>
          <a:p>
            <a:r>
              <a:rPr lang="zh-CN" altLang="en-US" sz="3200" b="1">
                <a:solidFill>
                  <a:schemeClr val="accent1">
                    <a:lumMod val="75000"/>
                  </a:schemeClr>
                </a:solidFill>
                <a:effectLst>
                  <a:outerShdw blurRad="38100" dist="25400" dir="5400000" algn="ctr" rotWithShape="0">
                    <a:srgbClr val="6E747A">
                      <a:alpha val="43000"/>
                    </a:srgbClr>
                  </a:outerShdw>
                </a:effectLst>
                <a:latin typeface="华文楷体" panose="02010600040101010101" charset="-122"/>
                <a:ea typeface="华文楷体" panose="02010600040101010101" charset="-122"/>
                <a:cs typeface="华文楷体" panose="02010600040101010101" charset="-122"/>
              </a:rPr>
              <a:t>鲁迅一阵阵接连不断地咳嗽，但还废寝忘食写文章，当阿三劝他休息时，只见鲁迅笑着说：</a:t>
            </a:r>
            <a:r>
              <a:rPr lang="en-US" altLang="zh-CN" sz="3200" b="1">
                <a:solidFill>
                  <a:schemeClr val="accent1">
                    <a:lumMod val="75000"/>
                  </a:schemeClr>
                </a:solidFill>
                <a:effectLst>
                  <a:outerShdw blurRad="38100" dist="25400" dir="5400000" algn="ctr" rotWithShape="0">
                    <a:srgbClr val="6E747A">
                      <a:alpha val="43000"/>
                    </a:srgbClr>
                  </a:outerShdw>
                </a:effectLst>
                <a:latin typeface="华文楷体" panose="02010600040101010101" charset="-122"/>
                <a:ea typeface="华文楷体" panose="02010600040101010101" charset="-122"/>
                <a:cs typeface="华文楷体" panose="02010600040101010101" charset="-122"/>
              </a:rPr>
              <a:t>“</a:t>
            </a:r>
            <a:r>
              <a:rPr lang="en-US" altLang="zh-CN" sz="3200" b="1" u="sng">
                <a:solidFill>
                  <a:schemeClr val="accent1">
                    <a:lumMod val="75000"/>
                  </a:schemeClr>
                </a:solidFill>
                <a:effectLst>
                  <a:outerShdw blurRad="38100" dist="25400" dir="5400000" algn="ctr" rotWithShape="0">
                    <a:srgbClr val="6E747A">
                      <a:alpha val="43000"/>
                    </a:srgbClr>
                  </a:outerShdw>
                </a:effectLst>
                <a:latin typeface="华文楷体" panose="02010600040101010101" charset="-122"/>
                <a:ea typeface="华文楷体" panose="02010600040101010101" charset="-122"/>
                <a:cs typeface="华文楷体" panose="02010600040101010101" charset="-122"/>
              </a:rPr>
              <a:t>                       </a:t>
            </a:r>
            <a:r>
              <a:rPr lang="zh-CN" altLang="en-US" sz="3200" b="1">
                <a:solidFill>
                  <a:schemeClr val="accent1">
                    <a:lumMod val="75000"/>
                  </a:schemeClr>
                </a:solidFill>
                <a:effectLst>
                  <a:outerShdw blurRad="38100" dist="25400" dir="5400000" algn="ctr" rotWithShape="0">
                    <a:srgbClr val="6E747A">
                      <a:alpha val="43000"/>
                    </a:srgbClr>
                  </a:outerShdw>
                </a:effectLst>
                <a:latin typeface="华文楷体" panose="02010600040101010101" charset="-122"/>
                <a:ea typeface="华文楷体" panose="02010600040101010101" charset="-122"/>
                <a:cs typeface="华文楷体" panose="02010600040101010101" charset="-122"/>
              </a:rPr>
              <a:t>。</a:t>
            </a:r>
            <a:r>
              <a:rPr lang="en-US" altLang="zh-CN" sz="3200" b="1">
                <a:solidFill>
                  <a:schemeClr val="accent1">
                    <a:lumMod val="75000"/>
                  </a:schemeClr>
                </a:solidFill>
                <a:effectLst>
                  <a:outerShdw blurRad="38100" dist="25400" dir="5400000" algn="ctr" rotWithShape="0">
                    <a:srgbClr val="6E747A">
                      <a:alpha val="43000"/>
                    </a:srgbClr>
                  </a:outerShdw>
                </a:effectLst>
                <a:latin typeface="华文楷体" panose="02010600040101010101" charset="-122"/>
                <a:ea typeface="华文楷体" panose="02010600040101010101" charset="-122"/>
                <a:cs typeface="华文楷体" panose="02010600040101010101" charset="-122"/>
              </a:rPr>
              <a:t>”</a:t>
            </a:r>
            <a:endParaRPr lang="en-US" altLang="zh-CN" sz="3200" b="1">
              <a:solidFill>
                <a:schemeClr val="accent1">
                  <a:lumMod val="75000"/>
                </a:schemeClr>
              </a:solidFill>
              <a:effectLst>
                <a:outerShdw blurRad="38100" dist="25400" dir="5400000" algn="ctr" rotWithShape="0">
                  <a:srgbClr val="6E747A">
                    <a:alpha val="43000"/>
                  </a:srgbClr>
                </a:outerShdw>
              </a:effectLst>
              <a:latin typeface="华文楷体" panose="02010600040101010101" charset="-122"/>
              <a:ea typeface="华文楷体" panose="02010600040101010101" charset="-122"/>
              <a:cs typeface="华文楷体" panose="0201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607060" y="2253615"/>
            <a:ext cx="7016115" cy="3784600"/>
          </a:xfrm>
          <a:prstGeom prst="rect">
            <a:avLst/>
          </a:prstGeom>
          <a:noFill/>
        </p:spPr>
        <p:txBody>
          <a:bodyPr wrap="square" rtlCol="0">
            <a:spAutoFit/>
          </a:bodyPr>
          <a:lstStyle/>
          <a:p>
            <a:pPr indent="609600" algn="just" fontAlgn="auto">
              <a:lnSpc>
                <a:spcPct val="150000"/>
              </a:lnSpc>
            </a:pPr>
            <a:r>
              <a:rPr lang="en-US" altLang="zh-CN" sz="3200">
                <a:latin typeface="华文行楷" panose="02010800040101010101" charset="-122"/>
                <a:ea typeface="华文行楷" panose="02010800040101010101" charset="-122"/>
                <a:cs typeface="华文行楷" panose="02010800040101010101" charset="-122"/>
                <a:sym typeface="+mn-ea"/>
              </a:rPr>
              <a:t> </a:t>
            </a:r>
            <a:r>
              <a:rPr lang="zh-CN" altLang="en-US" sz="3200">
                <a:latin typeface="华文行楷" panose="02010800040101010101" charset="-122"/>
                <a:ea typeface="华文行楷" panose="02010800040101010101" charset="-122"/>
                <a:cs typeface="华文行楷" panose="02010800040101010101" charset="-122"/>
                <a:sym typeface="+mn-ea"/>
              </a:rPr>
              <a:t>同学们，此时此刻鲁迅先生的音容笑貌和高大形象在你们的笔下清晰可见，先生的</a:t>
            </a:r>
            <a:r>
              <a:rPr lang="en-US" altLang="zh-CN" sz="3200">
                <a:latin typeface="华文行楷" panose="02010800040101010101" charset="-122"/>
                <a:ea typeface="华文行楷" panose="02010800040101010101" charset="-122"/>
                <a:cs typeface="华文行楷" panose="02010800040101010101" charset="-122"/>
                <a:sym typeface="+mn-ea"/>
              </a:rPr>
              <a:t>“</a:t>
            </a:r>
            <a:r>
              <a:rPr lang="zh-CN" altLang="en-US" sz="3200">
                <a:latin typeface="华文行楷" panose="02010800040101010101" charset="-122"/>
                <a:ea typeface="华文行楷" panose="02010800040101010101" charset="-122"/>
                <a:cs typeface="华文行楷" panose="02010800040101010101" charset="-122"/>
                <a:sym typeface="+mn-ea"/>
              </a:rPr>
              <a:t>为自己想得少，为别人想得多</a:t>
            </a:r>
            <a:r>
              <a:rPr lang="en-US" altLang="zh-CN" sz="3200">
                <a:latin typeface="华文行楷" panose="02010800040101010101" charset="-122"/>
                <a:ea typeface="华文行楷" panose="02010800040101010101" charset="-122"/>
                <a:cs typeface="华文行楷" panose="02010800040101010101" charset="-122"/>
                <a:sym typeface="+mn-ea"/>
              </a:rPr>
              <a:t>”</a:t>
            </a:r>
            <a:r>
              <a:rPr lang="zh-CN" altLang="en-US" sz="3200">
                <a:latin typeface="华文行楷" panose="02010800040101010101" charset="-122"/>
                <a:ea typeface="华文行楷" panose="02010800040101010101" charset="-122"/>
                <a:cs typeface="华文行楷" panose="02010800040101010101" charset="-122"/>
                <a:sym typeface="+mn-ea"/>
              </a:rPr>
              <a:t>，都是来自他内心那颗博大的爱心！</a:t>
            </a:r>
            <a:endParaRPr lang="zh-CN" altLang="en-US" sz="3200">
              <a:latin typeface="华文行楷" panose="02010800040101010101" charset="-122"/>
              <a:ea typeface="华文行楷" panose="02010800040101010101" charset="-122"/>
              <a:cs typeface="华文行楷" panose="02010800040101010101" charset="-122"/>
              <a:sym typeface="+mn-ea"/>
            </a:endParaRPr>
          </a:p>
        </p:txBody>
      </p:sp>
      <p:pic>
        <p:nvPicPr>
          <p:cNvPr id="8" name="图片 7" descr="通用的"/>
          <p:cNvPicPr>
            <a:picLocks noChangeAspect="1"/>
          </p:cNvPicPr>
          <p:nvPr>
            <p:custDataLst>
              <p:tags r:id="rId5"/>
            </p:custDataLst>
          </p:nvPr>
        </p:nvPicPr>
        <p:blipFill>
          <a:blip r:embed="rId4"/>
          <a:stretch>
            <a:fillRect/>
          </a:stretch>
        </p:blipFill>
        <p:spPr>
          <a:xfrm>
            <a:off x="402167" y="981287"/>
            <a:ext cx="2742173" cy="768005"/>
          </a:xfrm>
          <a:prstGeom prst="rect">
            <a:avLst/>
          </a:prstGeom>
        </p:spPr>
      </p:pic>
      <p:sp>
        <p:nvSpPr>
          <p:cNvPr id="9" name="文本框 8"/>
          <p:cNvSpPr txBox="1"/>
          <p:nvPr>
            <p:custDataLst>
              <p:tags r:id="rId6"/>
            </p:custDataLst>
          </p:nvPr>
        </p:nvSpPr>
        <p:spPr>
          <a:xfrm>
            <a:off x="999913" y="1058333"/>
            <a:ext cx="2322407" cy="583565"/>
          </a:xfrm>
          <a:prstGeom prst="rect">
            <a:avLst/>
          </a:prstGeom>
          <a:noFill/>
        </p:spPr>
        <p:txBody>
          <a:bodyPr wrap="square" rtlCol="0">
            <a:spAutoFit/>
          </a:bodyPr>
          <a:lstStyle/>
          <a:p>
            <a:r>
              <a:rPr lang="zh-CN" altLang="en-US" sz="3200" b="1"/>
              <a:t>主题归纳</a:t>
            </a:r>
            <a:endParaRPr lang="zh-CN" altLang="en-US" sz="3200" b="1"/>
          </a:p>
        </p:txBody>
      </p:sp>
      <p:pic>
        <p:nvPicPr>
          <p:cNvPr id="3" name="图片 2" descr="C:\Users\DELL\Desktop\26我的伯父鲁迅先生4.jpg26我的伯父鲁迅先生4"/>
          <p:cNvPicPr>
            <a:picLocks noChangeAspect="1"/>
          </p:cNvPicPr>
          <p:nvPr>
            <p:custDataLst>
              <p:tags r:id="rId8"/>
            </p:custDataLst>
          </p:nvPr>
        </p:nvPicPr>
        <p:blipFill>
          <a:blip r:embed="rId7">
            <a:clrChange>
              <a:clrFrom>
                <a:srgbClr val="FFFFFF">
                  <a:alpha val="100000"/>
                </a:srgbClr>
              </a:clrFrom>
              <a:clrTo>
                <a:srgbClr val="FFFFFF">
                  <a:alpha val="100000"/>
                  <a:alpha val="0"/>
                </a:srgbClr>
              </a:clrTo>
            </a:clrChange>
          </a:blip>
          <a:stretch>
            <a:fillRect/>
          </a:stretch>
        </p:blipFill>
        <p:spPr>
          <a:xfrm>
            <a:off x="8414173" y="2253827"/>
            <a:ext cx="3882813" cy="3882813"/>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8" name="图片 7" descr="通用的"/>
          <p:cNvPicPr>
            <a:picLocks noChangeAspect="1"/>
          </p:cNvPicPr>
          <p:nvPr>
            <p:custDataLst>
              <p:tags r:id="rId4"/>
            </p:custDataLst>
          </p:nvPr>
        </p:nvPicPr>
        <p:blipFill>
          <a:blip r:embed="rId3"/>
          <a:stretch>
            <a:fillRect/>
          </a:stretch>
        </p:blipFill>
        <p:spPr>
          <a:xfrm>
            <a:off x="54822" y="-77258"/>
            <a:ext cx="2742173" cy="768005"/>
          </a:xfrm>
          <a:prstGeom prst="rect">
            <a:avLst/>
          </a:prstGeom>
        </p:spPr>
      </p:pic>
      <p:sp>
        <p:nvSpPr>
          <p:cNvPr id="9" name="文本框 8"/>
          <p:cNvSpPr txBox="1"/>
          <p:nvPr>
            <p:custDataLst>
              <p:tags r:id="rId5"/>
            </p:custDataLst>
          </p:nvPr>
        </p:nvSpPr>
        <p:spPr>
          <a:xfrm>
            <a:off x="652568" y="-212"/>
            <a:ext cx="2322407" cy="583565"/>
          </a:xfrm>
          <a:prstGeom prst="rect">
            <a:avLst/>
          </a:prstGeom>
          <a:noFill/>
        </p:spPr>
        <p:txBody>
          <a:bodyPr wrap="square" rtlCol="0">
            <a:spAutoFit/>
          </a:bodyPr>
          <a:lstStyle/>
          <a:p>
            <a:r>
              <a:rPr lang="zh-CN" altLang="en-US" sz="3200" b="1"/>
              <a:t>巩固提升</a:t>
            </a:r>
            <a:endParaRPr lang="zh-CN" altLang="en-US" sz="3200" b="1"/>
          </a:p>
        </p:txBody>
      </p:sp>
      <p:sp>
        <p:nvSpPr>
          <p:cNvPr id="4" name="文本框 3"/>
          <p:cNvSpPr txBox="1"/>
          <p:nvPr>
            <p:custDataLst>
              <p:tags r:id="rId6"/>
            </p:custDataLst>
          </p:nvPr>
        </p:nvSpPr>
        <p:spPr>
          <a:xfrm>
            <a:off x="367030" y="672465"/>
            <a:ext cx="9464675" cy="6185535"/>
          </a:xfrm>
          <a:prstGeom prst="rect">
            <a:avLst/>
          </a:prstGeom>
          <a:noFill/>
        </p:spPr>
        <p:txBody>
          <a:bodyPr wrap="square" rtlCol="0" anchor="t">
            <a:spAutoFit/>
          </a:bodyPr>
          <a:lstStyle/>
          <a:p>
            <a:pPr>
              <a:lnSpc>
                <a:spcPct val="150000"/>
              </a:lnSpc>
            </a:pPr>
            <a:r>
              <a:rPr lang="en-US" altLang="zh-CN" sz="2400"/>
              <a:t>1</a:t>
            </a:r>
            <a:r>
              <a:rPr lang="zh-CN" altLang="en-US" sz="2400"/>
              <a:t>、[2021山东淄博期中]下列加点字字形和注音完全正确的一项是(  </a:t>
            </a:r>
            <a:r>
              <a:rPr lang="en-US" altLang="zh-CN" sz="2400"/>
              <a:t>  </a:t>
            </a:r>
            <a:r>
              <a:rPr lang="zh-CN" altLang="en-US" sz="2400"/>
              <a:t>)</a:t>
            </a:r>
            <a:endParaRPr lang="zh-CN" altLang="en-US" sz="2400"/>
          </a:p>
          <a:p>
            <a:pPr>
              <a:lnSpc>
                <a:spcPct val="150000"/>
              </a:lnSpc>
            </a:pPr>
            <a:r>
              <a:rPr lang="zh-CN" altLang="en-US" sz="2400"/>
              <a:t>A.连翘(qiào)</a:t>
            </a:r>
            <a:r>
              <a:rPr lang="en-US" altLang="zh-CN" sz="2400"/>
              <a:t>      </a:t>
            </a:r>
            <a:r>
              <a:rPr lang="zh-CN" altLang="en-US" sz="2400"/>
              <a:t>雕梁画栋(liáng)</a:t>
            </a:r>
            <a:r>
              <a:rPr lang="en-US" altLang="zh-CN" sz="2400"/>
              <a:t>      </a:t>
            </a:r>
            <a:r>
              <a:rPr lang="zh-CN" altLang="en-US" sz="2400"/>
              <a:t>冠冕堂皇(guān)</a:t>
            </a:r>
            <a:endParaRPr lang="zh-CN" altLang="en-US" sz="2400"/>
          </a:p>
          <a:p>
            <a:pPr>
              <a:lnSpc>
                <a:spcPct val="150000"/>
              </a:lnSpc>
            </a:pPr>
            <a:r>
              <a:rPr lang="zh-CN" altLang="en-US" sz="2400"/>
              <a:t>B.顷刻(qīng)</a:t>
            </a:r>
            <a:r>
              <a:rPr lang="en-US" altLang="zh-CN" sz="2400"/>
              <a:t>      </a:t>
            </a:r>
            <a:r>
              <a:rPr lang="zh-CN" altLang="en-US" sz="2400"/>
              <a:t>潜滋暗长(qiǎn)</a:t>
            </a:r>
            <a:r>
              <a:rPr lang="en-US" altLang="zh-CN" sz="2400"/>
              <a:t>      </a:t>
            </a:r>
            <a:r>
              <a:rPr lang="zh-CN" altLang="en-US" sz="2400"/>
              <a:t>销声匿迹(n</a:t>
            </a:r>
            <a:r>
              <a:rPr lang="zh-CN" altLang="en-US" sz="2400">
                <a:sym typeface="+mn-ea"/>
              </a:rPr>
              <a:t>ì</a:t>
            </a:r>
            <a:r>
              <a:rPr lang="zh-CN" altLang="en-US" sz="2400"/>
              <a:t>)</a:t>
            </a:r>
            <a:endParaRPr lang="zh-CN" altLang="en-US" sz="2400"/>
          </a:p>
          <a:p>
            <a:pPr>
              <a:lnSpc>
                <a:spcPct val="150000"/>
              </a:lnSpc>
            </a:pPr>
            <a:r>
              <a:rPr lang="zh-CN" altLang="en-US" sz="2400"/>
              <a:t>C.女佣(yòng)</a:t>
            </a:r>
            <a:r>
              <a:rPr lang="en-US" altLang="zh-CN" sz="2400"/>
              <a:t>     </a:t>
            </a:r>
            <a:r>
              <a:rPr lang="zh-CN" altLang="en-US" sz="2400"/>
              <a:t>不省人事(xǐng)</a:t>
            </a:r>
            <a:r>
              <a:rPr lang="en-US" altLang="zh-CN" sz="2400"/>
              <a:t>      </a:t>
            </a:r>
            <a:r>
              <a:rPr lang="zh-CN" altLang="en-US" sz="2400"/>
              <a:t>振聋发聩(kuì)</a:t>
            </a:r>
            <a:endParaRPr lang="zh-CN" altLang="en-US" sz="2400"/>
          </a:p>
          <a:p>
            <a:pPr>
              <a:lnSpc>
                <a:spcPct val="150000"/>
              </a:lnSpc>
            </a:pPr>
            <a:r>
              <a:rPr lang="zh-CN" altLang="en-US" sz="2400"/>
              <a:t>D.蓦然(mò)</a:t>
            </a:r>
            <a:r>
              <a:rPr lang="en-US" altLang="zh-CN" sz="2400"/>
              <a:t>        </a:t>
            </a:r>
            <a:r>
              <a:rPr lang="zh-CN" altLang="en-US" sz="2400"/>
              <a:t>逞强示威(sh</a:t>
            </a:r>
            <a:r>
              <a:rPr lang="zh-CN" altLang="en-US" sz="2400">
                <a:sym typeface="+mn-ea"/>
              </a:rPr>
              <a:t>ì</a:t>
            </a:r>
            <a:r>
              <a:rPr lang="zh-CN" altLang="en-US" sz="2400"/>
              <a:t>)</a:t>
            </a:r>
            <a:r>
              <a:rPr lang="en-US" altLang="zh-CN" sz="2400"/>
              <a:t>        </a:t>
            </a:r>
            <a:r>
              <a:rPr lang="zh-CN" altLang="en-US" sz="2400"/>
              <a:t>信手拈来(niān)</a:t>
            </a:r>
            <a:endParaRPr lang="zh-CN" altLang="en-US" sz="2400"/>
          </a:p>
          <a:p>
            <a:pPr>
              <a:lnSpc>
                <a:spcPct val="150000"/>
              </a:lnSpc>
            </a:pPr>
            <a:r>
              <a:rPr lang="en-US" altLang="zh-CN" sz="2400"/>
              <a:t>2</a:t>
            </a:r>
            <a:r>
              <a:rPr lang="zh-CN" altLang="en-US" sz="2400"/>
              <a:t>、[2021山东青岛一模]下列各句中没有语病的一项是(</a:t>
            </a:r>
            <a:r>
              <a:rPr lang="en-US" altLang="zh-CN" sz="2400"/>
              <a:t>     </a:t>
            </a:r>
            <a:r>
              <a:rPr lang="zh-CN" altLang="en-US" sz="2400"/>
              <a:t>)</a:t>
            </a:r>
            <a:endParaRPr lang="zh-CN" altLang="en-US" sz="2400"/>
          </a:p>
          <a:p>
            <a:pPr>
              <a:lnSpc>
                <a:spcPct val="150000"/>
              </a:lnSpc>
            </a:pPr>
            <a:r>
              <a:rPr lang="zh-CN" altLang="en-US" sz="2400"/>
              <a:t>A.为了预防新冠肺炎疫情不再蔓延，倡议大家自觉接种疫苗。</a:t>
            </a:r>
            <a:endParaRPr lang="zh-CN" altLang="en-US" sz="2400"/>
          </a:p>
          <a:p>
            <a:pPr>
              <a:lnSpc>
                <a:spcPct val="150000"/>
              </a:lnSpc>
            </a:pPr>
            <a:r>
              <a:rPr lang="zh-CN" altLang="en-US" sz="2400"/>
              <a:t>B.阅读虽不能改变人生的长度，但是能够延展人生的深度和厚度。</a:t>
            </a:r>
            <a:endParaRPr lang="zh-CN" altLang="en-US" sz="2400"/>
          </a:p>
          <a:p>
            <a:pPr>
              <a:lnSpc>
                <a:spcPct val="150000"/>
              </a:lnSpc>
            </a:pPr>
            <a:r>
              <a:rPr lang="zh-CN" altLang="en-US" sz="2400"/>
              <a:t>C.毕业前夕，不少中学举行高三学生成人仪式，通过成人宣誓等活动加大同学们的社会责任意识。</a:t>
            </a:r>
            <a:endParaRPr lang="zh-CN" altLang="en-US" sz="2400"/>
          </a:p>
          <a:p>
            <a:pPr>
              <a:lnSpc>
                <a:spcPct val="150000"/>
              </a:lnSpc>
            </a:pPr>
            <a:r>
              <a:rPr lang="zh-CN" altLang="en-US" sz="2400"/>
              <a:t>D.通过参加鲁迅作品研读会，使我对鲁迅的作品有了更深的了解。</a:t>
            </a:r>
            <a:endParaRPr lang="zh-CN" altLang="en-US" sz="2400"/>
          </a:p>
        </p:txBody>
      </p:sp>
      <p:sp>
        <p:nvSpPr>
          <p:cNvPr id="5" name="文本框 4"/>
          <p:cNvSpPr txBox="1"/>
          <p:nvPr>
            <p:custDataLst>
              <p:tags r:id="rId7"/>
            </p:custDataLst>
          </p:nvPr>
        </p:nvSpPr>
        <p:spPr>
          <a:xfrm>
            <a:off x="9157335" y="850900"/>
            <a:ext cx="439420" cy="521970"/>
          </a:xfrm>
          <a:prstGeom prst="rect">
            <a:avLst/>
          </a:prstGeom>
          <a:noFill/>
        </p:spPr>
        <p:txBody>
          <a:bodyPr wrap="none" rtlCol="0">
            <a:spAutoFit/>
          </a:bodyPr>
          <a:lstStyle/>
          <a:p>
            <a:pPr algn="l"/>
            <a:r>
              <a:rPr lang="zh-CN" altLang="en-US" sz="2800">
                <a:solidFill>
                  <a:srgbClr val="FF0000"/>
                </a:solidFill>
                <a:sym typeface="+mn-ea"/>
              </a:rPr>
              <a:t>D</a:t>
            </a:r>
            <a:endParaRPr lang="zh-CN" altLang="en-US" sz="2800">
              <a:solidFill>
                <a:srgbClr val="FF0000"/>
              </a:solidFill>
              <a:sym typeface="+mn-ea"/>
            </a:endParaRPr>
          </a:p>
        </p:txBody>
      </p:sp>
      <p:sp>
        <p:nvSpPr>
          <p:cNvPr id="6" name="文本框 5"/>
          <p:cNvSpPr txBox="1"/>
          <p:nvPr>
            <p:custDataLst>
              <p:tags r:id="rId8"/>
            </p:custDataLst>
          </p:nvPr>
        </p:nvSpPr>
        <p:spPr>
          <a:xfrm>
            <a:off x="7647940" y="3503930"/>
            <a:ext cx="420370" cy="521970"/>
          </a:xfrm>
          <a:prstGeom prst="rect">
            <a:avLst/>
          </a:prstGeom>
          <a:noFill/>
        </p:spPr>
        <p:txBody>
          <a:bodyPr wrap="none" rtlCol="0">
            <a:spAutoFit/>
          </a:bodyPr>
          <a:lstStyle/>
          <a:p>
            <a:pPr algn="l"/>
            <a:r>
              <a:rPr lang="en-US" altLang="zh-CN" sz="2800">
                <a:solidFill>
                  <a:srgbClr val="FF0000"/>
                </a:solidFill>
                <a:sym typeface="+mn-ea"/>
              </a:rPr>
              <a:t>B</a:t>
            </a:r>
            <a:endParaRPr lang="en-US" altLang="zh-CN" sz="2800">
              <a:solidFill>
                <a:srgbClr val="FF0000"/>
              </a:solidFill>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241" name="文本框 1"/>
          <p:cNvSpPr txBox="1">
            <a:spLocks noChangeArrowheads="1"/>
          </p:cNvSpPr>
          <p:nvPr>
            <p:custDataLst>
              <p:tags r:id="rId3"/>
            </p:custDataLst>
          </p:nvPr>
        </p:nvSpPr>
        <p:spPr bwMode="auto">
          <a:xfrm>
            <a:off x="921174" y="1983741"/>
            <a:ext cx="9611783" cy="2061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fontAlgn="auto">
              <a:lnSpc>
                <a:spcPct val="200000"/>
              </a:lnSpc>
              <a:spcBef>
                <a:spcPct val="0"/>
              </a:spcBef>
            </a:pPr>
            <a:r>
              <a:rPr lang="zh-CN" altLang="en-US" sz="3200" b="1">
                <a:latin typeface="宋体" panose="02010600030101010101" pitchFamily="2" charset="-122"/>
              </a:rPr>
              <a:t>必做：《同步训练》剩余部分。</a:t>
            </a:r>
            <a:endParaRPr lang="zh-CN" altLang="en-US" sz="3200" b="1">
              <a:latin typeface="宋体" panose="02010600030101010101" pitchFamily="2" charset="-122"/>
            </a:endParaRPr>
          </a:p>
          <a:p>
            <a:pPr algn="just" fontAlgn="auto">
              <a:lnSpc>
                <a:spcPct val="200000"/>
              </a:lnSpc>
              <a:spcBef>
                <a:spcPct val="0"/>
              </a:spcBef>
            </a:pPr>
            <a:r>
              <a:rPr lang="zh-CN" altLang="en-US" sz="3200" b="1">
                <a:latin typeface="宋体" panose="02010600030101010101" pitchFamily="2" charset="-122"/>
              </a:rPr>
              <a:t>选读：完成体验式作文</a:t>
            </a:r>
            <a:r>
              <a:rPr lang="en-US" altLang="zh-CN" sz="3200" b="1">
                <a:latin typeface="宋体" panose="02010600030101010101" pitchFamily="2" charset="-122"/>
              </a:rPr>
              <a:t>P95 </a:t>
            </a:r>
            <a:r>
              <a:rPr lang="zh-CN" altLang="en-US" sz="3200" b="1">
                <a:latin typeface="宋体" panose="02010600030101010101" pitchFamily="2" charset="-122"/>
              </a:rPr>
              <a:t>第一题。（</a:t>
            </a:r>
            <a:r>
              <a:rPr lang="en-US" altLang="zh-CN" sz="3200" b="1">
                <a:latin typeface="宋体" panose="02010600030101010101" pitchFamily="2" charset="-122"/>
              </a:rPr>
              <a:t>ABC</a:t>
            </a:r>
            <a:r>
              <a:rPr lang="zh-CN" altLang="en-US" sz="3200" b="1">
                <a:latin typeface="宋体" panose="02010600030101010101" pitchFamily="2" charset="-122"/>
              </a:rPr>
              <a:t>必做）</a:t>
            </a:r>
            <a:endParaRPr lang="zh-CN" altLang="en-US" sz="3200" b="1">
              <a:latin typeface="宋体" panose="02010600030101010101" pitchFamily="2" charset="-122"/>
            </a:endParaRPr>
          </a:p>
        </p:txBody>
      </p:sp>
      <p:pic>
        <p:nvPicPr>
          <p:cNvPr id="2" name="图片 1" descr="通用的"/>
          <p:cNvPicPr>
            <a:picLocks noChangeAspect="1"/>
          </p:cNvPicPr>
          <p:nvPr>
            <p:custDataLst>
              <p:tags r:id="rId5"/>
            </p:custDataLst>
          </p:nvPr>
        </p:nvPicPr>
        <p:blipFill>
          <a:blip r:embed="rId4"/>
          <a:stretch>
            <a:fillRect/>
          </a:stretch>
        </p:blipFill>
        <p:spPr>
          <a:xfrm>
            <a:off x="488527" y="482600"/>
            <a:ext cx="2742173" cy="768005"/>
          </a:xfrm>
          <a:prstGeom prst="rect">
            <a:avLst/>
          </a:prstGeom>
        </p:spPr>
      </p:pic>
      <p:sp>
        <p:nvSpPr>
          <p:cNvPr id="4" name="文本框 3"/>
          <p:cNvSpPr txBox="1"/>
          <p:nvPr>
            <p:custDataLst>
              <p:tags r:id="rId6"/>
            </p:custDataLst>
          </p:nvPr>
        </p:nvSpPr>
        <p:spPr>
          <a:xfrm>
            <a:off x="1092200" y="559647"/>
            <a:ext cx="2138680" cy="583565"/>
          </a:xfrm>
          <a:prstGeom prst="rect">
            <a:avLst/>
          </a:prstGeom>
          <a:noFill/>
        </p:spPr>
        <p:txBody>
          <a:bodyPr wrap="square" rtlCol="0">
            <a:spAutoFit/>
          </a:bodyPr>
          <a:lstStyle/>
          <a:p>
            <a:r>
              <a:rPr lang="zh-CN" altLang="en-US" sz="3200" b="1"/>
              <a:t>作业设计</a:t>
            </a:r>
            <a:endParaRPr lang="zh-CN" altLang="en-US" sz="3200" b="1"/>
          </a:p>
        </p:txBody>
      </p:sp>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descr="26我的伯父鲁迅先生_wps图片"/>
          <p:cNvPicPr>
            <a:picLocks noChangeAspect="1"/>
          </p:cNvPicPr>
          <p:nvPr>
            <p:custDataLst>
              <p:tags r:id="rId4"/>
            </p:custDataLst>
          </p:nvPr>
        </p:nvPicPr>
        <p:blipFill>
          <a:blip r:embed="rId3"/>
          <a:stretch>
            <a:fillRect/>
          </a:stretch>
        </p:blipFill>
        <p:spPr>
          <a:xfrm>
            <a:off x="0" y="0"/>
            <a:ext cx="12192000" cy="4293235"/>
          </a:xfrm>
          <a:prstGeom prst="rect">
            <a:avLst/>
          </a:prstGeom>
        </p:spPr>
      </p:pic>
      <p:pic>
        <p:nvPicPr>
          <p:cNvPr id="6" name="图片 11"/>
          <p:cNvPicPr>
            <a:picLocks noChangeAspect="1" noChangeArrowheads="1"/>
          </p:cNvPicPr>
          <p:nvPr>
            <p:custDataLst>
              <p:tags r:id="rId6"/>
            </p:custDataLst>
          </p:nvPr>
        </p:nvPicPr>
        <p:blipFill>
          <a:blip r:embed="rId5"/>
          <a:stretch>
            <a:fillRect/>
          </a:stretch>
        </p:blipFill>
        <p:spPr bwMode="auto">
          <a:xfrm>
            <a:off x="1539012" y="3710639"/>
            <a:ext cx="9144000" cy="209462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 name="直接连接符 7"/>
          <p:cNvCxnSpPr/>
          <p:nvPr>
            <p:custDataLst>
              <p:tags r:id="rId7"/>
            </p:custDataLst>
          </p:nvPr>
        </p:nvCxnSpPr>
        <p:spPr>
          <a:xfrm flipV="1">
            <a:off x="3317712" y="4972413"/>
            <a:ext cx="5586600" cy="1"/>
          </a:xfrm>
          <a:prstGeom prst="line">
            <a:avLst/>
          </a:prstGeom>
          <a:ln w="57150" cmpd="dbl">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椭圆 9"/>
          <p:cNvSpPr/>
          <p:nvPr>
            <p:custDataLst>
              <p:tags r:id="rId8"/>
            </p:custDataLst>
          </p:nvPr>
        </p:nvSpPr>
        <p:spPr>
          <a:xfrm>
            <a:off x="3647729" y="4083996"/>
            <a:ext cx="792088" cy="672075"/>
          </a:xfrm>
          <a:prstGeom prst="ellipse">
            <a:avLst/>
          </a:prstGeom>
          <a:solidFill>
            <a:srgbClr val="92D050"/>
          </a:solidFill>
          <a:ln w="12700" cmpd="sng">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a:solidFill>
                  <a:prstClr val="black"/>
                </a:solidFill>
                <a:latin typeface="黑体" panose="02010609060101010101" pitchFamily="2" charset="-122"/>
                <a:ea typeface="黑体" panose="02010609060101010101" pitchFamily="2" charset="-122"/>
              </a:rPr>
              <a:t>21</a:t>
            </a:r>
            <a:endParaRPr lang="en-US" altLang="zh-CN" sz="2800" b="1">
              <a:solidFill>
                <a:prstClr val="black"/>
              </a:solidFill>
              <a:latin typeface="黑体" panose="02010609060101010101" pitchFamily="2" charset="-122"/>
              <a:ea typeface="黑体" panose="02010609060101010101" pitchFamily="2" charset="-122"/>
            </a:endParaRPr>
          </a:p>
        </p:txBody>
      </p:sp>
      <p:sp>
        <p:nvSpPr>
          <p:cNvPr id="11" name="TextBox 10"/>
          <p:cNvSpPr txBox="1"/>
          <p:nvPr>
            <p:custDataLst>
              <p:tags r:id="rId9"/>
            </p:custDataLst>
          </p:nvPr>
        </p:nvSpPr>
        <p:spPr>
          <a:xfrm>
            <a:off x="4314827" y="4083996"/>
            <a:ext cx="4382135" cy="645160"/>
          </a:xfrm>
          <a:prstGeom prst="rect">
            <a:avLst/>
          </a:prstGeom>
          <a:noFill/>
        </p:spPr>
        <p:txBody>
          <a:bodyPr wrap="square" rtlCol="0">
            <a:spAutoFit/>
          </a:bodyPr>
          <a:lstStyle/>
          <a:p>
            <a:pPr algn="ctr"/>
            <a:r>
              <a:rPr lang="zh-CN" altLang="zh-CN" sz="3600" b="1">
                <a:solidFill>
                  <a:prstClr val="black"/>
                </a:solidFill>
                <a:latin typeface="黑体" panose="02010609060101010101" pitchFamily="2" charset="-122"/>
                <a:ea typeface="黑体" panose="02010609060101010101" pitchFamily="2" charset="-122"/>
              </a:rPr>
              <a:t>我的伯父鲁迅先生</a:t>
            </a:r>
            <a:endParaRPr lang="zh-CN" altLang="zh-CN" sz="3600" b="1">
              <a:solidFill>
                <a:prstClr val="black"/>
              </a:solidFill>
              <a:latin typeface="黑体" panose="02010609060101010101" pitchFamily="2" charset="-122"/>
              <a:ea typeface="黑体" panose="02010609060101010101" pitchFamily="2" charset="-122"/>
            </a:endParaRPr>
          </a:p>
        </p:txBody>
      </p:sp>
      <p:sp>
        <p:nvSpPr>
          <p:cNvPr id="12" name="TextBox 11"/>
          <p:cNvSpPr txBox="1"/>
          <p:nvPr>
            <p:custDataLst>
              <p:tags r:id="rId10"/>
            </p:custDataLst>
          </p:nvPr>
        </p:nvSpPr>
        <p:spPr>
          <a:xfrm>
            <a:off x="4850872" y="5057101"/>
            <a:ext cx="2520280" cy="645160"/>
          </a:xfrm>
          <a:prstGeom prst="rect">
            <a:avLst/>
          </a:prstGeom>
          <a:noFill/>
        </p:spPr>
        <p:txBody>
          <a:bodyPr wrap="square" rtlCol="0">
            <a:spAutoFit/>
          </a:bodyPr>
          <a:lstStyle/>
          <a:p>
            <a:pPr algn="ctr"/>
            <a:r>
              <a:rPr lang="zh-CN" sz="3600" b="1" smtClean="0">
                <a:solidFill>
                  <a:prstClr val="black"/>
                </a:solidFill>
                <a:latin typeface="楷体" panose="02010609060101010101" charset="-122"/>
                <a:ea typeface="楷体" panose="02010609060101010101" charset="-122"/>
              </a:rPr>
              <a:t>周晔</a:t>
            </a:r>
            <a:endParaRPr lang="zh-CN" sz="3600" b="1" smtClean="0">
              <a:solidFill>
                <a:prstClr val="black"/>
              </a:solidFill>
              <a:latin typeface="楷体" panose="02010609060101010101" charset="-122"/>
              <a:ea typeface="楷体" panose="02010609060101010101" charset="-122"/>
            </a:endParaRPr>
          </a:p>
        </p:txBody>
      </p:sp>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25" name="图形 24"/>
          <p:cNvPicPr>
            <a:picLocks noChangeAspect="1"/>
          </p:cNvPicPr>
          <p:nvPr>
            <p:custDataLst>
              <p:tags r:id="rId6"/>
            </p:custDataLst>
          </p:nvPr>
        </p:nvPicPr>
        <p:blipFill>
          <a:blip r:embed="rId4">
            <a:extLst>
              <a:ext uri="{96DAC541-7B7A-43D3-8B79-37D633B846F1}">
                <asvg:svgBlip xmlns:asvg="http://schemas.microsoft.com/office/drawing/2016/SVG/main" r:embed="rId5"/>
              </a:ext>
            </a:extLst>
          </a:blip>
          <a:stretch>
            <a:fillRect/>
          </a:stretch>
        </p:blipFill>
        <p:spPr>
          <a:xfrm>
            <a:off x="191344" y="1089127"/>
            <a:ext cx="871853" cy="475124"/>
          </a:xfrm>
          <a:prstGeom prst="rect">
            <a:avLst/>
          </a:prstGeom>
        </p:spPr>
      </p:pic>
      <p:sp>
        <p:nvSpPr>
          <p:cNvPr id="21" name="矩形 20"/>
          <p:cNvSpPr/>
          <p:nvPr>
            <p:custDataLst>
              <p:tags r:id="rId7"/>
            </p:custDataLst>
          </p:nvPr>
        </p:nvSpPr>
        <p:spPr>
          <a:xfrm>
            <a:off x="2213257" y="1455317"/>
            <a:ext cx="7155011" cy="4523105"/>
          </a:xfrm>
          <a:prstGeom prst="rect">
            <a:avLst/>
          </a:prstGeom>
        </p:spPr>
        <p:txBody>
          <a:bodyPr wrap="square" lIns="91440" tIns="45720" rIns="91440" bIns="45720">
            <a:spAutoFit/>
          </a:bodyPr>
          <a:lstStyle/>
          <a:p>
            <a:pPr algn="ctr">
              <a:lnSpc>
                <a:spcPct val="150000"/>
              </a:lnSpc>
              <a:buFontTx/>
              <a:buNone/>
              <a:defRPr/>
            </a:pPr>
            <a:r>
              <a:rPr lang="zh-CN" altLang="en-US" sz="3600">
                <a:solidFill>
                  <a:srgbClr val="FF0000"/>
                </a:solidFill>
                <a:latin typeface="黑体" panose="02010609060101010101" pitchFamily="2" charset="-122"/>
                <a:ea typeface="黑体" panose="02010609060101010101" pitchFamily="2" charset="-122"/>
              </a:rPr>
              <a:t>自  嘲</a:t>
            </a:r>
            <a:endParaRPr lang="zh-CN" altLang="en-US" sz="3600">
              <a:solidFill>
                <a:srgbClr val="FF0000"/>
              </a:solidFill>
              <a:latin typeface="黑体" panose="02010609060101010101" pitchFamily="2" charset="-122"/>
              <a:ea typeface="黑体" panose="02010609060101010101" pitchFamily="2" charset="-122"/>
            </a:endParaRPr>
          </a:p>
          <a:p>
            <a:pPr algn="ctr">
              <a:lnSpc>
                <a:spcPct val="150000"/>
              </a:lnSpc>
              <a:buFontTx/>
              <a:buNone/>
              <a:defRPr/>
            </a:pPr>
            <a:r>
              <a:rPr lang="zh-CN" altLang="en-US" sz="2800">
                <a:solidFill>
                  <a:srgbClr val="FF0000"/>
                </a:solidFill>
                <a:latin typeface="黑体" panose="02010609060101010101" pitchFamily="2" charset="-122"/>
                <a:ea typeface="黑体" panose="02010609060101010101" pitchFamily="2" charset="-122"/>
                <a:cs typeface="仿宋" panose="02010609060101010101" charset="-122"/>
              </a:rPr>
              <a:t>鲁 迅</a:t>
            </a:r>
            <a:endParaRPr lang="zh-CN" altLang="en-US" sz="2800">
              <a:solidFill>
                <a:srgbClr val="FF0000"/>
              </a:solidFill>
              <a:latin typeface="黑体" panose="02010609060101010101" pitchFamily="2" charset="-122"/>
              <a:ea typeface="黑体" panose="02010609060101010101" pitchFamily="2" charset="-122"/>
              <a:cs typeface="仿宋" panose="02010609060101010101" charset="-122"/>
            </a:endParaRPr>
          </a:p>
          <a:p>
            <a:pPr algn="ctr">
              <a:lnSpc>
                <a:spcPct val="150000"/>
              </a:lnSpc>
              <a:buFontTx/>
              <a:buNone/>
              <a:defRPr/>
            </a:pPr>
            <a:r>
              <a:rPr lang="zh-CN" altLang="en-US" sz="3200">
                <a:latin typeface="黑体" panose="02010609060101010101" pitchFamily="2" charset="-122"/>
                <a:ea typeface="黑体" panose="02010609060101010101" pitchFamily="2" charset="-122"/>
              </a:rPr>
              <a:t>运交华盖欲何求？未敢翻身已碰头。</a:t>
            </a:r>
            <a:endParaRPr lang="zh-CN" altLang="en-US" sz="3200">
              <a:latin typeface="黑体" panose="02010609060101010101" pitchFamily="2" charset="-122"/>
              <a:ea typeface="黑体" panose="02010609060101010101" pitchFamily="2" charset="-122"/>
            </a:endParaRPr>
          </a:p>
          <a:p>
            <a:pPr algn="ctr">
              <a:lnSpc>
                <a:spcPct val="150000"/>
              </a:lnSpc>
              <a:buFontTx/>
              <a:buNone/>
              <a:defRPr/>
            </a:pPr>
            <a:r>
              <a:rPr lang="zh-CN" altLang="en-US" sz="3200">
                <a:latin typeface="黑体" panose="02010609060101010101" pitchFamily="2" charset="-122"/>
                <a:ea typeface="黑体" panose="02010609060101010101" pitchFamily="2" charset="-122"/>
              </a:rPr>
              <a:t>破帽遮颜过闹市，漏船载酒泛中流。</a:t>
            </a:r>
            <a:endParaRPr lang="zh-CN" altLang="en-US" sz="3200">
              <a:latin typeface="黑体" panose="02010609060101010101" pitchFamily="2" charset="-122"/>
              <a:ea typeface="黑体" panose="02010609060101010101" pitchFamily="2" charset="-122"/>
            </a:endParaRPr>
          </a:p>
          <a:p>
            <a:pPr algn="ctr">
              <a:lnSpc>
                <a:spcPct val="150000"/>
              </a:lnSpc>
              <a:buFontTx/>
              <a:buNone/>
              <a:defRPr/>
            </a:pPr>
            <a:r>
              <a:rPr lang="zh-CN" altLang="en-US" sz="3200">
                <a:latin typeface="黑体" panose="02010609060101010101" pitchFamily="2" charset="-122"/>
                <a:ea typeface="黑体" panose="02010609060101010101" pitchFamily="2" charset="-122"/>
              </a:rPr>
              <a:t>横眉冷对千夫指，俯首甘为孺子牛。</a:t>
            </a:r>
            <a:endParaRPr lang="zh-CN" altLang="en-US" sz="3200">
              <a:latin typeface="黑体" panose="02010609060101010101" pitchFamily="2" charset="-122"/>
              <a:ea typeface="黑体" panose="02010609060101010101" pitchFamily="2" charset="-122"/>
            </a:endParaRPr>
          </a:p>
          <a:p>
            <a:pPr algn="ctr">
              <a:lnSpc>
                <a:spcPct val="150000"/>
              </a:lnSpc>
              <a:buFontTx/>
              <a:buNone/>
              <a:defRPr/>
            </a:pPr>
            <a:r>
              <a:rPr lang="zh-CN" altLang="en-US" sz="3200">
                <a:latin typeface="黑体" panose="02010609060101010101" pitchFamily="2" charset="-122"/>
                <a:ea typeface="黑体" panose="02010609060101010101" pitchFamily="2" charset="-122"/>
              </a:rPr>
              <a:t>躲进小楼成一统，管他冬夏与春秋。</a:t>
            </a:r>
            <a:endParaRPr lang="zh-CN" altLang="en-US" sz="3200">
              <a:latin typeface="黑体" panose="02010609060101010101" pitchFamily="2" charset="-122"/>
              <a:ea typeface="黑体" panose="02010609060101010101" pitchFamily="2" charset="-122"/>
            </a:endParaRPr>
          </a:p>
        </p:txBody>
      </p:sp>
      <p:pic>
        <p:nvPicPr>
          <p:cNvPr id="6" name="图片 5" descr="通用的"/>
          <p:cNvPicPr>
            <a:picLocks noChangeAspect="1"/>
          </p:cNvPicPr>
          <p:nvPr>
            <p:custDataLst>
              <p:tags r:id="rId9"/>
            </p:custDataLst>
          </p:nvPr>
        </p:nvPicPr>
        <p:blipFill>
          <a:blip r:embed="rId8"/>
          <a:stretch>
            <a:fillRect/>
          </a:stretch>
        </p:blipFill>
        <p:spPr>
          <a:xfrm>
            <a:off x="191347" y="942128"/>
            <a:ext cx="2741045" cy="768005"/>
          </a:xfrm>
          <a:prstGeom prst="rect">
            <a:avLst/>
          </a:prstGeom>
        </p:spPr>
      </p:pic>
      <p:sp>
        <p:nvSpPr>
          <p:cNvPr id="2" name="文本框 1"/>
          <p:cNvSpPr txBox="1"/>
          <p:nvPr>
            <p:custDataLst>
              <p:tags r:id="rId10"/>
            </p:custDataLst>
          </p:nvPr>
        </p:nvSpPr>
        <p:spPr>
          <a:xfrm>
            <a:off x="735118" y="1034415"/>
            <a:ext cx="1921933" cy="583565"/>
          </a:xfrm>
          <a:prstGeom prst="rect">
            <a:avLst/>
          </a:prstGeom>
          <a:noFill/>
        </p:spPr>
        <p:txBody>
          <a:bodyPr wrap="square" rtlCol="0">
            <a:spAutoFit/>
          </a:bodyPr>
          <a:lstStyle/>
          <a:p>
            <a:r>
              <a:rPr lang="zh-CN" altLang="en-US" sz="3200" b="1"/>
              <a:t>导入新课</a:t>
            </a:r>
            <a:endParaRPr lang="zh-CN" altLang="en-US" sz="3200" b="1"/>
          </a:p>
        </p:txBody>
      </p:sp>
      <p:pic>
        <p:nvPicPr>
          <p:cNvPr id="26" name="New picture"/>
          <p:cNvPicPr/>
          <p:nvPr>
            <p:custDataLst>
              <p:tags r:id="rId12"/>
            </p:custDataLst>
          </p:nvPr>
        </p:nvPicPr>
        <p:blipFill>
          <a:blip r:embed="rId11"/>
          <a:stretch>
            <a:fillRect/>
          </a:stretch>
        </p:blipFill>
        <p:spPr>
          <a:xfrm>
            <a:off x="11404600" y="10756900"/>
            <a:ext cx="342900" cy="266700"/>
          </a:xfrm>
          <a:prstGeom prst="cube">
            <a:avLst/>
          </a:prstGeom>
        </p:spPr>
      </p:pic>
    </p:spTree>
  </p:cSld>
  <p:clrMapOvr>
    <a:masterClrMapping/>
  </p:clrMapOvr>
  <p:transition spd="slow" advTm="3000">
    <p:fade/>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6" name="图片 5" descr="通用的"/>
          <p:cNvPicPr>
            <a:picLocks noChangeAspect="1"/>
          </p:cNvPicPr>
          <p:nvPr>
            <p:custDataLst>
              <p:tags r:id="rId5"/>
            </p:custDataLst>
          </p:nvPr>
        </p:nvPicPr>
        <p:blipFill>
          <a:blip r:embed="rId4"/>
          <a:stretch>
            <a:fillRect/>
          </a:stretch>
        </p:blipFill>
        <p:spPr>
          <a:xfrm>
            <a:off x="432012" y="550968"/>
            <a:ext cx="2741045" cy="768005"/>
          </a:xfrm>
          <a:prstGeom prst="rect">
            <a:avLst/>
          </a:prstGeom>
        </p:spPr>
      </p:pic>
      <p:sp>
        <p:nvSpPr>
          <p:cNvPr id="2" name="文本框 1"/>
          <p:cNvSpPr txBox="1"/>
          <p:nvPr>
            <p:custDataLst>
              <p:tags r:id="rId6"/>
            </p:custDataLst>
          </p:nvPr>
        </p:nvSpPr>
        <p:spPr>
          <a:xfrm>
            <a:off x="975783" y="643255"/>
            <a:ext cx="1921933" cy="583565"/>
          </a:xfrm>
          <a:prstGeom prst="rect">
            <a:avLst/>
          </a:prstGeom>
          <a:noFill/>
        </p:spPr>
        <p:txBody>
          <a:bodyPr wrap="square" rtlCol="0">
            <a:spAutoFit/>
          </a:bodyPr>
          <a:lstStyle/>
          <a:p>
            <a:r>
              <a:rPr lang="zh-CN" altLang="en-US" sz="3200" b="1"/>
              <a:t>激活旧知</a:t>
            </a:r>
            <a:endParaRPr lang="zh-CN" altLang="en-US" sz="3200" b="1"/>
          </a:p>
        </p:txBody>
      </p:sp>
      <p:sp>
        <p:nvSpPr>
          <p:cNvPr id="3" name="文本框 2"/>
          <p:cNvSpPr txBox="1"/>
          <p:nvPr>
            <p:custDataLst>
              <p:tags r:id="rId7"/>
            </p:custDataLst>
          </p:nvPr>
        </p:nvSpPr>
        <p:spPr>
          <a:xfrm>
            <a:off x="1380067" y="1521883"/>
            <a:ext cx="9769687" cy="730885"/>
          </a:xfrm>
          <a:prstGeom prst="rect">
            <a:avLst/>
          </a:prstGeom>
          <a:noFill/>
        </p:spPr>
        <p:txBody>
          <a:bodyPr wrap="square" rtlCol="0">
            <a:spAutoFit/>
          </a:bodyPr>
          <a:lstStyle/>
          <a:p>
            <a:pPr fontAlgn="auto">
              <a:lnSpc>
                <a:spcPct val="130000"/>
              </a:lnSpc>
            </a:pPr>
            <a:r>
              <a:rPr lang="zh-CN" sz="3200" b="1">
                <a:solidFill>
                  <a:srgbClr val="0000FF"/>
                </a:solidFill>
                <a:latin typeface="黑体" panose="02010609060101010101" pitchFamily="2" charset="-122"/>
                <a:ea typeface="黑体" panose="02010609060101010101" pitchFamily="2" charset="-122"/>
                <a:cs typeface="黑体" panose="02010609060101010101" pitchFamily="2" charset="-122"/>
              </a:rPr>
              <a:t>鲁迅，你知道多少？</a:t>
            </a:r>
            <a:endParaRPr lang="zh-CN" altLang="en-US" sz="3200" b="1" smtClean="0">
              <a:solidFill>
                <a:sysClr val="windowText" lastClr="000000"/>
              </a:solidFill>
              <a:latin typeface="楷体" panose="02010609060101010101" charset="-122"/>
              <a:ea typeface="楷体" panose="02010609060101010101" charset="-122"/>
              <a:cs typeface="楷体" panose="02010609060101010101" charset="-122"/>
              <a:sym typeface="+mn-ea"/>
            </a:endParaRPr>
          </a:p>
        </p:txBody>
      </p:sp>
      <p:sp>
        <p:nvSpPr>
          <p:cNvPr id="5" name="文本框 4"/>
          <p:cNvSpPr txBox="1"/>
          <p:nvPr>
            <p:custDataLst>
              <p:tags r:id="rId8"/>
            </p:custDataLst>
          </p:nvPr>
        </p:nvSpPr>
        <p:spPr>
          <a:xfrm>
            <a:off x="1279525" y="2548255"/>
            <a:ext cx="9655810" cy="3046095"/>
          </a:xfrm>
          <a:prstGeom prst="rect">
            <a:avLst/>
          </a:prstGeom>
          <a:noFill/>
        </p:spPr>
        <p:txBody>
          <a:bodyPr wrap="square" rtlCol="0" anchor="t">
            <a:spAutoFit/>
          </a:bodyPr>
          <a:lstStyle/>
          <a:p>
            <a:r>
              <a:rPr lang="zh-CN" altLang="en-US" sz="2400" b="1" smtClean="0">
                <a:solidFill>
                  <a:srgbClr val="FF0000"/>
                </a:solidFill>
                <a:latin typeface="楷体" panose="02010609060101010101" charset="-122"/>
                <a:ea typeface="楷体" panose="02010609060101010101" charset="-122"/>
                <a:cs typeface="楷体" panose="02010609060101010101" charset="-122"/>
                <a:sym typeface="+mn-ea"/>
              </a:rPr>
              <a:t>鲁迅</a:t>
            </a:r>
            <a:r>
              <a:rPr lang="en-US" altLang="zh-CN" sz="2400" b="1" smtClean="0">
                <a:solidFill>
                  <a:sysClr val="windowText" lastClr="000000"/>
                </a:solidFill>
                <a:latin typeface="楷体" panose="02010609060101010101" charset="-122"/>
                <a:ea typeface="楷体" panose="02010609060101010101" charset="-122"/>
                <a:cs typeface="楷体" panose="02010609060101010101" charset="-122"/>
                <a:sym typeface="+mn-ea"/>
              </a:rPr>
              <a:t>(1881—1936)</a:t>
            </a:r>
            <a:r>
              <a:rPr lang="zh-CN" altLang="en-US" sz="2400" b="1" smtClean="0">
                <a:solidFill>
                  <a:sysClr val="windowText" lastClr="000000"/>
                </a:solidFill>
                <a:latin typeface="楷体" panose="02010609060101010101" charset="-122"/>
                <a:ea typeface="楷体" panose="02010609060101010101" charset="-122"/>
                <a:cs typeface="楷体" panose="02010609060101010101" charset="-122"/>
                <a:sym typeface="+mn-ea"/>
              </a:rPr>
              <a:t>，原名</a:t>
            </a:r>
            <a:r>
              <a:rPr lang="en-US" altLang="zh-CN" sz="2400" b="1" smtClean="0">
                <a:solidFill>
                  <a:sysClr val="windowText" lastClr="000000"/>
                </a:solidFill>
                <a:latin typeface="楷体" panose="02010609060101010101" charset="-122"/>
                <a:ea typeface="楷体" panose="02010609060101010101" charset="-122"/>
                <a:cs typeface="楷体" panose="02010609060101010101" charset="-122"/>
                <a:sym typeface="+mn-ea"/>
              </a:rPr>
              <a:t>      </a:t>
            </a:r>
            <a:r>
              <a:rPr lang="zh-CN" altLang="en-US" sz="2400" b="1" smtClean="0">
                <a:solidFill>
                  <a:sysClr val="windowText" lastClr="000000"/>
                </a:solidFill>
                <a:latin typeface="楷体" panose="02010609060101010101" charset="-122"/>
                <a:ea typeface="楷体" panose="02010609060101010101" charset="-122"/>
                <a:cs typeface="楷体" panose="02010609060101010101" charset="-122"/>
                <a:sym typeface="+mn-ea"/>
              </a:rPr>
              <a:t>，字</a:t>
            </a:r>
            <a:r>
              <a:rPr lang="en-US" altLang="zh-CN" sz="2400" b="1" smtClean="0">
                <a:solidFill>
                  <a:sysClr val="windowText" lastClr="000000"/>
                </a:solidFill>
                <a:latin typeface="楷体" panose="02010609060101010101" charset="-122"/>
                <a:ea typeface="楷体" panose="02010609060101010101" charset="-122"/>
                <a:cs typeface="楷体" panose="02010609060101010101" charset="-122"/>
                <a:sym typeface="+mn-ea"/>
              </a:rPr>
              <a:t>     </a:t>
            </a:r>
            <a:r>
              <a:rPr lang="zh-CN" altLang="en-US" sz="2400" b="1" smtClean="0">
                <a:solidFill>
                  <a:sysClr val="windowText" lastClr="000000"/>
                </a:solidFill>
                <a:latin typeface="楷体" panose="02010609060101010101" charset="-122"/>
                <a:ea typeface="楷体" panose="02010609060101010101" charset="-122"/>
                <a:cs typeface="楷体" panose="02010609060101010101" charset="-122"/>
                <a:sym typeface="+mn-ea"/>
              </a:rPr>
              <a:t>，浙江绍兴人，文学家、思想家、革命家。</a:t>
            </a:r>
            <a:r>
              <a:rPr lang="en-US" altLang="zh-CN" sz="2400" b="1" smtClean="0">
                <a:solidFill>
                  <a:sysClr val="windowText" lastClr="000000"/>
                </a:solidFill>
                <a:latin typeface="楷体" panose="02010609060101010101" charset="-122"/>
                <a:ea typeface="楷体" panose="02010609060101010101" charset="-122"/>
                <a:cs typeface="楷体" panose="02010609060101010101" charset="-122"/>
                <a:sym typeface="+mn-ea"/>
              </a:rPr>
              <a:t>1918</a:t>
            </a:r>
            <a:r>
              <a:rPr lang="zh-CN" altLang="en-US" sz="2400" b="1" smtClean="0">
                <a:solidFill>
                  <a:sysClr val="windowText" lastClr="000000"/>
                </a:solidFill>
                <a:latin typeface="楷体" panose="02010609060101010101" charset="-122"/>
                <a:ea typeface="楷体" panose="02010609060101010101" charset="-122"/>
                <a:cs typeface="楷体" panose="02010609060101010101" charset="-122"/>
                <a:sym typeface="+mn-ea"/>
              </a:rPr>
              <a:t>年他首次以“鲁迅”为笔名发表了中国现代文学史上第一篇白话小说</a:t>
            </a:r>
            <a:r>
              <a:rPr lang="en-US" altLang="zh-CN" sz="2400" b="1" smtClean="0">
                <a:solidFill>
                  <a:sysClr val="windowText" lastClr="000000"/>
                </a:solidFill>
                <a:latin typeface="楷体" panose="02010609060101010101" charset="-122"/>
                <a:ea typeface="楷体" panose="02010609060101010101" charset="-122"/>
                <a:cs typeface="楷体" panose="02010609060101010101" charset="-122"/>
                <a:sym typeface="+mn-ea"/>
              </a:rPr>
              <a:t>           </a:t>
            </a:r>
            <a:r>
              <a:rPr lang="zh-CN" altLang="en-US" sz="2400" b="1" smtClean="0">
                <a:solidFill>
                  <a:sysClr val="windowText" lastClr="000000"/>
                </a:solidFill>
                <a:latin typeface="楷体" panose="02010609060101010101" charset="-122"/>
                <a:ea typeface="楷体" panose="02010609060101010101" charset="-122"/>
                <a:cs typeface="楷体" panose="02010609060101010101" charset="-122"/>
                <a:sym typeface="+mn-ea"/>
              </a:rPr>
              <a:t>，以新文学的形式深刻揭露了封建礼教的吃人本质。</a:t>
            </a:r>
            <a:endParaRPr lang="zh-CN" altLang="en-US" sz="2400" b="1" smtClean="0">
              <a:solidFill>
                <a:sysClr val="windowText" lastClr="000000"/>
              </a:solidFill>
              <a:latin typeface="楷体" panose="02010609060101010101" charset="-122"/>
              <a:ea typeface="楷体" panose="02010609060101010101" charset="-122"/>
              <a:cs typeface="楷体" panose="02010609060101010101" charset="-122"/>
              <a:sym typeface="+mn-ea"/>
            </a:endParaRPr>
          </a:p>
          <a:p>
            <a:r>
              <a:rPr lang="zh-CN" altLang="en-US" sz="2400" b="1" smtClean="0">
                <a:solidFill>
                  <a:sysClr val="windowText" lastClr="000000"/>
                </a:solidFill>
                <a:latin typeface="楷体" panose="02010609060101010101" charset="-122"/>
                <a:ea typeface="楷体" panose="02010609060101010101" charset="-122"/>
                <a:cs typeface="楷体" panose="02010609060101010101" charset="-122"/>
                <a:sym typeface="+mn-ea"/>
              </a:rPr>
              <a:t>代表作有小说集</a:t>
            </a:r>
            <a:endParaRPr lang="zh-CN" altLang="en-US" sz="2400" b="1" smtClean="0">
              <a:solidFill>
                <a:sysClr val="windowText" lastClr="000000"/>
              </a:solidFill>
              <a:latin typeface="楷体" panose="02010609060101010101" charset="-122"/>
              <a:ea typeface="楷体" panose="02010609060101010101" charset="-122"/>
              <a:cs typeface="楷体" panose="02010609060101010101" charset="-122"/>
              <a:sym typeface="+mn-ea"/>
            </a:endParaRPr>
          </a:p>
          <a:p>
            <a:r>
              <a:rPr lang="zh-CN" altLang="en-US" sz="2400" b="1" smtClean="0">
                <a:solidFill>
                  <a:sysClr val="windowText" lastClr="000000"/>
                </a:solidFill>
                <a:latin typeface="楷体" panose="02010609060101010101" charset="-122"/>
                <a:ea typeface="楷体" panose="02010609060101010101" charset="-122"/>
                <a:cs typeface="楷体" panose="02010609060101010101" charset="-122"/>
                <a:sym typeface="+mn-ea"/>
              </a:rPr>
              <a:t>散文集</a:t>
            </a:r>
            <a:endParaRPr lang="zh-CN" altLang="en-US" sz="2400" b="1" smtClean="0">
              <a:solidFill>
                <a:srgbClr val="FF0000"/>
              </a:solidFill>
              <a:latin typeface="楷体" panose="02010609060101010101" charset="-122"/>
              <a:ea typeface="楷体" panose="02010609060101010101" charset="-122"/>
              <a:cs typeface="楷体" panose="02010609060101010101" charset="-122"/>
              <a:sym typeface="+mn-ea"/>
            </a:endParaRPr>
          </a:p>
          <a:p>
            <a:r>
              <a:rPr lang="zh-CN" altLang="en-US" sz="2400" b="1" smtClean="0">
                <a:solidFill>
                  <a:sysClr val="windowText" lastClr="000000"/>
                </a:solidFill>
                <a:latin typeface="楷体" panose="02010609060101010101" charset="-122"/>
                <a:ea typeface="楷体" panose="02010609060101010101" charset="-122"/>
                <a:cs typeface="楷体" panose="02010609060101010101" charset="-122"/>
                <a:sym typeface="+mn-ea"/>
              </a:rPr>
              <a:t>散文诗集</a:t>
            </a:r>
            <a:endParaRPr lang="zh-CN" altLang="en-US" sz="2400" b="1" smtClean="0">
              <a:solidFill>
                <a:sysClr val="windowText" lastClr="000000"/>
              </a:solidFill>
              <a:latin typeface="楷体" panose="02010609060101010101" charset="-122"/>
              <a:ea typeface="楷体" panose="02010609060101010101" charset="-122"/>
              <a:cs typeface="楷体" panose="02010609060101010101" charset="-122"/>
              <a:sym typeface="+mn-ea"/>
            </a:endParaRPr>
          </a:p>
          <a:p>
            <a:r>
              <a:rPr lang="zh-CN" altLang="en-US" sz="2400" b="1" smtClean="0">
                <a:solidFill>
                  <a:sysClr val="windowText" lastClr="000000"/>
                </a:solidFill>
                <a:latin typeface="楷体" panose="02010609060101010101" charset="-122"/>
                <a:ea typeface="楷体" panose="02010609060101010101" charset="-122"/>
                <a:cs typeface="楷体" panose="02010609060101010101" charset="-122"/>
                <a:sym typeface="+mn-ea"/>
              </a:rPr>
              <a:t>杂文集</a:t>
            </a:r>
            <a:endParaRPr lang="zh-CN" altLang="en-US"/>
          </a:p>
        </p:txBody>
      </p:sp>
      <p:sp>
        <p:nvSpPr>
          <p:cNvPr id="7" name="文本框 6"/>
          <p:cNvSpPr txBox="1"/>
          <p:nvPr>
            <p:custDataLst>
              <p:tags r:id="rId9"/>
            </p:custDataLst>
          </p:nvPr>
        </p:nvSpPr>
        <p:spPr>
          <a:xfrm>
            <a:off x="4666615" y="2548255"/>
            <a:ext cx="1101090" cy="460375"/>
          </a:xfrm>
          <a:prstGeom prst="rect">
            <a:avLst/>
          </a:prstGeom>
          <a:noFill/>
        </p:spPr>
        <p:txBody>
          <a:bodyPr wrap="none" rtlCol="0">
            <a:spAutoFit/>
            <a:scene3d>
              <a:camera prst="orthographicFront"/>
              <a:lightRig rig="threePt" dir="t"/>
            </a:scene3d>
          </a:bodyPr>
          <a:lstStyle/>
          <a:p>
            <a:pPr algn="l"/>
            <a:r>
              <a:rPr lang="zh-CN" altLang="en-US" sz="2400" b="1" smtClean="0">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周树人</a:t>
            </a:r>
            <a:endParaRPr lang="zh-CN" altLang="en-US" sz="2400" b="1" smtClean="0">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endParaRPr>
          </a:p>
        </p:txBody>
      </p:sp>
      <p:sp>
        <p:nvSpPr>
          <p:cNvPr id="8" name="文本框 7"/>
          <p:cNvSpPr txBox="1"/>
          <p:nvPr>
            <p:custDataLst>
              <p:tags r:id="rId10"/>
            </p:custDataLst>
          </p:nvPr>
        </p:nvSpPr>
        <p:spPr>
          <a:xfrm>
            <a:off x="6257925" y="2548255"/>
            <a:ext cx="795020" cy="460375"/>
          </a:xfrm>
          <a:prstGeom prst="rect">
            <a:avLst/>
          </a:prstGeom>
          <a:noFill/>
        </p:spPr>
        <p:txBody>
          <a:bodyPr wrap="none" rtlCol="0">
            <a:spAutoFit/>
            <a:scene3d>
              <a:camera prst="orthographicFront"/>
              <a:lightRig rig="threePt" dir="t"/>
            </a:scene3d>
          </a:bodyPr>
          <a:lstStyle/>
          <a:p>
            <a:pPr algn="l"/>
            <a:r>
              <a:rPr lang="zh-CN" altLang="en-US" sz="2400" b="1" smtClean="0">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rPr>
              <a:t>豫才</a:t>
            </a:r>
            <a:endParaRPr lang="zh-CN" altLang="en-US" sz="2400" b="1" smtClean="0">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sym typeface="+mn-ea"/>
            </a:endParaRPr>
          </a:p>
        </p:txBody>
      </p:sp>
      <p:sp>
        <p:nvSpPr>
          <p:cNvPr id="9" name="文本框 8"/>
          <p:cNvSpPr txBox="1"/>
          <p:nvPr>
            <p:custDataLst>
              <p:tags r:id="rId11"/>
            </p:custDataLst>
          </p:nvPr>
        </p:nvSpPr>
        <p:spPr>
          <a:xfrm>
            <a:off x="3953510" y="3303905"/>
            <a:ext cx="2019300" cy="460375"/>
          </a:xfrm>
          <a:prstGeom prst="rect">
            <a:avLst/>
          </a:prstGeom>
          <a:noFill/>
        </p:spPr>
        <p:txBody>
          <a:bodyPr wrap="none" rtlCol="0">
            <a:spAutoFit/>
          </a:bodyPr>
          <a:lstStyle/>
          <a:p>
            <a:pPr algn="l"/>
            <a:r>
              <a:rPr lang="en-US" altLang="zh-CN" sz="2400" b="1" smtClean="0">
                <a:solidFill>
                  <a:srgbClr val="FF0000"/>
                </a:solidFill>
                <a:latin typeface="楷体" panose="02010609060101010101" charset="-122"/>
                <a:ea typeface="楷体" panose="02010609060101010101" charset="-122"/>
                <a:cs typeface="楷体" panose="02010609060101010101" charset="-122"/>
                <a:sym typeface="+mn-ea"/>
              </a:rPr>
              <a:t>《</a:t>
            </a:r>
            <a:r>
              <a:rPr lang="zh-CN" altLang="en-US" sz="2400" b="1" smtClean="0">
                <a:solidFill>
                  <a:srgbClr val="FF0000"/>
                </a:solidFill>
                <a:latin typeface="楷体" panose="02010609060101010101" charset="-122"/>
                <a:ea typeface="楷体" panose="02010609060101010101" charset="-122"/>
                <a:cs typeface="楷体" panose="02010609060101010101" charset="-122"/>
                <a:sym typeface="+mn-ea"/>
              </a:rPr>
              <a:t>狂人日记</a:t>
            </a:r>
            <a:r>
              <a:rPr lang="en-US" altLang="zh-CN" sz="2400" b="1" smtClean="0">
                <a:solidFill>
                  <a:srgbClr val="FF0000"/>
                </a:solidFill>
                <a:latin typeface="楷体" panose="02010609060101010101" charset="-122"/>
                <a:ea typeface="楷体" panose="02010609060101010101" charset="-122"/>
                <a:cs typeface="楷体" panose="02010609060101010101" charset="-122"/>
                <a:sym typeface="+mn-ea"/>
              </a:rPr>
              <a:t>》</a:t>
            </a:r>
            <a:endParaRPr lang="zh-CN" altLang="en-US"/>
          </a:p>
        </p:txBody>
      </p:sp>
      <p:sp>
        <p:nvSpPr>
          <p:cNvPr id="10" name="文本框 9"/>
          <p:cNvSpPr txBox="1"/>
          <p:nvPr>
            <p:custDataLst>
              <p:tags r:id="rId12"/>
            </p:custDataLst>
          </p:nvPr>
        </p:nvSpPr>
        <p:spPr>
          <a:xfrm>
            <a:off x="3873500" y="3966845"/>
            <a:ext cx="4467860" cy="460375"/>
          </a:xfrm>
          <a:prstGeom prst="rect">
            <a:avLst/>
          </a:prstGeom>
          <a:noFill/>
        </p:spPr>
        <p:txBody>
          <a:bodyPr wrap="none" rtlCol="0">
            <a:spAutoFit/>
          </a:bodyPr>
          <a:lstStyle/>
          <a:p>
            <a:pPr algn="l"/>
            <a:r>
              <a:rPr lang="en-US" altLang="zh-CN" sz="2400" b="1" smtClean="0">
                <a:solidFill>
                  <a:srgbClr val="FF0000"/>
                </a:solidFill>
                <a:latin typeface="楷体" panose="02010609060101010101" charset="-122"/>
                <a:ea typeface="楷体" panose="02010609060101010101" charset="-122"/>
                <a:cs typeface="楷体" panose="02010609060101010101" charset="-122"/>
                <a:sym typeface="+mn-ea"/>
              </a:rPr>
              <a:t>《</a:t>
            </a:r>
            <a:r>
              <a:rPr lang="zh-CN" altLang="en-US" sz="2400" b="1" smtClean="0">
                <a:solidFill>
                  <a:srgbClr val="FF0000"/>
                </a:solidFill>
                <a:latin typeface="楷体" panose="02010609060101010101" charset="-122"/>
                <a:ea typeface="楷体" panose="02010609060101010101" charset="-122"/>
                <a:cs typeface="楷体" panose="02010609060101010101" charset="-122"/>
                <a:sym typeface="+mn-ea"/>
              </a:rPr>
              <a:t>呐喊</a:t>
            </a:r>
            <a:r>
              <a:rPr lang="en-US" altLang="zh-CN" sz="2400" b="1" smtClean="0">
                <a:solidFill>
                  <a:srgbClr val="FF0000"/>
                </a:solidFill>
                <a:latin typeface="楷体" panose="02010609060101010101" charset="-122"/>
                <a:ea typeface="楷体" panose="02010609060101010101" charset="-122"/>
                <a:cs typeface="楷体" panose="02010609060101010101" charset="-122"/>
                <a:sym typeface="+mn-ea"/>
              </a:rPr>
              <a:t>》《</a:t>
            </a:r>
            <a:r>
              <a:rPr lang="zh-CN" altLang="en-US" sz="2400" b="1" smtClean="0">
                <a:solidFill>
                  <a:srgbClr val="FF0000"/>
                </a:solidFill>
                <a:latin typeface="楷体" panose="02010609060101010101" charset="-122"/>
                <a:ea typeface="楷体" panose="02010609060101010101" charset="-122"/>
                <a:cs typeface="楷体" panose="02010609060101010101" charset="-122"/>
                <a:sym typeface="+mn-ea"/>
              </a:rPr>
              <a:t>彷徨</a:t>
            </a:r>
            <a:r>
              <a:rPr lang="en-US" altLang="zh-CN" sz="2400" b="1" smtClean="0">
                <a:solidFill>
                  <a:srgbClr val="FF0000"/>
                </a:solidFill>
                <a:latin typeface="楷体" panose="02010609060101010101" charset="-122"/>
                <a:ea typeface="楷体" panose="02010609060101010101" charset="-122"/>
                <a:cs typeface="楷体" panose="02010609060101010101" charset="-122"/>
                <a:sym typeface="+mn-ea"/>
              </a:rPr>
              <a:t>》《</a:t>
            </a:r>
            <a:r>
              <a:rPr lang="zh-CN" altLang="en-US" sz="2400" b="1" smtClean="0">
                <a:solidFill>
                  <a:srgbClr val="FF0000"/>
                </a:solidFill>
                <a:latin typeface="楷体" panose="02010609060101010101" charset="-122"/>
                <a:ea typeface="楷体" panose="02010609060101010101" charset="-122"/>
                <a:cs typeface="楷体" panose="02010609060101010101" charset="-122"/>
                <a:sym typeface="+mn-ea"/>
              </a:rPr>
              <a:t>故事新编</a:t>
            </a:r>
            <a:r>
              <a:rPr lang="en-US" altLang="zh-CN" sz="2400" b="1" smtClean="0">
                <a:solidFill>
                  <a:srgbClr val="FF0000"/>
                </a:solidFill>
                <a:latin typeface="楷体" panose="02010609060101010101" charset="-122"/>
                <a:ea typeface="楷体" panose="02010609060101010101" charset="-122"/>
                <a:cs typeface="楷体" panose="02010609060101010101" charset="-122"/>
                <a:sym typeface="+mn-ea"/>
              </a:rPr>
              <a:t>》</a:t>
            </a:r>
            <a:endParaRPr lang="zh-CN" altLang="en-US" sz="2400" b="1" smtClean="0">
              <a:solidFill>
                <a:srgbClr val="FF0000"/>
              </a:solidFill>
              <a:latin typeface="楷体" panose="02010609060101010101" charset="-122"/>
              <a:ea typeface="楷体" panose="02010609060101010101" charset="-122"/>
              <a:cs typeface="楷体" panose="02010609060101010101" charset="-122"/>
              <a:sym typeface="+mn-ea"/>
            </a:endParaRPr>
          </a:p>
        </p:txBody>
      </p:sp>
      <p:sp>
        <p:nvSpPr>
          <p:cNvPr id="11" name="文本框 10"/>
          <p:cNvSpPr txBox="1"/>
          <p:nvPr>
            <p:custDataLst>
              <p:tags r:id="rId13"/>
            </p:custDataLst>
          </p:nvPr>
        </p:nvSpPr>
        <p:spPr>
          <a:xfrm>
            <a:off x="3953510" y="4427220"/>
            <a:ext cx="2019300" cy="460375"/>
          </a:xfrm>
          <a:prstGeom prst="rect">
            <a:avLst/>
          </a:prstGeom>
          <a:noFill/>
        </p:spPr>
        <p:txBody>
          <a:bodyPr wrap="none" rtlCol="0">
            <a:spAutoFit/>
          </a:bodyPr>
          <a:lstStyle/>
          <a:p>
            <a:pPr algn="l"/>
            <a:r>
              <a:rPr lang="en-US" altLang="zh-CN" sz="2400" b="1" smtClean="0">
                <a:solidFill>
                  <a:srgbClr val="FF0000"/>
                </a:solidFill>
                <a:latin typeface="楷体" panose="02010609060101010101" charset="-122"/>
                <a:ea typeface="楷体" panose="02010609060101010101" charset="-122"/>
                <a:cs typeface="楷体" panose="02010609060101010101" charset="-122"/>
                <a:sym typeface="+mn-ea"/>
              </a:rPr>
              <a:t>《</a:t>
            </a:r>
            <a:r>
              <a:rPr lang="zh-CN" altLang="en-US" sz="2400" b="1" smtClean="0">
                <a:solidFill>
                  <a:srgbClr val="FF0000"/>
                </a:solidFill>
                <a:latin typeface="楷体" panose="02010609060101010101" charset="-122"/>
                <a:ea typeface="楷体" panose="02010609060101010101" charset="-122"/>
                <a:cs typeface="楷体" panose="02010609060101010101" charset="-122"/>
                <a:sym typeface="+mn-ea"/>
              </a:rPr>
              <a:t>朝花夕拾</a:t>
            </a:r>
            <a:r>
              <a:rPr lang="en-US" altLang="zh-CN" sz="2400" b="1" smtClean="0">
                <a:solidFill>
                  <a:srgbClr val="FF0000"/>
                </a:solidFill>
                <a:latin typeface="楷体" panose="02010609060101010101" charset="-122"/>
                <a:ea typeface="楷体" panose="02010609060101010101" charset="-122"/>
                <a:cs typeface="楷体" panose="02010609060101010101" charset="-122"/>
                <a:sym typeface="+mn-ea"/>
              </a:rPr>
              <a:t>》</a:t>
            </a:r>
            <a:endParaRPr lang="zh-CN" altLang="en-US" sz="2400" b="1" smtClean="0">
              <a:solidFill>
                <a:srgbClr val="FF0000"/>
              </a:solidFill>
              <a:latin typeface="楷体" panose="02010609060101010101" charset="-122"/>
              <a:ea typeface="楷体" panose="02010609060101010101" charset="-122"/>
              <a:cs typeface="楷体" panose="02010609060101010101" charset="-122"/>
              <a:sym typeface="+mn-ea"/>
            </a:endParaRPr>
          </a:p>
        </p:txBody>
      </p:sp>
      <p:sp>
        <p:nvSpPr>
          <p:cNvPr id="12" name="文本框 11"/>
          <p:cNvSpPr txBox="1"/>
          <p:nvPr>
            <p:custDataLst>
              <p:tags r:id="rId14"/>
            </p:custDataLst>
          </p:nvPr>
        </p:nvSpPr>
        <p:spPr>
          <a:xfrm>
            <a:off x="4106545" y="4815205"/>
            <a:ext cx="1407160" cy="460375"/>
          </a:xfrm>
          <a:prstGeom prst="rect">
            <a:avLst/>
          </a:prstGeom>
          <a:noFill/>
        </p:spPr>
        <p:txBody>
          <a:bodyPr wrap="none" rtlCol="0">
            <a:spAutoFit/>
          </a:bodyPr>
          <a:lstStyle/>
          <a:p>
            <a:pPr algn="l"/>
            <a:r>
              <a:rPr lang="en-US" altLang="zh-CN" sz="2400" b="1" smtClean="0">
                <a:solidFill>
                  <a:srgbClr val="FF0000"/>
                </a:solidFill>
                <a:latin typeface="楷体" panose="02010609060101010101" charset="-122"/>
                <a:ea typeface="楷体" panose="02010609060101010101" charset="-122"/>
                <a:cs typeface="楷体" panose="02010609060101010101" charset="-122"/>
                <a:sym typeface="+mn-ea"/>
              </a:rPr>
              <a:t>《</a:t>
            </a:r>
            <a:r>
              <a:rPr lang="zh-CN" altLang="en-US" sz="2400" b="1" smtClean="0">
                <a:solidFill>
                  <a:srgbClr val="FF0000"/>
                </a:solidFill>
                <a:latin typeface="楷体" panose="02010609060101010101" charset="-122"/>
                <a:ea typeface="楷体" panose="02010609060101010101" charset="-122"/>
                <a:cs typeface="楷体" panose="02010609060101010101" charset="-122"/>
                <a:sym typeface="+mn-ea"/>
              </a:rPr>
              <a:t>野草</a:t>
            </a:r>
            <a:r>
              <a:rPr lang="en-US" altLang="zh-CN" sz="2400" b="1" smtClean="0">
                <a:solidFill>
                  <a:srgbClr val="FF0000"/>
                </a:solidFill>
                <a:latin typeface="楷体" panose="02010609060101010101" charset="-122"/>
                <a:ea typeface="楷体" panose="02010609060101010101" charset="-122"/>
                <a:cs typeface="楷体" panose="02010609060101010101" charset="-122"/>
                <a:sym typeface="+mn-ea"/>
              </a:rPr>
              <a:t>》</a:t>
            </a:r>
            <a:endParaRPr lang="zh-CN" altLang="en-US" sz="2400" b="1" smtClean="0">
              <a:solidFill>
                <a:srgbClr val="FF0000"/>
              </a:solidFill>
              <a:latin typeface="楷体" panose="02010609060101010101" charset="-122"/>
              <a:ea typeface="楷体" panose="02010609060101010101" charset="-122"/>
              <a:cs typeface="楷体" panose="02010609060101010101" charset="-122"/>
              <a:sym typeface="+mn-ea"/>
            </a:endParaRPr>
          </a:p>
        </p:txBody>
      </p:sp>
      <p:sp>
        <p:nvSpPr>
          <p:cNvPr id="13" name="文本框 12"/>
          <p:cNvSpPr txBox="1"/>
          <p:nvPr>
            <p:custDataLst>
              <p:tags r:id="rId15"/>
            </p:custDataLst>
          </p:nvPr>
        </p:nvSpPr>
        <p:spPr>
          <a:xfrm>
            <a:off x="3580130" y="5133975"/>
            <a:ext cx="4467860" cy="460375"/>
          </a:xfrm>
          <a:prstGeom prst="rect">
            <a:avLst/>
          </a:prstGeom>
          <a:noFill/>
        </p:spPr>
        <p:txBody>
          <a:bodyPr wrap="none" rtlCol="0">
            <a:spAutoFit/>
          </a:bodyPr>
          <a:lstStyle/>
          <a:p>
            <a:pPr algn="l"/>
            <a:r>
              <a:rPr lang="en-US" altLang="zh-CN" sz="2400" b="1" smtClean="0">
                <a:solidFill>
                  <a:srgbClr val="FF0000"/>
                </a:solidFill>
                <a:latin typeface="楷体" panose="02010609060101010101" charset="-122"/>
                <a:ea typeface="楷体" panose="02010609060101010101" charset="-122"/>
                <a:cs typeface="楷体" panose="02010609060101010101" charset="-122"/>
                <a:sym typeface="+mn-ea"/>
              </a:rPr>
              <a:t>《</a:t>
            </a:r>
            <a:r>
              <a:rPr lang="zh-CN" altLang="en-US" sz="2400" b="1" smtClean="0">
                <a:solidFill>
                  <a:srgbClr val="FF0000"/>
                </a:solidFill>
                <a:latin typeface="楷体" panose="02010609060101010101" charset="-122"/>
                <a:ea typeface="楷体" panose="02010609060101010101" charset="-122"/>
                <a:cs typeface="楷体" panose="02010609060101010101" charset="-122"/>
                <a:sym typeface="+mn-ea"/>
              </a:rPr>
              <a:t>坟</a:t>
            </a:r>
            <a:r>
              <a:rPr lang="en-US" altLang="zh-CN" sz="2400" b="1" smtClean="0">
                <a:solidFill>
                  <a:srgbClr val="FF0000"/>
                </a:solidFill>
                <a:latin typeface="楷体" panose="02010609060101010101" charset="-122"/>
                <a:ea typeface="楷体" panose="02010609060101010101" charset="-122"/>
                <a:cs typeface="楷体" panose="02010609060101010101" charset="-122"/>
                <a:sym typeface="+mn-ea"/>
              </a:rPr>
              <a:t>》《</a:t>
            </a:r>
            <a:r>
              <a:rPr lang="zh-CN" altLang="en-US" sz="2400" b="1" smtClean="0">
                <a:solidFill>
                  <a:srgbClr val="FF0000"/>
                </a:solidFill>
                <a:latin typeface="楷体" panose="02010609060101010101" charset="-122"/>
                <a:ea typeface="楷体" panose="02010609060101010101" charset="-122"/>
                <a:cs typeface="楷体" panose="02010609060101010101" charset="-122"/>
                <a:sym typeface="+mn-ea"/>
              </a:rPr>
              <a:t>热风</a:t>
            </a:r>
            <a:r>
              <a:rPr lang="en-US" altLang="zh-CN" sz="2400" b="1" smtClean="0">
                <a:solidFill>
                  <a:srgbClr val="FF0000"/>
                </a:solidFill>
                <a:latin typeface="楷体" panose="02010609060101010101" charset="-122"/>
                <a:ea typeface="楷体" panose="02010609060101010101" charset="-122"/>
                <a:cs typeface="楷体" panose="02010609060101010101" charset="-122"/>
                <a:sym typeface="+mn-ea"/>
              </a:rPr>
              <a:t>》《</a:t>
            </a:r>
            <a:r>
              <a:rPr lang="zh-CN" altLang="en-US" sz="2400" b="1" smtClean="0">
                <a:solidFill>
                  <a:srgbClr val="FF0000"/>
                </a:solidFill>
                <a:latin typeface="楷体" panose="02010609060101010101" charset="-122"/>
                <a:ea typeface="楷体" panose="02010609060101010101" charset="-122"/>
                <a:cs typeface="楷体" panose="02010609060101010101" charset="-122"/>
                <a:sym typeface="+mn-ea"/>
              </a:rPr>
              <a:t>且介亭杂文</a:t>
            </a:r>
            <a:r>
              <a:rPr lang="en-US" altLang="zh-CN" sz="2400" b="1" smtClean="0">
                <a:solidFill>
                  <a:srgbClr val="FF0000"/>
                </a:solidFill>
                <a:latin typeface="楷体" panose="02010609060101010101" charset="-122"/>
                <a:ea typeface="楷体" panose="02010609060101010101" charset="-122"/>
                <a:cs typeface="楷体" panose="02010609060101010101" charset="-122"/>
                <a:sym typeface="+mn-ea"/>
              </a:rPr>
              <a:t>》</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down)">
                                      <p:cBhvr>
                                        <p:cTn id="15" dur="500"/>
                                        <p:tgtEl>
                                          <p:spTgt spid="8"/>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blinds(horizontal)">
                                      <p:cBhvr>
                                        <p:cTn id="20" dur="500"/>
                                        <p:tgtEl>
                                          <p:spTgt spid="9"/>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afterGroup">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fill="hold"/>
                                        <p:tgtEl>
                                          <p:spTgt spid="11"/>
                                        </p:tgtEl>
                                        <p:attrNameLst>
                                          <p:attrName>ppt_x</p:attrName>
                                        </p:attrNameLst>
                                      </p:cBhvr>
                                      <p:tavLst>
                                        <p:tav tm="0">
                                          <p:val>
                                            <p:strVal val="#ppt_x"/>
                                          </p:val>
                                        </p:tav>
                                        <p:tav tm="100000">
                                          <p:val>
                                            <p:strVal val="#ppt_x"/>
                                          </p:val>
                                        </p:tav>
                                      </p:tavLst>
                                    </p:anim>
                                    <p:anim calcmode="lin" valueType="num">
                                      <p:cBhvr additive="base">
                                        <p:cTn id="3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nodeType="afterGroup">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blinds(horizontal)">
                                      <p:cBhvr>
                                        <p:cTn id="35" dur="500"/>
                                        <p:tgtEl>
                                          <p:spTgt spid="12"/>
                                        </p:tgtEl>
                                      </p:cBhvr>
                                    </p:animEffect>
                                  </p:childTnLst>
                                </p:cTn>
                              </p:par>
                            </p:childTnLst>
                          </p:cTn>
                        </p:par>
                      </p:childTnLst>
                    </p:cTn>
                  </p:par>
                  <p:par>
                    <p:cTn id="36" fill="hold" nodeType="clickPar">
                      <p:stCondLst>
                        <p:cond delay="indefinite"/>
                      </p:stCondLst>
                      <p:childTnLst>
                        <p:par>
                          <p:cTn id="37" fill="hold" nodeType="afterGroup">
                            <p:stCondLst>
                              <p:cond delay="0"/>
                            </p:stCondLst>
                            <p:childTnLst>
                              <p:par>
                                <p:cTn id="38" presetID="4" presetClass="entr" presetSubtype="16" fill="hold" grpId="0" nodeType="click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box(in)">
                                      <p:cBhvr>
                                        <p:cTn id="40"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8" grpId="0"/>
      <p:bldP spid="9" grpId="0"/>
      <p:bldP spid="10" grpId="0"/>
      <p:bldP spid="11" grpId="0"/>
      <p:bldP spid="12" grpId="0"/>
      <p:bldP spid="13"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290" name="矩形 4"/>
          <p:cNvSpPr/>
          <p:nvPr>
            <p:custDataLst>
              <p:tags r:id="rId3"/>
            </p:custDataLst>
          </p:nvPr>
        </p:nvSpPr>
        <p:spPr>
          <a:xfrm>
            <a:off x="1416685" y="3192145"/>
            <a:ext cx="9156065" cy="1660525"/>
          </a:xfrm>
          <a:prstGeom prst="rect">
            <a:avLst/>
          </a:prstGeom>
          <a:noFill/>
          <a:ln w="9525">
            <a:noFill/>
          </a:ln>
        </p:spPr>
        <p:txBody>
          <a:bodyPr wrap="square" lIns="91440" tIns="45720" rIns="91440" bIns="45720">
            <a:spAutoFit/>
          </a:bodyPr>
          <a:lstStyle/>
          <a:p>
            <a:pPr indent="812800" algn="just" defTabSz="342900" fontAlgn="auto">
              <a:lnSpc>
                <a:spcPct val="150000"/>
              </a:lnSpc>
              <a:tabLst>
                <a:tab pos="333375"/>
              </a:tabLst>
            </a:pPr>
            <a:r>
              <a:rPr lang="zh-CN" altLang="en-US" sz="3600" b="1">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学习目标</a:t>
            </a:r>
            <a:r>
              <a:rPr lang="en-US" altLang="zh-CN" sz="3600" b="1">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a:t>
            </a:r>
            <a:r>
              <a:rPr lang="zh-CN" sz="3200" b="1">
                <a:solidFill>
                  <a:schemeClr val="tx1"/>
                </a:solidFill>
                <a:effectLst>
                  <a:outerShdw blurRad="38100" dist="19050" dir="2700000" algn="tl" rotWithShape="0">
                    <a:schemeClr val="dk1">
                      <a:alpha val="40000"/>
                    </a:schemeClr>
                  </a:outerShdw>
                </a:effectLst>
                <a:latin typeface="黑体" panose="02010609060101010101" pitchFamily="2" charset="-122"/>
                <a:ea typeface="黑体" panose="02010609060101010101" pitchFamily="2" charset="-122"/>
                <a:cs typeface="黑体" panose="02010609060101010101" pitchFamily="2" charset="-122"/>
                <a:sym typeface="+mn-ea"/>
              </a:rPr>
              <a:t>熟读课文，用小标题的形式把握课文的主要内容，理清文章脉络。</a:t>
            </a:r>
            <a:endParaRPr lang="zh-CN" altLang="zh-CN" sz="3200" b="1">
              <a:solidFill>
                <a:schemeClr val="tx1"/>
              </a:solidFill>
              <a:effectLst>
                <a:outerShdw blurRad="38100" dist="19050" dir="2700000" algn="tl" rotWithShape="0">
                  <a:schemeClr val="dk1">
                    <a:alpha val="40000"/>
                  </a:schemeClr>
                </a:outerShdw>
              </a:effectLst>
              <a:latin typeface="黑体" panose="02010609060101010101" pitchFamily="2" charset="-122"/>
              <a:ea typeface="黑体" panose="02010609060101010101" pitchFamily="2" charset="-122"/>
              <a:cs typeface="黑体" panose="02010609060101010101" pitchFamily="2" charset="-122"/>
            </a:endParaRPr>
          </a:p>
        </p:txBody>
      </p:sp>
      <p:sp>
        <p:nvSpPr>
          <p:cNvPr id="2" name="文本框 1"/>
          <p:cNvSpPr txBox="1"/>
          <p:nvPr>
            <p:custDataLst>
              <p:tags r:id="rId4"/>
            </p:custDataLst>
          </p:nvPr>
        </p:nvSpPr>
        <p:spPr>
          <a:xfrm>
            <a:off x="2510790" y="2048510"/>
            <a:ext cx="7311390" cy="706755"/>
          </a:xfrm>
          <a:prstGeom prst="rect">
            <a:avLst/>
          </a:prstGeom>
          <a:noFill/>
        </p:spPr>
        <p:txBody>
          <a:bodyPr wrap="square" rtlCol="0">
            <a:spAutoFit/>
            <a:scene3d>
              <a:camera prst="orthographicFront"/>
              <a:lightRig rig="threePt" dir="t"/>
            </a:scene3d>
          </a:bodyPr>
          <a:lstStyle/>
          <a:p>
            <a:r>
              <a:rPr lang="zh-CN" altLang="en-US" sz="4000" b="1">
                <a:solidFill>
                  <a:schemeClr val="tx1"/>
                </a:solidFill>
                <a:effectLst>
                  <a:outerShdw blurRad="38100" dist="19050" dir="2700000" algn="tl" rotWithShape="0">
                    <a:schemeClr val="dk1">
                      <a:alpha val="40000"/>
                    </a:schemeClr>
                  </a:outerShdw>
                </a:effectLst>
              </a:rPr>
              <a:t>模块一：初读课文知内容</a:t>
            </a:r>
            <a:endParaRPr lang="zh-CN" altLang="en-US" sz="4000" b="1">
              <a:solidFill>
                <a:schemeClr val="tx1"/>
              </a:solidFill>
              <a:effectLst>
                <a:outerShdw blurRad="38100" dist="19050" dir="2700000" algn="tl" rotWithShape="0">
                  <a:schemeClr val="dk1">
                    <a:alpha val="40000"/>
                  </a:schemeClr>
                </a:outerShdw>
              </a:effectLst>
            </a:endParaRPr>
          </a:p>
        </p:txBody>
      </p:sp>
    </p:spTree>
  </p:cSld>
  <p:clrMapOvr>
    <a:masterClrMapping/>
  </p:clrMapOvr>
  <mc:AlternateContent>
    <mc:Choice xmlns:p14="http://schemas.microsoft.com/office/powerpoint/2010/main" Requires="p14">
      <p:transition spd="slow">
        <p14:prism isContent="1"/>
      </p:transition>
    </mc:Choice>
    <mc:Fallback>
      <p:transition spd="slow">
        <p:fade/>
      </p:transition>
    </mc:Fallback>
  </mc:AlternateConten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6" name="文本框 5"/>
          <p:cNvSpPr txBox="1"/>
          <p:nvPr>
            <p:custDataLst>
              <p:tags r:id="rId4"/>
            </p:custDataLst>
          </p:nvPr>
        </p:nvSpPr>
        <p:spPr>
          <a:xfrm>
            <a:off x="382905" y="967105"/>
            <a:ext cx="11429365" cy="583565"/>
          </a:xfrm>
          <a:prstGeom prst="rect">
            <a:avLst/>
          </a:prstGeom>
          <a:noFill/>
        </p:spPr>
        <p:txBody>
          <a:bodyPr wrap="square" lIns="91440" tIns="45720" rIns="91440" bIns="45720">
            <a:spAutoFit/>
            <a:scene3d>
              <a:camera prst="orthographicFront"/>
              <a:lightRig rig="threePt" dir="t"/>
            </a:scene3d>
          </a:bodyPr>
          <a:lstStyle/>
          <a:p>
            <a:pPr indent="0">
              <a:spcBef>
                <a:spcPts val="1800"/>
              </a:spcBef>
              <a:buFont typeface="Arial" panose="020b0604020202020204" pitchFamily="34" charset="0"/>
              <a:buNone/>
              <a:defRPr/>
            </a:pPr>
            <a:r>
              <a:rPr lang="zh-CN" altLang="en-US" sz="3200" b="1">
                <a:solidFill>
                  <a:schemeClr val="tx1"/>
                </a:solidFill>
                <a:effectLst>
                  <a:outerShdw blurRad="38100" dist="19050" dir="2700000" algn="tl" rotWithShape="0">
                    <a:schemeClr val="dk1">
                      <a:alpha val="40000"/>
                    </a:schemeClr>
                  </a:outerShdw>
                </a:effectLst>
                <a:latin typeface="楷体_GB2312" panose="02010609030101010101" pitchFamily="49" charset="-122"/>
                <a:ea typeface="楷体_GB2312" panose="02010609030101010101" pitchFamily="49" charset="-122"/>
              </a:rPr>
              <a:t>自由朗读课文，边读边想，课文写了伯父鲁迅先生的那几件事？ </a:t>
            </a:r>
            <a:endParaRPr lang="zh-CN" altLang="en-US" sz="3200" b="1">
              <a:solidFill>
                <a:schemeClr val="tx1"/>
              </a:solidFill>
              <a:effectLst>
                <a:outerShdw blurRad="38100" dist="19050" dir="2700000" algn="tl" rotWithShape="0">
                  <a:schemeClr val="dk1">
                    <a:alpha val="40000"/>
                  </a:schemeClr>
                </a:outerShdw>
              </a:effectLst>
              <a:latin typeface="楷体_GB2312" panose="02010609030101010101" pitchFamily="49" charset="-122"/>
              <a:ea typeface="楷体_GB2312" panose="02010609030101010101" pitchFamily="49" charset="-122"/>
            </a:endParaRPr>
          </a:p>
        </p:txBody>
      </p:sp>
      <p:pic>
        <p:nvPicPr>
          <p:cNvPr id="2" name="图片 1" descr="通用的"/>
          <p:cNvPicPr>
            <a:picLocks noChangeAspect="1"/>
          </p:cNvPicPr>
          <p:nvPr>
            <p:custDataLst>
              <p:tags r:id="rId6"/>
            </p:custDataLst>
          </p:nvPr>
        </p:nvPicPr>
        <p:blipFill>
          <a:blip r:embed="rId5"/>
          <a:stretch>
            <a:fillRect/>
          </a:stretch>
        </p:blipFill>
        <p:spPr>
          <a:xfrm>
            <a:off x="0" y="83185"/>
            <a:ext cx="2742173" cy="768005"/>
          </a:xfrm>
          <a:prstGeom prst="rect">
            <a:avLst/>
          </a:prstGeom>
        </p:spPr>
      </p:pic>
      <p:sp>
        <p:nvSpPr>
          <p:cNvPr id="3" name="文本框 2"/>
          <p:cNvSpPr txBox="1"/>
          <p:nvPr>
            <p:custDataLst>
              <p:tags r:id="rId7"/>
            </p:custDataLst>
          </p:nvPr>
        </p:nvSpPr>
        <p:spPr>
          <a:xfrm>
            <a:off x="478578" y="175472"/>
            <a:ext cx="1996440" cy="583565"/>
          </a:xfrm>
          <a:prstGeom prst="rect">
            <a:avLst/>
          </a:prstGeom>
          <a:noFill/>
        </p:spPr>
        <p:txBody>
          <a:bodyPr wrap="square" rtlCol="0">
            <a:spAutoFit/>
          </a:bodyPr>
          <a:lstStyle/>
          <a:p>
            <a:r>
              <a:rPr lang="zh-CN" altLang="en-US" sz="3200" b="1"/>
              <a:t>整体感知</a:t>
            </a:r>
            <a:endParaRPr lang="zh-CN" altLang="en-US" sz="3200" b="1"/>
          </a:p>
        </p:txBody>
      </p:sp>
      <p:sp>
        <p:nvSpPr>
          <p:cNvPr id="4" name="文本框 3"/>
          <p:cNvSpPr txBox="1"/>
          <p:nvPr>
            <p:custDataLst>
              <p:tags r:id="rId8"/>
            </p:custDataLst>
          </p:nvPr>
        </p:nvSpPr>
        <p:spPr>
          <a:xfrm>
            <a:off x="478790" y="1550670"/>
            <a:ext cx="10828020" cy="730885"/>
          </a:xfrm>
          <a:prstGeom prst="rect">
            <a:avLst/>
          </a:prstGeom>
          <a:noFill/>
        </p:spPr>
        <p:txBody>
          <a:bodyPr wrap="square" rtlCol="0">
            <a:spAutoFit/>
          </a:bodyPr>
          <a:lstStyle/>
          <a:p>
            <a:pPr>
              <a:lnSpc>
                <a:spcPct val="130000"/>
              </a:lnSpc>
              <a:spcBef>
                <a:spcPts val="600"/>
              </a:spcBef>
              <a:defRPr/>
            </a:pPr>
            <a:r>
              <a:rPr lang="zh-CN" altLang="en-US" sz="3200" b="1">
                <a:solidFill>
                  <a:srgbClr val="0000FF"/>
                </a:solidFill>
                <a:latin typeface="黑体" panose="02010609060101010101" pitchFamily="2" charset="-122"/>
                <a:ea typeface="黑体" panose="02010609060101010101" pitchFamily="2" charset="-122"/>
              </a:rPr>
              <a:t>（理清文章脉络的方法：提取关键词，拟定小标题）</a:t>
            </a:r>
            <a:endParaRPr lang="zh-CN" altLang="en-US" sz="3200" b="1">
              <a:solidFill>
                <a:srgbClr val="0000FF"/>
              </a:solidFill>
              <a:latin typeface="黑体" panose="02010609060101010101" pitchFamily="2" charset="-122"/>
              <a:ea typeface="黑体" panose="02010609060101010101" pitchFamily="2" charset="-122"/>
            </a:endParaRPr>
          </a:p>
        </p:txBody>
      </p:sp>
      <p:sp>
        <p:nvSpPr>
          <p:cNvPr id="73732" name="文本框 1"/>
          <p:cNvSpPr txBox="1"/>
          <p:nvPr>
            <p:custDataLst>
              <p:tags r:id="rId9"/>
            </p:custDataLst>
          </p:nvPr>
        </p:nvSpPr>
        <p:spPr>
          <a:xfrm>
            <a:off x="8999855" y="2489835"/>
            <a:ext cx="3093085" cy="3969385"/>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r>
              <a:rPr lang="zh-CN" altLang="en-US" sz="2800" b="1">
                <a:solidFill>
                  <a:schemeClr val="accent6">
                    <a:lumMod val="75000"/>
                  </a:schemeClr>
                </a:solidFill>
                <a:effectLst>
                  <a:outerShdw blurRad="38100" dist="25400" dir="5400000" algn="ctr" rotWithShape="0">
                    <a:srgbClr val="6E747A">
                      <a:alpha val="43000"/>
                    </a:srgbClr>
                  </a:outerShdw>
                </a:effectLst>
                <a:latin typeface="楷体" panose="02010609060101010101" charset="-122"/>
                <a:ea typeface="楷体" panose="02010609060101010101" charset="-122"/>
                <a:sym typeface="+mn-ea"/>
              </a:rPr>
              <a:t>小标题要求</a:t>
            </a:r>
            <a:r>
              <a:rPr lang="zh-CN" altLang="en-US" sz="2800" b="1">
                <a:solidFill>
                  <a:schemeClr val="accent3">
                    <a:lumMod val="50000"/>
                  </a:schemeClr>
                </a:solidFill>
                <a:effectLst>
                  <a:outerShdw blurRad="38100" dist="25400" dir="5400000" algn="ctr" rotWithShape="0">
                    <a:srgbClr val="6E747A">
                      <a:alpha val="43000"/>
                    </a:srgbClr>
                  </a:outerShdw>
                </a:effectLst>
                <a:latin typeface="楷体" panose="02010609060101010101" charset="-122"/>
                <a:ea typeface="楷体" panose="02010609060101010101" charset="-122"/>
                <a:sym typeface="+mn-ea"/>
              </a:rPr>
              <a:t>字数相同，结构相仿。</a:t>
            </a:r>
            <a:endParaRPr lang="zh-CN" altLang="en-US" sz="2800" b="1">
              <a:solidFill>
                <a:schemeClr val="accent3">
                  <a:lumMod val="50000"/>
                </a:schemeClr>
              </a:solidFill>
              <a:effectLst>
                <a:outerShdw blurRad="38100" dist="25400" dir="5400000" algn="ctr" rotWithShape="0">
                  <a:srgbClr val="6E747A">
                    <a:alpha val="43000"/>
                  </a:srgbClr>
                </a:outerShdw>
              </a:effectLst>
              <a:latin typeface="楷体" panose="02010609060101010101" charset="-122"/>
              <a:ea typeface="楷体" panose="02010609060101010101" charset="-122"/>
              <a:sym typeface="+mn-ea"/>
            </a:endParaRPr>
          </a:p>
          <a:p>
            <a:r>
              <a:rPr lang="zh-CN" altLang="en-US" sz="2800" b="1">
                <a:solidFill>
                  <a:schemeClr val="tx2">
                    <a:lumMod val="75000"/>
                    <a:lumOff val="25000"/>
                  </a:schemeClr>
                </a:solidFill>
                <a:effectLst>
                  <a:outerShdw blurRad="38100" dist="19050" dir="2700000" algn="tl" rotWithShape="0">
                    <a:schemeClr val="dk1">
                      <a:alpha val="40000"/>
                    </a:schemeClr>
                  </a:outerShdw>
                </a:effectLst>
                <a:latin typeface="楷体" panose="02010609060101010101" charset="-122"/>
                <a:ea typeface="楷体" panose="02010609060101010101" charset="-122"/>
                <a:sym typeface="+mn-ea"/>
              </a:rPr>
              <a:t>方法点拨：</a:t>
            </a:r>
            <a:endParaRPr lang="zh-CN" altLang="en-US" sz="2800" b="1">
              <a:solidFill>
                <a:schemeClr val="accent6">
                  <a:lumMod val="75000"/>
                </a:schemeClr>
              </a:solidFill>
              <a:effectLst>
                <a:outerShdw blurRad="38100" dist="25400" dir="5400000" algn="ctr" rotWithShape="0">
                  <a:srgbClr val="6E747A">
                    <a:alpha val="43000"/>
                  </a:srgbClr>
                </a:outerShdw>
              </a:effectLst>
              <a:latin typeface="楷体" panose="02010609060101010101" charset="-122"/>
              <a:ea typeface="楷体" panose="02010609060101010101" charset="-122"/>
            </a:endParaRPr>
          </a:p>
          <a:p>
            <a:r>
              <a:rPr lang="en-US" altLang="zh-CN" sz="2800" b="1">
                <a:solidFill>
                  <a:schemeClr val="accent6">
                    <a:lumMod val="75000"/>
                  </a:schemeClr>
                </a:solidFill>
                <a:effectLst>
                  <a:outerShdw blurRad="38100" dist="25400" dir="5400000" algn="ctr" rotWithShape="0">
                    <a:srgbClr val="6E747A">
                      <a:alpha val="43000"/>
                    </a:srgbClr>
                  </a:outerShdw>
                </a:effectLst>
                <a:latin typeface="楷体" panose="02010609060101010101" charset="-122"/>
                <a:ea typeface="楷体" panose="02010609060101010101" charset="-122"/>
              </a:rPr>
              <a:t>1</a:t>
            </a:r>
            <a:r>
              <a:rPr lang="zh-CN" altLang="en-US" sz="2800" b="1">
                <a:solidFill>
                  <a:schemeClr val="accent6">
                    <a:lumMod val="75000"/>
                  </a:schemeClr>
                </a:solidFill>
                <a:effectLst>
                  <a:outerShdw blurRad="38100" dist="25400" dir="5400000" algn="ctr" rotWithShape="0">
                    <a:srgbClr val="6E747A">
                      <a:alpha val="43000"/>
                    </a:srgbClr>
                  </a:outerShdw>
                </a:effectLst>
                <a:latin typeface="楷体" panose="02010609060101010101" charset="-122"/>
                <a:ea typeface="楷体" panose="02010609060101010101" charset="-122"/>
              </a:rPr>
              <a:t>、根据每部分大意，用最简短的句子或短语进行概括。</a:t>
            </a:r>
            <a:endParaRPr lang="zh-CN" altLang="en-US" sz="2800" b="1">
              <a:solidFill>
                <a:schemeClr val="accent6">
                  <a:lumMod val="75000"/>
                </a:schemeClr>
              </a:solidFill>
              <a:effectLst>
                <a:outerShdw blurRad="38100" dist="25400" dir="5400000" algn="ctr" rotWithShape="0">
                  <a:srgbClr val="6E747A">
                    <a:alpha val="43000"/>
                  </a:srgbClr>
                </a:outerShdw>
              </a:effectLst>
              <a:latin typeface="楷体" panose="02010609060101010101" charset="-122"/>
              <a:ea typeface="楷体" panose="02010609060101010101" charset="-122"/>
            </a:endParaRPr>
          </a:p>
          <a:p>
            <a:r>
              <a:rPr lang="en-US" altLang="zh-CN" sz="2800" b="1">
                <a:solidFill>
                  <a:schemeClr val="accent6">
                    <a:lumMod val="75000"/>
                  </a:schemeClr>
                </a:solidFill>
                <a:effectLst>
                  <a:outerShdw blurRad="38100" dist="25400" dir="5400000" algn="ctr" rotWithShape="0">
                    <a:srgbClr val="6E747A">
                      <a:alpha val="43000"/>
                    </a:srgbClr>
                  </a:outerShdw>
                </a:effectLst>
                <a:latin typeface="楷体" panose="02010609060101010101" charset="-122"/>
                <a:ea typeface="楷体" panose="02010609060101010101" charset="-122"/>
              </a:rPr>
              <a:t>2</a:t>
            </a:r>
            <a:r>
              <a:rPr lang="zh-CN" altLang="en-US" sz="2800" b="1">
                <a:solidFill>
                  <a:schemeClr val="accent6">
                    <a:lumMod val="75000"/>
                  </a:schemeClr>
                </a:solidFill>
                <a:effectLst>
                  <a:outerShdw blurRad="38100" dist="25400" dir="5400000" algn="ctr" rotWithShape="0">
                    <a:srgbClr val="6E747A">
                      <a:alpha val="43000"/>
                    </a:srgbClr>
                  </a:outerShdw>
                </a:effectLst>
                <a:latin typeface="楷体" panose="02010609060101010101" charset="-122"/>
                <a:ea typeface="楷体" panose="02010609060101010101" charset="-122"/>
              </a:rPr>
              <a:t>、从文中找出最合适的词句进行概括。</a:t>
            </a:r>
            <a:endParaRPr lang="zh-CN" altLang="en-US" sz="2800" b="1">
              <a:solidFill>
                <a:schemeClr val="accent6">
                  <a:lumMod val="75000"/>
                </a:schemeClr>
              </a:solidFill>
              <a:effectLst>
                <a:outerShdw blurRad="38100" dist="25400" dir="5400000" algn="ctr" rotWithShape="0">
                  <a:srgbClr val="6E747A">
                    <a:alpha val="43000"/>
                  </a:srgbClr>
                </a:outerShdw>
              </a:effectLst>
              <a:latin typeface="楷体" panose="02010609060101010101" charset="-122"/>
              <a:ea typeface="楷体" panose="02010609060101010101" charset="-122"/>
            </a:endParaRPr>
          </a:p>
        </p:txBody>
      </p:sp>
      <p:sp>
        <p:nvSpPr>
          <p:cNvPr id="7" name="文本框 6"/>
          <p:cNvSpPr txBox="1"/>
          <p:nvPr>
            <p:custDataLst>
              <p:tags r:id="rId10"/>
            </p:custDataLst>
          </p:nvPr>
        </p:nvSpPr>
        <p:spPr>
          <a:xfrm>
            <a:off x="6272530" y="2489835"/>
            <a:ext cx="2446655" cy="720980"/>
          </a:xfrm>
          <a:prstGeom prst="roundRect">
            <a:avLst/>
          </a:prstGeom>
        </p:spPr>
        <p:style>
          <a:lnRef idx="1">
            <a:schemeClr val="accent4"/>
          </a:lnRef>
          <a:fillRef idx="2">
            <a:schemeClr val="accent4"/>
          </a:fillRef>
          <a:effectRef idx="1">
            <a:schemeClr val="accent4"/>
          </a:effectRef>
          <a:fontRef idx="minor">
            <a:schemeClr val="dk1"/>
          </a:fontRef>
        </p:style>
        <p:txBody>
          <a:bodyPr wrap="square" rtlCol="0" anchor="t">
            <a:spAutoFit/>
          </a:bodyPr>
          <a:lstStyle/>
          <a:p>
            <a:pPr>
              <a:lnSpc>
                <a:spcPct val="150000"/>
              </a:lnSpc>
            </a:pPr>
            <a:r>
              <a:rPr sz="2400" b="1" spc="150" err="1">
                <a:solidFill>
                  <a:schemeClr val="tx1"/>
                </a:solidFill>
                <a:latin typeface="楷体" panose="02010609060101010101" charset="-122"/>
                <a:ea typeface="楷体" panose="02010609060101010101" charset="-122"/>
                <a:cs typeface="楷体" panose="02010609060101010101" charset="-122"/>
                <a:sym typeface="+mn-ea"/>
              </a:rPr>
              <a:t>自主思考3分钟</a:t>
            </a:r>
            <a:endParaRPr sz="2400" b="1" spc="150" err="1">
              <a:solidFill>
                <a:schemeClr val="tx1"/>
              </a:solidFill>
              <a:latin typeface="楷体" panose="02010609060101010101" charset="-122"/>
              <a:ea typeface="楷体" panose="02010609060101010101" charset="-122"/>
              <a:cs typeface="楷体" panose="02010609060101010101" charset="-122"/>
              <a:sym typeface="+mn-ea"/>
            </a:endParaRPr>
          </a:p>
        </p:txBody>
      </p:sp>
      <p:sp>
        <p:nvSpPr>
          <p:cNvPr id="19" name="文本框 18"/>
          <p:cNvSpPr txBox="1"/>
          <p:nvPr>
            <p:custDataLst>
              <p:tags r:id="rId11"/>
            </p:custDataLst>
          </p:nvPr>
        </p:nvSpPr>
        <p:spPr>
          <a:xfrm>
            <a:off x="382905" y="3489960"/>
            <a:ext cx="8529320" cy="3046095"/>
          </a:xfrm>
          <a:prstGeom prst="rect">
            <a:avLst/>
          </a:prstGeom>
          <a:solidFill>
            <a:schemeClr val="accent2">
              <a:lumMod val="20000"/>
              <a:lumOff val="80000"/>
            </a:schemeClr>
          </a:solidFill>
        </p:spPr>
        <p:style>
          <a:lnRef idx="2">
            <a:schemeClr val="accent1"/>
          </a:lnRef>
          <a:fillRef idx="1">
            <a:schemeClr val="lt1"/>
          </a:fillRef>
          <a:effectRef idx="0">
            <a:schemeClr val="accent1"/>
          </a:effectRef>
          <a:fontRef idx="minor">
            <a:schemeClr val="dk1"/>
          </a:fontRef>
        </p:style>
        <p:txBody>
          <a:bodyPr wrap="square">
            <a:spAutoFit/>
          </a:bodyPr>
          <a:lstStyle/>
          <a:p>
            <a:pPr marL="0" indent="0"/>
            <a:r>
              <a:rPr lang="zh-CN" sz="2400" b="1">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合作策略：坐庄法（时间：</a:t>
            </a:r>
            <a:r>
              <a:rPr lang="en-US" altLang="zh-CN" sz="2400" b="1">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3</a:t>
            </a:r>
            <a:r>
              <a:rPr lang="zh-CN" altLang="en-US" sz="2400" b="1">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分钟）</a:t>
            </a:r>
            <a:r>
              <a:rPr lang="zh-CN" sz="2400" b="1">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操作步骤：（1）组成4-6人小组，确定ABCD等角色；（2）每个成员都将独立思考后形成的答案写在纸上；（3）由A负责主持（坐庄），A邀请到某一成员时，该成员进行回答；（4）A在听取了所有成员的意见后，进行汇总，并对每一成员发言的优点进行赞美。
</a:t>
            </a:r>
            <a:endParaRPr lang="zh-CN" altLang="en-US" sz="2400" b="1">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73732"/>
                                        </p:tgtEl>
                                        <p:attrNameLst>
                                          <p:attrName>style.visibility</p:attrName>
                                        </p:attrNameLst>
                                      </p:cBhvr>
                                      <p:to>
                                        <p:strVal val="visible"/>
                                      </p:to>
                                    </p:set>
                                    <p:animEffect transition="in" filter="blinds(horizontal)">
                                      <p:cBhvr>
                                        <p:cTn id="13" dur="500"/>
                                        <p:tgtEl>
                                          <p:spTgt spid="73732"/>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childTnLst>
                                </p:cTn>
                              </p:par>
                            </p:childTnLst>
                          </p:cTn>
                        </p:par>
                      </p:childTnLst>
                    </p:cTn>
                  </p:par>
                  <p:par>
                    <p:cTn id="18" fill="hold" nodeType="clickPar">
                      <p:stCondLst>
                        <p:cond delay="indefinite"/>
                      </p:stCondLst>
                      <p:childTnLst>
                        <p:par>
                          <p:cTn id="19" fill="hold" nodeType="afterGroup">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2" grpId="0"/>
      <p:bldP spid="7" grpId="0"/>
      <p:bldP spid="19"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8435" name="TextBox 1"/>
          <p:cNvSpPr txBox="1">
            <a:spLocks noChangeArrowheads="1"/>
          </p:cNvSpPr>
          <p:nvPr>
            <p:custDataLst>
              <p:tags r:id="rId3"/>
            </p:custDataLst>
          </p:nvPr>
        </p:nvSpPr>
        <p:spPr bwMode="auto">
          <a:xfrm>
            <a:off x="242570" y="1170940"/>
            <a:ext cx="11568430"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3200" b="1">
                <a:ea typeface="黑体" panose="02010609060101010101" pitchFamily="2" charset="-122"/>
              </a:rPr>
              <a:t>     </a:t>
            </a:r>
            <a:r>
              <a:rPr lang="zh-CN" altLang="en-US" sz="3200" b="1">
                <a:ea typeface="黑体" panose="02010609060101010101" pitchFamily="2" charset="-122"/>
              </a:rPr>
              <a:t> </a:t>
            </a:r>
            <a:r>
              <a:rPr lang="zh-CN" altLang="en-US" sz="3200" b="1">
                <a:solidFill>
                  <a:srgbClr val="FF0000"/>
                </a:solidFill>
                <a:ea typeface="黑体" panose="02010609060101010101" pitchFamily="2" charset="-122"/>
              </a:rPr>
              <a:t>给每件事加个小标题。</a:t>
            </a:r>
            <a:endParaRPr lang="zh-CN" altLang="en-US" sz="3200" b="1">
              <a:solidFill>
                <a:srgbClr val="FF0000"/>
              </a:solidFill>
              <a:latin typeface="黑体" panose="02010609060101010101" pitchFamily="2" charset="-122"/>
              <a:ea typeface="黑体" panose="02010609060101010101" pitchFamily="2" charset="-122"/>
            </a:endParaRPr>
          </a:p>
        </p:txBody>
      </p:sp>
      <p:pic>
        <p:nvPicPr>
          <p:cNvPr id="2" name="图片 1" descr="通用的"/>
          <p:cNvPicPr>
            <a:picLocks noChangeAspect="1"/>
          </p:cNvPicPr>
          <p:nvPr>
            <p:custDataLst>
              <p:tags r:id="rId5"/>
            </p:custDataLst>
          </p:nvPr>
        </p:nvPicPr>
        <p:blipFill>
          <a:blip r:embed="rId4"/>
          <a:stretch>
            <a:fillRect/>
          </a:stretch>
        </p:blipFill>
        <p:spPr>
          <a:xfrm>
            <a:off x="242147" y="226695"/>
            <a:ext cx="2742173" cy="768005"/>
          </a:xfrm>
          <a:prstGeom prst="rect">
            <a:avLst/>
          </a:prstGeom>
        </p:spPr>
      </p:pic>
      <p:sp>
        <p:nvSpPr>
          <p:cNvPr id="3" name="文本框 2"/>
          <p:cNvSpPr txBox="1"/>
          <p:nvPr>
            <p:custDataLst>
              <p:tags r:id="rId6"/>
            </p:custDataLst>
          </p:nvPr>
        </p:nvSpPr>
        <p:spPr>
          <a:xfrm>
            <a:off x="722630" y="318982"/>
            <a:ext cx="2138680" cy="583565"/>
          </a:xfrm>
          <a:prstGeom prst="rect">
            <a:avLst/>
          </a:prstGeom>
          <a:noFill/>
        </p:spPr>
        <p:txBody>
          <a:bodyPr wrap="square" rtlCol="0">
            <a:spAutoFit/>
          </a:bodyPr>
          <a:lstStyle/>
          <a:p>
            <a:r>
              <a:rPr lang="zh-CN" altLang="en-US" sz="3200" b="1"/>
              <a:t>拟定标题</a:t>
            </a:r>
            <a:endParaRPr lang="zh-CN" altLang="en-US" sz="3200" b="1"/>
          </a:p>
        </p:txBody>
      </p:sp>
      <p:grpSp>
        <p:nvGrpSpPr>
          <p:cNvPr id="4" name="组合 3"/>
          <p:cNvGrpSpPr/>
          <p:nvPr>
            <p:custDataLst>
              <p:tags r:id="rId7"/>
            </p:custDataLst>
          </p:nvPr>
        </p:nvGrpSpPr>
        <p:grpSpPr>
          <a:xfrm>
            <a:off x="897256" y="4669791"/>
            <a:ext cx="4135967" cy="1388533"/>
            <a:chOff x="2713285" y="4009208"/>
            <a:chExt cx="2227194" cy="1040713"/>
          </a:xfrm>
        </p:grpSpPr>
        <p:sp>
          <p:nvSpPr>
            <p:cNvPr id="5" name="椭圆 4"/>
            <p:cNvSpPr/>
            <p:nvPr>
              <p:custDataLst>
                <p:tags r:id="rId8"/>
              </p:custDataLst>
            </p:nvPr>
          </p:nvSpPr>
          <p:spPr>
            <a:xfrm>
              <a:off x="2755458" y="4009208"/>
              <a:ext cx="1965037" cy="1040713"/>
            </a:xfrm>
            <a:prstGeom prst="ellipse">
              <a:avLst/>
            </a:prstGeom>
            <a:solidFill>
              <a:srgbClr val="FFFFFF"/>
            </a:solidFill>
            <a:ln>
              <a:noFill/>
            </a:ln>
          </p:spPr>
          <p:style>
            <a:lnRef idx="1">
              <a:schemeClr val="accent6"/>
            </a:lnRef>
            <a:fillRef idx="2">
              <a:schemeClr val="accent6"/>
            </a:fillRef>
            <a:effectRef idx="1">
              <a:schemeClr val="accent6"/>
            </a:effectRef>
            <a:fontRef idx="minor">
              <a:schemeClr val="dk1"/>
            </a:fontRef>
          </p:style>
          <p:txBody>
            <a:bodyPr anchor="ctr"/>
            <a:lstStyle/>
            <a:p>
              <a:pPr algn="ctr" eaLnBrk="0" hangingPunct="0">
                <a:buFontTx/>
                <a:buNone/>
                <a:defRPr/>
              </a:pPr>
              <a:endParaRPr lang="zh-CN" altLang="en-US" sz="4265" b="1">
                <a:solidFill>
                  <a:srgbClr val="0000FF"/>
                </a:solidFill>
                <a:latin typeface="宋体" panose="02010600030101010101" pitchFamily="2" charset="-122"/>
              </a:endParaRPr>
            </a:p>
          </p:txBody>
        </p:sp>
        <p:sp>
          <p:nvSpPr>
            <p:cNvPr id="6" name="矩形 10"/>
            <p:cNvSpPr>
              <a:spLocks noChangeArrowheads="1"/>
            </p:cNvSpPr>
            <p:nvPr>
              <p:custDataLst>
                <p:tags r:id="rId9"/>
              </p:custDataLst>
            </p:nvPr>
          </p:nvSpPr>
          <p:spPr bwMode="auto">
            <a:xfrm>
              <a:off x="2713285" y="4182059"/>
              <a:ext cx="2227194" cy="560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zh-CN" altLang="en-US" sz="4265" b="1">
                  <a:solidFill>
                    <a:srgbClr val="0000FF"/>
                  </a:solidFill>
                  <a:latin typeface="宋体" panose="02010600030101010101" pitchFamily="2" charset="-122"/>
                </a:rPr>
                <a:t>趣谈</a:t>
              </a:r>
              <a:r>
                <a:rPr lang="en-US" altLang="zh-CN" sz="4265" b="1">
                  <a:solidFill>
                    <a:srgbClr val="0000FF"/>
                  </a:solidFill>
                  <a:latin typeface="宋体" panose="02010600030101010101" pitchFamily="2" charset="-122"/>
                </a:rPr>
                <a:t>《</a:t>
              </a:r>
              <a:r>
                <a:rPr lang="zh-CN" altLang="en-US" sz="4265" b="1">
                  <a:solidFill>
                    <a:srgbClr val="0000FF"/>
                  </a:solidFill>
                  <a:latin typeface="宋体" panose="02010600030101010101" pitchFamily="2" charset="-122"/>
                </a:rPr>
                <a:t>水浒传</a:t>
              </a:r>
              <a:r>
                <a:rPr lang="en-US" altLang="zh-CN" sz="4265" b="1">
                  <a:solidFill>
                    <a:srgbClr val="0000FF"/>
                  </a:solidFill>
                  <a:latin typeface="宋体" panose="02010600030101010101" pitchFamily="2" charset="-122"/>
                </a:rPr>
                <a:t>》</a:t>
              </a:r>
              <a:endParaRPr lang="zh-CN" altLang="en-US" sz="4265" b="1">
                <a:solidFill>
                  <a:srgbClr val="0000FF"/>
                </a:solidFill>
                <a:latin typeface="宋体" panose="02010600030101010101" pitchFamily="2" charset="-122"/>
              </a:endParaRPr>
            </a:p>
          </p:txBody>
        </p:sp>
      </p:grpSp>
      <p:sp>
        <p:nvSpPr>
          <p:cNvPr id="7" name="椭圆 6"/>
          <p:cNvSpPr/>
          <p:nvPr>
            <p:custDataLst>
              <p:tags r:id="rId10"/>
            </p:custDataLst>
          </p:nvPr>
        </p:nvSpPr>
        <p:spPr>
          <a:xfrm>
            <a:off x="4777105" y="4699424"/>
            <a:ext cx="3422651" cy="1350433"/>
          </a:xfrm>
          <a:prstGeom prst="ellipse">
            <a:avLst/>
          </a:prstGeom>
          <a:solidFill>
            <a:srgbClr val="FFFFFF"/>
          </a:solidFill>
          <a:ln>
            <a:noFill/>
          </a:ln>
        </p:spPr>
        <p:style>
          <a:lnRef idx="1">
            <a:schemeClr val="accent6"/>
          </a:lnRef>
          <a:fillRef idx="2">
            <a:schemeClr val="accent6"/>
          </a:fillRef>
          <a:effectRef idx="1">
            <a:schemeClr val="accent6"/>
          </a:effectRef>
          <a:fontRef idx="minor">
            <a:schemeClr val="dk1"/>
          </a:fontRef>
        </p:style>
        <p:txBody>
          <a:bodyPr anchor="ctr"/>
          <a:lstStyle/>
          <a:p>
            <a:pPr algn="ctr">
              <a:buFontTx/>
              <a:buNone/>
              <a:defRPr/>
            </a:pPr>
            <a:r>
              <a:rPr lang="zh-CN" altLang="en-US" sz="4265" b="1">
                <a:solidFill>
                  <a:srgbClr val="0033CC"/>
                </a:solidFill>
                <a:latin typeface="+mn-ea"/>
                <a:sym typeface="+mn-ea"/>
              </a:rPr>
              <a:t>喜放烟花</a:t>
            </a:r>
            <a:endParaRPr lang="zh-CN" altLang="en-US" sz="4265" b="1">
              <a:solidFill>
                <a:srgbClr val="0033CC"/>
              </a:solidFill>
              <a:latin typeface="+mn-ea"/>
              <a:sym typeface="+mn-ea"/>
            </a:endParaRPr>
          </a:p>
        </p:txBody>
      </p:sp>
      <p:cxnSp>
        <p:nvCxnSpPr>
          <p:cNvPr id="8" name="直接连接符 7"/>
          <p:cNvCxnSpPr/>
          <p:nvPr>
            <p:custDataLst>
              <p:tags r:id="rId11"/>
            </p:custDataLst>
          </p:nvPr>
        </p:nvCxnSpPr>
        <p:spPr>
          <a:xfrm>
            <a:off x="2143972" y="3734224"/>
            <a:ext cx="666751" cy="817033"/>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12"/>
            </p:custDataLst>
          </p:nvPr>
        </p:nvCxnSpPr>
        <p:spPr>
          <a:xfrm flipV="1">
            <a:off x="3433022" y="3552191"/>
            <a:ext cx="1272116" cy="999067"/>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custDataLst>
              <p:tags r:id="rId13"/>
            </p:custDataLst>
          </p:nvPr>
        </p:nvCxnSpPr>
        <p:spPr>
          <a:xfrm flipH="1" flipV="1">
            <a:off x="6097905" y="3768091"/>
            <a:ext cx="391584" cy="810683"/>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custDataLst>
              <p:tags r:id="rId14"/>
            </p:custDataLst>
          </p:nvPr>
        </p:nvCxnSpPr>
        <p:spPr>
          <a:xfrm flipV="1">
            <a:off x="7331922" y="3552191"/>
            <a:ext cx="990600" cy="1026583"/>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custDataLst>
              <p:tags r:id="rId15"/>
            </p:custDataLst>
          </p:nvPr>
        </p:nvCxnSpPr>
        <p:spPr>
          <a:xfrm flipH="1" flipV="1">
            <a:off x="9910022" y="3768091"/>
            <a:ext cx="173567" cy="857249"/>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grpSp>
        <p:nvGrpSpPr>
          <p:cNvPr id="30" name="组合 29"/>
          <p:cNvGrpSpPr/>
          <p:nvPr>
            <p:custDataLst>
              <p:tags r:id="rId16"/>
            </p:custDataLst>
          </p:nvPr>
        </p:nvGrpSpPr>
        <p:grpSpPr>
          <a:xfrm>
            <a:off x="613622" y="2371091"/>
            <a:ext cx="2969683" cy="1282700"/>
            <a:chOff x="2946276" y="3922996"/>
            <a:chExt cx="1732682" cy="1040713"/>
          </a:xfrm>
        </p:grpSpPr>
        <p:sp>
          <p:nvSpPr>
            <p:cNvPr id="31" name="椭圆 30"/>
            <p:cNvSpPr/>
            <p:nvPr>
              <p:custDataLst>
                <p:tags r:id="rId17"/>
              </p:custDataLst>
            </p:nvPr>
          </p:nvSpPr>
          <p:spPr>
            <a:xfrm>
              <a:off x="2946276" y="3922996"/>
              <a:ext cx="1732682" cy="1040713"/>
            </a:xfrm>
            <a:prstGeom prst="ellipse">
              <a:avLst/>
            </a:prstGeom>
            <a:solidFill>
              <a:srgbClr val="FFFFFF"/>
            </a:solidFill>
            <a:ln>
              <a:noFill/>
            </a:ln>
          </p:spPr>
          <p:style>
            <a:lnRef idx="1">
              <a:schemeClr val="accent6"/>
            </a:lnRef>
            <a:fillRef idx="2">
              <a:schemeClr val="accent6"/>
            </a:fillRef>
            <a:effectRef idx="1">
              <a:schemeClr val="accent6"/>
            </a:effectRef>
            <a:fontRef idx="minor">
              <a:schemeClr val="dk1"/>
            </a:fontRef>
          </p:style>
          <p:txBody>
            <a:bodyPr anchor="ctr"/>
            <a:lstStyle/>
            <a:p>
              <a:pPr algn="ctr" eaLnBrk="0" hangingPunct="0">
                <a:buFontTx/>
                <a:buNone/>
                <a:defRPr/>
              </a:pPr>
              <a:endParaRPr lang="zh-CN" altLang="en-US" sz="4265" b="1">
                <a:solidFill>
                  <a:srgbClr val="0000FF"/>
                </a:solidFill>
                <a:latin typeface="宋体" panose="02010600030101010101" pitchFamily="2" charset="-122"/>
              </a:endParaRPr>
            </a:p>
          </p:txBody>
        </p:sp>
        <p:sp>
          <p:nvSpPr>
            <p:cNvPr id="32" name="矩形 10"/>
            <p:cNvSpPr>
              <a:spLocks noChangeArrowheads="1"/>
            </p:cNvSpPr>
            <p:nvPr>
              <p:custDataLst>
                <p:tags r:id="rId18"/>
              </p:custDataLst>
            </p:nvPr>
          </p:nvSpPr>
          <p:spPr bwMode="auto">
            <a:xfrm>
              <a:off x="3099414" y="4147968"/>
              <a:ext cx="1426406" cy="606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Tx/>
                <a:buNone/>
                <a:defRPr/>
              </a:pPr>
              <a:r>
                <a:rPr lang="zh-CN" altLang="en-US" sz="4265" b="1">
                  <a:solidFill>
                    <a:srgbClr val="0000FF"/>
                  </a:solidFill>
                  <a:latin typeface="宋体" panose="02010600030101010101" pitchFamily="2" charset="-122"/>
                  <a:ea typeface="+mn-ea"/>
                  <a:sym typeface="+mn-ea"/>
                </a:rPr>
                <a:t>沉重悼念</a:t>
              </a:r>
              <a:endParaRPr lang="zh-CN" altLang="en-US" sz="4265" b="1">
                <a:solidFill>
                  <a:srgbClr val="0033CC"/>
                </a:solidFill>
                <a:latin typeface="+mn-ea"/>
                <a:sym typeface="+mn-ea"/>
              </a:endParaRPr>
            </a:p>
          </p:txBody>
        </p:sp>
      </p:grpSp>
      <p:grpSp>
        <p:nvGrpSpPr>
          <p:cNvPr id="33" name="组合 32"/>
          <p:cNvGrpSpPr/>
          <p:nvPr>
            <p:custDataLst>
              <p:tags r:id="rId19"/>
            </p:custDataLst>
          </p:nvPr>
        </p:nvGrpSpPr>
        <p:grpSpPr>
          <a:xfrm>
            <a:off x="4195022" y="2269491"/>
            <a:ext cx="3663949" cy="1401233"/>
            <a:chOff x="2866203" y="3934876"/>
            <a:chExt cx="1957981" cy="1040713"/>
          </a:xfrm>
        </p:grpSpPr>
        <p:sp>
          <p:nvSpPr>
            <p:cNvPr id="34" name="椭圆 33"/>
            <p:cNvSpPr/>
            <p:nvPr>
              <p:custDataLst>
                <p:tags r:id="rId20"/>
              </p:custDataLst>
            </p:nvPr>
          </p:nvSpPr>
          <p:spPr>
            <a:xfrm>
              <a:off x="2903530" y="3934876"/>
              <a:ext cx="1803017" cy="1040713"/>
            </a:xfrm>
            <a:prstGeom prst="ellipse">
              <a:avLst/>
            </a:prstGeom>
            <a:solidFill>
              <a:srgbClr val="FFFFFF"/>
            </a:solidFill>
            <a:ln>
              <a:noFill/>
            </a:ln>
          </p:spPr>
          <p:style>
            <a:lnRef idx="1">
              <a:schemeClr val="accent6"/>
            </a:lnRef>
            <a:fillRef idx="2">
              <a:schemeClr val="accent6"/>
            </a:fillRef>
            <a:effectRef idx="1">
              <a:schemeClr val="accent6"/>
            </a:effectRef>
            <a:fontRef idx="minor">
              <a:schemeClr val="dk1"/>
            </a:fontRef>
          </p:style>
          <p:txBody>
            <a:bodyPr anchor="ctr"/>
            <a:lstStyle/>
            <a:p>
              <a:pPr algn="ctr" eaLnBrk="0" hangingPunct="0">
                <a:buFontTx/>
                <a:buNone/>
                <a:defRPr/>
              </a:pPr>
              <a:endParaRPr lang="zh-CN" altLang="en-US" sz="4265" b="1">
                <a:solidFill>
                  <a:srgbClr val="0000FF"/>
                </a:solidFill>
                <a:latin typeface="宋体" panose="02010600030101010101" pitchFamily="2" charset="-122"/>
              </a:endParaRPr>
            </a:p>
          </p:txBody>
        </p:sp>
        <p:sp>
          <p:nvSpPr>
            <p:cNvPr id="35" name="矩形 10"/>
            <p:cNvSpPr>
              <a:spLocks noChangeArrowheads="1"/>
            </p:cNvSpPr>
            <p:nvPr>
              <p:custDataLst>
                <p:tags r:id="rId21"/>
              </p:custDataLst>
            </p:nvPr>
          </p:nvSpPr>
          <p:spPr bwMode="auto">
            <a:xfrm>
              <a:off x="2866203" y="4132929"/>
              <a:ext cx="1957981" cy="555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zh-CN" altLang="en-US" sz="4265" b="1">
                  <a:solidFill>
                    <a:srgbClr val="0000FF"/>
                  </a:solidFill>
                  <a:latin typeface="宋体" panose="02010600030101010101" pitchFamily="2" charset="-122"/>
                </a:rPr>
                <a:t>笑谈“碰壁”</a:t>
              </a:r>
              <a:endParaRPr lang="zh-CN" altLang="en-US" sz="4265" b="1">
                <a:solidFill>
                  <a:srgbClr val="0000FF"/>
                </a:solidFill>
                <a:latin typeface="宋体" panose="02010600030101010101" pitchFamily="2" charset="-122"/>
              </a:endParaRPr>
            </a:p>
          </p:txBody>
        </p:sp>
      </p:grpSp>
      <p:grpSp>
        <p:nvGrpSpPr>
          <p:cNvPr id="36" name="组合 35"/>
          <p:cNvGrpSpPr/>
          <p:nvPr>
            <p:custDataLst>
              <p:tags r:id="rId22"/>
            </p:custDataLst>
          </p:nvPr>
        </p:nvGrpSpPr>
        <p:grpSpPr>
          <a:xfrm>
            <a:off x="8049472" y="2292773"/>
            <a:ext cx="3185584" cy="1354667"/>
            <a:chOff x="2946276" y="3922996"/>
            <a:chExt cx="1758517" cy="1040713"/>
          </a:xfrm>
        </p:grpSpPr>
        <p:sp>
          <p:nvSpPr>
            <p:cNvPr id="37" name="椭圆 36"/>
            <p:cNvSpPr/>
            <p:nvPr>
              <p:custDataLst>
                <p:tags r:id="rId23"/>
              </p:custDataLst>
            </p:nvPr>
          </p:nvSpPr>
          <p:spPr>
            <a:xfrm>
              <a:off x="2946276" y="3922996"/>
              <a:ext cx="1732811" cy="1040713"/>
            </a:xfrm>
            <a:prstGeom prst="ellipse">
              <a:avLst/>
            </a:prstGeom>
            <a:solidFill>
              <a:srgbClr val="FFFFFF"/>
            </a:solidFill>
            <a:ln>
              <a:noFill/>
            </a:ln>
          </p:spPr>
          <p:style>
            <a:lnRef idx="1">
              <a:schemeClr val="accent6"/>
            </a:lnRef>
            <a:fillRef idx="2">
              <a:schemeClr val="accent6"/>
            </a:fillRef>
            <a:effectRef idx="1">
              <a:schemeClr val="accent6"/>
            </a:effectRef>
            <a:fontRef idx="minor">
              <a:schemeClr val="dk1"/>
            </a:fontRef>
          </p:style>
          <p:txBody>
            <a:bodyPr anchor="ctr"/>
            <a:lstStyle/>
            <a:p>
              <a:pPr algn="ctr" eaLnBrk="0" hangingPunct="0">
                <a:buFontTx/>
                <a:buNone/>
                <a:defRPr/>
              </a:pPr>
              <a:endParaRPr lang="zh-CN" altLang="en-US" sz="4265" b="1">
                <a:solidFill>
                  <a:srgbClr val="0000FF"/>
                </a:solidFill>
                <a:latin typeface="宋体" panose="02010600030101010101" pitchFamily="2" charset="-122"/>
              </a:endParaRPr>
            </a:p>
          </p:txBody>
        </p:sp>
        <p:sp>
          <p:nvSpPr>
            <p:cNvPr id="38" name="矩形 10"/>
            <p:cNvSpPr>
              <a:spLocks noChangeArrowheads="1"/>
            </p:cNvSpPr>
            <p:nvPr>
              <p:custDataLst>
                <p:tags r:id="rId24"/>
              </p:custDataLst>
            </p:nvPr>
          </p:nvSpPr>
          <p:spPr bwMode="auto">
            <a:xfrm>
              <a:off x="2978254" y="4142346"/>
              <a:ext cx="1726539" cy="5746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zh-CN" altLang="en-US" sz="4265" b="1">
                  <a:solidFill>
                    <a:srgbClr val="0000FF"/>
                  </a:solidFill>
                  <a:latin typeface="宋体" panose="02010600030101010101" pitchFamily="2" charset="-122"/>
                </a:rPr>
                <a:t>救助车夫</a:t>
              </a:r>
              <a:endParaRPr lang="zh-CN" altLang="en-US" sz="4265" b="1">
                <a:solidFill>
                  <a:srgbClr val="0000FF"/>
                </a:solidFill>
                <a:latin typeface="宋体" panose="02010600030101010101" pitchFamily="2" charset="-122"/>
              </a:endParaRPr>
            </a:p>
          </p:txBody>
        </p:sp>
      </p:grpSp>
      <p:grpSp>
        <p:nvGrpSpPr>
          <p:cNvPr id="39" name="组合 38"/>
          <p:cNvGrpSpPr/>
          <p:nvPr>
            <p:custDataLst>
              <p:tags r:id="rId25"/>
            </p:custDataLst>
          </p:nvPr>
        </p:nvGrpSpPr>
        <p:grpSpPr>
          <a:xfrm>
            <a:off x="8472805" y="4699424"/>
            <a:ext cx="2916767" cy="1350433"/>
            <a:chOff x="2946276" y="3922996"/>
            <a:chExt cx="1758517" cy="1040713"/>
          </a:xfrm>
        </p:grpSpPr>
        <p:sp>
          <p:nvSpPr>
            <p:cNvPr id="40" name="椭圆 39"/>
            <p:cNvSpPr/>
            <p:nvPr>
              <p:custDataLst>
                <p:tags r:id="rId26"/>
              </p:custDataLst>
            </p:nvPr>
          </p:nvSpPr>
          <p:spPr>
            <a:xfrm>
              <a:off x="2946276" y="3922996"/>
              <a:ext cx="1731719" cy="1040713"/>
            </a:xfrm>
            <a:prstGeom prst="ellipse">
              <a:avLst/>
            </a:prstGeom>
            <a:solidFill>
              <a:srgbClr val="FFFFFF"/>
            </a:solidFill>
            <a:ln>
              <a:noFill/>
            </a:ln>
          </p:spPr>
          <p:style>
            <a:lnRef idx="1">
              <a:schemeClr val="accent6"/>
            </a:lnRef>
            <a:fillRef idx="2">
              <a:schemeClr val="accent6"/>
            </a:fillRef>
            <a:effectRef idx="1">
              <a:schemeClr val="accent6"/>
            </a:effectRef>
            <a:fontRef idx="minor">
              <a:schemeClr val="dk1"/>
            </a:fontRef>
          </p:style>
          <p:txBody>
            <a:bodyPr anchor="ctr"/>
            <a:lstStyle/>
            <a:p>
              <a:pPr algn="ctr" eaLnBrk="0" hangingPunct="0">
                <a:buFontTx/>
                <a:buNone/>
                <a:defRPr/>
              </a:pPr>
              <a:endParaRPr lang="zh-CN" altLang="en-US" sz="4265" b="1">
                <a:solidFill>
                  <a:srgbClr val="0000FF"/>
                </a:solidFill>
                <a:latin typeface="宋体" panose="02010600030101010101" pitchFamily="2" charset="-122"/>
              </a:endParaRPr>
            </a:p>
          </p:txBody>
        </p:sp>
        <p:sp>
          <p:nvSpPr>
            <p:cNvPr id="41" name="矩形 10"/>
            <p:cNvSpPr>
              <a:spLocks noChangeArrowheads="1"/>
            </p:cNvSpPr>
            <p:nvPr>
              <p:custDataLst>
                <p:tags r:id="rId27"/>
              </p:custDataLst>
            </p:nvPr>
          </p:nvSpPr>
          <p:spPr bwMode="auto">
            <a:xfrm>
              <a:off x="2978254" y="4142346"/>
              <a:ext cx="1726539" cy="576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zh-CN" altLang="en-US" sz="4265" b="1">
                  <a:solidFill>
                    <a:srgbClr val="0000FF"/>
                  </a:solidFill>
                  <a:latin typeface="宋体" panose="02010600030101010101" pitchFamily="2" charset="-122"/>
                </a:rPr>
                <a:t>关心女佣</a:t>
              </a:r>
              <a:endParaRPr lang="zh-CN" altLang="en-US" sz="4265" b="1">
                <a:solidFill>
                  <a:srgbClr val="0000FF"/>
                </a:solidFill>
                <a:latin typeface="宋体" panose="02010600030101010101" pitchFamily="2"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wipe(left)">
                                      <p:cBhvr>
                                        <p:cTn id="27" dur="500"/>
                                        <p:tgtEl>
                                          <p:spTgt spid="33"/>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wipe(left)">
                                      <p:cBhvr>
                                        <p:cTn id="32" dur="500"/>
                                        <p:tgtEl>
                                          <p:spTgt spid="23"/>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left)">
                                      <p:cBhvr>
                                        <p:cTn id="37" dur="500"/>
                                        <p:tgtEl>
                                          <p:spTgt spid="7"/>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22" presetClass="entr" presetSubtype="8" fill="hold" nodeType="click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wipe(left)">
                                      <p:cBhvr>
                                        <p:cTn id="42" dur="500"/>
                                        <p:tgtEl>
                                          <p:spTgt spid="26"/>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22" presetClass="entr" presetSubtype="8" fill="hold" nodeType="clickEffect">
                                  <p:stCondLst>
                                    <p:cond delay="0"/>
                                  </p:stCondLst>
                                  <p:childTnLst>
                                    <p:set>
                                      <p:cBhvr>
                                        <p:cTn id="46" dur="1" fill="hold">
                                          <p:stCondLst>
                                            <p:cond delay="0"/>
                                          </p:stCondLst>
                                        </p:cTn>
                                        <p:tgtEl>
                                          <p:spTgt spid="36"/>
                                        </p:tgtEl>
                                        <p:attrNameLst>
                                          <p:attrName>style.visibility</p:attrName>
                                        </p:attrNameLst>
                                      </p:cBhvr>
                                      <p:to>
                                        <p:strVal val="visible"/>
                                      </p:to>
                                    </p:set>
                                    <p:animEffect transition="in" filter="wipe(left)">
                                      <p:cBhvr>
                                        <p:cTn id="47" dur="500"/>
                                        <p:tgtEl>
                                          <p:spTgt spid="36"/>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22" presetClass="entr" presetSubtype="8" fill="hold" nodeType="click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wipe(left)">
                                      <p:cBhvr>
                                        <p:cTn id="52" dur="500"/>
                                        <p:tgtEl>
                                          <p:spTgt spid="29"/>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22" presetClass="entr" presetSubtype="8" fill="hold" nodeType="clickEffect">
                                  <p:stCondLst>
                                    <p:cond delay="0"/>
                                  </p:stCondLst>
                                  <p:childTnLst>
                                    <p:set>
                                      <p:cBhvr>
                                        <p:cTn id="56" dur="1" fill="hold">
                                          <p:stCondLst>
                                            <p:cond delay="0"/>
                                          </p:stCondLst>
                                        </p:cTn>
                                        <p:tgtEl>
                                          <p:spTgt spid="39"/>
                                        </p:tgtEl>
                                        <p:attrNameLst>
                                          <p:attrName>style.visibility</p:attrName>
                                        </p:attrNameLst>
                                      </p:cBhvr>
                                      <p:to>
                                        <p:strVal val="visible"/>
                                      </p:to>
                                    </p:set>
                                    <p:animEffect transition="in" filter="wipe(left)">
                                      <p:cBhvr>
                                        <p:cTn id="57"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290" name="矩形 4"/>
          <p:cNvSpPr/>
          <p:nvPr>
            <p:custDataLst>
              <p:tags r:id="rId3"/>
            </p:custDataLst>
          </p:nvPr>
        </p:nvSpPr>
        <p:spPr>
          <a:xfrm>
            <a:off x="737870" y="3073400"/>
            <a:ext cx="9944735" cy="2399665"/>
          </a:xfrm>
          <a:prstGeom prst="rect">
            <a:avLst/>
          </a:prstGeom>
          <a:noFill/>
          <a:ln w="9525">
            <a:noFill/>
          </a:ln>
        </p:spPr>
        <p:txBody>
          <a:bodyPr wrap="square" lIns="91440" tIns="45720" rIns="91440" bIns="45720">
            <a:spAutoFit/>
          </a:bodyPr>
          <a:lstStyle/>
          <a:p>
            <a:pPr indent="812800" algn="just" defTabSz="342900" fontAlgn="auto">
              <a:lnSpc>
                <a:spcPct val="150000"/>
              </a:lnSpc>
              <a:tabLst>
                <a:tab pos="333375"/>
              </a:tabLst>
            </a:pPr>
            <a:r>
              <a:rPr lang="zh-CN" altLang="en-US" sz="3600" b="1">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学习目标</a:t>
            </a:r>
            <a:r>
              <a:rPr lang="en-US" altLang="zh-CN" sz="3600" b="1">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a:t>
            </a:r>
            <a:r>
              <a:rPr lang="zh-CN" altLang="en-US" sz="3200" b="1">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宋体" panose="02010600030101010101" pitchFamily="2" charset="-122"/>
              </a:rPr>
              <a:t>我能够紧紧围绕</a:t>
            </a:r>
            <a:r>
              <a:rPr lang="en-US" altLang="zh-CN" sz="3200" b="1">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宋体" panose="02010600030101010101" pitchFamily="2" charset="-122"/>
              </a:rPr>
              <a:t>“</a:t>
            </a:r>
            <a:r>
              <a:rPr lang="zh-CN" altLang="en-US" sz="3200" b="1">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宋体" panose="02010600030101010101" pitchFamily="2" charset="-122"/>
              </a:rPr>
              <a:t>三个镜头</a:t>
            </a:r>
            <a:r>
              <a:rPr lang="en-US" altLang="zh-CN" sz="3200" b="1">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宋体" panose="02010600030101010101" pitchFamily="2" charset="-122"/>
              </a:rPr>
              <a:t>”</a:t>
            </a:r>
            <a:r>
              <a:rPr lang="zh-CN" altLang="en-US" sz="3200" b="1">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宋体" panose="02010600030101010101" pitchFamily="2" charset="-122"/>
              </a:rPr>
              <a:t>，通过对比阅读、聚焦一处动作细读，抓住人物语言、动作和神态来走进人物内心世界。</a:t>
            </a:r>
            <a:endParaRPr lang="zh-CN" altLang="en-US" sz="3200" b="1">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宋体" panose="02010600030101010101" pitchFamily="2" charset="-122"/>
            </a:endParaRPr>
          </a:p>
        </p:txBody>
      </p:sp>
      <p:sp>
        <p:nvSpPr>
          <p:cNvPr id="2" name="文本框 1"/>
          <p:cNvSpPr txBox="1"/>
          <p:nvPr>
            <p:custDataLst>
              <p:tags r:id="rId4"/>
            </p:custDataLst>
          </p:nvPr>
        </p:nvSpPr>
        <p:spPr>
          <a:xfrm>
            <a:off x="2341880" y="1511935"/>
            <a:ext cx="7311390" cy="706755"/>
          </a:xfrm>
          <a:prstGeom prst="rect">
            <a:avLst/>
          </a:prstGeom>
          <a:noFill/>
        </p:spPr>
        <p:txBody>
          <a:bodyPr wrap="square" rtlCol="0">
            <a:spAutoFit/>
            <a:scene3d>
              <a:camera prst="orthographicFront"/>
              <a:lightRig rig="threePt" dir="t"/>
            </a:scene3d>
          </a:bodyPr>
          <a:lstStyle/>
          <a:p>
            <a:r>
              <a:rPr lang="zh-CN" altLang="en-US" sz="4000" b="1">
                <a:solidFill>
                  <a:schemeClr val="tx1"/>
                </a:solidFill>
                <a:effectLst>
                  <a:outerShdw blurRad="38100" dist="19050" dir="2700000" algn="tl" rotWithShape="0">
                    <a:schemeClr val="dk1">
                      <a:alpha val="40000"/>
                    </a:schemeClr>
                  </a:outerShdw>
                </a:effectLst>
              </a:rPr>
              <a:t>模块二：品读镜头析人物</a:t>
            </a:r>
            <a:endParaRPr lang="zh-CN" altLang="en-US" sz="4000" b="1">
              <a:solidFill>
                <a:schemeClr val="tx1"/>
              </a:solidFill>
              <a:effectLst>
                <a:outerShdw blurRad="38100" dist="19050" dir="2700000" algn="tl" rotWithShape="0">
                  <a:schemeClr val="dk1">
                    <a:alpha val="40000"/>
                  </a:schemeClr>
                </a:outerShdw>
              </a:effectLst>
            </a:endParaRPr>
          </a:p>
        </p:txBody>
      </p:sp>
    </p:spTree>
  </p:cSld>
  <p:clrMapOvr>
    <a:masterClrMapping/>
  </p:clrMapOvr>
  <mc:AlternateContent>
    <mc:Choice xmlns:p14="http://schemas.microsoft.com/office/powerpoint/2010/main" Requires="p14">
      <p:transition spd="slow">
        <p14:prism isContent="1"/>
      </p:transition>
    </mc:Choice>
    <mc:Fallback>
      <p:transition spd="slow">
        <p:fade/>
      </p:transition>
    </mc:Fallback>
  </mc:AlternateConten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7" name="图片 36"/>
          <p:cNvPicPr>
            <a:picLocks noChangeAspect="1"/>
          </p:cNvPicPr>
          <p:nvPr>
            <p:custDataLst>
              <p:tags r:id="rId4"/>
            </p:custDataLst>
          </p:nvPr>
        </p:nvPicPr>
        <p:blipFill>
          <a:blip r:embed="rId3"/>
          <a:stretch>
            <a:fillRect/>
          </a:stretch>
        </p:blipFill>
        <p:spPr>
          <a:xfrm>
            <a:off x="8161814" y="2414270"/>
            <a:ext cx="3826669" cy="2163128"/>
          </a:xfrm>
          <a:prstGeom prst="rect">
            <a:avLst/>
          </a:prstGeom>
        </p:spPr>
      </p:pic>
      <p:sp>
        <p:nvSpPr>
          <p:cNvPr id="64515" name="Rectangle 3"/>
          <p:cNvSpPr>
            <a:spLocks noGrp="1"/>
          </p:cNvSpPr>
          <p:nvPr>
            <p:ph type="title" idx="4294967295"/>
            <p:custDataLst>
              <p:tags r:id="rId5"/>
            </p:custDataLst>
          </p:nvPr>
        </p:nvSpPr>
        <p:spPr>
          <a:xfrm>
            <a:off x="1102995" y="904875"/>
            <a:ext cx="9571355" cy="824230"/>
          </a:xfrm>
        </p:spPr>
        <p:txBody>
          <a:bodyPr wrap="square" lIns="91440" tIns="45720" rIns="91440" bIns="45720" anchor="ctr" anchorCtr="0">
            <a:normAutofit fontScale="90000"/>
          </a:bodyPr>
          <a:lstStyle/>
          <a:p>
            <a:pPr eaLnBrk="1" hangingPunct="1"/>
            <a:r>
              <a:rPr lang="zh-CN" altLang="en-US" sz="4000" b="1">
                <a:solidFill>
                  <a:srgbClr val="4472C4"/>
                </a:solidFill>
                <a:latin typeface="黑体" panose="02010609060101010101" pitchFamily="2" charset="-122"/>
              </a:rPr>
              <a:t>在周晔的心里，</a:t>
            </a:r>
            <a:r>
              <a:rPr lang="en-US" altLang="en-US" sz="4000" b="1">
                <a:solidFill>
                  <a:srgbClr val="4472C4"/>
                </a:solidFill>
                <a:latin typeface="黑体" panose="02010609060101010101" pitchFamily="2" charset="-122"/>
              </a:rPr>
              <a:t>鲁迅先生是一个怎样的人？</a:t>
            </a:r>
            <a:r>
              <a:rPr lang="en-US" altLang="en-US" sz="4800">
                <a:solidFill>
                  <a:srgbClr val="4472C4"/>
                </a:solidFill>
                <a:latin typeface="黑体" panose="02010609060101010101" pitchFamily="2" charset="-122"/>
              </a:rPr>
              <a:t> </a:t>
            </a:r>
            <a:endParaRPr lang="en-US" altLang="en-US" sz="4300">
              <a:latin typeface="黑体" panose="02010609060101010101" pitchFamily="2" charset="-122"/>
            </a:endParaRPr>
          </a:p>
        </p:txBody>
      </p:sp>
      <p:sp>
        <p:nvSpPr>
          <p:cNvPr id="64516" name="Rectangle 4"/>
          <p:cNvSpPr>
            <a:spLocks noGrp="1"/>
          </p:cNvSpPr>
          <p:nvPr>
            <p:ph idx="1"/>
            <p:custDataLst>
              <p:tags r:id="rId6"/>
            </p:custDataLst>
          </p:nvPr>
        </p:nvSpPr>
        <p:spPr>
          <a:xfrm>
            <a:off x="959485" y="1912620"/>
            <a:ext cx="6755765" cy="2299970"/>
          </a:xfrm>
        </p:spPr>
        <p:txBody>
          <a:bodyPr wrap="square" lIns="91440" tIns="45720" rIns="91440" bIns="45720" anchor="t" anchorCtr="0"/>
          <a:lstStyle/>
          <a:p>
            <a:pPr eaLnBrk="1" hangingPunct="1"/>
            <a:r>
              <a:rPr lang="zh-CN" altLang="en-US" sz="2800" b="1">
                <a:solidFill>
                  <a:srgbClr val="006600"/>
                </a:solidFill>
                <a:latin typeface="黑体" panose="02010609060101010101" pitchFamily="2" charset="-122"/>
                <a:ea typeface="黑体" panose="02010609060101010101" pitchFamily="2" charset="-122"/>
              </a:rPr>
              <a:t>请从文中找出一个最能概括鲁迅思想品质的句子。</a:t>
            </a:r>
            <a:endParaRPr lang="zh-CN" altLang="en-US" sz="2800" b="1">
              <a:solidFill>
                <a:srgbClr val="006600"/>
              </a:solidFill>
              <a:latin typeface="黑体" panose="02010609060101010101" pitchFamily="2" charset="-122"/>
              <a:ea typeface="黑体" panose="02010609060101010101" pitchFamily="2" charset="-122"/>
            </a:endParaRPr>
          </a:p>
        </p:txBody>
      </p:sp>
      <p:sp>
        <p:nvSpPr>
          <p:cNvPr id="65539" name="Text Box 3"/>
          <p:cNvSpPr/>
          <p:nvPr>
            <p:custDataLst>
              <p:tags r:id="rId7"/>
            </p:custDataLst>
          </p:nvPr>
        </p:nvSpPr>
        <p:spPr>
          <a:xfrm>
            <a:off x="869315" y="3646805"/>
            <a:ext cx="6678613" cy="1753235"/>
          </a:xfrm>
          <a:prstGeom prst="rect">
            <a:avLst/>
          </a:prstGeom>
          <a:noFill/>
          <a:ln w="9525">
            <a:noFill/>
          </a:ln>
        </p:spPr>
        <p:txBody>
          <a:bodyPr>
            <a:spAutoFit/>
          </a:bodyPr>
          <a:lstStyle/>
          <a:p>
            <a:pPr>
              <a:spcBef>
                <a:spcPct val="50000"/>
              </a:spcBef>
            </a:pPr>
            <a:r>
              <a:rPr lang="en-US" altLang="en-US" sz="3600" b="1">
                <a:solidFill>
                  <a:srgbClr val="FF0000"/>
                </a:solidFill>
                <a:latin typeface="黑体" panose="02010609060101010101" pitchFamily="2" charset="-122"/>
                <a:ea typeface="黑体" panose="02010609060101010101" pitchFamily="2" charset="-122"/>
              </a:rPr>
              <a:t>“的确，伯父就是这样的一个人，他为自己想得少，为别人想得多。”</a:t>
            </a:r>
            <a:endParaRPr lang="en-US" altLang="en-US" sz="3600" b="1">
              <a:solidFill>
                <a:srgbClr val="FF0000"/>
              </a:solidFill>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64515"/>
                                        </p:tgtEl>
                                        <p:attrNameLst>
                                          <p:attrName>style.visibility</p:attrName>
                                        </p:attrNameLst>
                                      </p:cBhvr>
                                      <p:to>
                                        <p:strVal val="visible"/>
                                      </p:to>
                                    </p:set>
                                    <p:anim calcmode="lin" valueType="num">
                                      <p:cBhvr>
                                        <p:cTn id="7" dur="1000" fill="hold"/>
                                        <p:tgtEl>
                                          <p:spTgt spid="64515"/>
                                        </p:tgtEl>
                                        <p:attrNameLst>
                                          <p:attrName>ppt_x</p:attrName>
                                        </p:attrNameLst>
                                      </p:cBhvr>
                                      <p:tavLst>
                                        <p:tav tm="0">
                                          <p:val>
                                            <p:strVal val="#ppt_x-.2"/>
                                          </p:val>
                                        </p:tav>
                                        <p:tav tm="100000">
                                          <p:val>
                                            <p:strVal val="#ppt_x"/>
                                          </p:val>
                                        </p:tav>
                                      </p:tavLst>
                                    </p:anim>
                                    <p:anim calcmode="lin" valueType="num">
                                      <p:cBhvr>
                                        <p:cTn id="8" dur="1000" fill="hold"/>
                                        <p:tgtEl>
                                          <p:spTgt spid="64515"/>
                                        </p:tgtEl>
                                        <p:attrNameLst>
                                          <p:attrName>ppt_y</p:attrName>
                                        </p:attrNameLst>
                                      </p:cBhvr>
                                      <p:tavLst>
                                        <p:tav tm="0">
                                          <p:val>
                                            <p:strVal val="#ppt_y"/>
                                          </p:val>
                                        </p:tav>
                                        <p:tav tm="100000">
                                          <p:val>
                                            <p:strVal val="#ppt_y"/>
                                          </p:val>
                                        </p:tav>
                                      </p:tavLst>
                                    </p:anim>
                                    <p:animEffect transition="in" filter="wipe(right)">
                                      <p:cBhvr>
                                        <p:cTn id="9" dur="1000" fill="hold"/>
                                        <p:tgtEl>
                                          <p:spTgt spid="64515"/>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37" presetClass="entr" presetSubtype="0" fill="hold" grpId="0" nodeType="clickEffect">
                                  <p:stCondLst>
                                    <p:cond delay="0"/>
                                  </p:stCondLst>
                                  <p:childTnLst>
                                    <p:set>
                                      <p:cBhvr>
                                        <p:cTn id="13" dur="1" fill="hold">
                                          <p:stCondLst>
                                            <p:cond delay="0"/>
                                          </p:stCondLst>
                                        </p:cTn>
                                        <p:tgtEl>
                                          <p:spTgt spid="65539"/>
                                        </p:tgtEl>
                                        <p:attrNameLst>
                                          <p:attrName>style.visibility</p:attrName>
                                        </p:attrNameLst>
                                      </p:cBhvr>
                                      <p:to>
                                        <p:strVal val="visible"/>
                                      </p:to>
                                    </p:set>
                                    <p:animEffect transition="in" filter="fade">
                                      <p:cBhvr>
                                        <p:cTn id="14" dur="1000" fill="hold"/>
                                        <p:tgtEl>
                                          <p:spTgt spid="65539"/>
                                        </p:tgtEl>
                                      </p:cBhvr>
                                    </p:animEffect>
                                    <p:anim calcmode="lin" valueType="num">
                                      <p:cBhvr>
                                        <p:cTn id="15" dur="1000" fill="hold"/>
                                        <p:tgtEl>
                                          <p:spTgt spid="65539"/>
                                        </p:tgtEl>
                                        <p:attrNameLst>
                                          <p:attrName>ppt_x</p:attrName>
                                        </p:attrNameLst>
                                      </p:cBhvr>
                                      <p:tavLst>
                                        <p:tav tm="0">
                                          <p:val>
                                            <p:strVal val="#ppt_x"/>
                                          </p:val>
                                        </p:tav>
                                        <p:tav tm="100000">
                                          <p:val>
                                            <p:strVal val="#ppt_x"/>
                                          </p:val>
                                        </p:tav>
                                      </p:tavLst>
                                    </p:anim>
                                    <p:anim calcmode="lin" valueType="num">
                                      <p:cBhvr>
                                        <p:cTn id="16" dur="900" decel="100000" fill="hold"/>
                                        <p:tgtEl>
                                          <p:spTgt spid="65539"/>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6553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5" grpId="0"/>
      <p:bldP spid="65539" grpId="0"/>
    </p:bldLst>
  </p:timing>
</p:sld>
</file>

<file path=ppt/tags/tag1.xml><?xml version="1.0" encoding="utf-8"?>
<p:tagLst xmlns:p="http://schemas.openxmlformats.org/presentationml/2006/main">
  <p:tag name="AS_UNIQUEID" val="515"/>
</p:tagLst>
</file>

<file path=ppt/tags/tag10.xml><?xml version="1.0" encoding="utf-8"?>
<p:tagLst xmlns:p="http://schemas.openxmlformats.org/presentationml/2006/main">
  <p:tag name="AS_UNIQUEID" val="167"/>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AS_UNIQUEID" val="257"/>
</p:tagLst>
</file>

<file path=ppt/tags/tag101.xml><?xml version="1.0" encoding="utf-8"?>
<p:tagLst xmlns:p="http://schemas.openxmlformats.org/presentationml/2006/main">
  <p:tag name="AS_UNIQUEID" val="534"/>
</p:tagLst>
</file>

<file path=ppt/tags/tag102.xml><?xml version="1.0" encoding="utf-8"?>
<p:tagLst xmlns:p="http://schemas.openxmlformats.org/presentationml/2006/main">
  <p:tag name="AS_UNIQUEID" val="259"/>
</p:tagLst>
</file>

<file path=ppt/tags/tag103.xml><?xml version="1.0" encoding="utf-8"?>
<p:tagLst xmlns:p="http://schemas.openxmlformats.org/presentationml/2006/main">
  <p:tag name="AS_UNIQUEID" val="260"/>
</p:tagLst>
</file>

<file path=ppt/tags/tag104.xml><?xml version="1.0" encoding="utf-8"?>
<p:tagLst xmlns:p="http://schemas.openxmlformats.org/presentationml/2006/main">
  <p:tag name="AS_UNIQUEID" val="261"/>
</p:tagLst>
</file>

<file path=ppt/tags/tag105.xml><?xml version="1.0" encoding="utf-8"?>
<p:tagLst xmlns:p="http://schemas.openxmlformats.org/presentationml/2006/main">
  <p:tag name="AS_UNIQUEID" val="262"/>
</p:tagLst>
</file>

<file path=ppt/tags/tag106.xml><?xml version="1.0" encoding="utf-8"?>
<p:tagLst xmlns:p="http://schemas.openxmlformats.org/presentationml/2006/main">
  <p:tag name="AS_UNIQUEID" val="535"/>
</p:tagLst>
</file>

<file path=ppt/tags/tag107.xml><?xml version="1.0" encoding="utf-8"?>
<p:tagLst xmlns:p="http://schemas.openxmlformats.org/presentationml/2006/main">
  <p:tag name="AS_UNIQUEID" val="264"/>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108.xml><?xml version="1.0" encoding="utf-8"?>
<p:tagLst xmlns:p="http://schemas.openxmlformats.org/presentationml/2006/main">
  <p:tag name="AS_UNIQUEID" val="265"/>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109.xml><?xml version="1.0" encoding="utf-8"?>
<p:tagLst xmlns:p="http://schemas.openxmlformats.org/presentationml/2006/main">
  <p:tag name="AS_UNIQUEID" val="266"/>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1.xml><?xml version="1.0" encoding="utf-8"?>
<p:tagLst xmlns:p="http://schemas.openxmlformats.org/presentationml/2006/main">
  <p:tag name="AS_UNIQUEID" val="168"/>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0.xml><?xml version="1.0" encoding="utf-8"?>
<p:tagLst xmlns:p="http://schemas.openxmlformats.org/presentationml/2006/main">
  <p:tag name="AS_UNIQUEID" val="267"/>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11.xml><?xml version="1.0" encoding="utf-8"?>
<p:tagLst xmlns:p="http://schemas.openxmlformats.org/presentationml/2006/main">
  <p:tag name="AS_UNIQUEID" val="268"/>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12.xml><?xml version="1.0" encoding="utf-8"?>
<p:tagLst xmlns:p="http://schemas.openxmlformats.org/presentationml/2006/main">
  <p:tag name="AS_UNIQUEID" val="536"/>
</p:tagLst>
</file>

<file path=ppt/tags/tag113.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114.xml><?xml version="1.0" encoding="utf-8"?>
<p:tagLst xmlns:p="http://schemas.openxmlformats.org/presentationml/2006/main">
  <p:tag name="AS_UNIQUEID" val="537"/>
</p:tagLst>
</file>

<file path=ppt/tags/tag115.xml><?xml version="1.0" encoding="utf-8"?>
<p:tagLst xmlns:p="http://schemas.openxmlformats.org/presentationml/2006/main">
  <p:tag name="AS_UNIQUEID" val="270"/>
</p:tagLst>
</file>

<file path=ppt/tags/tag116.xml><?xml version="1.0" encoding="utf-8"?>
<p:tagLst xmlns:p="http://schemas.openxmlformats.org/presentationml/2006/main">
  <p:tag name="AS_UNIQUEID" val="271"/>
</p:tagLst>
</file>

<file path=ppt/tags/tag117.xml><?xml version="1.0" encoding="utf-8"?>
<p:tagLst xmlns:p="http://schemas.openxmlformats.org/presentationml/2006/main">
  <p:tag name="AS_UNIQUEID" val="272"/>
</p:tagLst>
</file>

<file path=ppt/tags/tag118.xml><?xml version="1.0" encoding="utf-8"?>
<p:tagLst xmlns:p="http://schemas.openxmlformats.org/presentationml/2006/main">
  <p:tag name="AS_UNIQUEID" val="273"/>
</p:tagLst>
</file>

<file path=ppt/tags/tag119.xml><?xml version="1.0" encoding="utf-8"?>
<p:tagLst xmlns:p="http://schemas.openxmlformats.org/presentationml/2006/main">
  <p:tag name="AS_UNIQUEID" val="274"/>
</p:tagLst>
</file>

<file path=ppt/tags/tag12.xml><?xml version="1.0" encoding="utf-8"?>
<p:tagLst xmlns:p="http://schemas.openxmlformats.org/presentationml/2006/main">
  <p:tag name="AS_UNIQUEID" val="169"/>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20.xml><?xml version="1.0" encoding="utf-8"?>
<p:tagLst xmlns:p="http://schemas.openxmlformats.org/presentationml/2006/main">
  <p:tag name="AS_UNIQUEID" val="275"/>
</p:tagLst>
</file>

<file path=ppt/tags/tag121.xml><?xml version="1.0" encoding="utf-8"?>
<p:tagLst xmlns:p="http://schemas.openxmlformats.org/presentationml/2006/main">
  <p:tag name="AS_UNIQUEID" val="538"/>
</p:tagLst>
</file>

<file path=ppt/tags/tag122.xml><?xml version="1.0" encoding="utf-8"?>
<p:tagLst xmlns:p="http://schemas.openxmlformats.org/presentationml/2006/main">
  <p:tag name="AS_UNIQUEID" val="144"/>
</p:tagLst>
</file>

<file path=ppt/tags/tag123.xml><?xml version="1.0" encoding="utf-8"?>
<p:tagLst xmlns:p="http://schemas.openxmlformats.org/presentationml/2006/main">
  <p:tag name="AS_UNIQUEID" val="145"/>
</p:tagLst>
</file>

<file path=ppt/tags/tag124.xml><?xml version="1.0" encoding="utf-8"?>
<p:tagLst xmlns:p="http://schemas.openxmlformats.org/presentationml/2006/main">
  <p:tag name="AS_UNIQUEID" val="146"/>
</p:tagLst>
</file>

<file path=ppt/tags/tag125.xml><?xml version="1.0" encoding="utf-8"?>
<p:tagLst xmlns:p="http://schemas.openxmlformats.org/presentationml/2006/main">
  <p:tag name="AS_UNIQUEID" val="539"/>
</p:tagLst>
</file>

<file path=ppt/tags/tag126.xml><?xml version="1.0" encoding="utf-8"?>
<p:tagLst xmlns:p="http://schemas.openxmlformats.org/presentationml/2006/main">
  <p:tag name="AS_UNIQUEID" val="149"/>
</p:tagLst>
</file>

<file path=ppt/tags/tag127.xml><?xml version="1.0" encoding="utf-8"?>
<p:tagLst xmlns:p="http://schemas.openxmlformats.org/presentationml/2006/main">
  <p:tag name="AS_UNIQUEID" val="150"/>
</p:tagLst>
</file>

<file path=ppt/tags/tag128.xml><?xml version="1.0" encoding="utf-8"?>
<p:tagLst xmlns:p="http://schemas.openxmlformats.org/presentationml/2006/main">
  <p:tag name="AS_UNIQUEID" val="293"/>
</p:tagLst>
</file>

<file path=ppt/tags/tag129.xml><?xml version="1.0" encoding="utf-8"?>
<p:tagLst xmlns:p="http://schemas.openxmlformats.org/presentationml/2006/main">
  <p:tag name="AS_UNIQUEID" val="294"/>
</p:tagLst>
</file>

<file path=ppt/tags/tag13.xml><?xml version="1.0" encoding="utf-8"?>
<p:tagLst xmlns:p="http://schemas.openxmlformats.org/presentationml/2006/main">
  <p:tag name="AS_UNIQUEID" val="517"/>
</p:tagLst>
</file>

<file path=ppt/tags/tag130.xml><?xml version="1.0" encoding="utf-8"?>
<p:tagLst xmlns:p="http://schemas.openxmlformats.org/presentationml/2006/main">
  <p:tag name="AS_UNIQUEID" val="540"/>
</p:tagLst>
</file>

<file path=ppt/tags/tag131.xml><?xml version="1.0" encoding="utf-8"?>
<p:tagLst xmlns:p="http://schemas.openxmlformats.org/presentationml/2006/main">
  <p:tag name="AS_UNIQUEID" val="277"/>
</p:tagLst>
</file>

<file path=ppt/tags/tag132.xml><?xml version="1.0" encoding="utf-8"?>
<p:tagLst xmlns:p="http://schemas.openxmlformats.org/presentationml/2006/main">
  <p:tag name="AS_UNIQUEID" val="278"/>
</p:tagLst>
</file>

<file path=ppt/tags/tag133.xml><?xml version="1.0" encoding="utf-8"?>
<p:tagLst xmlns:p="http://schemas.openxmlformats.org/presentationml/2006/main">
  <p:tag name="AS_UNIQUEID" val="279"/>
</p:tagLst>
</file>

<file path=ppt/tags/tag134.xml><?xml version="1.0" encoding="utf-8"?>
<p:tagLst xmlns:p="http://schemas.openxmlformats.org/presentationml/2006/main">
  <p:tag name="AS_UNIQUEID" val="280"/>
</p:tagLst>
</file>

<file path=ppt/tags/tag135.xml><?xml version="1.0" encoding="utf-8"?>
<p:tagLst xmlns:p="http://schemas.openxmlformats.org/presentationml/2006/main">
  <p:tag name="AS_UNIQUEID" val="281"/>
</p:tagLst>
</file>

<file path=ppt/tags/tag136.xml><?xml version="1.0" encoding="utf-8"?>
<p:tagLst xmlns:p="http://schemas.openxmlformats.org/presentationml/2006/main">
  <p:tag name="AS_UNIQUEID" val="282"/>
</p:tagLst>
</file>

<file path=ppt/tags/tag137.xml><?xml version="1.0" encoding="utf-8"?>
<p:tagLst xmlns:p="http://schemas.openxmlformats.org/presentationml/2006/main">
  <p:tag name="AS_UNIQUEID" val="541"/>
</p:tagLst>
</file>

<file path=ppt/tags/tag138.xml><?xml version="1.0" encoding="utf-8"?>
<p:tagLst xmlns:p="http://schemas.openxmlformats.org/presentationml/2006/main">
  <p:tag name="AS_UNIQUEID" val="144"/>
</p:tagLst>
</file>

<file path=ppt/tags/tag139.xml><?xml version="1.0" encoding="utf-8"?>
<p:tagLst xmlns:p="http://schemas.openxmlformats.org/presentationml/2006/main">
  <p:tag name="AS_UNIQUEID" val="145"/>
</p:tagLst>
</file>

<file path=ppt/tags/tag14.xml><?xml version="1.0" encoding="utf-8"?>
<p:tagLst xmlns:p="http://schemas.openxmlformats.org/presentationml/2006/main">
  <p:tag name="AS_UNIQUEID" val="171"/>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0.xml><?xml version="1.0" encoding="utf-8"?>
<p:tagLst xmlns:p="http://schemas.openxmlformats.org/presentationml/2006/main">
  <p:tag name="AS_UNIQUEID" val="146"/>
</p:tagLst>
</file>

<file path=ppt/tags/tag141.xml><?xml version="1.0" encoding="utf-8"?>
<p:tagLst xmlns:p="http://schemas.openxmlformats.org/presentationml/2006/main">
  <p:tag name="AS_UNIQUEID" val="542"/>
</p:tagLst>
</file>

<file path=ppt/tags/tag142.xml><?xml version="1.0" encoding="utf-8"?>
<p:tagLst xmlns:p="http://schemas.openxmlformats.org/presentationml/2006/main">
  <p:tag name="AS_UNIQUEID" val="149"/>
</p:tagLst>
</file>

<file path=ppt/tags/tag143.xml><?xml version="1.0" encoding="utf-8"?>
<p:tagLst xmlns:p="http://schemas.openxmlformats.org/presentationml/2006/main">
  <p:tag name="AS_UNIQUEID" val="150"/>
</p:tagLst>
</file>

<file path=ppt/tags/tag144.xml><?xml version="1.0" encoding="utf-8"?>
<p:tagLst xmlns:p="http://schemas.openxmlformats.org/presentationml/2006/main">
  <p:tag name="AS_UNIQUEID" val="293"/>
</p:tagLst>
</file>

<file path=ppt/tags/tag145.xml><?xml version="1.0" encoding="utf-8"?>
<p:tagLst xmlns:p="http://schemas.openxmlformats.org/presentationml/2006/main">
  <p:tag name="AS_UNIQUEID" val="294"/>
</p:tagLst>
</file>

<file path=ppt/tags/tag146.xml><?xml version="1.0" encoding="utf-8"?>
<p:tagLst xmlns:p="http://schemas.openxmlformats.org/presentationml/2006/main">
  <p:tag name="AS_UNIQUEID" val="595"/>
</p:tagLst>
</file>

<file path=ppt/tags/tag147.xml><?xml version="1.0" encoding="utf-8"?>
<p:tagLst xmlns:p="http://schemas.openxmlformats.org/presentationml/2006/main">
  <p:tag name="AS_UNIQUEID" val="543"/>
</p:tagLst>
</file>

<file path=ppt/tags/tag148.xml><?xml version="1.0" encoding="utf-8"?>
<p:tagLst xmlns:p="http://schemas.openxmlformats.org/presentationml/2006/main">
  <p:tag name="AS_UNIQUEID" val="289"/>
</p:tagLst>
</file>

<file path=ppt/tags/tag149.xml><?xml version="1.0" encoding="utf-8"?>
<p:tagLst xmlns:p="http://schemas.openxmlformats.org/presentationml/2006/main">
  <p:tag name="AS_UNIQUEID" val="290"/>
</p:tagLst>
</file>

<file path=ppt/tags/tag15.xml><?xml version="1.0" encoding="utf-8"?>
<p:tagLst xmlns:p="http://schemas.openxmlformats.org/presentationml/2006/main">
  <p:tag name="AS_UNIQUEID" val="172"/>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0.xml><?xml version="1.0" encoding="utf-8"?>
<p:tagLst xmlns:p="http://schemas.openxmlformats.org/presentationml/2006/main">
  <p:tag name="AS_UNIQUEID" val="291"/>
</p:tagLst>
</file>

<file path=ppt/tags/tag151.xml><?xml version="1.0" encoding="utf-8"?>
<p:tagLst xmlns:p="http://schemas.openxmlformats.org/presentationml/2006/main">
  <p:tag name="AS_UNIQUEID" val="544"/>
</p:tagLst>
</file>

<file path=ppt/tags/tag152.xml><?xml version="1.0" encoding="utf-8"?>
<p:tagLst xmlns:p="http://schemas.openxmlformats.org/presentationml/2006/main">
  <p:tag name="AS_UNIQUEID" val="293"/>
</p:tagLst>
</file>

<file path=ppt/tags/tag153.xml><?xml version="1.0" encoding="utf-8"?>
<p:tagLst xmlns:p="http://schemas.openxmlformats.org/presentationml/2006/main">
  <p:tag name="AS_UNIQUEID" val="294"/>
</p:tagLst>
</file>

<file path=ppt/tags/tag154.xml><?xml version="1.0" encoding="utf-8"?>
<p:tagLst xmlns:p="http://schemas.openxmlformats.org/presentationml/2006/main">
  <p:tag name="AS_UNIQUEID" val="295"/>
</p:tagLst>
</file>

<file path=ppt/tags/tag155.xml><?xml version="1.0" encoding="utf-8"?>
<p:tagLst xmlns:p="http://schemas.openxmlformats.org/presentationml/2006/main">
  <p:tag name="AS_UNIQUEID" val="545"/>
</p:tagLst>
</file>

<file path=ppt/tags/tag156.xml><?xml version="1.0" encoding="utf-8"?>
<p:tagLst xmlns:p="http://schemas.openxmlformats.org/presentationml/2006/main">
  <p:tag name="AS_UNIQUEID" val="546"/>
</p:tagLst>
</file>

<file path=ppt/tags/tag157.xml><?xml version="1.0" encoding="utf-8"?>
<p:tagLst xmlns:p="http://schemas.openxmlformats.org/presentationml/2006/main">
  <p:tag name="AS_UNIQUEID" val="547"/>
</p:tagLst>
</file>

<file path=ppt/tags/tag158.xml><?xml version="1.0" encoding="utf-8"?>
<p:tagLst xmlns:p="http://schemas.openxmlformats.org/presentationml/2006/main">
  <p:tag name="AS_UNIQUEID" val="548"/>
</p:tagLst>
</file>

<file path=ppt/tags/tag159.xml><?xml version="1.0" encoding="utf-8"?>
<p:tagLst xmlns:p="http://schemas.openxmlformats.org/presentationml/2006/main">
  <p:tag name="AS_UNIQUEID" val="549"/>
</p:tagLst>
</file>

<file path=ppt/tags/tag16.xml><?xml version="1.0" encoding="utf-8"?>
<p:tagLst xmlns:p="http://schemas.openxmlformats.org/presentationml/2006/main">
  <p:tag name="AS_UNIQUEID" val="173"/>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0.xml><?xml version="1.0" encoding="utf-8"?>
<p:tagLst xmlns:p="http://schemas.openxmlformats.org/presentationml/2006/main">
  <p:tag name="AS_UNIQUEID" val="550"/>
</p:tagLst>
</file>

<file path=ppt/tags/tag161.xml><?xml version="1.0" encoding="utf-8"?>
<p:tagLst xmlns:p="http://schemas.openxmlformats.org/presentationml/2006/main">
  <p:tag name="AS_UNIQUEID" val="551"/>
</p:tagLst>
</file>

<file path=ppt/tags/tag162.xml><?xml version="1.0" encoding="utf-8"?>
<p:tagLst xmlns:p="http://schemas.openxmlformats.org/presentationml/2006/main">
  <p:tag name="AS_UNIQUEID" val="552"/>
</p:tagLst>
</file>

<file path=ppt/tags/tag163.xml><?xml version="1.0" encoding="utf-8"?>
<p:tagLst xmlns:p="http://schemas.openxmlformats.org/presentationml/2006/main">
  <p:tag name="AS_UNIQUEID" val="553"/>
</p:tagLst>
</file>

<file path=ppt/tags/tag164.xml><?xml version="1.0" encoding="utf-8"?>
<p:tagLst xmlns:p="http://schemas.openxmlformats.org/presentationml/2006/main">
  <p:tag name="AS_UNIQUEID" val="299"/>
</p:tagLst>
</file>

<file path=ppt/tags/tag165.xml><?xml version="1.0" encoding="utf-8"?>
<p:tagLst xmlns:p="http://schemas.openxmlformats.org/presentationml/2006/main">
  <p:tag name="AS_UNIQUEID" val="302"/>
</p:tagLst>
</file>

<file path=ppt/tags/tag166.xml><?xml version="1.0" encoding="utf-8"?>
<p:tagLst xmlns:p="http://schemas.openxmlformats.org/presentationml/2006/main">
  <p:tag name="AS_UNIQUEID" val="554"/>
</p:tagLst>
</file>

<file path=ppt/tags/tag167.xml><?xml version="1.0" encoding="utf-8"?>
<p:tagLst xmlns:p="http://schemas.openxmlformats.org/presentationml/2006/main">
  <p:tag name="AS_UNIQUEID" val="443"/>
</p:tagLst>
</file>

<file path=ppt/tags/tag168.xml><?xml version="1.0" encoding="utf-8"?>
<p:tagLst xmlns:p="http://schemas.openxmlformats.org/presentationml/2006/main">
  <p:tag name="AS_UNIQUEID" val="444"/>
</p:tagLst>
</file>

<file path=ppt/tags/tag169.xml><?xml version="1.0" encoding="utf-8"?>
<p:tagLst xmlns:p="http://schemas.openxmlformats.org/presentationml/2006/main">
  <p:tag name="AS_UNIQUEID" val="555"/>
</p:tagLst>
</file>

<file path=ppt/tags/tag17.xml><?xml version="1.0" encoding="utf-8"?>
<p:tagLst xmlns:p="http://schemas.openxmlformats.org/presentationml/2006/main">
  <p:tag name="AS_UNIQUEID" val="174"/>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70.xml><?xml version="1.0" encoding="utf-8"?>
<p:tagLst xmlns:p="http://schemas.openxmlformats.org/presentationml/2006/main">
  <p:tag name="AS_UNIQUEID" val="446"/>
</p:tagLst>
</file>

<file path=ppt/tags/tag171.xml><?xml version="1.0" encoding="utf-8"?>
<p:tagLst xmlns:p="http://schemas.openxmlformats.org/presentationml/2006/main">
  <p:tag name="AS_UNIQUEID" val="447"/>
</p:tagLst>
</file>

<file path=ppt/tags/tag172.xml><?xml version="1.0" encoding="utf-8"?>
<p:tagLst xmlns:p="http://schemas.openxmlformats.org/presentationml/2006/main">
  <p:tag name="AS_UNIQUEID" val="448"/>
</p:tagLst>
</file>

<file path=ppt/tags/tag173.xml><?xml version="1.0" encoding="utf-8"?>
<p:tagLst xmlns:p="http://schemas.openxmlformats.org/presentationml/2006/main">
  <p:tag name="AS_UNIQUEID" val="449"/>
</p:tagLst>
</file>

<file path=ppt/tags/tag174.xml><?xml version="1.0" encoding="utf-8"?>
<p:tagLst xmlns:p="http://schemas.openxmlformats.org/presentationml/2006/main">
  <p:tag name="AS_UNIQUEID" val="556"/>
</p:tagLst>
</file>

<file path=ppt/tags/tag175.xml><?xml version="1.0" encoding="utf-8"?>
<p:tagLst xmlns:p="http://schemas.openxmlformats.org/presentationml/2006/main">
  <p:tag name="AS_UNIQUEID" val="557"/>
</p:tagLst>
</file>

<file path=ppt/tags/tag176.xml><?xml version="1.0" encoding="utf-8"?>
<p:tagLst xmlns:p="http://schemas.openxmlformats.org/presentationml/2006/main">
  <p:tag name="AS_UNIQUEID" val="558"/>
</p:tagLst>
</file>

<file path=ppt/tags/tag177.xml><?xml version="1.0" encoding="utf-8"?>
<p:tagLst xmlns:p="http://schemas.openxmlformats.org/presentationml/2006/main">
  <p:tag name="AS_UNIQUEID" val="559"/>
</p:tagLst>
</file>

<file path=ppt/tags/tag178.xml><?xml version="1.0" encoding="utf-8"?>
<p:tagLst xmlns:p="http://schemas.openxmlformats.org/presentationml/2006/main">
  <p:tag name="AS_UNIQUEID" val="466"/>
</p:tagLst>
</file>

<file path=ppt/tags/tag179.xml><?xml version="1.0" encoding="utf-8"?>
<p:tagLst xmlns:p="http://schemas.openxmlformats.org/presentationml/2006/main">
  <p:tag name="AS_UNIQUEID" val="467"/>
</p:tagLst>
</file>

<file path=ppt/tags/tag18.xml><?xml version="1.0" encoding="utf-8"?>
<p:tagLst xmlns:p="http://schemas.openxmlformats.org/presentationml/2006/main">
  <p:tag name="AS_UNIQUEID" val="175"/>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0.xml><?xml version="1.0" encoding="utf-8"?>
<p:tagLst xmlns:p="http://schemas.openxmlformats.org/presentationml/2006/main">
  <p:tag name="AS_UNIQUEID" val="468"/>
</p:tagLst>
</file>

<file path=ppt/tags/tag181.xml><?xml version="1.0" encoding="utf-8"?>
<p:tagLst xmlns:p="http://schemas.openxmlformats.org/presentationml/2006/main">
  <p:tag name="AS_UNIQUEID" val="481"/>
</p:tagLst>
</file>

<file path=ppt/tags/tag182.xml><?xml version="1.0" encoding="utf-8"?>
<p:tagLst xmlns:p="http://schemas.openxmlformats.org/presentationml/2006/main">
  <p:tag name="AS_UNIQUEID" val="482"/>
</p:tagLst>
</file>

<file path=ppt/tags/tag183.xml><?xml version="1.0" encoding="utf-8"?>
<p:tagLst xmlns:p="http://schemas.openxmlformats.org/presentationml/2006/main">
  <p:tag name="AS_UNIQUEID" val="483"/>
</p:tagLst>
</file>

<file path=ppt/tags/tag184.xml><?xml version="1.0" encoding="utf-8"?>
<p:tagLst xmlns:p="http://schemas.openxmlformats.org/presentationml/2006/main">
  <p:tag name="AS_UNIQUEID" val="484"/>
</p:tagLst>
</file>

<file path=ppt/tags/tag185.xml><?xml version="1.0" encoding="utf-8"?>
<p:tagLst xmlns:p="http://schemas.openxmlformats.org/presentationml/2006/main">
  <p:tag name="AS_UNIQUEID" val="485"/>
</p:tagLst>
</file>

<file path=ppt/tags/tag186.xml><?xml version="1.0" encoding="utf-8"?>
<p:tagLst xmlns:p="http://schemas.openxmlformats.org/presentationml/2006/main">
  <p:tag name="AS_UNIQUEID" val="486"/>
</p:tagLst>
</file>

<file path=ppt/tags/tag187.xml><?xml version="1.0" encoding="utf-8"?>
<p:tagLst xmlns:p="http://schemas.openxmlformats.org/presentationml/2006/main">
  <p:tag name="AS_UNIQUEID" val="487"/>
</p:tagLst>
</file>

<file path=ppt/tags/tag188.xml><?xml version="1.0" encoding="utf-8"?>
<p:tagLst xmlns:p="http://schemas.openxmlformats.org/presentationml/2006/main">
  <p:tag name="AS_UNIQUEID" val="488"/>
</p:tagLst>
</file>

<file path=ppt/tags/tag189.xml><?xml version="1.0" encoding="utf-8"?>
<p:tagLst xmlns:p="http://schemas.openxmlformats.org/presentationml/2006/main">
  <p:tag name="AS_UNIQUEID" val="489"/>
</p:tagLst>
</file>

<file path=ppt/tags/tag19.xml><?xml version="1.0" encoding="utf-8"?>
<p:tagLst xmlns:p="http://schemas.openxmlformats.org/presentationml/2006/main">
  <p:tag name="AS_UNIQUEID" val="518"/>
</p:tagLst>
</file>

<file path=ppt/tags/tag190.xml><?xml version="1.0" encoding="utf-8"?>
<p:tagLst xmlns:p="http://schemas.openxmlformats.org/presentationml/2006/main">
  <p:tag name="AS_UNIQUEID" val="490"/>
</p:tagLst>
</file>

<file path=ppt/tags/tag191.xml><?xml version="1.0" encoding="utf-8"?>
<p:tagLst xmlns:p="http://schemas.openxmlformats.org/presentationml/2006/main">
  <p:tag name="AS_UNIQUEID" val="491"/>
</p:tagLst>
</file>

<file path=ppt/tags/tag192.xml><?xml version="1.0" encoding="utf-8"?>
<p:tagLst xmlns:p="http://schemas.openxmlformats.org/presentationml/2006/main">
  <p:tag name="AS_UNIQUEID" val="492"/>
</p:tagLst>
</file>

<file path=ppt/tags/tag193.xml><?xml version="1.0" encoding="utf-8"?>
<p:tagLst xmlns:p="http://schemas.openxmlformats.org/presentationml/2006/main">
  <p:tag name="AS_UNIQUEID" val="493"/>
</p:tagLst>
</file>

<file path=ppt/tags/tag194.xml><?xml version="1.0" encoding="utf-8"?>
<p:tagLst xmlns:p="http://schemas.openxmlformats.org/presentationml/2006/main">
  <p:tag name="AS_UNIQUEID" val="494"/>
</p:tagLst>
</file>

<file path=ppt/tags/tag195.xml><?xml version="1.0" encoding="utf-8"?>
<p:tagLst xmlns:p="http://schemas.openxmlformats.org/presentationml/2006/main">
  <p:tag name="AS_UNIQUEID" val="495"/>
</p:tagLst>
</file>

<file path=ppt/tags/tag196.xml><?xml version="1.0" encoding="utf-8"?>
<p:tagLst xmlns:p="http://schemas.openxmlformats.org/presentationml/2006/main">
  <p:tag name="AS_UNIQUEID" val="496"/>
</p:tagLst>
</file>

<file path=ppt/tags/tag197.xml><?xml version="1.0" encoding="utf-8"?>
<p:tagLst xmlns:p="http://schemas.openxmlformats.org/presentationml/2006/main">
  <p:tag name="AS_UNIQUEID" val="497"/>
</p:tagLst>
</file>

<file path=ppt/tags/tag198.xml><?xml version="1.0" encoding="utf-8"?>
<p:tagLst xmlns:p="http://schemas.openxmlformats.org/presentationml/2006/main">
  <p:tag name="AS_UNIQUEID" val="498"/>
</p:tagLst>
</file>

<file path=ppt/tags/tag199.xml><?xml version="1.0" encoding="utf-8"?>
<p:tagLst xmlns:p="http://schemas.openxmlformats.org/presentationml/2006/main">
  <p:tag name="AS_UNIQUEID" val="499"/>
</p:tagLst>
</file>

<file path=ppt/tags/tag2.xml><?xml version="1.0" encoding="utf-8"?>
<p:tagLst xmlns:p="http://schemas.openxmlformats.org/presentationml/2006/main">
  <p:tag name="AS_UNIQUEID" val="159"/>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AS_UNIQUEID" val="177"/>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00.xml><?xml version="1.0" encoding="utf-8"?>
<p:tagLst xmlns:p="http://schemas.openxmlformats.org/presentationml/2006/main">
  <p:tag name="AS_UNIQUEID" val="500"/>
</p:tagLst>
</file>

<file path=ppt/tags/tag201.xml><?xml version="1.0" encoding="utf-8"?>
<p:tagLst xmlns:p="http://schemas.openxmlformats.org/presentationml/2006/main">
  <p:tag name="AS_UNIQUEID" val="501"/>
</p:tagLst>
</file>

<file path=ppt/tags/tag202.xml><?xml version="1.0" encoding="utf-8"?>
<p:tagLst xmlns:p="http://schemas.openxmlformats.org/presentationml/2006/main">
  <p:tag name="AS_UNIQUEID" val="560"/>
</p:tagLst>
</file>

<file path=ppt/tags/tag203.xml><?xml version="1.0" encoding="utf-8"?>
<p:tagLst xmlns:p="http://schemas.openxmlformats.org/presentationml/2006/main">
  <p:tag name="AS_UNIQUEID" val="299"/>
</p:tagLst>
</file>

<file path=ppt/tags/tag204.xml><?xml version="1.0" encoding="utf-8"?>
<p:tagLst xmlns:p="http://schemas.openxmlformats.org/presentationml/2006/main">
  <p:tag name="AS_UNIQUEID" val="302"/>
</p:tagLst>
</file>

<file path=ppt/tags/tag205.xml><?xml version="1.0" encoding="utf-8"?>
<p:tagLst xmlns:p="http://schemas.openxmlformats.org/presentationml/2006/main">
  <p:tag name="AS_UNIQUEID" val="561"/>
</p:tagLst>
</file>

<file path=ppt/tags/tag206.xml><?xml version="1.0" encoding="utf-8"?>
<p:tagLst xmlns:p="http://schemas.openxmlformats.org/presentationml/2006/main">
  <p:tag name="AS_UNIQUEID" val="514"/>
</p:tagLst>
</file>

<file path=ppt/tags/tag207.xml><?xml version="1.0" encoding="utf-8"?>
<p:tagLst xmlns:p="http://schemas.openxmlformats.org/presentationml/2006/main">
  <p:tag name="AS_UNIQUEID" val="562"/>
</p:tagLst>
</file>

<file path=ppt/tags/tag208.xml><?xml version="1.0" encoding="utf-8"?>
<p:tagLst xmlns:p="http://schemas.openxmlformats.org/presentationml/2006/main">
  <p:tag name="AS_UNIQUEID" val="563"/>
</p:tagLst>
</file>

<file path=ppt/tags/tag209.xml><?xml version="1.0" encoding="utf-8"?>
<p:tagLst xmlns:p="http://schemas.openxmlformats.org/presentationml/2006/main">
  <p:tag name="AS_UNIQUEID" val="564"/>
</p:tagLst>
</file>

<file path=ppt/tags/tag21.xml><?xml version="1.0" encoding="utf-8"?>
<p:tagLst xmlns:p="http://schemas.openxmlformats.org/presentationml/2006/main">
  <p:tag name="AS_UNIQUEID" val="178"/>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0.xml><?xml version="1.0" encoding="utf-8"?>
<p:tagLst xmlns:p="http://schemas.openxmlformats.org/presentationml/2006/main">
  <p:tag name="AS_UNIQUEID" val="565"/>
</p:tagLst>
</file>

<file path=ppt/tags/tag211.xml><?xml version="1.0" encoding="utf-8"?>
<p:tagLst xmlns:p="http://schemas.openxmlformats.org/presentationml/2006/main">
  <p:tag name="AS_UNIQUEID" val="566"/>
  <p:tag name="KSO_WM_UNIT_PLACING_PICTURE_USER_VIEWPORT" val="{&quot;height&quot;:8350,&quot;width&quot;:13440}"/>
</p:tagLst>
</file>

<file path=ppt/tags/tag212.xml><?xml version="1.0" encoding="utf-8"?>
<p:tagLst xmlns:p="http://schemas.openxmlformats.org/presentationml/2006/main">
  <p:tag name="AS_UNIQUEID" val="567"/>
</p:tagLst>
</file>

<file path=ppt/tags/tag213.xml><?xml version="1.0" encoding="utf-8"?>
<p:tagLst xmlns:p="http://schemas.openxmlformats.org/presentationml/2006/main">
  <p:tag name="AS_UNIQUEID" val="568"/>
</p:tagLst>
</file>

<file path=ppt/tags/tag214.xml><?xml version="1.0" encoding="utf-8"?>
<p:tagLst xmlns:p="http://schemas.openxmlformats.org/presentationml/2006/main">
  <p:tag name="AS_UNIQUEID" val="569"/>
</p:tagLst>
</file>

<file path=ppt/tags/tag215.xml><?xml version="1.0" encoding="utf-8"?>
<p:tagLst xmlns:p="http://schemas.openxmlformats.org/presentationml/2006/main">
  <p:tag name="AS_UNIQUEID" val="570"/>
</p:tagLst>
</file>

<file path=ppt/tags/tag216.xml><?xml version="1.0" encoding="utf-8"?>
<p:tagLst xmlns:p="http://schemas.openxmlformats.org/presentationml/2006/main">
  <p:tag name="AS_UNIQUEID" val="571"/>
</p:tagLst>
</file>

<file path=ppt/tags/tag217.xml><?xml version="1.0" encoding="utf-8"?>
<p:tagLst xmlns:p="http://schemas.openxmlformats.org/presentationml/2006/main">
  <p:tag name="AS_UNIQUEID" val="572"/>
</p:tagLst>
</file>

<file path=ppt/tags/tag218.xml><?xml version="1.0" encoding="utf-8"?>
<p:tagLst xmlns:p="http://schemas.openxmlformats.org/presentationml/2006/main">
  <p:tag name="AS_UNIQUEID" val="573"/>
  <p:tag name="KSO_WM_UNIT_PLACING_PICTURE_USER_VIEWPORT" val="{&quot;height&quot;:8350,&quot;width&quot;:13440}"/>
</p:tagLst>
</file>

<file path=ppt/tags/tag219.xml><?xml version="1.0" encoding="utf-8"?>
<p:tagLst xmlns:p="http://schemas.openxmlformats.org/presentationml/2006/main">
  <p:tag name="AS_UNIQUEID" val="574"/>
</p:tagLst>
</file>

<file path=ppt/tags/tag22.xml><?xml version="1.0" encoding="utf-8"?>
<p:tagLst xmlns:p="http://schemas.openxmlformats.org/presentationml/2006/main">
  <p:tag name="AS_UNIQUEID" val="179"/>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0.xml><?xml version="1.0" encoding="utf-8"?>
<p:tagLst xmlns:p="http://schemas.openxmlformats.org/presentationml/2006/main">
  <p:tag name="AS_UNIQUEID" val="575"/>
</p:tagLst>
</file>

<file path=ppt/tags/tag221.xml><?xml version="1.0" encoding="utf-8"?>
<p:tagLst xmlns:p="http://schemas.openxmlformats.org/presentationml/2006/main">
  <p:tag name="AS_UNIQUEID" val="103"/>
</p:tagLst>
</file>

<file path=ppt/tags/tag222.xml><?xml version="1.0" encoding="utf-8"?>
<p:tagLst xmlns:p="http://schemas.openxmlformats.org/presentationml/2006/main">
  <p:tag name="AS_UNIQUEID" val="103"/>
</p:tagLst>
</file>

<file path=ppt/tags/tag223.xml><?xml version="1.0" encoding="utf-8"?>
<p:tagLst xmlns:p="http://schemas.openxmlformats.org/presentationml/2006/main">
  <p:tag name="AS_UNIQUEID" val="576"/>
</p:tagLst>
</file>

<file path=ppt/tags/tag224.xml><?xml version="1.0" encoding="utf-8"?>
<p:tagLst xmlns:p="http://schemas.openxmlformats.org/presentationml/2006/main">
  <p:tag name="AS_UNIQUEID" val="577"/>
</p:tagLst>
</file>

<file path=ppt/tags/tag225.xml><?xml version="1.0" encoding="utf-8"?>
<p:tagLst xmlns:p="http://schemas.openxmlformats.org/presentationml/2006/main">
  <p:tag name="AS_UNIQUEID" val="578"/>
  <p:tag name="KSO_WM_UNIT_PLACING_PICTURE_USER_VIEWPORT" val="{&quot;height&quot;:8350,&quot;width&quot;:13440}"/>
</p:tagLst>
</file>

<file path=ppt/tags/tag226.xml><?xml version="1.0" encoding="utf-8"?>
<p:tagLst xmlns:p="http://schemas.openxmlformats.org/presentationml/2006/main">
  <p:tag name="AS_UNIQUEID" val="579"/>
</p:tagLst>
</file>

<file path=ppt/tags/tag227.xml><?xml version="1.0" encoding="utf-8"?>
<p:tagLst xmlns:p="http://schemas.openxmlformats.org/presentationml/2006/main">
  <p:tag name="AS_UNIQUEID" val="580"/>
</p:tagLst>
</file>

<file path=ppt/tags/tag228.xml><?xml version="1.0" encoding="utf-8"?>
<p:tagLst xmlns:p="http://schemas.openxmlformats.org/presentationml/2006/main">
  <p:tag name="AS_UNIQUEID" val="581"/>
</p:tagLst>
</file>

<file path=ppt/tags/tag229.xml><?xml version="1.0" encoding="utf-8"?>
<p:tagLst xmlns:p="http://schemas.openxmlformats.org/presentationml/2006/main">
  <p:tag name="AS_UNIQUEID" val="23"/>
</p:tagLst>
</file>

<file path=ppt/tags/tag23.xml><?xml version="1.0" encoding="utf-8"?>
<p:tagLst xmlns:p="http://schemas.openxmlformats.org/presentationml/2006/main">
  <p:tag name="AS_UNIQUEID" val="180"/>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30.xml><?xml version="1.0" encoding="utf-8"?>
<p:tagLst xmlns:p="http://schemas.openxmlformats.org/presentationml/2006/main">
  <p:tag name="AS_UNIQUEID" val="582"/>
</p:tagLst>
</file>

<file path=ppt/tags/tag231.xml><?xml version="1.0" encoding="utf-8"?>
<p:tagLst xmlns:p="http://schemas.openxmlformats.org/presentationml/2006/main">
  <p:tag name="AS_UNIQUEID" val="583"/>
</p:tagLst>
</file>

<file path=ppt/tags/tag232.xml><?xml version="1.0" encoding="utf-8"?>
<p:tagLst xmlns:p="http://schemas.openxmlformats.org/presentationml/2006/main">
  <p:tag name="AS_UNIQUEID" val="584"/>
</p:tagLst>
</file>

<file path=ppt/tags/tag233.xml><?xml version="1.0" encoding="utf-8"?>
<p:tagLst xmlns:p="http://schemas.openxmlformats.org/presentationml/2006/main">
  <p:tag name="AS_UNIQUEID" val="49"/>
</p:tagLst>
</file>

<file path=ppt/tags/tag234.xml><?xml version="1.0" encoding="utf-8"?>
<p:tagLst xmlns:p="http://schemas.openxmlformats.org/presentationml/2006/main">
  <p:tag name="AS_UNIQUEID" val="50"/>
</p:tagLst>
</file>

<file path=ppt/tags/tag235.xml><?xml version="1.0" encoding="utf-8"?>
<p:tagLst xmlns:p="http://schemas.openxmlformats.org/presentationml/2006/main">
  <p:tag name="AS_UNIQUEID" val="51"/>
</p:tagLst>
</file>

<file path=ppt/tags/tag236.xml><?xml version="1.0" encoding="utf-8"?>
<p:tagLst xmlns:p="http://schemas.openxmlformats.org/presentationml/2006/main">
  <p:tag name="AS_UNIQUEID" val="585"/>
</p:tagLst>
</file>

<file path=ppt/tags/tag237.xml><?xml version="1.0" encoding="utf-8"?>
<p:tagLst xmlns:p="http://schemas.openxmlformats.org/presentationml/2006/main">
  <p:tag name="AS_UNIQUEID" val="586"/>
</p:tagLst>
</file>

<file path=ppt/tags/tag238.xml><?xml version="1.0" encoding="utf-8"?>
<p:tagLst xmlns:p="http://schemas.openxmlformats.org/presentationml/2006/main">
  <p:tag name="AS_UNIQUEID" val="299"/>
</p:tagLst>
</file>

<file path=ppt/tags/tag239.xml><?xml version="1.0" encoding="utf-8"?>
<p:tagLst xmlns:p="http://schemas.openxmlformats.org/presentationml/2006/main">
  <p:tag name="AS_UNIQUEID" val="302"/>
</p:tagLst>
</file>

<file path=ppt/tags/tag24.xml><?xml version="1.0" encoding="utf-8"?>
<p:tagLst xmlns:p="http://schemas.openxmlformats.org/presentationml/2006/main">
  <p:tag name="AS_UNIQUEID" val="181"/>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0.xml><?xml version="1.0" encoding="utf-8"?>
<p:tagLst xmlns:p="http://schemas.openxmlformats.org/presentationml/2006/main">
  <p:tag name="AS_UNIQUEID" val="587"/>
</p:tagLst>
</file>

<file path=ppt/tags/tag241.xml><?xml version="1.0" encoding="utf-8"?>
<p:tagLst xmlns:p="http://schemas.openxmlformats.org/presentationml/2006/main">
  <p:tag name="AS_UNIQUEID" val="98"/>
</p:tagLst>
</file>

<file path=ppt/tags/tag242.xml><?xml version="1.0" encoding="utf-8"?>
<p:tagLst xmlns:p="http://schemas.openxmlformats.org/presentationml/2006/main">
  <p:tag name="AS_UNIQUEID" val="588"/>
</p:tagLst>
</file>

<file path=ppt/tags/tag243.xml><?xml version="1.0" encoding="utf-8"?>
<p:tagLst xmlns:p="http://schemas.openxmlformats.org/presentationml/2006/main">
  <p:tag name="AS_UNIQUEID" val="589"/>
</p:tagLst>
</file>

<file path=ppt/tags/tag244.xml><?xml version="1.0" encoding="utf-8"?>
<p:tagLst xmlns:p="http://schemas.openxmlformats.org/presentationml/2006/main">
  <p:tag name="AS_UNIQUEID" val="111"/>
</p:tagLst>
</file>

<file path=ppt/tags/tag245.xml><?xml version="1.0" encoding="utf-8"?>
<p:tagLst xmlns:p="http://schemas.openxmlformats.org/presentationml/2006/main">
  <p:tag name="AS_UNIQUEID" val="112"/>
</p:tagLst>
</file>

<file path=ppt/tags/tag246.xml><?xml version="1.0" encoding="utf-8"?>
<p:tagLst xmlns:p="http://schemas.openxmlformats.org/presentationml/2006/main">
  <p:tag name="AS_UNIQUEID" val="113"/>
</p:tagLst>
</file>

<file path=ppt/tags/tag247.xml><?xml version="1.0" encoding="utf-8"?>
<p:tagLst xmlns:p="http://schemas.openxmlformats.org/presentationml/2006/main">
  <p:tag name="AS_UNIQUEID" val="114"/>
</p:tagLst>
</file>

<file path=ppt/tags/tag248.xml><?xml version="1.0" encoding="utf-8"?>
<p:tagLst xmlns:p="http://schemas.openxmlformats.org/presentationml/2006/main">
  <p:tag name="AS_UNIQUEID" val="590"/>
</p:tagLst>
</file>

<file path=ppt/tags/tag249.xml><?xml version="1.0" encoding="utf-8"?>
<p:tagLst xmlns:p="http://schemas.openxmlformats.org/presentationml/2006/main">
  <p:tag name="AS_UNIQUEID" val="112"/>
</p:tagLst>
</file>

<file path=ppt/tags/tag25.xml><?xml version="1.0" encoding="utf-8"?>
<p:tagLst xmlns:p="http://schemas.openxmlformats.org/presentationml/2006/main">
  <p:tag name="AS_UNIQUEID" val="182"/>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0.xml><?xml version="1.0" encoding="utf-8"?>
<p:tagLst xmlns:p="http://schemas.openxmlformats.org/presentationml/2006/main">
  <p:tag name="AS_UNIQUEID" val="113"/>
</p:tagLst>
</file>

<file path=ppt/tags/tag251.xml><?xml version="1.0" encoding="utf-8"?>
<p:tagLst xmlns:p="http://schemas.openxmlformats.org/presentationml/2006/main">
  <p:tag name="AS_UNIQUEID" val="591"/>
</p:tagLst>
</file>

<file path=ppt/tags/tag252.xml><?xml version="1.0" encoding="utf-8"?>
<p:tagLst xmlns:p="http://schemas.openxmlformats.org/presentationml/2006/main">
  <p:tag name="AS_UNIQUEID" val="592"/>
</p:tagLst>
</file>

<file path=ppt/tags/tag253.xml><?xml version="1.0" encoding="utf-8"?>
<p:tagLst xmlns:p="http://schemas.openxmlformats.org/presentationml/2006/main">
  <p:tag name="AS_UNIQUEID" val="593"/>
</p:tagLst>
</file>

<file path=ppt/tags/tag254.xml><?xml version="1.0" encoding="utf-8"?>
<p:tagLst xmlns:p="http://schemas.openxmlformats.org/presentationml/2006/main">
  <p:tag name="AS_UNIQUEID" val="594"/>
</p:tagLst>
</file>

<file path=ppt/tags/tag255.xml><?xml version="1.0" encoding="utf-8"?>
<p:tagLst xmlns:p="http://schemas.openxmlformats.org/presentationml/2006/main">
  <p:tag name="AS_UNIQUEID" val="503"/>
</p:tagLst>
</file>

<file path=ppt/tags/tag256.xml><?xml version="1.0" encoding="utf-8"?>
<p:tagLst xmlns:p="http://schemas.openxmlformats.org/presentationml/2006/main">
  <p:tag name="AS_UNIQUEID" val="505"/>
</p:tagLst>
</file>

<file path=ppt/tags/tag257.xml><?xml version="1.0" encoding="utf-8"?>
<p:tagLst xmlns:p="http://schemas.openxmlformats.org/presentationml/2006/main">
  <p:tag name="AS_UNIQUEID" val="506"/>
</p:tagLst>
</file>

<file path=ppt/tags/tag258.xml><?xml version="1.0" encoding="utf-8"?>
<p:tagLst xmlns:p="http://schemas.openxmlformats.org/presentationml/2006/main">
  <p:tag name="AS_OS" val="Unix 3.10 unknown"/>
  <p:tag name="AS_RELEASE_DATE" val="2020.11.30"/>
  <p:tag name="AS_TITLE" val="Aspose.Slides for Java"/>
  <p:tag name="AS_VERSION" val="20.11"/>
  <p:tag name="COMMONDATA" val="eyJoZGlkIjoiNTg0YzI1N2VkOTUxYjI3N2I0YzM1NTA2MmZiNjg4YmQifQ=="/>
</p:tagLst>
</file>

<file path=ppt/tags/tag26.xml><?xml version="1.0" encoding="utf-8"?>
<p:tagLst xmlns:p="http://schemas.openxmlformats.org/presentationml/2006/main">
  <p:tag name="AS_UNIQUEID" val="519"/>
</p:tagLst>
</file>

<file path=ppt/tags/tag27.xml><?xml version="1.0" encoding="utf-8"?>
<p:tagLst xmlns:p="http://schemas.openxmlformats.org/presentationml/2006/main">
  <p:tag name="AS_UNIQUEID" val="184"/>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AS_UNIQUEID" val="185"/>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AS_UNIQUEID" val="186"/>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AS_UNIQUEID" val="160"/>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AS_UNIQUEID" val="187"/>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xml><?xml version="1.0" encoding="utf-8"?>
<p:tagLst xmlns:p="http://schemas.openxmlformats.org/presentationml/2006/main">
  <p:tag name="AS_UNIQUEID" val="188"/>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xml><?xml version="1.0" encoding="utf-8"?>
<p:tagLst xmlns:p="http://schemas.openxmlformats.org/presentationml/2006/main">
  <p:tag name="AS_UNIQUEID" val="189"/>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xml><?xml version="1.0" encoding="utf-8"?>
<p:tagLst xmlns:p="http://schemas.openxmlformats.org/presentationml/2006/main">
  <p:tag name="AS_UNIQUEID" val="190"/>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xml><?xml version="1.0" encoding="utf-8"?>
<p:tagLst xmlns:p="http://schemas.openxmlformats.org/presentationml/2006/main">
  <p:tag name="AS_UNIQUEID" val="191"/>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xml><?xml version="1.0" encoding="utf-8"?>
<p:tagLst xmlns:p="http://schemas.openxmlformats.org/presentationml/2006/main">
  <p:tag name="AS_UNIQUEID" val="520"/>
</p:tagLst>
</file>

<file path=ppt/tags/tag36.xml><?xml version="1.0" encoding="utf-8"?>
<p:tagLst xmlns:p="http://schemas.openxmlformats.org/presentationml/2006/main">
  <p:tag name="AS_UNIQUEID" val="193"/>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7.xml><?xml version="1.0" encoding="utf-8"?>
<p:tagLst xmlns:p="http://schemas.openxmlformats.org/presentationml/2006/main">
  <p:tag name="AS_UNIQUEID" val="194"/>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8.xml><?xml version="1.0" encoding="utf-8"?>
<p:tagLst xmlns:p="http://schemas.openxmlformats.org/presentationml/2006/main">
  <p:tag name="AS_UNIQUEID" val="195"/>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xml><?xml version="1.0" encoding="utf-8"?>
<p:tagLst xmlns:p="http://schemas.openxmlformats.org/presentationml/2006/main">
  <p:tag name="AS_UNIQUEID" val="196"/>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xml><?xml version="1.0" encoding="utf-8"?>
<p:tagLst xmlns:p="http://schemas.openxmlformats.org/presentationml/2006/main">
  <p:tag name="AS_UNIQUEID" val="161"/>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AS_UNIQUEID" val="521"/>
</p:tagLst>
</file>

<file path=ppt/tags/tag41.xml><?xml version="1.0" encoding="utf-8"?>
<p:tagLst xmlns:p="http://schemas.openxmlformats.org/presentationml/2006/main">
  <p:tag name="AS_UNIQUEID" val="198"/>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2.xml><?xml version="1.0" encoding="utf-8"?>
<p:tagLst xmlns:p="http://schemas.openxmlformats.org/presentationml/2006/main">
  <p:tag name="AS_UNIQUEID" val="199"/>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3.xml><?xml version="1.0" encoding="utf-8"?>
<p:tagLst xmlns:p="http://schemas.openxmlformats.org/presentationml/2006/main">
  <p:tag name="AS_UNIQUEID" val="200"/>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4.xml><?xml version="1.0" encoding="utf-8"?>
<p:tagLst xmlns:p="http://schemas.openxmlformats.org/presentationml/2006/main">
  <p:tag name="AS_UNIQUEID" val="522"/>
</p:tagLst>
</file>

<file path=ppt/tags/tag45.xml><?xml version="1.0" encoding="utf-8"?>
<p:tagLst xmlns:p="http://schemas.openxmlformats.org/presentationml/2006/main">
  <p:tag name="AS_UNIQUEID" val="202"/>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6.xml><?xml version="1.0" encoding="utf-8"?>
<p:tagLst xmlns:p="http://schemas.openxmlformats.org/presentationml/2006/main">
  <p:tag name="AS_UNIQUEID" val="203"/>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7.xml><?xml version="1.0" encoding="utf-8"?>
<p:tagLst xmlns:p="http://schemas.openxmlformats.org/presentationml/2006/main">
  <p:tag name="AS_UNIQUEID" val="204"/>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xml><?xml version="1.0" encoding="utf-8"?>
<p:tagLst xmlns:p="http://schemas.openxmlformats.org/presentationml/2006/main">
  <p:tag name="AS_UNIQUEID" val="205"/>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9.xml><?xml version="1.0" encoding="utf-8"?>
<p:tagLst xmlns:p="http://schemas.openxmlformats.org/presentationml/2006/main">
  <p:tag name="AS_UNIQUEID" val="206"/>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xml><?xml version="1.0" encoding="utf-8"?>
<p:tagLst xmlns:p="http://schemas.openxmlformats.org/presentationml/2006/main">
  <p:tag name="AS_UNIQUEID" val="162"/>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AS_UNIQUEID" val="207"/>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1.xml><?xml version="1.0" encoding="utf-8"?>
<p:tagLst xmlns:p="http://schemas.openxmlformats.org/presentationml/2006/main">
  <p:tag name="AS_UNIQUEID" val="523"/>
</p:tagLst>
</file>

<file path=ppt/tags/tag52.xml><?xml version="1.0" encoding="utf-8"?>
<p:tagLst xmlns:p="http://schemas.openxmlformats.org/presentationml/2006/main">
  <p:tag name="AS_UNIQUEID" val="209"/>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3.xml><?xml version="1.0" encoding="utf-8"?>
<p:tagLst xmlns:p="http://schemas.openxmlformats.org/presentationml/2006/main">
  <p:tag name="AS_UNIQUEID" val="210"/>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4.xml><?xml version="1.0" encoding="utf-8"?>
<p:tagLst xmlns:p="http://schemas.openxmlformats.org/presentationml/2006/main">
  <p:tag name="AS_UNIQUEID" val="211"/>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5.xml><?xml version="1.0" encoding="utf-8"?>
<p:tagLst xmlns:p="http://schemas.openxmlformats.org/presentationml/2006/main">
  <p:tag name="AS_UNIQUEID" val="212"/>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6.xml><?xml version="1.0" encoding="utf-8"?>
<p:tagLst xmlns:p="http://schemas.openxmlformats.org/presentationml/2006/main">
  <p:tag name="AS_UNIQUEID" val="213"/>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7.xml><?xml version="1.0" encoding="utf-8"?>
<p:tagLst xmlns:p="http://schemas.openxmlformats.org/presentationml/2006/main">
  <p:tag name="AS_UNIQUEID" val="524"/>
</p:tagLst>
</file>

<file path=ppt/tags/tag58.xml><?xml version="1.0" encoding="utf-8"?>
<p:tagLst xmlns:p="http://schemas.openxmlformats.org/presentationml/2006/main">
  <p:tag name="AS_UNIQUEID" val="215"/>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9.xml><?xml version="1.0" encoding="utf-8"?>
<p:tagLst xmlns:p="http://schemas.openxmlformats.org/presentationml/2006/main">
  <p:tag name="AS_UNIQUEID" val="216"/>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xml><?xml version="1.0" encoding="utf-8"?>
<p:tagLst xmlns:p="http://schemas.openxmlformats.org/presentationml/2006/main">
  <p:tag name="AS_UNIQUEID" val="163"/>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0.xml><?xml version="1.0" encoding="utf-8"?>
<p:tagLst xmlns:p="http://schemas.openxmlformats.org/presentationml/2006/main">
  <p:tag name="AS_UNIQUEID" val="217"/>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1.xml><?xml version="1.0" encoding="utf-8"?>
<p:tagLst xmlns:p="http://schemas.openxmlformats.org/presentationml/2006/main">
  <p:tag name="AS_UNIQUEID" val="218"/>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2.xml><?xml version="1.0" encoding="utf-8"?>
<p:tagLst xmlns:p="http://schemas.openxmlformats.org/presentationml/2006/main">
  <p:tag name="AS_UNIQUEID" val="525"/>
</p:tagLst>
</file>

<file path=ppt/tags/tag63.xml><?xml version="1.0" encoding="utf-8"?>
<p:tagLst xmlns:p="http://schemas.openxmlformats.org/presentationml/2006/main">
  <p:tag name="AS_UNIQUEID" val="220"/>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4.xml><?xml version="1.0" encoding="utf-8"?>
<p:tagLst xmlns:p="http://schemas.openxmlformats.org/presentationml/2006/main">
  <p:tag name="AS_UNIQUEID" val="221"/>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5.xml><?xml version="1.0" encoding="utf-8"?>
<p:tagLst xmlns:p="http://schemas.openxmlformats.org/presentationml/2006/main">
  <p:tag name="AS_UNIQUEID" val="222"/>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6.xml><?xml version="1.0" encoding="utf-8"?>
<p:tagLst xmlns:p="http://schemas.openxmlformats.org/presentationml/2006/main">
  <p:tag name="AS_UNIQUEID" val="223"/>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7.xml><?xml version="1.0" encoding="utf-8"?>
<p:tagLst xmlns:p="http://schemas.openxmlformats.org/presentationml/2006/main">
  <p:tag name="AS_UNIQUEID" val="224"/>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8.xml><?xml version="1.0" encoding="utf-8"?>
<p:tagLst xmlns:p="http://schemas.openxmlformats.org/presentationml/2006/main">
  <p:tag name="AS_UNIQUEID" val="526"/>
</p:tagLst>
</file>

<file path=ppt/tags/tag69.xml><?xml version="1.0" encoding="utf-8"?>
<p:tagLst xmlns:p="http://schemas.openxmlformats.org/presentationml/2006/main">
  <p:tag name="AS_UNIQUEID" val="527"/>
</p:tagLst>
</file>

<file path=ppt/tags/tag7.xml><?xml version="1.0" encoding="utf-8"?>
<p:tagLst xmlns:p="http://schemas.openxmlformats.org/presentationml/2006/main">
  <p:tag name="AS_UNIQUEID" val="516"/>
</p:tagLst>
</file>

<file path=ppt/tags/tag70.xml><?xml version="1.0" encoding="utf-8"?>
<p:tagLst xmlns:p="http://schemas.openxmlformats.org/presentationml/2006/main">
  <p:tag name="AS_UNIQUEID" val="227"/>
</p:tagLst>
</file>

<file path=ppt/tags/tag71.xml><?xml version="1.0" encoding="utf-8"?>
<p:tagLst xmlns:p="http://schemas.openxmlformats.org/presentationml/2006/main">
  <p:tag name="AS_UNIQUEID" val="528"/>
</p:tagLst>
</file>

<file path=ppt/tags/tag72.xml><?xml version="1.0" encoding="utf-8"?>
<p:tagLst xmlns:p="http://schemas.openxmlformats.org/presentationml/2006/main">
  <p:tag name="AS_UNIQUEID" val="229"/>
</p:tagLst>
</file>

<file path=ppt/tags/tag73.xml><?xml version="1.0" encoding="utf-8"?>
<p:tagLst xmlns:p="http://schemas.openxmlformats.org/presentationml/2006/main">
  <p:tag name="AS_UNIQUEID" val="230"/>
</p:tagLst>
</file>

<file path=ppt/tags/tag74.xml><?xml version="1.0" encoding="utf-8"?>
<p:tagLst xmlns:p="http://schemas.openxmlformats.org/presentationml/2006/main">
  <p:tag name="AS_UNIQUEID" val="231"/>
</p:tagLst>
</file>

<file path=ppt/tags/tag75.xml><?xml version="1.0" encoding="utf-8"?>
<p:tagLst xmlns:p="http://schemas.openxmlformats.org/presentationml/2006/main">
  <p:tag name="AS_UNIQUEID" val="232"/>
</p:tagLst>
</file>

<file path=ppt/tags/tag76.xml><?xml version="1.0" encoding="utf-8"?>
<p:tagLst xmlns:p="http://schemas.openxmlformats.org/presentationml/2006/main">
  <p:tag name="AS_UNIQUEID" val="529"/>
</p:tagLst>
</file>

<file path=ppt/tags/tag77.xml><?xml version="1.0" encoding="utf-8"?>
<p:tagLst xmlns:p="http://schemas.openxmlformats.org/presentationml/2006/main">
  <p:tag name="AS_UNIQUEID" val="234"/>
</p:tagLst>
</file>

<file path=ppt/tags/tag78.xml><?xml version="1.0" encoding="utf-8"?>
<p:tagLst xmlns:p="http://schemas.openxmlformats.org/presentationml/2006/main">
  <p:tag name="AS_UNIQUEID" val="235"/>
</p:tagLst>
</file>

<file path=ppt/tags/tag79.xml><?xml version="1.0" encoding="utf-8"?>
<p:tagLst xmlns:p="http://schemas.openxmlformats.org/presentationml/2006/main">
  <p:tag name="AS_UNIQUEID" val="236"/>
</p:tagLst>
</file>

<file path=ppt/tags/tag8.xml><?xml version="1.0" encoding="utf-8"?>
<p:tagLst xmlns:p="http://schemas.openxmlformats.org/presentationml/2006/main">
  <p:tag name="AS_UNIQUEID" val="165"/>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AS_UNIQUEID" val="237"/>
</p:tagLst>
</file>

<file path=ppt/tags/tag81.xml><?xml version="1.0" encoding="utf-8"?>
<p:tagLst xmlns:p="http://schemas.openxmlformats.org/presentationml/2006/main">
  <p:tag name="AS_UNIQUEID" val="530"/>
</p:tagLst>
</file>

<file path=ppt/tags/tag82.xml><?xml version="1.0" encoding="utf-8"?>
<p:tagLst xmlns:p="http://schemas.openxmlformats.org/presentationml/2006/main">
  <p:tag name="AS_UNIQUEID" val="239"/>
</p:tagLst>
</file>

<file path=ppt/tags/tag83.xml><?xml version="1.0" encoding="utf-8"?>
<p:tagLst xmlns:p="http://schemas.openxmlformats.org/presentationml/2006/main">
  <p:tag name="AS_UNIQUEID" val="240"/>
</p:tagLst>
</file>

<file path=ppt/tags/tag84.xml><?xml version="1.0" encoding="utf-8"?>
<p:tagLst xmlns:p="http://schemas.openxmlformats.org/presentationml/2006/main">
  <p:tag name="AS_UNIQUEID" val="241"/>
</p:tagLst>
</file>

<file path=ppt/tags/tag85.xml><?xml version="1.0" encoding="utf-8"?>
<p:tagLst xmlns:p="http://schemas.openxmlformats.org/presentationml/2006/main">
  <p:tag name="AS_UNIQUEID" val="242"/>
</p:tagLst>
</file>

<file path=ppt/tags/tag86.xml><?xml version="1.0" encoding="utf-8"?>
<p:tagLst xmlns:p="http://schemas.openxmlformats.org/presentationml/2006/main">
  <p:tag name="AS_UNIQUEID" val="531"/>
</p:tagLst>
</file>

<file path=ppt/tags/tag87.xml><?xml version="1.0" encoding="utf-8"?>
<p:tagLst xmlns:p="http://schemas.openxmlformats.org/presentationml/2006/main">
  <p:tag name="AS_UNIQUEID" val="244"/>
</p:tagLst>
</file>

<file path=ppt/tags/tag88.xml><?xml version="1.0" encoding="utf-8"?>
<p:tagLst xmlns:p="http://schemas.openxmlformats.org/presentationml/2006/main">
  <p:tag name="AS_UNIQUEID" val="245"/>
</p:tagLst>
</file>

<file path=ppt/tags/tag89.xml><?xml version="1.0" encoding="utf-8"?>
<p:tagLst xmlns:p="http://schemas.openxmlformats.org/presentationml/2006/main">
  <p:tag name="AS_UNIQUEID" val="246"/>
</p:tagLst>
</file>

<file path=ppt/tags/tag9.xml><?xml version="1.0" encoding="utf-8"?>
<p:tagLst xmlns:p="http://schemas.openxmlformats.org/presentationml/2006/main">
  <p:tag name="AS_UNIQUEID" val="166"/>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AS_UNIQUEID" val="247"/>
</p:tagLst>
</file>

<file path=ppt/tags/tag91.xml><?xml version="1.0" encoding="utf-8"?>
<p:tagLst xmlns:p="http://schemas.openxmlformats.org/presentationml/2006/main">
  <p:tag name="AS_UNIQUEID" val="532"/>
</p:tagLst>
</file>

<file path=ppt/tags/tag92.xml><?xml version="1.0" encoding="utf-8"?>
<p:tagLst xmlns:p="http://schemas.openxmlformats.org/presentationml/2006/main">
  <p:tag name="AS_UNIQUEID" val="249"/>
</p:tagLst>
</file>

<file path=ppt/tags/tag93.xml><?xml version="1.0" encoding="utf-8"?>
<p:tagLst xmlns:p="http://schemas.openxmlformats.org/presentationml/2006/main">
  <p:tag name="AS_UNIQUEID" val="250"/>
</p:tagLst>
</file>

<file path=ppt/tags/tag94.xml><?xml version="1.0" encoding="utf-8"?>
<p:tagLst xmlns:p="http://schemas.openxmlformats.org/presentationml/2006/main">
  <p:tag name="AS_UNIQUEID" val="251"/>
</p:tagLst>
</file>

<file path=ppt/tags/tag95.xml><?xml version="1.0" encoding="utf-8"?>
<p:tagLst xmlns:p="http://schemas.openxmlformats.org/presentationml/2006/main">
  <p:tag name="AS_UNIQUEID" val="252"/>
</p:tagLst>
</file>

<file path=ppt/tags/tag96.xml><?xml version="1.0" encoding="utf-8"?>
<p:tagLst xmlns:p="http://schemas.openxmlformats.org/presentationml/2006/main">
  <p:tag name="AS_UNIQUEID" val="533"/>
</p:tagLst>
</file>

<file path=ppt/tags/tag97.xml><?xml version="1.0" encoding="utf-8"?>
<p:tagLst xmlns:p="http://schemas.openxmlformats.org/presentationml/2006/main">
  <p:tag name="AS_UNIQUEID" val="254"/>
</p:tagLst>
</file>

<file path=ppt/tags/tag98.xml><?xml version="1.0" encoding="utf-8"?>
<p:tagLst xmlns:p="http://schemas.openxmlformats.org/presentationml/2006/main">
  <p:tag name="AS_UNIQUEID" val="255"/>
</p:tagLst>
</file>

<file path=ppt/tags/tag99.xml><?xml version="1.0" encoding="utf-8"?>
<p:tagLst xmlns:p="http://schemas.openxmlformats.org/presentationml/2006/main">
  <p:tag name="AS_UNIQUEID" val="256"/>
</p:tagLst>
</file>

<file path=ppt/theme/theme1.xml><?xml version="1.0" encoding="utf-8"?>
<a:theme xmlns:r="http://schemas.openxmlformats.org/officeDocument/2006/relationships"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96</Paragraphs>
  <Slides>18</Slides>
  <Notes>4</Notes>
  <TotalTime>0</TotalTime>
  <HiddenSlides>0</HiddenSlides>
  <MMClips>0</MMClips>
  <ScaleCrop>0</ScaleCrop>
  <HeadingPairs>
    <vt:vector baseType="variant" size="6">
      <vt:variant>
        <vt:lpstr>Fonts used</vt:lpstr>
      </vt:variant>
      <vt:variant>
        <vt:i4>14</vt:i4>
      </vt:variant>
      <vt:variant>
        <vt:lpstr>Theme</vt:lpstr>
      </vt:variant>
      <vt:variant>
        <vt:i4>1</vt:i4>
      </vt:variant>
      <vt:variant>
        <vt:lpstr>Slide Titles</vt:lpstr>
      </vt:variant>
      <vt:variant>
        <vt:i4>18</vt:i4>
      </vt:variant>
    </vt:vector>
  </HeadingPairs>
  <TitlesOfParts>
    <vt:vector baseType="lpstr" size="33">
      <vt:lpstr>Arial</vt:lpstr>
      <vt:lpstr>微软雅黑</vt:lpstr>
      <vt:lpstr>Wingdings</vt:lpstr>
      <vt:lpstr>Calibri Light</vt:lpstr>
      <vt:lpstr>Calibri</vt:lpstr>
      <vt:lpstr>隶书</vt:lpstr>
      <vt:lpstr>黑体</vt:lpstr>
      <vt:lpstr>楷体</vt:lpstr>
      <vt:lpstr>仿宋</vt:lpstr>
      <vt:lpstr>宋体</vt:lpstr>
      <vt:lpstr>楷体_GB2312</vt:lpstr>
      <vt:lpstr>华文楷体</vt:lpstr>
      <vt:lpstr>华文行楷</vt:lpstr>
      <vt:lpstr>华文中宋</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在周晔的心里，鲁迅先生是一个怎样的人？ </vt:lpstr>
      <vt:lpstr>镜头一：对比两处话语—尽显鲁迅语言风格</vt:lpstr>
      <vt:lpstr>镜头二：对比两处神情—凸显鲁迅立体形象</vt:lpstr>
      <vt:lpstr>镜头三：聚焦一处动作—刻画鲁迅伟大品格</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2022-06-18T14:28:44.277</cp:lastPrinted>
  <dcterms:created xsi:type="dcterms:W3CDTF">2022-06-18T14:28:44Z</dcterms:created>
  <dcterms:modified xsi:type="dcterms:W3CDTF">2022-06-18T06:28:45Z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