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0" r:id="rId3"/>
  </p:sldMasterIdLst>
  <p:notesMasterIdLst>
    <p:notesMasterId r:id="rId4"/>
  </p:notesMasterIdLst>
  <p:sldIdLst>
    <p:sldId id="410" r:id="rId5"/>
    <p:sldId id="411" r:id="rId6"/>
    <p:sldId id="412" r:id="rId7"/>
    <p:sldId id="413" r:id="rId8"/>
    <p:sldId id="414" r:id="rId9"/>
    <p:sldId id="415" r:id="rId10"/>
    <p:sldId id="416" r:id="rId11"/>
    <p:sldId id="417" r:id="rId12"/>
    <p:sldId id="418" r:id="rId13"/>
    <p:sldId id="419" r:id="rId14"/>
    <p:sldId id="420" r:id="rId15"/>
    <p:sldId id="421" r:id="rId16"/>
    <p:sldId id="422" r:id="rId17"/>
    <p:sldId id="423" r:id="rId18"/>
    <p:sldId id="424" r:id="rId19"/>
    <p:sldId id="425" r:id="rId20"/>
    <p:sldId id="426" r:id="rId21"/>
    <p:sldId id="427" r:id="rId22"/>
    <p:sldId id="428" r:id="rId23"/>
    <p:sldId id="429" r:id="rId24"/>
    <p:sldId id="430" r:id="rId25"/>
    <p:sldId id="431" r:id="rId26"/>
    <p:sldId id="432" r:id="rId27"/>
    <p:sldId id="433" r:id="rId28"/>
    <p:sldId id="434" r:id="rId29"/>
    <p:sldId id="435" r:id="rId30"/>
    <p:sldId id="436" r:id="rId31"/>
    <p:sldId id="437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75" name="作者" initials="A" lastIdx="0" clrIdx="24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60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tags" Target="tags/tag484.xml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773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4078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785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9421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5256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5135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9260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2222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3889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14F7F2-D377-4BB8-ADFE-93873E115C0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3900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4746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3853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5225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8379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7152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3418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8328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0893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4807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954068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.xml" /><Relationship Id="rId2" Type="http://schemas.openxmlformats.org/officeDocument/2006/relationships/tags" Target="../tags/tag64.xml" /><Relationship Id="rId3" Type="http://schemas.openxmlformats.org/officeDocument/2006/relationships/tags" Target="../tags/tag65.xml" /><Relationship Id="rId4" Type="http://schemas.openxmlformats.org/officeDocument/2006/relationships/tags" Target="../tags/tag66.xml" /><Relationship Id="rId5" Type="http://schemas.openxmlformats.org/officeDocument/2006/relationships/tags" Target="../tags/tag67.xml" /><Relationship Id="rId6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3.xml" /><Relationship Id="rId2" Type="http://schemas.openxmlformats.org/officeDocument/2006/relationships/tags" Target="../tags/tag74.xml" /><Relationship Id="rId3" Type="http://schemas.openxmlformats.org/officeDocument/2006/relationships/tags" Target="../tags/tag75.xml" /><Relationship Id="rId4" Type="http://schemas.openxmlformats.org/officeDocument/2006/relationships/tags" Target="../tags/tag76.xml" /><Relationship Id="rId5" Type="http://schemas.openxmlformats.org/officeDocument/2006/relationships/tags" Target="../tags/tag77.xml" /><Relationship Id="rId6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8.xml" /><Relationship Id="rId2" Type="http://schemas.openxmlformats.org/officeDocument/2006/relationships/tags" Target="../tags/tag79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5.xml" /><Relationship Id="rId2" Type="http://schemas.openxmlformats.org/officeDocument/2006/relationships/tags" Target="../tags/tag86.xml" /><Relationship Id="rId3" Type="http://schemas.openxmlformats.org/officeDocument/2006/relationships/tags" Target="../tags/tag87.xml" /><Relationship Id="rId4" Type="http://schemas.openxmlformats.org/officeDocument/2006/relationships/tags" Target="../tags/tag88.xml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tags" Target="../tags/tag91.xml" /><Relationship Id="rId8" Type="http://schemas.openxmlformats.org/officeDocument/2006/relationships/tags" Target="../tags/tag92.xml" /><Relationship Id="rId9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3.xml" /><Relationship Id="rId2" Type="http://schemas.openxmlformats.org/officeDocument/2006/relationships/tags" Target="../tags/tag94.xml" /><Relationship Id="rId3" Type="http://schemas.openxmlformats.org/officeDocument/2006/relationships/tags" Target="../tags/tag95.xml" /><Relationship Id="rId4" Type="http://schemas.openxmlformats.org/officeDocument/2006/relationships/tags" Target="../tags/tag96.xml" /><Relationship Id="rId5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7.xml" /><Relationship Id="rId2" Type="http://schemas.openxmlformats.org/officeDocument/2006/relationships/tags" Target="../tags/tag98.xml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tags" Target="../tags/tag101.xml" /><Relationship Id="rId6" Type="http://schemas.openxmlformats.org/officeDocument/2006/relationships/tags" Target="../tags/tag102.xml" /><Relationship Id="rId7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3.xml" /><Relationship Id="rId2" Type="http://schemas.openxmlformats.org/officeDocument/2006/relationships/tags" Target="../tags/tag104.xml" /><Relationship Id="rId3" Type="http://schemas.openxmlformats.org/officeDocument/2006/relationships/tags" Target="../tags/tag105.xml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8.xml" /><Relationship Id="rId2" Type="http://schemas.openxmlformats.org/officeDocument/2006/relationships/tags" Target="../tags/tag109.xml" /><Relationship Id="rId3" Type="http://schemas.openxmlformats.org/officeDocument/2006/relationships/tags" Target="../tags/tag110.xml" /><Relationship Id="rId4" Type="http://schemas.openxmlformats.org/officeDocument/2006/relationships/tags" Target="../tags/tag111.xml" /><Relationship Id="rId5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2.xml" /><Relationship Id="rId2" Type="http://schemas.openxmlformats.org/officeDocument/2006/relationships/tags" Target="../tags/tag113.xml" /><Relationship Id="rId3" Type="http://schemas.openxmlformats.org/officeDocument/2006/relationships/tags" Target="../tags/tag114.xml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7.xml" /><Relationship Id="rId2" Type="http://schemas.openxmlformats.org/officeDocument/2006/relationships/tags" Target="../tags/tag118.xml" /><Relationship Id="rId3" Type="http://schemas.openxmlformats.org/officeDocument/2006/relationships/tags" Target="../tags/tag119.xml" /><Relationship Id="rId4" Type="http://schemas.openxmlformats.org/officeDocument/2006/relationships/tags" Target="../tags/tag120.xml" /><Relationship Id="rId5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1.xml" /><Relationship Id="rId2" Type="http://schemas.openxmlformats.org/officeDocument/2006/relationships/tags" Target="../tags/tag122.xml" /><Relationship Id="rId3" Type="http://schemas.openxmlformats.org/officeDocument/2006/relationships/tags" Target="../tags/tag123.xml" /><Relationship Id="rId4" Type="http://schemas.openxmlformats.org/officeDocument/2006/relationships/tags" Target="../tags/tag124.xml" /><Relationship Id="rId5" Type="http://schemas.openxmlformats.org/officeDocument/2006/relationships/tags" Target="../tags/tag125.xml" /><Relationship Id="rId6" Type="http://schemas.openxmlformats.org/officeDocument/2006/relationships/tags" Target="../tags/tag126.xml" /><Relationship Id="rId7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7.xml" /><Relationship Id="rId2" Type="http://schemas.openxmlformats.org/officeDocument/2006/relationships/tags" Target="../tags/tag128.xml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tags" Target="../tags/tag132.xml" /><Relationship Id="rId7" Type="http://schemas.openxmlformats.org/officeDocument/2006/relationships/tags" Target="../tags/tag133.xml" /><Relationship Id="rId8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4.xml" /><Relationship Id="rId2" Type="http://schemas.openxmlformats.org/officeDocument/2006/relationships/tags" Target="../tags/tag135.xml" /><Relationship Id="rId3" Type="http://schemas.openxmlformats.org/officeDocument/2006/relationships/tags" Target="../tags/tag136.xml" /><Relationship Id="rId4" Type="http://schemas.openxmlformats.org/officeDocument/2006/relationships/tags" Target="../tags/tag137.xml" /><Relationship Id="rId5" Type="http://schemas.openxmlformats.org/officeDocument/2006/relationships/tags" Target="../tags/tag138.xml" /><Relationship Id="rId6" Type="http://schemas.openxmlformats.org/officeDocument/2006/relationships/tags" Target="../tags/tag139.xml" /><Relationship Id="rId7" Type="http://schemas.openxmlformats.org/officeDocument/2006/relationships/tags" Target="../tags/tag140.xml" /><Relationship Id="rId8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1.xml" /><Relationship Id="rId2" Type="http://schemas.openxmlformats.org/officeDocument/2006/relationships/tags" Target="../tags/tag142.xml" /><Relationship Id="rId3" Type="http://schemas.openxmlformats.org/officeDocument/2006/relationships/tags" Target="../tags/tag143.xml" /><Relationship Id="rId4" Type="http://schemas.openxmlformats.org/officeDocument/2006/relationships/tags" Target="../tags/tag144.xml" /><Relationship Id="rId5" Type="http://schemas.openxmlformats.org/officeDocument/2006/relationships/tags" Target="../tags/tag145.xml" /><Relationship Id="rId6" Type="http://schemas.openxmlformats.org/officeDocument/2006/relationships/tags" Target="../tags/tag146.xml" /><Relationship Id="rId7" Type="http://schemas.openxmlformats.org/officeDocument/2006/relationships/tags" Target="../tags/tag147.xml" /><Relationship Id="rId8" Type="http://schemas.openxmlformats.org/officeDocument/2006/relationships/slideMaster" Target="../slideMasters/slideMaster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8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49.xml" /><Relationship Id="rId3" Type="http://schemas.openxmlformats.org/officeDocument/2006/relationships/tags" Target="../tags/tag150.xml" /><Relationship Id="rId4" Type="http://schemas.openxmlformats.org/officeDocument/2006/relationships/tags" Target="../tags/tag151.xml" /><Relationship Id="rId5" Type="http://schemas.openxmlformats.org/officeDocument/2006/relationships/tags" Target="../tags/tag152.xml" /><Relationship Id="rId6" Type="http://schemas.openxmlformats.org/officeDocument/2006/relationships/tags" Target="../tags/tag153.xml" /><Relationship Id="rId7" Type="http://schemas.openxmlformats.org/officeDocument/2006/relationships/tags" Target="../tags/tag154.xml" /><Relationship Id="rId8" Type="http://schemas.openxmlformats.org/officeDocument/2006/relationships/tags" Target="../tags/tag155.xml" /><Relationship Id="rId9" Type="http://schemas.openxmlformats.org/officeDocument/2006/relationships/tags" Target="../tags/tag156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7.xml" /><Relationship Id="rId2" Type="http://schemas.openxmlformats.org/officeDocument/2006/relationships/tags" Target="../tags/tag158.xml" /><Relationship Id="rId3" Type="http://schemas.openxmlformats.org/officeDocument/2006/relationships/tags" Target="../tags/tag159.xml" /><Relationship Id="rId4" Type="http://schemas.openxmlformats.org/officeDocument/2006/relationships/tags" Target="../tags/tag160.xml" /><Relationship Id="rId5" Type="http://schemas.openxmlformats.org/officeDocument/2006/relationships/tags" Target="../tags/tag161.xml" /><Relationship Id="rId6" Type="http://schemas.openxmlformats.org/officeDocument/2006/relationships/tags" Target="../tags/tag162.xml" /><Relationship Id="rId7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10870" y="1521460"/>
            <a:ext cx="10970260" cy="2152015"/>
          </a:xfrm>
        </p:spPr>
        <p:txBody>
          <a:bodyPr lIns="101600" tIns="38100" rIns="25400" bIns="38100" anchor="b" anchorCtr="0">
            <a:normAutofit/>
          </a:bodyPr>
          <a:lstStyle>
            <a:lvl1pPr algn="ctr">
              <a:defRPr sz="6000" b="1" spc="600"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10870" y="3737610"/>
            <a:ext cx="10970260" cy="1596390"/>
          </a:xfrm>
        </p:spPr>
        <p:txBody>
          <a:bodyPr lIns="101600" tIns="38100" rIns="76200" bIns="38100">
            <a:normAutofit/>
          </a:bodyPr>
          <a:lstStyle>
            <a:lvl1pPr marL="0" indent="0" algn="ctr" eaLnBrk="1" fontAlgn="auto" latinLnBrk="0" hangingPunct="1">
              <a:lnSpc>
                <a:spcPct val="15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11505" y="1515110"/>
            <a:ext cx="10970895" cy="4736465"/>
          </a:xfrm>
        </p:spPr>
        <p:txBody>
          <a:bodyPr vert="horz" lIns="90170" tIns="46990" rIns="9017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1995" y="3926840"/>
            <a:ext cx="7767955" cy="768350"/>
          </a:xfrm>
        </p:spPr>
        <p:txBody>
          <a:bodyPr lIns="101600" tIns="38100" rIns="63500" bIns="38100" anchor="t" anchorCtr="0">
            <a:normAutofit/>
          </a:bodyPr>
          <a:lstStyle>
            <a:lvl1pPr>
              <a:defRPr sz="4400" b="1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1995" y="4728210"/>
            <a:ext cx="7769225" cy="1078230"/>
          </a:xfrm>
        </p:spPr>
        <p:txBody>
          <a:bodyPr wrap="square" lIns="90170" tIns="46990" rIns="90170" bIns="46990">
            <a:normAutofit/>
          </a:bodyPr>
          <a:lstStyle>
            <a:lvl1pPr marL="0" indent="0" algn="l" eaLnBrk="1" fontAlgn="auto" latinLnBrk="0" hangingPunct="1">
              <a:lnSpc>
                <a:spcPct val="150000"/>
              </a:lnSpc>
              <a:spcAft>
                <a:spcPct val="0"/>
              </a:spcAft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占位符 8"/>
          <p:cNvSpPr>
            <a:spLocks noGrp="1"/>
          </p:cNvSpPr>
          <p:nvPr>
            <p:ph type="body" idx="1" hasCustomPrompt="1"/>
            <p:custDataLst>
              <p:tags r:id="rId1"/>
            </p:custDataLst>
          </p:nvPr>
        </p:nvSpPr>
        <p:spPr>
          <a:xfrm>
            <a:off x="612775" y="1522095"/>
            <a:ext cx="5169535" cy="4751070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>
            <a:lvl1pPr marL="0" indent="0" algn="l">
              <a:buFont typeface="Wingdings" panose="05000000000000000000" charset="0"/>
              <a:buChar char="l"/>
              <a:defRPr>
                <a:latin typeface="+mn-ea"/>
                <a:ea typeface="+mn-ea"/>
                <a:cs typeface="+mn-ea"/>
              </a:defRPr>
            </a:lvl1pPr>
            <a:lvl2pPr marL="457200" indent="0" algn="l">
              <a:buFont typeface="Wingdings" panose="05000000000000000000" charset="0"/>
              <a:buChar char="l"/>
              <a:defRPr/>
            </a:lvl2pPr>
            <a:lvl3pPr marL="914400" indent="0" algn="l">
              <a:buFont typeface="Wingdings" panose="05000000000000000000" charset="0"/>
              <a:buChar char="l"/>
              <a:defRPr/>
            </a:lvl3pPr>
            <a:lvl4pPr marL="1371600" indent="0" algn="l">
              <a:buFont typeface="Wingdings" panose="05000000000000000000" charset="0"/>
              <a:buChar char="l"/>
              <a:defRPr/>
            </a:lvl4pPr>
            <a:lvl5pPr marL="1828800" indent="0" algn="l">
              <a:buFont typeface="Wingdings" panose="05000000000000000000" charset="0"/>
              <a:buChar char="l"/>
              <a:defRPr/>
            </a:lvl5pPr>
          </a:lstStyle>
          <a:p>
            <a:pPr lvl="0"/>
            <a:r>
              <a:rPr>
                <a:sym typeface="+mn-ea"/>
              </a:rPr>
              <a:t> 单击此处编辑文本</a:t>
            </a:r>
            <a:endParaRPr lang="zh-CN" altLang="en-US"/>
          </a:p>
        </p:txBody>
      </p:sp>
      <p:cxnSp>
        <p:nvCxnSpPr>
          <p:cNvPr id="25" name="直接连接符 24"/>
          <p:cNvCxnSpPr/>
          <p:nvPr userDrawn="1">
            <p:custDataLst>
              <p:tags r:id="rId2"/>
            </p:custDataLst>
          </p:nvPr>
        </p:nvCxnSpPr>
        <p:spPr>
          <a:xfrm flipH="1">
            <a:off x="6096000" y="1715770"/>
            <a:ext cx="0" cy="444246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9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idx="13" hasCustomPrompt="1"/>
            <p:custDataLst>
              <p:tags r:id="rId4"/>
            </p:custDataLst>
          </p:nvPr>
        </p:nvSpPr>
        <p:spPr>
          <a:xfrm>
            <a:off x="6412230" y="1522095"/>
            <a:ext cx="5169535" cy="4751070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>
            <a:lvl1pPr marL="0" indent="0" algn="l">
              <a:buFont typeface="Wingdings" panose="05000000000000000000" charset="0"/>
              <a:buChar char="l"/>
              <a:defRPr>
                <a:latin typeface="+mn-ea"/>
                <a:ea typeface="+mn-ea"/>
                <a:cs typeface="+mn-ea"/>
              </a:defRPr>
            </a:lvl1pPr>
            <a:lvl2pPr marL="457200" indent="0" algn="l">
              <a:buFont typeface="Wingdings" panose="05000000000000000000" charset="0"/>
              <a:buChar char="l"/>
              <a:defRPr/>
            </a:lvl2pPr>
            <a:lvl3pPr marL="914400" indent="0" algn="l">
              <a:buFont typeface="Wingdings" panose="05000000000000000000" charset="0"/>
              <a:buChar char="l"/>
              <a:defRPr/>
            </a:lvl3pPr>
            <a:lvl4pPr marL="1371600" indent="0" algn="l">
              <a:buFont typeface="Wingdings" panose="05000000000000000000" charset="0"/>
              <a:buChar char="l"/>
              <a:defRPr/>
            </a:lvl4pPr>
            <a:lvl5pPr marL="1828800" indent="0" algn="l">
              <a:buFont typeface="Wingdings" panose="05000000000000000000" charset="0"/>
              <a:buChar char="l"/>
              <a:defRPr/>
            </a:lvl5pPr>
          </a:lstStyle>
          <a:p>
            <a:pPr lvl="0"/>
            <a:r>
              <a:rPr>
                <a:sym typeface="+mn-ea"/>
              </a:rPr>
              <a:t> 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"/>
            </p:custDataLst>
          </p:nvPr>
        </p:nvSpPr>
        <p:spPr>
          <a:xfrm>
            <a:off x="619125" y="1428115"/>
            <a:ext cx="5334000" cy="3810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2"/>
            </p:custDataLst>
          </p:nvPr>
        </p:nvSpPr>
        <p:spPr>
          <a:xfrm>
            <a:off x="619125" y="1854200"/>
            <a:ext cx="5334000" cy="440436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3"/>
            </p:custDataLst>
          </p:nvPr>
        </p:nvSpPr>
        <p:spPr>
          <a:xfrm>
            <a:off x="6235700" y="1428115"/>
            <a:ext cx="5344160" cy="3810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4"/>
            </p:custDataLst>
          </p:nvPr>
        </p:nvSpPr>
        <p:spPr>
          <a:xfrm>
            <a:off x="6235700" y="1854200"/>
            <a:ext cx="5344160" cy="440436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11" name="标题 10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标题 10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930" y="914400"/>
            <a:ext cx="1042670" cy="5029200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2"/>
            </p:custDataLst>
          </p:nvPr>
        </p:nvSpPr>
        <p:spPr>
          <a:xfrm>
            <a:off x="913765" y="914399"/>
            <a:ext cx="9170035" cy="5028565"/>
          </a:xfrm>
        </p:spPr>
        <p:txBody>
          <a:bodyPr vert="eaVert" lIns="46990" tIns="46990" rIns="46990" bIns="46990">
            <a:normAutofit/>
          </a:bodyPr>
          <a:lstStyle>
            <a:lvl1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 单击此处编辑文本</a:t>
            </a:r>
          </a:p>
          <a:p>
            <a:pPr lvl="1"/>
            <a:r>
              <a:rPr lang="zh-CN" altLang="en-US"/>
              <a:t> 第二级</a:t>
            </a:r>
          </a:p>
          <a:p>
            <a:pPr lvl="2"/>
            <a:r>
              <a:rPr lang="zh-CN" altLang="en-US"/>
              <a:t> 第三级</a:t>
            </a:r>
          </a:p>
          <a:p>
            <a:pPr lvl="3"/>
            <a:r>
              <a:rPr lang="zh-CN" altLang="en-US"/>
              <a:t> 第四级</a:t>
            </a:r>
          </a:p>
          <a:p>
            <a:pPr lvl="4"/>
            <a:r>
              <a:rPr lang="zh-CN" altLang="en-US"/>
              <a:t> 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内容占位符 7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11505" y="775335"/>
            <a:ext cx="10968990" cy="5481955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2209802" y="2576987"/>
            <a:ext cx="7772398" cy="1271113"/>
          </a:xfrm>
        </p:spPr>
        <p:txBody>
          <a:bodyPr vert="horz" wrap="square" lIns="90170" tIns="46990" rIns="90170" bIns="4699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800" normalizeH="0" baseline="0" noProof="1">
                <a:solidFill>
                  <a:schemeClr val="tx1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2205355" y="3949700"/>
            <a:ext cx="7788910" cy="561975"/>
          </a:xfrm>
        </p:spPr>
        <p:txBody>
          <a:bodyPr anchor="t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1500"/>
              </a:spcAft>
              <a:buNone/>
              <a:defRPr sz="2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1"/>
            </p:custDataLst>
          </p:nvPr>
        </p:nvSpPr>
        <p:spPr>
          <a:xfrm>
            <a:off x="838200" y="794326"/>
            <a:ext cx="10515600" cy="540484"/>
          </a:xfrm>
        </p:spPr>
        <p:txBody>
          <a:bodyPr>
            <a:normAutofit/>
          </a:bodyPr>
          <a:lstStyle>
            <a:lvl1pPr>
              <a:defRPr sz="2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 hasCustomPrompt="1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5863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5041901"/>
            <a:ext cx="12192000" cy="182879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None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latin typeface="Viner Hand ITC" panose="03070502030502020203" charset="0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4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="1" strike="noStrike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1522413" y="3801840"/>
            <a:ext cx="9144000" cy="165600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tags" Target="../tags/tag163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164.xml" /><Relationship Id="rId21" Type="http://schemas.openxmlformats.org/officeDocument/2006/relationships/tags" Target="../tags/tag165.xml" /><Relationship Id="rId22" Type="http://schemas.openxmlformats.org/officeDocument/2006/relationships/tags" Target="../tags/tag166.xml" /><Relationship Id="rId23" Type="http://schemas.openxmlformats.org/officeDocument/2006/relationships/tags" Target="../tags/tag167.xml" /><Relationship Id="rId24" Type="http://schemas.openxmlformats.org/officeDocument/2006/relationships/tags" Target="../tags/tag168.xml" /><Relationship Id="rId25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13410" y="611505"/>
            <a:ext cx="10965180" cy="6477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12775" y="1515745"/>
            <a:ext cx="10965815" cy="4735195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KSO_TEMPLATE" hidden="1"/>
          <p:cNvSpPr/>
          <p:nvPr userDrawn="1">
            <p:custDataLst>
              <p:tags r:id="rId21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200" normalizeH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69.xml" /><Relationship Id="rId4" Type="http://schemas.openxmlformats.org/officeDocument/2006/relationships/tags" Target="../tags/tag170.xml" /><Relationship Id="rId5" Type="http://schemas.openxmlformats.org/officeDocument/2006/relationships/tags" Target="../tags/tag171.xml" /><Relationship Id="rId6" Type="http://schemas.openxmlformats.org/officeDocument/2006/relationships/tags" Target="../tags/tag17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48.xml" /><Relationship Id="rId11" Type="http://schemas.openxmlformats.org/officeDocument/2006/relationships/tags" Target="../tags/tag249.xml" /><Relationship Id="rId12" Type="http://schemas.openxmlformats.org/officeDocument/2006/relationships/tags" Target="../tags/tag250.xml" /><Relationship Id="rId13" Type="http://schemas.openxmlformats.org/officeDocument/2006/relationships/tags" Target="../tags/tag251.xml" /><Relationship Id="rId14" Type="http://schemas.openxmlformats.org/officeDocument/2006/relationships/tags" Target="../tags/tag252.xml" /><Relationship Id="rId15" Type="http://schemas.openxmlformats.org/officeDocument/2006/relationships/tags" Target="../tags/tag253.xml" /><Relationship Id="rId16" Type="http://schemas.openxmlformats.org/officeDocument/2006/relationships/tags" Target="../tags/tag254.xml" /><Relationship Id="rId17" Type="http://schemas.openxmlformats.org/officeDocument/2006/relationships/tags" Target="../tags/tag255.xml" /><Relationship Id="rId18" Type="http://schemas.openxmlformats.org/officeDocument/2006/relationships/tags" Target="../tags/tag256.xml" /><Relationship Id="rId19" Type="http://schemas.openxmlformats.org/officeDocument/2006/relationships/tags" Target="../tags/tag257.xml" /><Relationship Id="rId2" Type="http://schemas.openxmlformats.org/officeDocument/2006/relationships/tags" Target="../tags/tag240.xml" /><Relationship Id="rId20" Type="http://schemas.openxmlformats.org/officeDocument/2006/relationships/tags" Target="../tags/tag258.xml" /><Relationship Id="rId21" Type="http://schemas.openxmlformats.org/officeDocument/2006/relationships/tags" Target="../tags/tag259.xml" /><Relationship Id="rId22" Type="http://schemas.openxmlformats.org/officeDocument/2006/relationships/tags" Target="../tags/tag260.xml" /><Relationship Id="rId23" Type="http://schemas.openxmlformats.org/officeDocument/2006/relationships/tags" Target="../tags/tag261.xml" /><Relationship Id="rId24" Type="http://schemas.openxmlformats.org/officeDocument/2006/relationships/tags" Target="../tags/tag262.xml" /><Relationship Id="rId25" Type="http://schemas.openxmlformats.org/officeDocument/2006/relationships/tags" Target="../tags/tag263.xml" /><Relationship Id="rId26" Type="http://schemas.openxmlformats.org/officeDocument/2006/relationships/tags" Target="../tags/tag264.xml" /><Relationship Id="rId27" Type="http://schemas.openxmlformats.org/officeDocument/2006/relationships/tags" Target="../tags/tag265.xml" /><Relationship Id="rId28" Type="http://schemas.openxmlformats.org/officeDocument/2006/relationships/tags" Target="../tags/tag266.xml" /><Relationship Id="rId29" Type="http://schemas.openxmlformats.org/officeDocument/2006/relationships/tags" Target="../tags/tag267.xml" /><Relationship Id="rId3" Type="http://schemas.openxmlformats.org/officeDocument/2006/relationships/tags" Target="../tags/tag241.xml" /><Relationship Id="rId30" Type="http://schemas.openxmlformats.org/officeDocument/2006/relationships/tags" Target="../tags/tag268.xml" /><Relationship Id="rId31" Type="http://schemas.openxmlformats.org/officeDocument/2006/relationships/tags" Target="../tags/tag269.xml" /><Relationship Id="rId32" Type="http://schemas.openxmlformats.org/officeDocument/2006/relationships/tags" Target="../tags/tag270.xml" /><Relationship Id="rId33" Type="http://schemas.openxmlformats.org/officeDocument/2006/relationships/tags" Target="../tags/tag271.xml" /><Relationship Id="rId34" Type="http://schemas.openxmlformats.org/officeDocument/2006/relationships/tags" Target="../tags/tag272.xml" /><Relationship Id="rId35" Type="http://schemas.openxmlformats.org/officeDocument/2006/relationships/tags" Target="../tags/tag273.xml" /><Relationship Id="rId36" Type="http://schemas.openxmlformats.org/officeDocument/2006/relationships/tags" Target="../tags/tag274.xml" /><Relationship Id="rId37" Type="http://schemas.openxmlformats.org/officeDocument/2006/relationships/tags" Target="../tags/tag275.xml" /><Relationship Id="rId38" Type="http://schemas.openxmlformats.org/officeDocument/2006/relationships/tags" Target="../tags/tag276.xml" /><Relationship Id="rId39" Type="http://schemas.openxmlformats.org/officeDocument/2006/relationships/tags" Target="../tags/tag277.xml" /><Relationship Id="rId4" Type="http://schemas.openxmlformats.org/officeDocument/2006/relationships/tags" Target="../tags/tag242.xml" /><Relationship Id="rId40" Type="http://schemas.openxmlformats.org/officeDocument/2006/relationships/tags" Target="../tags/tag278.xml" /><Relationship Id="rId41" Type="http://schemas.openxmlformats.org/officeDocument/2006/relationships/tags" Target="../tags/tag279.xml" /><Relationship Id="rId42" Type="http://schemas.openxmlformats.org/officeDocument/2006/relationships/tags" Target="../tags/tag280.xml" /><Relationship Id="rId43" Type="http://schemas.openxmlformats.org/officeDocument/2006/relationships/tags" Target="../tags/tag281.xml" /><Relationship Id="rId44" Type="http://schemas.openxmlformats.org/officeDocument/2006/relationships/tags" Target="../tags/tag282.xml" /><Relationship Id="rId45" Type="http://schemas.openxmlformats.org/officeDocument/2006/relationships/tags" Target="../tags/tag283.xml" /><Relationship Id="rId5" Type="http://schemas.openxmlformats.org/officeDocument/2006/relationships/tags" Target="../tags/tag243.xml" /><Relationship Id="rId6" Type="http://schemas.openxmlformats.org/officeDocument/2006/relationships/tags" Target="../tags/tag244.xml" /><Relationship Id="rId7" Type="http://schemas.openxmlformats.org/officeDocument/2006/relationships/tags" Target="../tags/tag245.xml" /><Relationship Id="rId8" Type="http://schemas.openxmlformats.org/officeDocument/2006/relationships/tags" Target="../tags/tag246.xml" /><Relationship Id="rId9" Type="http://schemas.openxmlformats.org/officeDocument/2006/relationships/tags" Target="../tags/tag24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284.xml" /><Relationship Id="rId4" Type="http://schemas.openxmlformats.org/officeDocument/2006/relationships/tags" Target="../tags/tag285.xml" /><Relationship Id="rId5" Type="http://schemas.openxmlformats.org/officeDocument/2006/relationships/tags" Target="../tags/tag286.xml" /><Relationship Id="rId6" Type="http://schemas.openxmlformats.org/officeDocument/2006/relationships/tags" Target="../tags/tag287.xml" /><Relationship Id="rId7" Type="http://schemas.openxmlformats.org/officeDocument/2006/relationships/image" Target="../media/image1.jpeg" /><Relationship Id="rId8" Type="http://schemas.openxmlformats.org/officeDocument/2006/relationships/tags" Target="../tags/tag288.xml" /><Relationship Id="rId9" Type="http://schemas.openxmlformats.org/officeDocument/2006/relationships/tags" Target="../tags/tag28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97.xml" /><Relationship Id="rId11" Type="http://schemas.openxmlformats.org/officeDocument/2006/relationships/tags" Target="../tags/tag298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290.xml" /><Relationship Id="rId4" Type="http://schemas.openxmlformats.org/officeDocument/2006/relationships/tags" Target="../tags/tag291.xml" /><Relationship Id="rId5" Type="http://schemas.openxmlformats.org/officeDocument/2006/relationships/tags" Target="../tags/tag292.xml" /><Relationship Id="rId6" Type="http://schemas.openxmlformats.org/officeDocument/2006/relationships/tags" Target="../tags/tag293.xml" /><Relationship Id="rId7" Type="http://schemas.openxmlformats.org/officeDocument/2006/relationships/tags" Target="../tags/tag294.xml" /><Relationship Id="rId8" Type="http://schemas.openxmlformats.org/officeDocument/2006/relationships/tags" Target="../tags/tag295.xml" /><Relationship Id="rId9" Type="http://schemas.openxmlformats.org/officeDocument/2006/relationships/tags" Target="../tags/tag29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299.xml" /><Relationship Id="rId4" Type="http://schemas.openxmlformats.org/officeDocument/2006/relationships/tags" Target="../tags/tag300.xml" /><Relationship Id="rId5" Type="http://schemas.openxmlformats.org/officeDocument/2006/relationships/tags" Target="../tags/tag301.xml" /><Relationship Id="rId6" Type="http://schemas.openxmlformats.org/officeDocument/2006/relationships/tags" Target="../tags/tag302.xml" /><Relationship Id="rId7" Type="http://schemas.openxmlformats.org/officeDocument/2006/relationships/image" Target="../media/image1.jpeg" /><Relationship Id="rId8" Type="http://schemas.openxmlformats.org/officeDocument/2006/relationships/tags" Target="../tags/tag303.xml" /><Relationship Id="rId9" Type="http://schemas.openxmlformats.org/officeDocument/2006/relationships/tags" Target="../tags/tag30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12.xml" /><Relationship Id="rId11" Type="http://schemas.openxmlformats.org/officeDocument/2006/relationships/tags" Target="../tags/tag313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305.xml" /><Relationship Id="rId4" Type="http://schemas.openxmlformats.org/officeDocument/2006/relationships/tags" Target="../tags/tag306.xml" /><Relationship Id="rId5" Type="http://schemas.openxmlformats.org/officeDocument/2006/relationships/tags" Target="../tags/tag307.xml" /><Relationship Id="rId6" Type="http://schemas.openxmlformats.org/officeDocument/2006/relationships/tags" Target="../tags/tag308.xml" /><Relationship Id="rId7" Type="http://schemas.openxmlformats.org/officeDocument/2006/relationships/tags" Target="../tags/tag309.xml" /><Relationship Id="rId8" Type="http://schemas.openxmlformats.org/officeDocument/2006/relationships/tags" Target="../tags/tag310.xml" /><Relationship Id="rId9" Type="http://schemas.openxmlformats.org/officeDocument/2006/relationships/tags" Target="../tags/tag31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314.xml" /><Relationship Id="rId4" Type="http://schemas.openxmlformats.org/officeDocument/2006/relationships/tags" Target="../tags/tag315.xml" /><Relationship Id="rId5" Type="http://schemas.openxmlformats.org/officeDocument/2006/relationships/tags" Target="../tags/tag316.xml" /><Relationship Id="rId6" Type="http://schemas.openxmlformats.org/officeDocument/2006/relationships/tags" Target="../tags/tag317.xml" /><Relationship Id="rId7" Type="http://schemas.openxmlformats.org/officeDocument/2006/relationships/image" Target="../media/image1.jpeg" /><Relationship Id="rId8" Type="http://schemas.openxmlformats.org/officeDocument/2006/relationships/tags" Target="../tags/tag318.xml" /><Relationship Id="rId9" Type="http://schemas.openxmlformats.org/officeDocument/2006/relationships/tags" Target="../tags/tag31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27.xml" /><Relationship Id="rId11" Type="http://schemas.openxmlformats.org/officeDocument/2006/relationships/tags" Target="../tags/tag328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320.xml" /><Relationship Id="rId4" Type="http://schemas.openxmlformats.org/officeDocument/2006/relationships/tags" Target="../tags/tag321.xml" /><Relationship Id="rId5" Type="http://schemas.openxmlformats.org/officeDocument/2006/relationships/tags" Target="../tags/tag322.xml" /><Relationship Id="rId6" Type="http://schemas.openxmlformats.org/officeDocument/2006/relationships/tags" Target="../tags/tag323.xml" /><Relationship Id="rId7" Type="http://schemas.openxmlformats.org/officeDocument/2006/relationships/tags" Target="../tags/tag324.xml" /><Relationship Id="rId8" Type="http://schemas.openxmlformats.org/officeDocument/2006/relationships/tags" Target="../tags/tag325.xml" /><Relationship Id="rId9" Type="http://schemas.openxmlformats.org/officeDocument/2006/relationships/tags" Target="../tags/tag32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329.xml" /><Relationship Id="rId4" Type="http://schemas.openxmlformats.org/officeDocument/2006/relationships/tags" Target="../tags/tag330.xml" /><Relationship Id="rId5" Type="http://schemas.openxmlformats.org/officeDocument/2006/relationships/tags" Target="../tags/tag331.xml" /><Relationship Id="rId6" Type="http://schemas.openxmlformats.org/officeDocument/2006/relationships/tags" Target="../tags/tag332.xml" /><Relationship Id="rId7" Type="http://schemas.openxmlformats.org/officeDocument/2006/relationships/image" Target="../media/image1.jpeg" /><Relationship Id="rId8" Type="http://schemas.openxmlformats.org/officeDocument/2006/relationships/tags" Target="../tags/tag333.xml" /><Relationship Id="rId9" Type="http://schemas.openxmlformats.org/officeDocument/2006/relationships/tags" Target="../tags/tag33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42.xml" /><Relationship Id="rId11" Type="http://schemas.openxmlformats.org/officeDocument/2006/relationships/tags" Target="../tags/tag343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335.xml" /><Relationship Id="rId4" Type="http://schemas.openxmlformats.org/officeDocument/2006/relationships/tags" Target="../tags/tag336.xml" /><Relationship Id="rId5" Type="http://schemas.openxmlformats.org/officeDocument/2006/relationships/tags" Target="../tags/tag337.xml" /><Relationship Id="rId6" Type="http://schemas.openxmlformats.org/officeDocument/2006/relationships/tags" Target="../tags/tag338.xml" /><Relationship Id="rId7" Type="http://schemas.openxmlformats.org/officeDocument/2006/relationships/tags" Target="../tags/tag339.xml" /><Relationship Id="rId8" Type="http://schemas.openxmlformats.org/officeDocument/2006/relationships/tags" Target="../tags/tag340.xml" /><Relationship Id="rId9" Type="http://schemas.openxmlformats.org/officeDocument/2006/relationships/tags" Target="../tags/tag34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344.xml" /><Relationship Id="rId4" Type="http://schemas.openxmlformats.org/officeDocument/2006/relationships/tags" Target="../tags/tag345.xml" /><Relationship Id="rId5" Type="http://schemas.openxmlformats.org/officeDocument/2006/relationships/tags" Target="../tags/tag346.xml" /><Relationship Id="rId6" Type="http://schemas.openxmlformats.org/officeDocument/2006/relationships/tags" Target="../tags/tag347.xml" /><Relationship Id="rId7" Type="http://schemas.openxmlformats.org/officeDocument/2006/relationships/image" Target="../media/image1.jpeg" /><Relationship Id="rId8" Type="http://schemas.openxmlformats.org/officeDocument/2006/relationships/tags" Target="../tags/tag348.xml" /><Relationship Id="rId9" Type="http://schemas.openxmlformats.org/officeDocument/2006/relationships/tags" Target="../tags/tag34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180.xml" /><Relationship Id="rId11" Type="http://schemas.openxmlformats.org/officeDocument/2006/relationships/tags" Target="../tags/tag181.xml" /><Relationship Id="rId12" Type="http://schemas.openxmlformats.org/officeDocument/2006/relationships/tags" Target="../tags/tag182.xml" /><Relationship Id="rId13" Type="http://schemas.openxmlformats.org/officeDocument/2006/relationships/tags" Target="../tags/tag183.xml" /><Relationship Id="rId14" Type="http://schemas.openxmlformats.org/officeDocument/2006/relationships/tags" Target="../tags/tag184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73.xml" /><Relationship Id="rId4" Type="http://schemas.openxmlformats.org/officeDocument/2006/relationships/tags" Target="../tags/tag174.xml" /><Relationship Id="rId5" Type="http://schemas.openxmlformats.org/officeDocument/2006/relationships/tags" Target="../tags/tag175.xml" /><Relationship Id="rId6" Type="http://schemas.openxmlformats.org/officeDocument/2006/relationships/tags" Target="../tags/tag176.xml" /><Relationship Id="rId7" Type="http://schemas.openxmlformats.org/officeDocument/2006/relationships/tags" Target="../tags/tag177.xml" /><Relationship Id="rId8" Type="http://schemas.openxmlformats.org/officeDocument/2006/relationships/tags" Target="../tags/tag178.xml" /><Relationship Id="rId9" Type="http://schemas.openxmlformats.org/officeDocument/2006/relationships/tags" Target="../tags/tag17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58.xml" /><Relationship Id="rId11" Type="http://schemas.openxmlformats.org/officeDocument/2006/relationships/tags" Target="../tags/tag359.xml" /><Relationship Id="rId12" Type="http://schemas.openxmlformats.org/officeDocument/2006/relationships/tags" Target="../tags/tag360.xml" /><Relationship Id="rId13" Type="http://schemas.openxmlformats.org/officeDocument/2006/relationships/tags" Target="../tags/tag361.xml" /><Relationship Id="rId14" Type="http://schemas.openxmlformats.org/officeDocument/2006/relationships/tags" Target="../tags/tag362.xml" /><Relationship Id="rId15" Type="http://schemas.openxmlformats.org/officeDocument/2006/relationships/tags" Target="../tags/tag363.xml" /><Relationship Id="rId16" Type="http://schemas.openxmlformats.org/officeDocument/2006/relationships/tags" Target="../tags/tag364.xml" /><Relationship Id="rId17" Type="http://schemas.openxmlformats.org/officeDocument/2006/relationships/tags" Target="../tags/tag365.xml" /><Relationship Id="rId18" Type="http://schemas.openxmlformats.org/officeDocument/2006/relationships/tags" Target="../tags/tag366.xml" /><Relationship Id="rId19" Type="http://schemas.openxmlformats.org/officeDocument/2006/relationships/tags" Target="../tags/tag367.xml" /><Relationship Id="rId2" Type="http://schemas.openxmlformats.org/officeDocument/2006/relationships/tags" Target="../tags/tag350.xml" /><Relationship Id="rId20" Type="http://schemas.openxmlformats.org/officeDocument/2006/relationships/tags" Target="../tags/tag368.xml" /><Relationship Id="rId21" Type="http://schemas.openxmlformats.org/officeDocument/2006/relationships/tags" Target="../tags/tag369.xml" /><Relationship Id="rId22" Type="http://schemas.openxmlformats.org/officeDocument/2006/relationships/tags" Target="../tags/tag370.xml" /><Relationship Id="rId23" Type="http://schemas.openxmlformats.org/officeDocument/2006/relationships/tags" Target="../tags/tag371.xml" /><Relationship Id="rId24" Type="http://schemas.openxmlformats.org/officeDocument/2006/relationships/tags" Target="../tags/tag372.xml" /><Relationship Id="rId25" Type="http://schemas.openxmlformats.org/officeDocument/2006/relationships/tags" Target="../tags/tag373.xml" /><Relationship Id="rId26" Type="http://schemas.openxmlformats.org/officeDocument/2006/relationships/tags" Target="../tags/tag374.xml" /><Relationship Id="rId27" Type="http://schemas.openxmlformats.org/officeDocument/2006/relationships/tags" Target="../tags/tag375.xml" /><Relationship Id="rId28" Type="http://schemas.openxmlformats.org/officeDocument/2006/relationships/tags" Target="../tags/tag376.xml" /><Relationship Id="rId29" Type="http://schemas.openxmlformats.org/officeDocument/2006/relationships/tags" Target="../tags/tag377.xml" /><Relationship Id="rId3" Type="http://schemas.openxmlformats.org/officeDocument/2006/relationships/tags" Target="../tags/tag351.xml" /><Relationship Id="rId30" Type="http://schemas.openxmlformats.org/officeDocument/2006/relationships/tags" Target="../tags/tag378.xml" /><Relationship Id="rId31" Type="http://schemas.openxmlformats.org/officeDocument/2006/relationships/tags" Target="../tags/tag379.xml" /><Relationship Id="rId32" Type="http://schemas.openxmlformats.org/officeDocument/2006/relationships/tags" Target="../tags/tag380.xml" /><Relationship Id="rId33" Type="http://schemas.openxmlformats.org/officeDocument/2006/relationships/tags" Target="../tags/tag381.xml" /><Relationship Id="rId34" Type="http://schemas.openxmlformats.org/officeDocument/2006/relationships/tags" Target="../tags/tag382.xml" /><Relationship Id="rId35" Type="http://schemas.openxmlformats.org/officeDocument/2006/relationships/tags" Target="../tags/tag383.xml" /><Relationship Id="rId4" Type="http://schemas.openxmlformats.org/officeDocument/2006/relationships/tags" Target="../tags/tag352.xml" /><Relationship Id="rId5" Type="http://schemas.openxmlformats.org/officeDocument/2006/relationships/tags" Target="../tags/tag353.xml" /><Relationship Id="rId6" Type="http://schemas.openxmlformats.org/officeDocument/2006/relationships/tags" Target="../tags/tag354.xml" /><Relationship Id="rId7" Type="http://schemas.openxmlformats.org/officeDocument/2006/relationships/tags" Target="../tags/tag355.xml" /><Relationship Id="rId8" Type="http://schemas.openxmlformats.org/officeDocument/2006/relationships/tags" Target="../tags/tag356.xml" /><Relationship Id="rId9" Type="http://schemas.openxmlformats.org/officeDocument/2006/relationships/tags" Target="../tags/tag35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91.xml" /><Relationship Id="rId11" Type="http://schemas.openxmlformats.org/officeDocument/2006/relationships/tags" Target="../tags/tag392.xml" /><Relationship Id="rId12" Type="http://schemas.openxmlformats.org/officeDocument/2006/relationships/tags" Target="../tags/tag393.xml" /><Relationship Id="rId13" Type="http://schemas.openxmlformats.org/officeDocument/2006/relationships/tags" Target="../tags/tag394.xml" /><Relationship Id="rId14" Type="http://schemas.openxmlformats.org/officeDocument/2006/relationships/tags" Target="../tags/tag395.xml" /><Relationship Id="rId15" Type="http://schemas.openxmlformats.org/officeDocument/2006/relationships/tags" Target="../tags/tag396.xml" /><Relationship Id="rId16" Type="http://schemas.openxmlformats.org/officeDocument/2006/relationships/tags" Target="../tags/tag397.xml" /><Relationship Id="rId17" Type="http://schemas.openxmlformats.org/officeDocument/2006/relationships/tags" Target="../tags/tag398.xml" /><Relationship Id="rId18" Type="http://schemas.openxmlformats.org/officeDocument/2006/relationships/tags" Target="../tags/tag399.xml" /><Relationship Id="rId19" Type="http://schemas.openxmlformats.org/officeDocument/2006/relationships/tags" Target="../tags/tag400.xml" /><Relationship Id="rId2" Type="http://schemas.openxmlformats.org/officeDocument/2006/relationships/notesSlide" Target="../notesSlides/notesSlide17.xml" /><Relationship Id="rId20" Type="http://schemas.openxmlformats.org/officeDocument/2006/relationships/tags" Target="../tags/tag401.xml" /><Relationship Id="rId21" Type="http://schemas.openxmlformats.org/officeDocument/2006/relationships/tags" Target="../tags/tag402.xml" /><Relationship Id="rId22" Type="http://schemas.openxmlformats.org/officeDocument/2006/relationships/tags" Target="../tags/tag403.xml" /><Relationship Id="rId23" Type="http://schemas.openxmlformats.org/officeDocument/2006/relationships/tags" Target="../tags/tag404.xml" /><Relationship Id="rId24" Type="http://schemas.openxmlformats.org/officeDocument/2006/relationships/tags" Target="../tags/tag405.xml" /><Relationship Id="rId25" Type="http://schemas.openxmlformats.org/officeDocument/2006/relationships/tags" Target="../tags/tag406.xml" /><Relationship Id="rId26" Type="http://schemas.openxmlformats.org/officeDocument/2006/relationships/tags" Target="../tags/tag407.xml" /><Relationship Id="rId27" Type="http://schemas.openxmlformats.org/officeDocument/2006/relationships/tags" Target="../tags/tag408.xml" /><Relationship Id="rId28" Type="http://schemas.openxmlformats.org/officeDocument/2006/relationships/tags" Target="../tags/tag409.xml" /><Relationship Id="rId29" Type="http://schemas.openxmlformats.org/officeDocument/2006/relationships/tags" Target="../tags/tag410.xml" /><Relationship Id="rId3" Type="http://schemas.openxmlformats.org/officeDocument/2006/relationships/tags" Target="../tags/tag384.xml" /><Relationship Id="rId30" Type="http://schemas.openxmlformats.org/officeDocument/2006/relationships/tags" Target="../tags/tag411.xml" /><Relationship Id="rId31" Type="http://schemas.openxmlformats.org/officeDocument/2006/relationships/tags" Target="../tags/tag412.xml" /><Relationship Id="rId32" Type="http://schemas.openxmlformats.org/officeDocument/2006/relationships/tags" Target="../tags/tag413.xml" /><Relationship Id="rId33" Type="http://schemas.openxmlformats.org/officeDocument/2006/relationships/tags" Target="../tags/tag414.xml" /><Relationship Id="rId34" Type="http://schemas.openxmlformats.org/officeDocument/2006/relationships/tags" Target="../tags/tag415.xml" /><Relationship Id="rId35" Type="http://schemas.openxmlformats.org/officeDocument/2006/relationships/tags" Target="../tags/tag416.xml" /><Relationship Id="rId36" Type="http://schemas.openxmlformats.org/officeDocument/2006/relationships/tags" Target="../tags/tag417.xml" /><Relationship Id="rId37" Type="http://schemas.openxmlformats.org/officeDocument/2006/relationships/tags" Target="../tags/tag418.xml" /><Relationship Id="rId38" Type="http://schemas.openxmlformats.org/officeDocument/2006/relationships/tags" Target="../tags/tag419.xml" /><Relationship Id="rId39" Type="http://schemas.openxmlformats.org/officeDocument/2006/relationships/tags" Target="../tags/tag420.xml" /><Relationship Id="rId4" Type="http://schemas.openxmlformats.org/officeDocument/2006/relationships/tags" Target="../tags/tag385.xml" /><Relationship Id="rId40" Type="http://schemas.openxmlformats.org/officeDocument/2006/relationships/tags" Target="../tags/tag421.xml" /><Relationship Id="rId41" Type="http://schemas.openxmlformats.org/officeDocument/2006/relationships/tags" Target="../tags/tag422.xml" /><Relationship Id="rId42" Type="http://schemas.openxmlformats.org/officeDocument/2006/relationships/tags" Target="../tags/tag423.xml" /><Relationship Id="rId43" Type="http://schemas.openxmlformats.org/officeDocument/2006/relationships/tags" Target="../tags/tag424.xml" /><Relationship Id="rId44" Type="http://schemas.openxmlformats.org/officeDocument/2006/relationships/tags" Target="../tags/tag425.xml" /><Relationship Id="rId5" Type="http://schemas.openxmlformats.org/officeDocument/2006/relationships/tags" Target="../tags/tag386.xml" /><Relationship Id="rId6" Type="http://schemas.openxmlformats.org/officeDocument/2006/relationships/tags" Target="../tags/tag387.xml" /><Relationship Id="rId7" Type="http://schemas.openxmlformats.org/officeDocument/2006/relationships/tags" Target="../tags/tag388.xml" /><Relationship Id="rId8" Type="http://schemas.openxmlformats.org/officeDocument/2006/relationships/tags" Target="../tags/tag389.xml" /><Relationship Id="rId9" Type="http://schemas.openxmlformats.org/officeDocument/2006/relationships/tags" Target="../tags/tag39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434.xml" /><Relationship Id="rId11" Type="http://schemas.openxmlformats.org/officeDocument/2006/relationships/tags" Target="../tags/tag435.xml" /><Relationship Id="rId12" Type="http://schemas.openxmlformats.org/officeDocument/2006/relationships/tags" Target="../tags/tag436.xml" /><Relationship Id="rId13" Type="http://schemas.openxmlformats.org/officeDocument/2006/relationships/tags" Target="../tags/tag437.xml" /><Relationship Id="rId14" Type="http://schemas.openxmlformats.org/officeDocument/2006/relationships/tags" Target="../tags/tag438.xml" /><Relationship Id="rId15" Type="http://schemas.openxmlformats.org/officeDocument/2006/relationships/tags" Target="../tags/tag439.xml" /><Relationship Id="rId16" Type="http://schemas.openxmlformats.org/officeDocument/2006/relationships/tags" Target="../tags/tag440.xml" /><Relationship Id="rId17" Type="http://schemas.openxmlformats.org/officeDocument/2006/relationships/tags" Target="../tags/tag441.xml" /><Relationship Id="rId18" Type="http://schemas.openxmlformats.org/officeDocument/2006/relationships/tags" Target="../tags/tag442.xml" /><Relationship Id="rId19" Type="http://schemas.openxmlformats.org/officeDocument/2006/relationships/tags" Target="../tags/tag443.xml" /><Relationship Id="rId2" Type="http://schemas.openxmlformats.org/officeDocument/2006/relationships/tags" Target="../tags/tag426.xml" /><Relationship Id="rId20" Type="http://schemas.openxmlformats.org/officeDocument/2006/relationships/tags" Target="../tags/tag444.xml" /><Relationship Id="rId21" Type="http://schemas.openxmlformats.org/officeDocument/2006/relationships/tags" Target="../tags/tag445.xml" /><Relationship Id="rId22" Type="http://schemas.openxmlformats.org/officeDocument/2006/relationships/tags" Target="../tags/tag446.xml" /><Relationship Id="rId23" Type="http://schemas.openxmlformats.org/officeDocument/2006/relationships/tags" Target="../tags/tag447.xml" /><Relationship Id="rId24" Type="http://schemas.openxmlformats.org/officeDocument/2006/relationships/tags" Target="../tags/tag448.xml" /><Relationship Id="rId25" Type="http://schemas.openxmlformats.org/officeDocument/2006/relationships/tags" Target="../tags/tag449.xml" /><Relationship Id="rId3" Type="http://schemas.openxmlformats.org/officeDocument/2006/relationships/tags" Target="../tags/tag427.xml" /><Relationship Id="rId4" Type="http://schemas.openxmlformats.org/officeDocument/2006/relationships/tags" Target="../tags/tag428.xml" /><Relationship Id="rId5" Type="http://schemas.openxmlformats.org/officeDocument/2006/relationships/tags" Target="../tags/tag429.xml" /><Relationship Id="rId6" Type="http://schemas.openxmlformats.org/officeDocument/2006/relationships/tags" Target="../tags/tag430.xml" /><Relationship Id="rId7" Type="http://schemas.openxmlformats.org/officeDocument/2006/relationships/tags" Target="../tags/tag431.xml" /><Relationship Id="rId8" Type="http://schemas.openxmlformats.org/officeDocument/2006/relationships/tags" Target="../tags/tag432.xml" /><Relationship Id="rId9" Type="http://schemas.openxmlformats.org/officeDocument/2006/relationships/tags" Target="../tags/tag43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458.xml" /><Relationship Id="rId11" Type="http://schemas.openxmlformats.org/officeDocument/2006/relationships/tags" Target="../tags/tag459.xml" /><Relationship Id="rId12" Type="http://schemas.openxmlformats.org/officeDocument/2006/relationships/tags" Target="../tags/tag460.xml" /><Relationship Id="rId13" Type="http://schemas.openxmlformats.org/officeDocument/2006/relationships/tags" Target="../tags/tag461.xml" /><Relationship Id="rId14" Type="http://schemas.openxmlformats.org/officeDocument/2006/relationships/tags" Target="../tags/tag462.xml" /><Relationship Id="rId15" Type="http://schemas.openxmlformats.org/officeDocument/2006/relationships/tags" Target="../tags/tag463.xml" /><Relationship Id="rId2" Type="http://schemas.openxmlformats.org/officeDocument/2006/relationships/tags" Target="../tags/tag450.xml" /><Relationship Id="rId3" Type="http://schemas.openxmlformats.org/officeDocument/2006/relationships/tags" Target="../tags/tag451.xml" /><Relationship Id="rId4" Type="http://schemas.openxmlformats.org/officeDocument/2006/relationships/tags" Target="../tags/tag452.xml" /><Relationship Id="rId5" Type="http://schemas.openxmlformats.org/officeDocument/2006/relationships/tags" Target="../tags/tag453.xml" /><Relationship Id="rId6" Type="http://schemas.openxmlformats.org/officeDocument/2006/relationships/tags" Target="../tags/tag454.xml" /><Relationship Id="rId7" Type="http://schemas.openxmlformats.org/officeDocument/2006/relationships/tags" Target="../tags/tag455.xml" /><Relationship Id="rId8" Type="http://schemas.openxmlformats.org/officeDocument/2006/relationships/tags" Target="../tags/tag456.xml" /><Relationship Id="rId9" Type="http://schemas.openxmlformats.org/officeDocument/2006/relationships/tags" Target="../tags/tag45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464.xml" /><Relationship Id="rId3" Type="http://schemas.openxmlformats.org/officeDocument/2006/relationships/tags" Target="../tags/tag465.xml" /><Relationship Id="rId4" Type="http://schemas.openxmlformats.org/officeDocument/2006/relationships/tags" Target="../tags/tag466.xml" /><Relationship Id="rId5" Type="http://schemas.openxmlformats.org/officeDocument/2006/relationships/tags" Target="../tags/tag46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468.xml" /><Relationship Id="rId3" Type="http://schemas.openxmlformats.org/officeDocument/2006/relationships/tags" Target="../tags/tag469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470.xml" /><Relationship Id="rId3" Type="http://schemas.openxmlformats.org/officeDocument/2006/relationships/tags" Target="../tags/tag471.xml" /><Relationship Id="rId4" Type="http://schemas.openxmlformats.org/officeDocument/2006/relationships/tags" Target="../tags/tag472.xml" /><Relationship Id="rId5" Type="http://schemas.openxmlformats.org/officeDocument/2006/relationships/tags" Target="../tags/tag473.xml" /><Relationship Id="rId6" Type="http://schemas.openxmlformats.org/officeDocument/2006/relationships/tags" Target="../tags/tag474.xml" /><Relationship Id="rId7" Type="http://schemas.openxmlformats.org/officeDocument/2006/relationships/tags" Target="../tags/tag475.xml" /><Relationship Id="rId8" Type="http://schemas.openxmlformats.org/officeDocument/2006/relationships/tags" Target="../tags/tag47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477.xml" /><Relationship Id="rId4" Type="http://schemas.openxmlformats.org/officeDocument/2006/relationships/tags" Target="../tags/tag478.xml" /><Relationship Id="rId5" Type="http://schemas.openxmlformats.org/officeDocument/2006/relationships/tags" Target="../tags/tag479.xml" /><Relationship Id="rId6" Type="http://schemas.openxmlformats.org/officeDocument/2006/relationships/tags" Target="../tags/tag480.xml" /><Relationship Id="rId7" Type="http://schemas.openxmlformats.org/officeDocument/2006/relationships/tags" Target="../tags/tag48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482.xml" /><Relationship Id="rId4" Type="http://schemas.openxmlformats.org/officeDocument/2006/relationships/image" Target="../media/image2.png" /><Relationship Id="rId5" Type="http://schemas.openxmlformats.org/officeDocument/2006/relationships/tags" Target="../tags/tag48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85.xml" /><Relationship Id="rId4" Type="http://schemas.openxmlformats.org/officeDocument/2006/relationships/tags" Target="../tags/tag186.xml" /><Relationship Id="rId5" Type="http://schemas.openxmlformats.org/officeDocument/2006/relationships/tags" Target="../tags/tag187.xml" /><Relationship Id="rId6" Type="http://schemas.openxmlformats.org/officeDocument/2006/relationships/tags" Target="../tags/tag188.xml" /><Relationship Id="rId7" Type="http://schemas.openxmlformats.org/officeDocument/2006/relationships/tags" Target="../tags/tag18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190.xml" /><Relationship Id="rId3" Type="http://schemas.openxmlformats.org/officeDocument/2006/relationships/image" Target="../media/image1.jpeg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tags" Target="../tags/tag19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94.xml" /><Relationship Id="rId4" Type="http://schemas.openxmlformats.org/officeDocument/2006/relationships/tags" Target="../tags/tag195.xml" /><Relationship Id="rId5" Type="http://schemas.openxmlformats.org/officeDocument/2006/relationships/tags" Target="../tags/tag196.xml" /><Relationship Id="rId6" Type="http://schemas.openxmlformats.org/officeDocument/2006/relationships/tags" Target="../tags/tag197.xml" /><Relationship Id="rId7" Type="http://schemas.openxmlformats.org/officeDocument/2006/relationships/tags" Target="../tags/tag19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07.xml" /><Relationship Id="rId11" Type="http://schemas.openxmlformats.org/officeDocument/2006/relationships/tags" Target="../tags/tag208.xml" /><Relationship Id="rId12" Type="http://schemas.openxmlformats.org/officeDocument/2006/relationships/tags" Target="../tags/tag209.xml" /><Relationship Id="rId13" Type="http://schemas.openxmlformats.org/officeDocument/2006/relationships/tags" Target="../tags/tag210.xml" /><Relationship Id="rId14" Type="http://schemas.openxmlformats.org/officeDocument/2006/relationships/tags" Target="../tags/tag211.xml" /><Relationship Id="rId15" Type="http://schemas.openxmlformats.org/officeDocument/2006/relationships/tags" Target="../tags/tag212.xml" /><Relationship Id="rId16" Type="http://schemas.openxmlformats.org/officeDocument/2006/relationships/tags" Target="../tags/tag213.xml" /><Relationship Id="rId17" Type="http://schemas.openxmlformats.org/officeDocument/2006/relationships/tags" Target="../tags/tag214.xml" /><Relationship Id="rId18" Type="http://schemas.openxmlformats.org/officeDocument/2006/relationships/tags" Target="../tags/tag215.xml" /><Relationship Id="rId19" Type="http://schemas.openxmlformats.org/officeDocument/2006/relationships/tags" Target="../tags/tag216.xml" /><Relationship Id="rId2" Type="http://schemas.openxmlformats.org/officeDocument/2006/relationships/tags" Target="../tags/tag199.xml" /><Relationship Id="rId20" Type="http://schemas.openxmlformats.org/officeDocument/2006/relationships/tags" Target="../tags/tag217.xml" /><Relationship Id="rId21" Type="http://schemas.openxmlformats.org/officeDocument/2006/relationships/tags" Target="../tags/tag218.xml" /><Relationship Id="rId22" Type="http://schemas.openxmlformats.org/officeDocument/2006/relationships/tags" Target="../tags/tag219.xml" /><Relationship Id="rId23" Type="http://schemas.openxmlformats.org/officeDocument/2006/relationships/tags" Target="../tags/tag220.xml" /><Relationship Id="rId3" Type="http://schemas.openxmlformats.org/officeDocument/2006/relationships/tags" Target="../tags/tag200.xml" /><Relationship Id="rId4" Type="http://schemas.openxmlformats.org/officeDocument/2006/relationships/tags" Target="../tags/tag201.xml" /><Relationship Id="rId5" Type="http://schemas.openxmlformats.org/officeDocument/2006/relationships/tags" Target="../tags/tag202.xml" /><Relationship Id="rId6" Type="http://schemas.openxmlformats.org/officeDocument/2006/relationships/tags" Target="../tags/tag203.xml" /><Relationship Id="rId7" Type="http://schemas.openxmlformats.org/officeDocument/2006/relationships/tags" Target="../tags/tag204.xml" /><Relationship Id="rId8" Type="http://schemas.openxmlformats.org/officeDocument/2006/relationships/tags" Target="../tags/tag205.xml" /><Relationship Id="rId9" Type="http://schemas.openxmlformats.org/officeDocument/2006/relationships/tags" Target="../tags/tag20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221.xml" /><Relationship Id="rId4" Type="http://schemas.openxmlformats.org/officeDocument/2006/relationships/tags" Target="../tags/tag222.xml" /><Relationship Id="rId5" Type="http://schemas.openxmlformats.org/officeDocument/2006/relationships/tags" Target="../tags/tag223.xml" /><Relationship Id="rId6" Type="http://schemas.openxmlformats.org/officeDocument/2006/relationships/tags" Target="../tags/tag224.xml" /><Relationship Id="rId7" Type="http://schemas.openxmlformats.org/officeDocument/2006/relationships/tags" Target="../tags/tag22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33.xml" /><Relationship Id="rId11" Type="http://schemas.openxmlformats.org/officeDocument/2006/relationships/tags" Target="../tags/tag234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226.xml" /><Relationship Id="rId4" Type="http://schemas.openxmlformats.org/officeDocument/2006/relationships/tags" Target="../tags/tag227.xml" /><Relationship Id="rId5" Type="http://schemas.openxmlformats.org/officeDocument/2006/relationships/tags" Target="../tags/tag228.xml" /><Relationship Id="rId6" Type="http://schemas.openxmlformats.org/officeDocument/2006/relationships/tags" Target="../tags/tag229.xml" /><Relationship Id="rId7" Type="http://schemas.openxmlformats.org/officeDocument/2006/relationships/tags" Target="../tags/tag230.xml" /><Relationship Id="rId8" Type="http://schemas.openxmlformats.org/officeDocument/2006/relationships/tags" Target="../tags/tag231.xml" /><Relationship Id="rId9" Type="http://schemas.openxmlformats.org/officeDocument/2006/relationships/tags" Target="../tags/tag23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235.xml" /><Relationship Id="rId4" Type="http://schemas.openxmlformats.org/officeDocument/2006/relationships/tags" Target="../tags/tag236.xml" /><Relationship Id="rId5" Type="http://schemas.openxmlformats.org/officeDocument/2006/relationships/tags" Target="../tags/tag237.xml" /><Relationship Id="rId6" Type="http://schemas.openxmlformats.org/officeDocument/2006/relationships/tags" Target="../tags/tag238.xml" /><Relationship Id="rId7" Type="http://schemas.openxmlformats.org/officeDocument/2006/relationships/tags" Target="../tags/tag23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610870" y="1131472"/>
            <a:ext cx="10970260" cy="2152015"/>
          </a:xfrm>
        </p:spPr>
        <p:txBody>
          <a:bodyPr/>
          <a:lstStyle/>
          <a:p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人教统编版 选择性必修上册 第三单元</a:t>
            </a:r>
          </a:p>
        </p:txBody>
      </p:sp>
      <p:sp>
        <p:nvSpPr>
          <p:cNvPr id="6" name="文本占位符 2"/>
          <p:cNvSpPr txBox="1"/>
          <p:nvPr>
            <p:custDataLst>
              <p:tags r:id="rId4"/>
            </p:custDataLst>
          </p:nvPr>
        </p:nvSpPr>
        <p:spPr>
          <a:xfrm>
            <a:off x="3861594" y="4640347"/>
            <a:ext cx="4468813" cy="337185"/>
          </a:xfrm>
          <a:prstGeom prst="rect">
            <a:avLst/>
          </a:prstGeom>
        </p:spPr>
        <p:txBody>
          <a:bodyPr wrap="square">
            <a:normAutofit fontScale="90000"/>
          </a:bodyPr>
          <a:lstStyle>
            <a:lvl1pPr marL="2286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</a:rPr>
              <a:t>演讲人</a:t>
            </a:r>
          </a:p>
        </p:txBody>
      </p:sp>
      <p:sp>
        <p:nvSpPr>
          <p:cNvPr id="8" name="文本占位符 2"/>
          <p:cNvSpPr txBox="1"/>
          <p:nvPr>
            <p:custDataLst>
              <p:tags r:id="rId5"/>
            </p:custDataLst>
          </p:nvPr>
        </p:nvSpPr>
        <p:spPr>
          <a:xfrm>
            <a:off x="3861594" y="4978901"/>
            <a:ext cx="4468813" cy="337185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</a:rPr>
              <a:t>2021-04-01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09605" y="609605"/>
            <a:ext cx="10972876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cxnSp>
        <p:nvCxnSpPr>
          <p:cNvPr id="14" name="直接连接符 13"/>
          <p:cNvCxnSpPr/>
          <p:nvPr>
            <p:custDataLst>
              <p:tags r:id="rId3"/>
            </p:custDataLst>
          </p:nvPr>
        </p:nvCxnSpPr>
        <p:spPr>
          <a:xfrm flipH="1">
            <a:off x="2010409" y="2124416"/>
            <a:ext cx="0" cy="1494755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左中括号 2"/>
          <p:cNvSpPr/>
          <p:nvPr>
            <p:custDataLst>
              <p:tags r:id="rId4"/>
            </p:custDataLst>
          </p:nvPr>
        </p:nvSpPr>
        <p:spPr>
          <a:xfrm>
            <a:off x="1398043" y="2079961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左中括号 3"/>
          <p:cNvSpPr/>
          <p:nvPr>
            <p:custDataLst>
              <p:tags r:id="rId5"/>
            </p:custDataLst>
          </p:nvPr>
        </p:nvSpPr>
        <p:spPr>
          <a:xfrm rot="10800000">
            <a:off x="3525927" y="2079961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587932" y="3619171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1587931" y="2035506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1"/>
          <p:cNvSpPr txBox="1"/>
          <p:nvPr>
            <p:custDataLst>
              <p:tags r:id="rId8"/>
            </p:custDataLst>
          </p:nvPr>
        </p:nvSpPr>
        <p:spPr>
          <a:xfrm>
            <a:off x="2028507" y="2163922"/>
            <a:ext cx="1600200" cy="1427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57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导入新课</a:t>
            </a:r>
          </a:p>
        </p:txBody>
      </p:sp>
      <p:sp>
        <p:nvSpPr>
          <p:cNvPr id="22" name="文本框 12"/>
          <p:cNvSpPr txBox="1"/>
          <p:nvPr>
            <p:custDataLst>
              <p:tags r:id="rId9"/>
            </p:custDataLst>
          </p:nvPr>
        </p:nvSpPr>
        <p:spPr>
          <a:xfrm>
            <a:off x="1441943" y="2631833"/>
            <a:ext cx="554871" cy="491341"/>
          </a:xfrm>
          <a:prstGeom prst="rect">
            <a:avLst/>
          </a:prstGeom>
          <a:noFill/>
        </p:spPr>
        <p:txBody>
          <a:bodyPr wrap="square" rtlCol="0">
            <a:normAutofit fontScale="4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</a:p>
        </p:txBody>
      </p:sp>
      <p:cxnSp>
        <p:nvCxnSpPr>
          <p:cNvPr id="25" name="直接连接符 24"/>
          <p:cNvCxnSpPr/>
          <p:nvPr>
            <p:custDataLst>
              <p:tags r:id="rId10"/>
            </p:custDataLst>
          </p:nvPr>
        </p:nvCxnSpPr>
        <p:spPr>
          <a:xfrm flipH="1">
            <a:off x="2010409" y="4305701"/>
            <a:ext cx="0" cy="1494755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左中括号 25"/>
          <p:cNvSpPr/>
          <p:nvPr>
            <p:custDataLst>
              <p:tags r:id="rId11"/>
            </p:custDataLst>
          </p:nvPr>
        </p:nvSpPr>
        <p:spPr>
          <a:xfrm>
            <a:off x="1398043" y="4261247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左中括号 26"/>
          <p:cNvSpPr/>
          <p:nvPr>
            <p:custDataLst>
              <p:tags r:id="rId12"/>
            </p:custDataLst>
          </p:nvPr>
        </p:nvSpPr>
        <p:spPr>
          <a:xfrm rot="10800000">
            <a:off x="3525927" y="4261247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>
            <p:custDataLst>
              <p:tags r:id="rId13"/>
            </p:custDataLst>
          </p:nvPr>
        </p:nvSpPr>
        <p:spPr>
          <a:xfrm>
            <a:off x="1587932" y="5800457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>
            <p:custDataLst>
              <p:tags r:id="rId14"/>
            </p:custDataLst>
          </p:nvPr>
        </p:nvSpPr>
        <p:spPr>
          <a:xfrm>
            <a:off x="1587931" y="4216792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1"/>
          <p:cNvSpPr txBox="1"/>
          <p:nvPr>
            <p:custDataLst>
              <p:tags r:id="rId15"/>
            </p:custDataLst>
          </p:nvPr>
        </p:nvSpPr>
        <p:spPr>
          <a:xfrm>
            <a:off x="2028507" y="4345208"/>
            <a:ext cx="1600200" cy="1427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57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题目解说</a:t>
            </a:r>
          </a:p>
        </p:txBody>
      </p:sp>
      <p:sp>
        <p:nvSpPr>
          <p:cNvPr id="31" name="文本框 12"/>
          <p:cNvSpPr txBox="1"/>
          <p:nvPr>
            <p:custDataLst>
              <p:tags r:id="rId16"/>
            </p:custDataLst>
          </p:nvPr>
        </p:nvSpPr>
        <p:spPr>
          <a:xfrm>
            <a:off x="1441943" y="4813119"/>
            <a:ext cx="554871" cy="491341"/>
          </a:xfrm>
          <a:prstGeom prst="rect">
            <a:avLst/>
          </a:prstGeom>
          <a:noFill/>
        </p:spPr>
        <p:txBody>
          <a:bodyPr wrap="square" rtlCol="0">
            <a:normAutofit fontScale="4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</a:p>
        </p:txBody>
      </p:sp>
      <p:cxnSp>
        <p:nvCxnSpPr>
          <p:cNvPr id="33" name="直接连接符 32"/>
          <p:cNvCxnSpPr/>
          <p:nvPr>
            <p:custDataLst>
              <p:tags r:id="rId17"/>
            </p:custDataLst>
          </p:nvPr>
        </p:nvCxnSpPr>
        <p:spPr>
          <a:xfrm flipH="1">
            <a:off x="5581465" y="2124416"/>
            <a:ext cx="0" cy="1494755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左中括号 33"/>
          <p:cNvSpPr/>
          <p:nvPr>
            <p:custDataLst>
              <p:tags r:id="rId18"/>
            </p:custDataLst>
          </p:nvPr>
        </p:nvSpPr>
        <p:spPr>
          <a:xfrm>
            <a:off x="4969098" y="2079961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左中括号 34"/>
          <p:cNvSpPr/>
          <p:nvPr>
            <p:custDataLst>
              <p:tags r:id="rId19"/>
            </p:custDataLst>
          </p:nvPr>
        </p:nvSpPr>
        <p:spPr>
          <a:xfrm rot="10800000">
            <a:off x="7096983" y="2079961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>
            <p:custDataLst>
              <p:tags r:id="rId20"/>
            </p:custDataLst>
          </p:nvPr>
        </p:nvSpPr>
        <p:spPr>
          <a:xfrm>
            <a:off x="5158987" y="3619171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>
            <p:custDataLst>
              <p:tags r:id="rId21"/>
            </p:custDataLst>
          </p:nvPr>
        </p:nvSpPr>
        <p:spPr>
          <a:xfrm>
            <a:off x="5158986" y="2035506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11"/>
          <p:cNvSpPr txBox="1"/>
          <p:nvPr>
            <p:custDataLst>
              <p:tags r:id="rId22"/>
            </p:custDataLst>
          </p:nvPr>
        </p:nvSpPr>
        <p:spPr>
          <a:xfrm>
            <a:off x="5599562" y="2163922"/>
            <a:ext cx="1600200" cy="1427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57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写作背景</a:t>
            </a:r>
          </a:p>
        </p:txBody>
      </p:sp>
      <p:sp>
        <p:nvSpPr>
          <p:cNvPr id="39" name="文本框 12"/>
          <p:cNvSpPr txBox="1"/>
          <p:nvPr>
            <p:custDataLst>
              <p:tags r:id="rId23"/>
            </p:custDataLst>
          </p:nvPr>
        </p:nvSpPr>
        <p:spPr>
          <a:xfrm>
            <a:off x="5012999" y="2631833"/>
            <a:ext cx="554871" cy="491341"/>
          </a:xfrm>
          <a:prstGeom prst="rect">
            <a:avLst/>
          </a:prstGeom>
          <a:noFill/>
        </p:spPr>
        <p:txBody>
          <a:bodyPr wrap="square" rtlCol="0">
            <a:normAutofit fontScale="4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</a:p>
        </p:txBody>
      </p:sp>
      <p:cxnSp>
        <p:nvCxnSpPr>
          <p:cNvPr id="41" name="直接连接符 40"/>
          <p:cNvCxnSpPr/>
          <p:nvPr>
            <p:custDataLst>
              <p:tags r:id="rId24"/>
            </p:custDataLst>
          </p:nvPr>
        </p:nvCxnSpPr>
        <p:spPr>
          <a:xfrm flipH="1">
            <a:off x="5581465" y="4305701"/>
            <a:ext cx="0" cy="1494755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左中括号 41"/>
          <p:cNvSpPr/>
          <p:nvPr>
            <p:custDataLst>
              <p:tags r:id="rId25"/>
            </p:custDataLst>
          </p:nvPr>
        </p:nvSpPr>
        <p:spPr>
          <a:xfrm>
            <a:off x="4969098" y="4261247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左中括号 42"/>
          <p:cNvSpPr/>
          <p:nvPr>
            <p:custDataLst>
              <p:tags r:id="rId26"/>
            </p:custDataLst>
          </p:nvPr>
        </p:nvSpPr>
        <p:spPr>
          <a:xfrm rot="10800000">
            <a:off x="7096983" y="4261247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>
            <p:custDataLst>
              <p:tags r:id="rId27"/>
            </p:custDataLst>
          </p:nvPr>
        </p:nvSpPr>
        <p:spPr>
          <a:xfrm>
            <a:off x="5158987" y="5800457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>
            <p:custDataLst>
              <p:tags r:id="rId28"/>
            </p:custDataLst>
          </p:nvPr>
        </p:nvSpPr>
        <p:spPr>
          <a:xfrm>
            <a:off x="5158986" y="4216792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11"/>
          <p:cNvSpPr txBox="1"/>
          <p:nvPr>
            <p:custDataLst>
              <p:tags r:id="rId29"/>
            </p:custDataLst>
          </p:nvPr>
        </p:nvSpPr>
        <p:spPr>
          <a:xfrm>
            <a:off x="5599562" y="4345208"/>
            <a:ext cx="1600200" cy="1427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57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层次结构</a:t>
            </a:r>
          </a:p>
        </p:txBody>
      </p:sp>
      <p:sp>
        <p:nvSpPr>
          <p:cNvPr id="47" name="文本框 12"/>
          <p:cNvSpPr txBox="1"/>
          <p:nvPr>
            <p:custDataLst>
              <p:tags r:id="rId30"/>
            </p:custDataLst>
          </p:nvPr>
        </p:nvSpPr>
        <p:spPr>
          <a:xfrm>
            <a:off x="5012999" y="4813119"/>
            <a:ext cx="554871" cy="491341"/>
          </a:xfrm>
          <a:prstGeom prst="rect">
            <a:avLst/>
          </a:prstGeom>
          <a:noFill/>
        </p:spPr>
        <p:txBody>
          <a:bodyPr wrap="square" rtlCol="0">
            <a:normAutofit fontScale="4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05</a:t>
            </a:r>
          </a:p>
        </p:txBody>
      </p:sp>
      <p:cxnSp>
        <p:nvCxnSpPr>
          <p:cNvPr id="49" name="直接连接符 48"/>
          <p:cNvCxnSpPr/>
          <p:nvPr>
            <p:custDataLst>
              <p:tags r:id="rId31"/>
            </p:custDataLst>
          </p:nvPr>
        </p:nvCxnSpPr>
        <p:spPr>
          <a:xfrm flipH="1">
            <a:off x="9152520" y="2124416"/>
            <a:ext cx="0" cy="1494755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左中括号 49"/>
          <p:cNvSpPr/>
          <p:nvPr>
            <p:custDataLst>
              <p:tags r:id="rId32"/>
            </p:custDataLst>
          </p:nvPr>
        </p:nvSpPr>
        <p:spPr>
          <a:xfrm>
            <a:off x="8540153" y="2079961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左中括号 50"/>
          <p:cNvSpPr/>
          <p:nvPr>
            <p:custDataLst>
              <p:tags r:id="rId33"/>
            </p:custDataLst>
          </p:nvPr>
        </p:nvSpPr>
        <p:spPr>
          <a:xfrm rot="10800000">
            <a:off x="10668037" y="2079961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>
            <p:custDataLst>
              <p:tags r:id="rId34"/>
            </p:custDataLst>
          </p:nvPr>
        </p:nvSpPr>
        <p:spPr>
          <a:xfrm>
            <a:off x="8730042" y="3619171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>
            <p:custDataLst>
              <p:tags r:id="rId35"/>
            </p:custDataLst>
          </p:nvPr>
        </p:nvSpPr>
        <p:spPr>
          <a:xfrm>
            <a:off x="8730041" y="2035506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11"/>
          <p:cNvSpPr txBox="1"/>
          <p:nvPr>
            <p:custDataLst>
              <p:tags r:id="rId36"/>
            </p:custDataLst>
          </p:nvPr>
        </p:nvSpPr>
        <p:spPr>
          <a:xfrm>
            <a:off x="9170617" y="2163922"/>
            <a:ext cx="1600200" cy="1427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57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作者介绍</a:t>
            </a:r>
          </a:p>
        </p:txBody>
      </p:sp>
      <p:sp>
        <p:nvSpPr>
          <p:cNvPr id="55" name="文本框 12"/>
          <p:cNvSpPr txBox="1"/>
          <p:nvPr>
            <p:custDataLst>
              <p:tags r:id="rId37"/>
            </p:custDataLst>
          </p:nvPr>
        </p:nvSpPr>
        <p:spPr>
          <a:xfrm>
            <a:off x="8584054" y="2631833"/>
            <a:ext cx="554871" cy="491341"/>
          </a:xfrm>
          <a:prstGeom prst="rect">
            <a:avLst/>
          </a:prstGeom>
          <a:noFill/>
        </p:spPr>
        <p:txBody>
          <a:bodyPr wrap="square" rtlCol="0">
            <a:normAutofit fontScale="4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</a:p>
        </p:txBody>
      </p:sp>
      <p:cxnSp>
        <p:nvCxnSpPr>
          <p:cNvPr id="57" name="直接连接符 56"/>
          <p:cNvCxnSpPr/>
          <p:nvPr>
            <p:custDataLst>
              <p:tags r:id="rId38"/>
            </p:custDataLst>
          </p:nvPr>
        </p:nvCxnSpPr>
        <p:spPr>
          <a:xfrm flipH="1">
            <a:off x="9152520" y="4305701"/>
            <a:ext cx="0" cy="1494755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左中括号 57"/>
          <p:cNvSpPr/>
          <p:nvPr>
            <p:custDataLst>
              <p:tags r:id="rId39"/>
            </p:custDataLst>
          </p:nvPr>
        </p:nvSpPr>
        <p:spPr>
          <a:xfrm>
            <a:off x="8540153" y="4261247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左中括号 58"/>
          <p:cNvSpPr/>
          <p:nvPr>
            <p:custDataLst>
              <p:tags r:id="rId40"/>
            </p:custDataLst>
          </p:nvPr>
        </p:nvSpPr>
        <p:spPr>
          <a:xfrm rot="10800000">
            <a:off x="10668037" y="4261247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>
            <p:custDataLst>
              <p:tags r:id="rId41"/>
            </p:custDataLst>
          </p:nvPr>
        </p:nvSpPr>
        <p:spPr>
          <a:xfrm>
            <a:off x="8730042" y="5800457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>
            <p:custDataLst>
              <p:tags r:id="rId42"/>
            </p:custDataLst>
          </p:nvPr>
        </p:nvSpPr>
        <p:spPr>
          <a:xfrm>
            <a:off x="8730041" y="4216792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11"/>
          <p:cNvSpPr txBox="1"/>
          <p:nvPr>
            <p:custDataLst>
              <p:tags r:id="rId43"/>
            </p:custDataLst>
          </p:nvPr>
        </p:nvSpPr>
        <p:spPr>
          <a:xfrm>
            <a:off x="9170617" y="4345208"/>
            <a:ext cx="1600200" cy="1427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57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全文分析</a:t>
            </a:r>
          </a:p>
        </p:txBody>
      </p:sp>
      <p:sp>
        <p:nvSpPr>
          <p:cNvPr id="63" name="文本框 12"/>
          <p:cNvSpPr txBox="1"/>
          <p:nvPr>
            <p:custDataLst>
              <p:tags r:id="rId44"/>
            </p:custDataLst>
          </p:nvPr>
        </p:nvSpPr>
        <p:spPr>
          <a:xfrm>
            <a:off x="8584054" y="4813119"/>
            <a:ext cx="554871" cy="491341"/>
          </a:xfrm>
          <a:prstGeom prst="rect">
            <a:avLst/>
          </a:prstGeom>
          <a:noFill/>
        </p:spPr>
        <p:txBody>
          <a:bodyPr wrap="square" rtlCol="0">
            <a:normAutofit fontScale="4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06</a:t>
            </a:r>
          </a:p>
        </p:txBody>
      </p:sp>
    </p:spTree>
    <p:custDataLst>
      <p:tags r:id="rId45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792486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914400" y="1828800"/>
            <a:ext cx="3962400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914400" y="2743200"/>
            <a:ext cx="3962400" cy="2286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写作特点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400" y="914400"/>
            <a:ext cx="5486400" cy="53340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9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任意多边形: 形状 19"/>
          <p:cNvSpPr/>
          <p:nvPr>
            <p:custDataLst>
              <p:tags r:id="rId3"/>
            </p:custDataLst>
          </p:nvPr>
        </p:nvSpPr>
        <p:spPr>
          <a:xfrm>
            <a:off x="4742303" y="1800914"/>
            <a:ext cx="7449696" cy="5058061"/>
          </a:xfrm>
          <a:custGeom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4"/>
            </p:custDataLst>
          </p:nvPr>
        </p:nvSpPr>
        <p:spPr>
          <a:xfrm>
            <a:off x="1" y="3038168"/>
            <a:ext cx="5230153" cy="3835320"/>
          </a:xfrm>
          <a:custGeom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导入新课</a:t>
            </a: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一艘船越过世界的尽头，驶向未知的大海，船头上悬挂着一面虽然饱经风雨剥蚀却依旧艳丽无比的旗帜，旗帜上，舞动着云龙一般的四个字闪闪发光——超越极限！”海明威这样评价《老人与海》，今天我们就走进这部伟大的名著。</a:t>
            </a:r>
          </a:p>
        </p:txBody>
      </p:sp>
      <p:sp>
        <p:nvSpPr>
          <p:cNvPr id="21" name="椭圆 20"/>
          <p:cNvSpPr/>
          <p:nvPr>
            <p:custDataLst>
              <p:tags r:id="rId8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7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914400" y="1574230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导入新课</a:t>
            </a: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914400" y="2428200"/>
            <a:ext cx="3962400" cy="28555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一艘船越过世界的尽头，驶向未知的大海，船头上悬挂着一面虽然饱经风雨剥蚀却依旧艳丽无比的旗帜，旗帜上，舞动着云龙一般的四个字闪闪发光——超越极限！”海明威这样评价《老人与海》，今天我们就走进这部伟大的名著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280" y="914400"/>
            <a:ext cx="5695950" cy="53340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9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任意多边形: 形状 19"/>
          <p:cNvSpPr/>
          <p:nvPr>
            <p:custDataLst>
              <p:tags r:id="rId3"/>
            </p:custDataLst>
          </p:nvPr>
        </p:nvSpPr>
        <p:spPr>
          <a:xfrm>
            <a:off x="4742303" y="1800914"/>
            <a:ext cx="7449696" cy="5058061"/>
          </a:xfrm>
          <a:custGeom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4"/>
            </p:custDataLst>
          </p:nvPr>
        </p:nvSpPr>
        <p:spPr>
          <a:xfrm>
            <a:off x="1" y="3038168"/>
            <a:ext cx="5230153" cy="3835320"/>
          </a:xfrm>
          <a:custGeom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写作背景</a:t>
            </a: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说主要写一个饱经风霜的古巴老渔夫连续84天在海上打鱼而一无收获，第85天仍然继续去捕鱼，终于捕到了一条大马林鱼，但在返航的途中，又遇到了大群鲨鱼的围攻，老人桑提亚哥奋不顾身，与鲨鱼进行了一夜的搏斗，结果当老人返回岸上时只剩下一副巨大的鱼骨架子了。</a:t>
            </a:r>
          </a:p>
        </p:txBody>
      </p:sp>
      <p:sp>
        <p:nvSpPr>
          <p:cNvPr id="21" name="椭圆 20"/>
          <p:cNvSpPr/>
          <p:nvPr>
            <p:custDataLst>
              <p:tags r:id="rId8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7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914400" y="1538924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写作背景</a:t>
            </a: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914400" y="2392894"/>
            <a:ext cx="3962400" cy="292618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90000"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说主要写一个饱经风霜的古巴老渔夫连续84天在海上打鱼而一无收获，第85天仍然继续去捕鱼，终于捕到了一条大马林鱼，但在返航的途中，又遇到了大群鲨鱼的围攻，老人桑提亚哥奋不顾身，与鲨鱼进行了一夜的搏斗，结果当老人返回岸上时只剩下一副巨大的鱼骨架子了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280" y="914400"/>
            <a:ext cx="5695950" cy="53340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9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任意多边形: 形状 19"/>
          <p:cNvSpPr/>
          <p:nvPr>
            <p:custDataLst>
              <p:tags r:id="rId3"/>
            </p:custDataLst>
          </p:nvPr>
        </p:nvSpPr>
        <p:spPr>
          <a:xfrm>
            <a:off x="4742303" y="1800914"/>
            <a:ext cx="7449696" cy="5058061"/>
          </a:xfrm>
          <a:custGeom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4"/>
            </p:custDataLst>
          </p:nvPr>
        </p:nvSpPr>
        <p:spPr>
          <a:xfrm>
            <a:off x="1" y="3038168"/>
            <a:ext cx="5230153" cy="3835320"/>
          </a:xfrm>
          <a:custGeom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作者介绍</a:t>
            </a: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0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海明威，一向以文坛硬汉著称。生于乡村医生家庭，从小喜欢钓鱼、打猎、音乐和绘画，18岁起进入报界，曾参加过两次世界大战，出生人死以致伤痕遍体。1954年，他荣获诺贝尔文学奖。1961年，因不堪老年病痛的折磨，他开枪自杀，走完了他辉煌的一生。对海明威的评价，正如约翰•肯尼迪总统的唁电所说：“几乎没有哪个美国人比欧内斯特•海明威对美国人民的感情和态度产生过更大的影响。”他称海明威为“本世纪（20世纪）最伟大的作家之一”。</a:t>
            </a:r>
          </a:p>
        </p:txBody>
      </p:sp>
      <p:sp>
        <p:nvSpPr>
          <p:cNvPr id="21" name="椭圆 20"/>
          <p:cNvSpPr/>
          <p:nvPr>
            <p:custDataLst>
              <p:tags r:id="rId8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5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914400" y="1538924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作者介绍</a:t>
            </a: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914400" y="2392894"/>
            <a:ext cx="3962400" cy="292618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7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海明威，一向以文坛硬汉著称。生于乡村医生家庭，从小喜欢钓鱼、打猎、音乐和绘画，18岁起进入报界，曾参加过两次世界大战，出生人死以致伤痕遍体。1954年，他荣获诺贝尔文学奖。1961年，因不堪老年病痛的折磨，他开枪自杀，走完了他辉煌的一生。对海明威的评价，正如约翰•肯尼迪总统的唁电所说：“几乎没有哪个美国人比欧内斯特•海明威对美国人民的感情和态度产生过更大的影响。”他称海明威为“本世纪（20世纪）最伟大的作家之一”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280" y="914400"/>
            <a:ext cx="5695950" cy="53340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9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任意多边形: 形状 19"/>
          <p:cNvSpPr/>
          <p:nvPr>
            <p:custDataLst>
              <p:tags r:id="rId3"/>
            </p:custDataLst>
          </p:nvPr>
        </p:nvSpPr>
        <p:spPr>
          <a:xfrm>
            <a:off x="4742303" y="1800914"/>
            <a:ext cx="7449696" cy="5058061"/>
          </a:xfrm>
          <a:custGeom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4"/>
            </p:custDataLst>
          </p:nvPr>
        </p:nvSpPr>
        <p:spPr>
          <a:xfrm>
            <a:off x="1" y="3038168"/>
            <a:ext cx="5230153" cy="3835320"/>
          </a:xfrm>
          <a:custGeom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题目解说</a:t>
            </a: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19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老人”是小说的主人公，“海”是主人公的活动场所。大海极富生命力，但却非常残酷，是大自然的代表；老人则象征着衰老、死亡、弱小、不堪一击，在大自然面前极其渺小。小说以“老人与海”为题，就是要展示人与自然的关系，表现人不可被战胜的精神。课文节选的是老人与鲨鱼搏斗的情景，是小说临近结尾的部分，也是小说情节的高潮。从文中的描写，我们可以看到，老人与鲨鱼的搏斗共分五个回合。这是一首英雄主义的赞歌，让我们看到了一个真正的“硬汉”形象。</a:t>
            </a:r>
          </a:p>
        </p:txBody>
      </p:sp>
      <p:sp>
        <p:nvSpPr>
          <p:cNvPr id="21" name="椭圆 20"/>
          <p:cNvSpPr/>
          <p:nvPr>
            <p:custDataLst>
              <p:tags r:id="rId8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555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914400" y="1538924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题目解说</a:t>
            </a: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914400" y="2392894"/>
            <a:ext cx="3962400" cy="292618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6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老人”是小说的主人公，“海”是主人公的活动场所。大海极富生命力，但却非常残酷，是大自然的代表；老人则象征着衰老、死亡、弱小、不堪一击，在大自然面前极其渺小。小说以“老人与海”为题，就是要展示人与自然的关系，表现人不可被战胜的精神。课文节选的是老人与鲨鱼搏斗的情景，是小说临近结尾的部分，也是小说情节的高潮。从文中的描写，我们可以看到，老人与鲨鱼的搏斗共分五个回合。这是一首英雄主义的赞歌，让我们看到了一个真正的“硬汉”形象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280" y="914400"/>
            <a:ext cx="5695950" cy="53340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9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2897505" y="1515110"/>
            <a:ext cx="76200" cy="922655"/>
          </a:xfrm>
          <a:prstGeom prst="rect">
            <a:avLst/>
          </a:prstGeom>
          <a:solidFill>
            <a:schemeClr val="dk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文本框 16"/>
          <p:cNvSpPr txBox="1"/>
          <p:nvPr>
            <p:custDataLst>
              <p:tags r:id="rId4"/>
            </p:custDataLst>
          </p:nvPr>
        </p:nvSpPr>
        <p:spPr>
          <a:xfrm>
            <a:off x="5768975" y="1936115"/>
            <a:ext cx="95885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400" b="1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01.</a:t>
            </a:r>
          </a:p>
        </p:txBody>
      </p:sp>
      <p:sp>
        <p:nvSpPr>
          <p:cNvPr id="26" name="文本框 25"/>
          <p:cNvSpPr txBox="1"/>
          <p:nvPr>
            <p:custDataLst>
              <p:tags r:id="rId5"/>
            </p:custDataLst>
          </p:nvPr>
        </p:nvSpPr>
        <p:spPr>
          <a:xfrm>
            <a:off x="5768975" y="2948305"/>
            <a:ext cx="95885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400" b="1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02.</a:t>
            </a:r>
          </a:p>
        </p:txBody>
      </p:sp>
      <p:sp>
        <p:nvSpPr>
          <p:cNvPr id="29" name="文本框 28"/>
          <p:cNvSpPr txBox="1"/>
          <p:nvPr>
            <p:custDataLst>
              <p:tags r:id="rId6"/>
            </p:custDataLst>
          </p:nvPr>
        </p:nvSpPr>
        <p:spPr>
          <a:xfrm>
            <a:off x="5768975" y="3960495"/>
            <a:ext cx="95885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400" b="1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03.</a:t>
            </a:r>
          </a:p>
        </p:txBody>
      </p:sp>
      <p:sp>
        <p:nvSpPr>
          <p:cNvPr id="32" name="文本框 31"/>
          <p:cNvSpPr txBox="1"/>
          <p:nvPr>
            <p:custDataLst>
              <p:tags r:id="rId7"/>
            </p:custDataLst>
          </p:nvPr>
        </p:nvSpPr>
        <p:spPr>
          <a:xfrm>
            <a:off x="5768975" y="4972685"/>
            <a:ext cx="95885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400" b="1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04.</a:t>
            </a:r>
          </a:p>
        </p:txBody>
      </p:sp>
      <p:cxnSp>
        <p:nvCxnSpPr>
          <p:cNvPr id="38" name="直接连接符 37"/>
          <p:cNvCxnSpPr/>
          <p:nvPr>
            <p:custDataLst>
              <p:tags r:id="rId8"/>
            </p:custDataLst>
          </p:nvPr>
        </p:nvCxnSpPr>
        <p:spPr>
          <a:xfrm>
            <a:off x="5876925" y="1515110"/>
            <a:ext cx="5248275" cy="0"/>
          </a:xfrm>
          <a:prstGeom prst="line">
            <a:avLst/>
          </a:prstGeom>
          <a:ln>
            <a:solidFill>
              <a:schemeClr val="l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212215" y="1592262"/>
            <a:ext cx="1526540" cy="768350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pPr algn="r"/>
            <a:r>
              <a:rPr lang="zh-CN" altLang="en-US" sz="4445" b="1" spc="3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6878956" y="2067257"/>
            <a:ext cx="3017520" cy="506067"/>
          </a:xfrm>
          <a:prstGeom prst="rect">
            <a:avLst/>
          </a:prstGeom>
          <a:noFill/>
        </p:spPr>
        <p:txBody>
          <a:bodyPr wrap="square" tIns="0" bIns="0" rtlCol="0" anchor="ctr">
            <a:normAutofit fontScale="90000" lnSpcReduction="20000"/>
          </a:bodyPr>
          <a:lstStyle/>
          <a:p>
            <a:r>
              <a:rPr lang="zh-CN" altLang="en-US" sz="2055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*老人与海（节选）/海明威 教学设计</a:t>
            </a:r>
          </a:p>
        </p:txBody>
      </p:sp>
      <p:sp>
        <p:nvSpPr>
          <p:cNvPr id="20" name="文本框 19"/>
          <p:cNvSpPr txBox="1"/>
          <p:nvPr>
            <p:custDataLst>
              <p:tags r:id="rId11"/>
            </p:custDataLst>
          </p:nvPr>
        </p:nvSpPr>
        <p:spPr>
          <a:xfrm>
            <a:off x="6878956" y="3079447"/>
            <a:ext cx="3017520" cy="506067"/>
          </a:xfrm>
          <a:prstGeom prst="rect">
            <a:avLst/>
          </a:prstGeom>
          <a:noFill/>
        </p:spPr>
        <p:txBody>
          <a:bodyPr wrap="square" tIns="0" bIns="0" rtlCol="0" anchor="ctr">
            <a:normAutofit/>
          </a:bodyPr>
          <a:lstStyle/>
          <a:p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教学目标与核心素养</a:t>
            </a:r>
          </a:p>
        </p:txBody>
      </p:sp>
      <p:sp>
        <p:nvSpPr>
          <p:cNvPr id="22" name="文本框 21"/>
          <p:cNvSpPr txBox="1"/>
          <p:nvPr>
            <p:custDataLst>
              <p:tags r:id="rId12"/>
            </p:custDataLst>
          </p:nvPr>
        </p:nvSpPr>
        <p:spPr>
          <a:xfrm>
            <a:off x="6878956" y="4091637"/>
            <a:ext cx="3017520" cy="506067"/>
          </a:xfrm>
          <a:prstGeom prst="rect">
            <a:avLst/>
          </a:prstGeom>
          <a:noFill/>
        </p:spPr>
        <p:txBody>
          <a:bodyPr wrap="square" tIns="0" bIns="0" rtlCol="0" anchor="ctr">
            <a:normAutofit/>
          </a:bodyPr>
          <a:lstStyle/>
          <a:p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教学重难点</a:t>
            </a:r>
          </a:p>
        </p:txBody>
      </p:sp>
      <p:sp>
        <p:nvSpPr>
          <p:cNvPr id="24" name="文本框 23"/>
          <p:cNvSpPr txBox="1"/>
          <p:nvPr>
            <p:custDataLst>
              <p:tags r:id="rId13"/>
            </p:custDataLst>
          </p:nvPr>
        </p:nvSpPr>
        <p:spPr>
          <a:xfrm>
            <a:off x="6878956" y="5103827"/>
            <a:ext cx="3017520" cy="506067"/>
          </a:xfrm>
          <a:prstGeom prst="rect">
            <a:avLst/>
          </a:prstGeom>
          <a:noFill/>
        </p:spPr>
        <p:txBody>
          <a:bodyPr wrap="square" tIns="0" bIns="0" rtlCol="0" anchor="ctr">
            <a:normAutofit/>
          </a:bodyPr>
          <a:lstStyle/>
          <a:p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4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901"/>
          <p:cNvSpPr txBox="1"/>
          <p:nvPr>
            <p:custDataLst>
              <p:tags r:id="rId2"/>
            </p:custDataLst>
          </p:nvPr>
        </p:nvSpPr>
        <p:spPr>
          <a:xfrm>
            <a:off x="609562" y="609544"/>
            <a:ext cx="109728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0000"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4780" b="1" i="0" spc="32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5" name="Object 902"/>
          <p:cNvSpPr txBox="1"/>
          <p:nvPr>
            <p:custDataLst>
              <p:tags r:id="rId3"/>
            </p:custDataLst>
          </p:nvPr>
        </p:nvSpPr>
        <p:spPr>
          <a:xfrm>
            <a:off x="609562" y="1387418"/>
            <a:ext cx="10972876" cy="445114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rm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层次结构</a:t>
            </a:r>
          </a:p>
        </p:txBody>
      </p:sp>
      <p:cxnSp>
        <p:nvCxnSpPr>
          <p:cNvPr id="34" name="直接连接符 33"/>
          <p:cNvCxnSpPr/>
          <p:nvPr>
            <p:custDataLst>
              <p:tags r:id="rId4"/>
            </p:custDataLst>
          </p:nvPr>
        </p:nvCxnSpPr>
        <p:spPr>
          <a:xfrm>
            <a:off x="1619400" y="2695918"/>
            <a:ext cx="895320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任意多边形 35"/>
          <p:cNvSpPr/>
          <p:nvPr>
            <p:custDataLst>
              <p:tags r:id="rId5"/>
            </p:custDataLst>
          </p:nvPr>
        </p:nvSpPr>
        <p:spPr>
          <a:xfrm>
            <a:off x="8079518" y="2839103"/>
            <a:ext cx="2080377" cy="353748"/>
          </a:xfrm>
          <a:custGeom>
            <a:gdLst>
              <a:gd name="connsiteX0" fmla="*/ 1738223 w 2130725"/>
              <a:gd name="connsiteY0" fmla="*/ 60387 h 362309"/>
              <a:gd name="connsiteX1" fmla="*/ 1621767 w 2130725"/>
              <a:gd name="connsiteY1" fmla="*/ 176843 h 362309"/>
              <a:gd name="connsiteX2" fmla="*/ 1738223 w 2130725"/>
              <a:gd name="connsiteY2" fmla="*/ 293299 h 362309"/>
              <a:gd name="connsiteX3" fmla="*/ 1854679 w 2130725"/>
              <a:gd name="connsiteY3" fmla="*/ 176843 h 362309"/>
              <a:gd name="connsiteX4" fmla="*/ 1738223 w 2130725"/>
              <a:gd name="connsiteY4" fmla="*/ 60387 h 362309"/>
              <a:gd name="connsiteX5" fmla="*/ 392502 w 2130725"/>
              <a:gd name="connsiteY5" fmla="*/ 60387 h 362309"/>
              <a:gd name="connsiteX6" fmla="*/ 276046 w 2130725"/>
              <a:gd name="connsiteY6" fmla="*/ 176843 h 362309"/>
              <a:gd name="connsiteX7" fmla="*/ 392502 w 2130725"/>
              <a:gd name="connsiteY7" fmla="*/ 293299 h 362309"/>
              <a:gd name="connsiteX8" fmla="*/ 508958 w 2130725"/>
              <a:gd name="connsiteY8" fmla="*/ 176843 h 362309"/>
              <a:gd name="connsiteX9" fmla="*/ 392502 w 2130725"/>
              <a:gd name="connsiteY9" fmla="*/ 60387 h 362309"/>
              <a:gd name="connsiteX10" fmla="*/ 0 w 2130725"/>
              <a:gd name="connsiteY10" fmla="*/ 0 h 362309"/>
              <a:gd name="connsiteX11" fmla="*/ 2130725 w 2130725"/>
              <a:gd name="connsiteY11" fmla="*/ 0 h 362309"/>
              <a:gd name="connsiteX12" fmla="*/ 2130725 w 2130725"/>
              <a:gd name="connsiteY12" fmla="*/ 362309 h 362309"/>
              <a:gd name="connsiteX13" fmla="*/ 0 w 2130725"/>
              <a:gd name="connsiteY13" fmla="*/ 362309 h 36230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30725" h="362309">
                <a:moveTo>
                  <a:pt x="1738223" y="60387"/>
                </a:moveTo>
                <a:cubicBezTo>
                  <a:pt x="1673906" y="60387"/>
                  <a:pt x="1621767" y="112526"/>
                  <a:pt x="1621767" y="176843"/>
                </a:cubicBezTo>
                <a:cubicBezTo>
                  <a:pt x="1621767" y="241160"/>
                  <a:pt x="1673906" y="293299"/>
                  <a:pt x="1738223" y="293299"/>
                </a:cubicBezTo>
                <a:cubicBezTo>
                  <a:pt x="1802540" y="293299"/>
                  <a:pt x="1854679" y="241160"/>
                  <a:pt x="1854679" y="176843"/>
                </a:cubicBezTo>
                <a:cubicBezTo>
                  <a:pt x="1854679" y="112526"/>
                  <a:pt x="1802540" y="60387"/>
                  <a:pt x="1738223" y="60387"/>
                </a:cubicBezTo>
                <a:close/>
                <a:moveTo>
                  <a:pt x="392502" y="60387"/>
                </a:moveTo>
                <a:cubicBezTo>
                  <a:pt x="328185" y="60387"/>
                  <a:pt x="276046" y="112526"/>
                  <a:pt x="276046" y="176843"/>
                </a:cubicBezTo>
                <a:cubicBezTo>
                  <a:pt x="276046" y="241160"/>
                  <a:pt x="328185" y="293299"/>
                  <a:pt x="392502" y="293299"/>
                </a:cubicBezTo>
                <a:cubicBezTo>
                  <a:pt x="456819" y="293299"/>
                  <a:pt x="508958" y="241160"/>
                  <a:pt x="508958" y="176843"/>
                </a:cubicBezTo>
                <a:cubicBezTo>
                  <a:pt x="508958" y="112526"/>
                  <a:pt x="456819" y="60387"/>
                  <a:pt x="392502" y="60387"/>
                </a:cubicBezTo>
                <a:close/>
                <a:moveTo>
                  <a:pt x="0" y="0"/>
                </a:moveTo>
                <a:lnTo>
                  <a:pt x="2130725" y="0"/>
                </a:lnTo>
                <a:lnTo>
                  <a:pt x="2130725" y="362309"/>
                </a:lnTo>
                <a:lnTo>
                  <a:pt x="0" y="36230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5000" lnSpcReduction="10000"/>
          </a:bodyPr>
          <a:lstStyle/>
          <a:p>
            <a:pPr algn="ctr">
              <a:lnSpc>
                <a:spcPct val="130000"/>
              </a:lnSpc>
            </a:pPr>
            <a:r>
              <a:rPr lang="en-US" altLang="zh-CN" spc="1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C</a:t>
            </a:r>
            <a:endParaRPr lang="en-US" altLang="zh-CN" spc="1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>
            <p:custDataLst>
              <p:tags r:id="rId6"/>
            </p:custDataLst>
          </p:nvPr>
        </p:nvSpPr>
        <p:spPr>
          <a:xfrm>
            <a:off x="8079518" y="3192850"/>
            <a:ext cx="2080377" cy="105685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46800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400" spc="150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圆角矩形 37"/>
          <p:cNvSpPr/>
          <p:nvPr>
            <p:custDataLst>
              <p:tags r:id="rId7"/>
            </p:custDataLst>
          </p:nvPr>
        </p:nvSpPr>
        <p:spPr>
          <a:xfrm>
            <a:off x="8386943" y="2653804"/>
            <a:ext cx="151606" cy="437973"/>
          </a:xfrm>
          <a:prstGeom prst="roundRect">
            <a:avLst>
              <a:gd name="adj" fmla="val 50000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l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圆角矩形 42"/>
          <p:cNvSpPr/>
          <p:nvPr>
            <p:custDataLst>
              <p:tags r:id="rId8"/>
            </p:custDataLst>
          </p:nvPr>
        </p:nvSpPr>
        <p:spPr>
          <a:xfrm>
            <a:off x="9700865" y="2653804"/>
            <a:ext cx="151606" cy="437973"/>
          </a:xfrm>
          <a:prstGeom prst="roundRect">
            <a:avLst>
              <a:gd name="adj" fmla="val 50000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l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任意多边形 49"/>
          <p:cNvSpPr/>
          <p:nvPr>
            <p:custDataLst>
              <p:tags r:id="rId9"/>
            </p:custDataLst>
          </p:nvPr>
        </p:nvSpPr>
        <p:spPr>
          <a:xfrm>
            <a:off x="5055812" y="2839103"/>
            <a:ext cx="2080377" cy="353748"/>
          </a:xfrm>
          <a:custGeom>
            <a:gdLst>
              <a:gd name="connsiteX0" fmla="*/ 1738223 w 2130725"/>
              <a:gd name="connsiteY0" fmla="*/ 60387 h 362309"/>
              <a:gd name="connsiteX1" fmla="*/ 1621767 w 2130725"/>
              <a:gd name="connsiteY1" fmla="*/ 176843 h 362309"/>
              <a:gd name="connsiteX2" fmla="*/ 1738223 w 2130725"/>
              <a:gd name="connsiteY2" fmla="*/ 293299 h 362309"/>
              <a:gd name="connsiteX3" fmla="*/ 1854679 w 2130725"/>
              <a:gd name="connsiteY3" fmla="*/ 176843 h 362309"/>
              <a:gd name="connsiteX4" fmla="*/ 1738223 w 2130725"/>
              <a:gd name="connsiteY4" fmla="*/ 60387 h 362309"/>
              <a:gd name="connsiteX5" fmla="*/ 392502 w 2130725"/>
              <a:gd name="connsiteY5" fmla="*/ 60387 h 362309"/>
              <a:gd name="connsiteX6" fmla="*/ 276046 w 2130725"/>
              <a:gd name="connsiteY6" fmla="*/ 176843 h 362309"/>
              <a:gd name="connsiteX7" fmla="*/ 392502 w 2130725"/>
              <a:gd name="connsiteY7" fmla="*/ 293299 h 362309"/>
              <a:gd name="connsiteX8" fmla="*/ 508958 w 2130725"/>
              <a:gd name="connsiteY8" fmla="*/ 176843 h 362309"/>
              <a:gd name="connsiteX9" fmla="*/ 392502 w 2130725"/>
              <a:gd name="connsiteY9" fmla="*/ 60387 h 362309"/>
              <a:gd name="connsiteX10" fmla="*/ 0 w 2130725"/>
              <a:gd name="connsiteY10" fmla="*/ 0 h 362309"/>
              <a:gd name="connsiteX11" fmla="*/ 2130725 w 2130725"/>
              <a:gd name="connsiteY11" fmla="*/ 0 h 362309"/>
              <a:gd name="connsiteX12" fmla="*/ 2130725 w 2130725"/>
              <a:gd name="connsiteY12" fmla="*/ 362309 h 362309"/>
              <a:gd name="connsiteX13" fmla="*/ 0 w 2130725"/>
              <a:gd name="connsiteY13" fmla="*/ 362309 h 36230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30725" h="362309">
                <a:moveTo>
                  <a:pt x="1738223" y="60387"/>
                </a:moveTo>
                <a:cubicBezTo>
                  <a:pt x="1673906" y="60387"/>
                  <a:pt x="1621767" y="112526"/>
                  <a:pt x="1621767" y="176843"/>
                </a:cubicBezTo>
                <a:cubicBezTo>
                  <a:pt x="1621767" y="241160"/>
                  <a:pt x="1673906" y="293299"/>
                  <a:pt x="1738223" y="293299"/>
                </a:cubicBezTo>
                <a:cubicBezTo>
                  <a:pt x="1802540" y="293299"/>
                  <a:pt x="1854679" y="241160"/>
                  <a:pt x="1854679" y="176843"/>
                </a:cubicBezTo>
                <a:cubicBezTo>
                  <a:pt x="1854679" y="112526"/>
                  <a:pt x="1802540" y="60387"/>
                  <a:pt x="1738223" y="60387"/>
                </a:cubicBezTo>
                <a:close/>
                <a:moveTo>
                  <a:pt x="392502" y="60387"/>
                </a:moveTo>
                <a:cubicBezTo>
                  <a:pt x="328185" y="60387"/>
                  <a:pt x="276046" y="112526"/>
                  <a:pt x="276046" y="176843"/>
                </a:cubicBezTo>
                <a:cubicBezTo>
                  <a:pt x="276046" y="241160"/>
                  <a:pt x="328185" y="293299"/>
                  <a:pt x="392502" y="293299"/>
                </a:cubicBezTo>
                <a:cubicBezTo>
                  <a:pt x="456819" y="293299"/>
                  <a:pt x="508958" y="241160"/>
                  <a:pt x="508958" y="176843"/>
                </a:cubicBezTo>
                <a:cubicBezTo>
                  <a:pt x="508958" y="112526"/>
                  <a:pt x="456819" y="60387"/>
                  <a:pt x="392502" y="60387"/>
                </a:cubicBezTo>
                <a:close/>
                <a:moveTo>
                  <a:pt x="0" y="0"/>
                </a:moveTo>
                <a:lnTo>
                  <a:pt x="2130725" y="0"/>
                </a:lnTo>
                <a:lnTo>
                  <a:pt x="2130725" y="362309"/>
                </a:lnTo>
                <a:lnTo>
                  <a:pt x="0" y="3623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5000" lnSpcReduction="10000"/>
          </a:bodyPr>
          <a:lstStyle/>
          <a:p>
            <a:pPr algn="ctr">
              <a:lnSpc>
                <a:spcPct val="130000"/>
              </a:lnSpc>
            </a:pPr>
            <a:r>
              <a:rPr lang="en-US" altLang="zh-CN" spc="1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B</a:t>
            </a:r>
            <a:endParaRPr lang="en-US" altLang="zh-CN" spc="1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5" name="矩形 54"/>
          <p:cNvSpPr/>
          <p:nvPr>
            <p:custDataLst>
              <p:tags r:id="rId10"/>
            </p:custDataLst>
          </p:nvPr>
        </p:nvSpPr>
        <p:spPr>
          <a:xfrm>
            <a:off x="5055812" y="3192850"/>
            <a:ext cx="2080377" cy="105685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46800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400" spc="15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圆角矩形 59"/>
          <p:cNvSpPr/>
          <p:nvPr>
            <p:custDataLst>
              <p:tags r:id="rId11"/>
            </p:custDataLst>
          </p:nvPr>
        </p:nvSpPr>
        <p:spPr>
          <a:xfrm>
            <a:off x="5363237" y="2653804"/>
            <a:ext cx="151606" cy="437973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l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圆角矩形 64"/>
          <p:cNvSpPr/>
          <p:nvPr>
            <p:custDataLst>
              <p:tags r:id="rId12"/>
            </p:custDataLst>
          </p:nvPr>
        </p:nvSpPr>
        <p:spPr>
          <a:xfrm>
            <a:off x="6677159" y="2653804"/>
            <a:ext cx="151606" cy="437973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l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任意多边形 71"/>
          <p:cNvSpPr/>
          <p:nvPr>
            <p:custDataLst>
              <p:tags r:id="rId13"/>
            </p:custDataLst>
          </p:nvPr>
        </p:nvSpPr>
        <p:spPr>
          <a:xfrm>
            <a:off x="5055812" y="4321477"/>
            <a:ext cx="2080377" cy="353748"/>
          </a:xfrm>
          <a:custGeom>
            <a:gdLst>
              <a:gd name="connsiteX0" fmla="*/ 1738223 w 2130725"/>
              <a:gd name="connsiteY0" fmla="*/ 60387 h 362309"/>
              <a:gd name="connsiteX1" fmla="*/ 1621767 w 2130725"/>
              <a:gd name="connsiteY1" fmla="*/ 176843 h 362309"/>
              <a:gd name="connsiteX2" fmla="*/ 1738223 w 2130725"/>
              <a:gd name="connsiteY2" fmla="*/ 293299 h 362309"/>
              <a:gd name="connsiteX3" fmla="*/ 1854679 w 2130725"/>
              <a:gd name="connsiteY3" fmla="*/ 176843 h 362309"/>
              <a:gd name="connsiteX4" fmla="*/ 1738223 w 2130725"/>
              <a:gd name="connsiteY4" fmla="*/ 60387 h 362309"/>
              <a:gd name="connsiteX5" fmla="*/ 392502 w 2130725"/>
              <a:gd name="connsiteY5" fmla="*/ 60387 h 362309"/>
              <a:gd name="connsiteX6" fmla="*/ 276046 w 2130725"/>
              <a:gd name="connsiteY6" fmla="*/ 176843 h 362309"/>
              <a:gd name="connsiteX7" fmla="*/ 392502 w 2130725"/>
              <a:gd name="connsiteY7" fmla="*/ 293299 h 362309"/>
              <a:gd name="connsiteX8" fmla="*/ 508958 w 2130725"/>
              <a:gd name="connsiteY8" fmla="*/ 176843 h 362309"/>
              <a:gd name="connsiteX9" fmla="*/ 392502 w 2130725"/>
              <a:gd name="connsiteY9" fmla="*/ 60387 h 362309"/>
              <a:gd name="connsiteX10" fmla="*/ 0 w 2130725"/>
              <a:gd name="connsiteY10" fmla="*/ 0 h 362309"/>
              <a:gd name="connsiteX11" fmla="*/ 2130725 w 2130725"/>
              <a:gd name="connsiteY11" fmla="*/ 0 h 362309"/>
              <a:gd name="connsiteX12" fmla="*/ 2130725 w 2130725"/>
              <a:gd name="connsiteY12" fmla="*/ 362309 h 362309"/>
              <a:gd name="connsiteX13" fmla="*/ 0 w 2130725"/>
              <a:gd name="connsiteY13" fmla="*/ 362309 h 36230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30725" h="362309">
                <a:moveTo>
                  <a:pt x="1738223" y="60387"/>
                </a:moveTo>
                <a:cubicBezTo>
                  <a:pt x="1673906" y="60387"/>
                  <a:pt x="1621767" y="112526"/>
                  <a:pt x="1621767" y="176843"/>
                </a:cubicBezTo>
                <a:cubicBezTo>
                  <a:pt x="1621767" y="241160"/>
                  <a:pt x="1673906" y="293299"/>
                  <a:pt x="1738223" y="293299"/>
                </a:cubicBezTo>
                <a:cubicBezTo>
                  <a:pt x="1802540" y="293299"/>
                  <a:pt x="1854679" y="241160"/>
                  <a:pt x="1854679" y="176843"/>
                </a:cubicBezTo>
                <a:cubicBezTo>
                  <a:pt x="1854679" y="112526"/>
                  <a:pt x="1802540" y="60387"/>
                  <a:pt x="1738223" y="60387"/>
                </a:cubicBezTo>
                <a:close/>
                <a:moveTo>
                  <a:pt x="392502" y="60387"/>
                </a:moveTo>
                <a:cubicBezTo>
                  <a:pt x="328185" y="60387"/>
                  <a:pt x="276046" y="112526"/>
                  <a:pt x="276046" y="176843"/>
                </a:cubicBezTo>
                <a:cubicBezTo>
                  <a:pt x="276046" y="241160"/>
                  <a:pt x="328185" y="293299"/>
                  <a:pt x="392502" y="293299"/>
                </a:cubicBezTo>
                <a:cubicBezTo>
                  <a:pt x="456819" y="293299"/>
                  <a:pt x="508958" y="241160"/>
                  <a:pt x="508958" y="176843"/>
                </a:cubicBezTo>
                <a:cubicBezTo>
                  <a:pt x="508958" y="112526"/>
                  <a:pt x="456819" y="60387"/>
                  <a:pt x="392502" y="60387"/>
                </a:cubicBezTo>
                <a:close/>
                <a:moveTo>
                  <a:pt x="0" y="0"/>
                </a:moveTo>
                <a:lnTo>
                  <a:pt x="2130725" y="0"/>
                </a:lnTo>
                <a:lnTo>
                  <a:pt x="2130725" y="362309"/>
                </a:lnTo>
                <a:lnTo>
                  <a:pt x="0" y="36230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5000" lnSpcReduction="10000"/>
          </a:bodyPr>
          <a:lstStyle/>
          <a:p>
            <a:pPr algn="ctr">
              <a:lnSpc>
                <a:spcPct val="130000"/>
              </a:lnSpc>
            </a:pPr>
            <a:r>
              <a:rPr lang="en-US" altLang="zh-CN" spc="1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E</a:t>
            </a:r>
            <a:endParaRPr lang="en-US" altLang="zh-CN" spc="1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3" name="矩形 72"/>
          <p:cNvSpPr/>
          <p:nvPr>
            <p:custDataLst>
              <p:tags r:id="rId14"/>
            </p:custDataLst>
          </p:nvPr>
        </p:nvSpPr>
        <p:spPr>
          <a:xfrm>
            <a:off x="5055812" y="4675224"/>
            <a:ext cx="2080377" cy="10568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46800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400" spc="15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圆角矩形 73"/>
          <p:cNvSpPr/>
          <p:nvPr>
            <p:custDataLst>
              <p:tags r:id="rId15"/>
            </p:custDataLst>
          </p:nvPr>
        </p:nvSpPr>
        <p:spPr>
          <a:xfrm>
            <a:off x="5363237" y="4136178"/>
            <a:ext cx="151606" cy="437973"/>
          </a:xfrm>
          <a:prstGeom prst="roundRect">
            <a:avLst>
              <a:gd name="adj" fmla="val 50000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l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圆角矩形 74"/>
          <p:cNvSpPr/>
          <p:nvPr>
            <p:custDataLst>
              <p:tags r:id="rId16"/>
            </p:custDataLst>
          </p:nvPr>
        </p:nvSpPr>
        <p:spPr>
          <a:xfrm>
            <a:off x="6677159" y="4136178"/>
            <a:ext cx="151606" cy="437973"/>
          </a:xfrm>
          <a:prstGeom prst="roundRect">
            <a:avLst>
              <a:gd name="adj" fmla="val 50000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l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任意多边形 76"/>
          <p:cNvSpPr/>
          <p:nvPr>
            <p:custDataLst>
              <p:tags r:id="rId17"/>
            </p:custDataLst>
          </p:nvPr>
        </p:nvSpPr>
        <p:spPr>
          <a:xfrm>
            <a:off x="2032106" y="2839103"/>
            <a:ext cx="2080377" cy="353748"/>
          </a:xfrm>
          <a:custGeom>
            <a:gdLst>
              <a:gd name="connsiteX0" fmla="*/ 1738223 w 2130725"/>
              <a:gd name="connsiteY0" fmla="*/ 60387 h 362309"/>
              <a:gd name="connsiteX1" fmla="*/ 1621767 w 2130725"/>
              <a:gd name="connsiteY1" fmla="*/ 176843 h 362309"/>
              <a:gd name="connsiteX2" fmla="*/ 1738223 w 2130725"/>
              <a:gd name="connsiteY2" fmla="*/ 293299 h 362309"/>
              <a:gd name="connsiteX3" fmla="*/ 1854679 w 2130725"/>
              <a:gd name="connsiteY3" fmla="*/ 176843 h 362309"/>
              <a:gd name="connsiteX4" fmla="*/ 1738223 w 2130725"/>
              <a:gd name="connsiteY4" fmla="*/ 60387 h 362309"/>
              <a:gd name="connsiteX5" fmla="*/ 392502 w 2130725"/>
              <a:gd name="connsiteY5" fmla="*/ 60387 h 362309"/>
              <a:gd name="connsiteX6" fmla="*/ 276046 w 2130725"/>
              <a:gd name="connsiteY6" fmla="*/ 176843 h 362309"/>
              <a:gd name="connsiteX7" fmla="*/ 392502 w 2130725"/>
              <a:gd name="connsiteY7" fmla="*/ 293299 h 362309"/>
              <a:gd name="connsiteX8" fmla="*/ 508958 w 2130725"/>
              <a:gd name="connsiteY8" fmla="*/ 176843 h 362309"/>
              <a:gd name="connsiteX9" fmla="*/ 392502 w 2130725"/>
              <a:gd name="connsiteY9" fmla="*/ 60387 h 362309"/>
              <a:gd name="connsiteX10" fmla="*/ 0 w 2130725"/>
              <a:gd name="connsiteY10" fmla="*/ 0 h 362309"/>
              <a:gd name="connsiteX11" fmla="*/ 2130725 w 2130725"/>
              <a:gd name="connsiteY11" fmla="*/ 0 h 362309"/>
              <a:gd name="connsiteX12" fmla="*/ 2130725 w 2130725"/>
              <a:gd name="connsiteY12" fmla="*/ 362309 h 362309"/>
              <a:gd name="connsiteX13" fmla="*/ 0 w 2130725"/>
              <a:gd name="connsiteY13" fmla="*/ 362309 h 36230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30725" h="362309">
                <a:moveTo>
                  <a:pt x="1738223" y="60387"/>
                </a:moveTo>
                <a:cubicBezTo>
                  <a:pt x="1673906" y="60387"/>
                  <a:pt x="1621767" y="112526"/>
                  <a:pt x="1621767" y="176843"/>
                </a:cubicBezTo>
                <a:cubicBezTo>
                  <a:pt x="1621767" y="241160"/>
                  <a:pt x="1673906" y="293299"/>
                  <a:pt x="1738223" y="293299"/>
                </a:cubicBezTo>
                <a:cubicBezTo>
                  <a:pt x="1802540" y="293299"/>
                  <a:pt x="1854679" y="241160"/>
                  <a:pt x="1854679" y="176843"/>
                </a:cubicBezTo>
                <a:cubicBezTo>
                  <a:pt x="1854679" y="112526"/>
                  <a:pt x="1802540" y="60387"/>
                  <a:pt x="1738223" y="60387"/>
                </a:cubicBezTo>
                <a:close/>
                <a:moveTo>
                  <a:pt x="392502" y="60387"/>
                </a:moveTo>
                <a:cubicBezTo>
                  <a:pt x="328185" y="60387"/>
                  <a:pt x="276046" y="112526"/>
                  <a:pt x="276046" y="176843"/>
                </a:cubicBezTo>
                <a:cubicBezTo>
                  <a:pt x="276046" y="241160"/>
                  <a:pt x="328185" y="293299"/>
                  <a:pt x="392502" y="293299"/>
                </a:cubicBezTo>
                <a:cubicBezTo>
                  <a:pt x="456819" y="293299"/>
                  <a:pt x="508958" y="241160"/>
                  <a:pt x="508958" y="176843"/>
                </a:cubicBezTo>
                <a:cubicBezTo>
                  <a:pt x="508958" y="112526"/>
                  <a:pt x="456819" y="60387"/>
                  <a:pt x="392502" y="60387"/>
                </a:cubicBezTo>
                <a:close/>
                <a:moveTo>
                  <a:pt x="0" y="0"/>
                </a:moveTo>
                <a:lnTo>
                  <a:pt x="2130725" y="0"/>
                </a:lnTo>
                <a:lnTo>
                  <a:pt x="2130725" y="362309"/>
                </a:lnTo>
                <a:lnTo>
                  <a:pt x="0" y="36230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5000" lnSpcReduction="10000"/>
          </a:bodyPr>
          <a:lstStyle/>
          <a:p>
            <a:pPr algn="ctr">
              <a:lnSpc>
                <a:spcPct val="130000"/>
              </a:lnSpc>
            </a:pPr>
            <a:r>
              <a:rPr lang="en-US" altLang="zh-CN" spc="1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A</a:t>
            </a:r>
            <a:endParaRPr lang="en-US" altLang="zh-CN" spc="1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8" name="矩形 77"/>
          <p:cNvSpPr/>
          <p:nvPr>
            <p:custDataLst>
              <p:tags r:id="rId18"/>
            </p:custDataLst>
          </p:nvPr>
        </p:nvSpPr>
        <p:spPr>
          <a:xfrm>
            <a:off x="2032106" y="3192850"/>
            <a:ext cx="2080377" cy="105685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46800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400" spc="15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圆角矩形 78"/>
          <p:cNvSpPr/>
          <p:nvPr>
            <p:custDataLst>
              <p:tags r:id="rId19"/>
            </p:custDataLst>
          </p:nvPr>
        </p:nvSpPr>
        <p:spPr>
          <a:xfrm>
            <a:off x="2339531" y="2653804"/>
            <a:ext cx="151606" cy="437973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l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圆角矩形 79"/>
          <p:cNvSpPr/>
          <p:nvPr>
            <p:custDataLst>
              <p:tags r:id="rId20"/>
            </p:custDataLst>
          </p:nvPr>
        </p:nvSpPr>
        <p:spPr>
          <a:xfrm>
            <a:off x="3653453" y="2653804"/>
            <a:ext cx="151606" cy="437973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l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任意多边形 81"/>
          <p:cNvSpPr/>
          <p:nvPr>
            <p:custDataLst>
              <p:tags r:id="rId21"/>
            </p:custDataLst>
          </p:nvPr>
        </p:nvSpPr>
        <p:spPr>
          <a:xfrm>
            <a:off x="2032106" y="4321477"/>
            <a:ext cx="2080377" cy="353748"/>
          </a:xfrm>
          <a:custGeom>
            <a:gdLst>
              <a:gd name="connsiteX0" fmla="*/ 1738223 w 2130725"/>
              <a:gd name="connsiteY0" fmla="*/ 60387 h 362309"/>
              <a:gd name="connsiteX1" fmla="*/ 1621767 w 2130725"/>
              <a:gd name="connsiteY1" fmla="*/ 176843 h 362309"/>
              <a:gd name="connsiteX2" fmla="*/ 1738223 w 2130725"/>
              <a:gd name="connsiteY2" fmla="*/ 293299 h 362309"/>
              <a:gd name="connsiteX3" fmla="*/ 1854679 w 2130725"/>
              <a:gd name="connsiteY3" fmla="*/ 176843 h 362309"/>
              <a:gd name="connsiteX4" fmla="*/ 1738223 w 2130725"/>
              <a:gd name="connsiteY4" fmla="*/ 60387 h 362309"/>
              <a:gd name="connsiteX5" fmla="*/ 392502 w 2130725"/>
              <a:gd name="connsiteY5" fmla="*/ 60387 h 362309"/>
              <a:gd name="connsiteX6" fmla="*/ 276046 w 2130725"/>
              <a:gd name="connsiteY6" fmla="*/ 176843 h 362309"/>
              <a:gd name="connsiteX7" fmla="*/ 392502 w 2130725"/>
              <a:gd name="connsiteY7" fmla="*/ 293299 h 362309"/>
              <a:gd name="connsiteX8" fmla="*/ 508958 w 2130725"/>
              <a:gd name="connsiteY8" fmla="*/ 176843 h 362309"/>
              <a:gd name="connsiteX9" fmla="*/ 392502 w 2130725"/>
              <a:gd name="connsiteY9" fmla="*/ 60387 h 362309"/>
              <a:gd name="connsiteX10" fmla="*/ 0 w 2130725"/>
              <a:gd name="connsiteY10" fmla="*/ 0 h 362309"/>
              <a:gd name="connsiteX11" fmla="*/ 2130725 w 2130725"/>
              <a:gd name="connsiteY11" fmla="*/ 0 h 362309"/>
              <a:gd name="connsiteX12" fmla="*/ 2130725 w 2130725"/>
              <a:gd name="connsiteY12" fmla="*/ 362309 h 362309"/>
              <a:gd name="connsiteX13" fmla="*/ 0 w 2130725"/>
              <a:gd name="connsiteY13" fmla="*/ 362309 h 36230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30725" h="362309">
                <a:moveTo>
                  <a:pt x="1738223" y="60387"/>
                </a:moveTo>
                <a:cubicBezTo>
                  <a:pt x="1673906" y="60387"/>
                  <a:pt x="1621767" y="112526"/>
                  <a:pt x="1621767" y="176843"/>
                </a:cubicBezTo>
                <a:cubicBezTo>
                  <a:pt x="1621767" y="241160"/>
                  <a:pt x="1673906" y="293299"/>
                  <a:pt x="1738223" y="293299"/>
                </a:cubicBezTo>
                <a:cubicBezTo>
                  <a:pt x="1802540" y="293299"/>
                  <a:pt x="1854679" y="241160"/>
                  <a:pt x="1854679" y="176843"/>
                </a:cubicBezTo>
                <a:cubicBezTo>
                  <a:pt x="1854679" y="112526"/>
                  <a:pt x="1802540" y="60387"/>
                  <a:pt x="1738223" y="60387"/>
                </a:cubicBezTo>
                <a:close/>
                <a:moveTo>
                  <a:pt x="392502" y="60387"/>
                </a:moveTo>
                <a:cubicBezTo>
                  <a:pt x="328185" y="60387"/>
                  <a:pt x="276046" y="112526"/>
                  <a:pt x="276046" y="176843"/>
                </a:cubicBezTo>
                <a:cubicBezTo>
                  <a:pt x="276046" y="241160"/>
                  <a:pt x="328185" y="293299"/>
                  <a:pt x="392502" y="293299"/>
                </a:cubicBezTo>
                <a:cubicBezTo>
                  <a:pt x="456819" y="293299"/>
                  <a:pt x="508958" y="241160"/>
                  <a:pt x="508958" y="176843"/>
                </a:cubicBezTo>
                <a:cubicBezTo>
                  <a:pt x="508958" y="112526"/>
                  <a:pt x="456819" y="60387"/>
                  <a:pt x="392502" y="60387"/>
                </a:cubicBezTo>
                <a:close/>
                <a:moveTo>
                  <a:pt x="0" y="0"/>
                </a:moveTo>
                <a:lnTo>
                  <a:pt x="2130725" y="0"/>
                </a:lnTo>
                <a:lnTo>
                  <a:pt x="2130725" y="362309"/>
                </a:lnTo>
                <a:lnTo>
                  <a:pt x="0" y="36230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5000" lnSpcReduction="10000"/>
          </a:bodyPr>
          <a:lstStyle/>
          <a:p>
            <a:pPr algn="ctr">
              <a:lnSpc>
                <a:spcPct val="130000"/>
              </a:lnSpc>
            </a:pPr>
            <a:r>
              <a:rPr lang="en-US" altLang="zh-CN" spc="1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D</a:t>
            </a:r>
            <a:endParaRPr lang="en-US" altLang="zh-CN" spc="1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3" name="矩形 82"/>
          <p:cNvSpPr/>
          <p:nvPr>
            <p:custDataLst>
              <p:tags r:id="rId22"/>
            </p:custDataLst>
          </p:nvPr>
        </p:nvSpPr>
        <p:spPr>
          <a:xfrm>
            <a:off x="2032106" y="4675224"/>
            <a:ext cx="2080377" cy="105685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46800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400" spc="150">
              <a:solidFill>
                <a:schemeClr val="accent4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圆角矩形 83"/>
          <p:cNvSpPr/>
          <p:nvPr>
            <p:custDataLst>
              <p:tags r:id="rId23"/>
            </p:custDataLst>
          </p:nvPr>
        </p:nvSpPr>
        <p:spPr>
          <a:xfrm>
            <a:off x="2339531" y="4136178"/>
            <a:ext cx="151606" cy="437973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l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5" name="圆角矩形 84"/>
          <p:cNvSpPr/>
          <p:nvPr>
            <p:custDataLst>
              <p:tags r:id="rId24"/>
            </p:custDataLst>
          </p:nvPr>
        </p:nvSpPr>
        <p:spPr>
          <a:xfrm>
            <a:off x="3653453" y="4136178"/>
            <a:ext cx="151606" cy="437973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l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任意多边形 86"/>
          <p:cNvSpPr/>
          <p:nvPr>
            <p:custDataLst>
              <p:tags r:id="rId25"/>
            </p:custDataLst>
          </p:nvPr>
        </p:nvSpPr>
        <p:spPr>
          <a:xfrm>
            <a:off x="8079518" y="4321477"/>
            <a:ext cx="2080377" cy="353748"/>
          </a:xfrm>
          <a:custGeom>
            <a:gdLst>
              <a:gd name="connsiteX0" fmla="*/ 1738223 w 2130725"/>
              <a:gd name="connsiteY0" fmla="*/ 60387 h 362309"/>
              <a:gd name="connsiteX1" fmla="*/ 1621767 w 2130725"/>
              <a:gd name="connsiteY1" fmla="*/ 176843 h 362309"/>
              <a:gd name="connsiteX2" fmla="*/ 1738223 w 2130725"/>
              <a:gd name="connsiteY2" fmla="*/ 293299 h 362309"/>
              <a:gd name="connsiteX3" fmla="*/ 1854679 w 2130725"/>
              <a:gd name="connsiteY3" fmla="*/ 176843 h 362309"/>
              <a:gd name="connsiteX4" fmla="*/ 1738223 w 2130725"/>
              <a:gd name="connsiteY4" fmla="*/ 60387 h 362309"/>
              <a:gd name="connsiteX5" fmla="*/ 392502 w 2130725"/>
              <a:gd name="connsiteY5" fmla="*/ 60387 h 362309"/>
              <a:gd name="connsiteX6" fmla="*/ 276046 w 2130725"/>
              <a:gd name="connsiteY6" fmla="*/ 176843 h 362309"/>
              <a:gd name="connsiteX7" fmla="*/ 392502 w 2130725"/>
              <a:gd name="connsiteY7" fmla="*/ 293299 h 362309"/>
              <a:gd name="connsiteX8" fmla="*/ 508958 w 2130725"/>
              <a:gd name="connsiteY8" fmla="*/ 176843 h 362309"/>
              <a:gd name="connsiteX9" fmla="*/ 392502 w 2130725"/>
              <a:gd name="connsiteY9" fmla="*/ 60387 h 362309"/>
              <a:gd name="connsiteX10" fmla="*/ 0 w 2130725"/>
              <a:gd name="connsiteY10" fmla="*/ 0 h 362309"/>
              <a:gd name="connsiteX11" fmla="*/ 2130725 w 2130725"/>
              <a:gd name="connsiteY11" fmla="*/ 0 h 362309"/>
              <a:gd name="connsiteX12" fmla="*/ 2130725 w 2130725"/>
              <a:gd name="connsiteY12" fmla="*/ 362309 h 362309"/>
              <a:gd name="connsiteX13" fmla="*/ 0 w 2130725"/>
              <a:gd name="connsiteY13" fmla="*/ 362309 h 36230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30725" h="362309">
                <a:moveTo>
                  <a:pt x="1738223" y="60387"/>
                </a:moveTo>
                <a:cubicBezTo>
                  <a:pt x="1673906" y="60387"/>
                  <a:pt x="1621767" y="112526"/>
                  <a:pt x="1621767" y="176843"/>
                </a:cubicBezTo>
                <a:cubicBezTo>
                  <a:pt x="1621767" y="241160"/>
                  <a:pt x="1673906" y="293299"/>
                  <a:pt x="1738223" y="293299"/>
                </a:cubicBezTo>
                <a:cubicBezTo>
                  <a:pt x="1802540" y="293299"/>
                  <a:pt x="1854679" y="241160"/>
                  <a:pt x="1854679" y="176843"/>
                </a:cubicBezTo>
                <a:cubicBezTo>
                  <a:pt x="1854679" y="112526"/>
                  <a:pt x="1802540" y="60387"/>
                  <a:pt x="1738223" y="60387"/>
                </a:cubicBezTo>
                <a:close/>
                <a:moveTo>
                  <a:pt x="392502" y="60387"/>
                </a:moveTo>
                <a:cubicBezTo>
                  <a:pt x="328185" y="60387"/>
                  <a:pt x="276046" y="112526"/>
                  <a:pt x="276046" y="176843"/>
                </a:cubicBezTo>
                <a:cubicBezTo>
                  <a:pt x="276046" y="241160"/>
                  <a:pt x="328185" y="293299"/>
                  <a:pt x="392502" y="293299"/>
                </a:cubicBezTo>
                <a:cubicBezTo>
                  <a:pt x="456819" y="293299"/>
                  <a:pt x="508958" y="241160"/>
                  <a:pt x="508958" y="176843"/>
                </a:cubicBezTo>
                <a:cubicBezTo>
                  <a:pt x="508958" y="112526"/>
                  <a:pt x="456819" y="60387"/>
                  <a:pt x="392502" y="60387"/>
                </a:cubicBezTo>
                <a:close/>
                <a:moveTo>
                  <a:pt x="0" y="0"/>
                </a:moveTo>
                <a:lnTo>
                  <a:pt x="2130725" y="0"/>
                </a:lnTo>
                <a:lnTo>
                  <a:pt x="2130725" y="362309"/>
                </a:lnTo>
                <a:lnTo>
                  <a:pt x="0" y="36230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5000" lnSpcReduction="10000"/>
          </a:bodyPr>
          <a:lstStyle/>
          <a:p>
            <a:pPr algn="ctr">
              <a:lnSpc>
                <a:spcPct val="130000"/>
              </a:lnSpc>
            </a:pPr>
            <a:r>
              <a:rPr lang="en-US" altLang="zh-CN" spc="1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E</a:t>
            </a:r>
          </a:p>
        </p:txBody>
      </p:sp>
      <p:sp>
        <p:nvSpPr>
          <p:cNvPr id="88" name="矩形 87"/>
          <p:cNvSpPr/>
          <p:nvPr>
            <p:custDataLst>
              <p:tags r:id="rId26"/>
            </p:custDataLst>
          </p:nvPr>
        </p:nvSpPr>
        <p:spPr>
          <a:xfrm>
            <a:off x="8079518" y="4675224"/>
            <a:ext cx="2080377" cy="10568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46800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400" spc="15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9" name="圆角矩形 88"/>
          <p:cNvSpPr/>
          <p:nvPr>
            <p:custDataLst>
              <p:tags r:id="rId27"/>
            </p:custDataLst>
          </p:nvPr>
        </p:nvSpPr>
        <p:spPr>
          <a:xfrm>
            <a:off x="8386943" y="4136178"/>
            <a:ext cx="151606" cy="437973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l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0" name="圆角矩形 89"/>
          <p:cNvSpPr/>
          <p:nvPr>
            <p:custDataLst>
              <p:tags r:id="rId28"/>
            </p:custDataLst>
          </p:nvPr>
        </p:nvSpPr>
        <p:spPr>
          <a:xfrm>
            <a:off x="9700865" y="4136178"/>
            <a:ext cx="151606" cy="437973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l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29"/>
            </p:custDataLst>
          </p:nvPr>
        </p:nvSpPr>
        <p:spPr>
          <a:xfrm>
            <a:off x="2032106" y="3234960"/>
            <a:ext cx="2080377" cy="1014747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5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本文共分为五个部分：</a:t>
            </a:r>
          </a:p>
        </p:txBody>
      </p:sp>
      <p:sp>
        <p:nvSpPr>
          <p:cNvPr id="31" name="文本框 30"/>
          <p:cNvSpPr txBox="1"/>
          <p:nvPr>
            <p:custDataLst>
              <p:tags r:id="rId30"/>
            </p:custDataLst>
          </p:nvPr>
        </p:nvSpPr>
        <p:spPr>
          <a:xfrm>
            <a:off x="5055812" y="3224573"/>
            <a:ext cx="2080377" cy="1014747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5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：用鱼叉、绳子，老人手受伤，大马林鱼被吃掉约40磅。</a:t>
            </a:r>
          </a:p>
        </p:txBody>
      </p:sp>
      <p:sp>
        <p:nvSpPr>
          <p:cNvPr id="32" name="文本框 31"/>
          <p:cNvSpPr txBox="1"/>
          <p:nvPr>
            <p:custDataLst>
              <p:tags r:id="rId31"/>
            </p:custDataLst>
          </p:nvPr>
        </p:nvSpPr>
        <p:spPr>
          <a:xfrm>
            <a:off x="8079518" y="3224573"/>
            <a:ext cx="2080377" cy="1014747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5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：用刀子、桨，老人受伤严重，鱼被吃掉四分之一。</a:t>
            </a:r>
          </a:p>
        </p:txBody>
      </p:sp>
      <p:sp>
        <p:nvSpPr>
          <p:cNvPr id="39" name="文本框 38"/>
          <p:cNvSpPr txBox="1"/>
          <p:nvPr>
            <p:custDataLst>
              <p:tags r:id="rId32"/>
            </p:custDataLst>
          </p:nvPr>
        </p:nvSpPr>
        <p:spPr>
          <a:xfrm>
            <a:off x="2032106" y="4706947"/>
            <a:ext cx="2080377" cy="1014747"/>
          </a:xfrm>
          <a:prstGeom prst="rect">
            <a:avLst/>
          </a:prstGeom>
          <a:noFill/>
        </p:spPr>
        <p:txBody>
          <a:bodyPr wrap="square" rtlCol="0" anchor="ctr">
            <a:normAutofit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5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：刀子折断，桨也断了，老人手淌血，大马林鱼的半个身子被咬烂。</a:t>
            </a:r>
          </a:p>
        </p:txBody>
      </p:sp>
      <p:sp>
        <p:nvSpPr>
          <p:cNvPr id="40" name="文本框 39"/>
          <p:cNvSpPr txBox="1"/>
          <p:nvPr>
            <p:custDataLst>
              <p:tags r:id="rId33"/>
            </p:custDataLst>
          </p:nvPr>
        </p:nvSpPr>
        <p:spPr>
          <a:xfrm>
            <a:off x="5055812" y="4706947"/>
            <a:ext cx="2080377" cy="1014747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5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：用短棍搏斗，老人浑身疼得厉害。</a:t>
            </a:r>
          </a:p>
        </p:txBody>
      </p:sp>
      <p:sp>
        <p:nvSpPr>
          <p:cNvPr id="41" name="文本框 40"/>
          <p:cNvSpPr txBox="1"/>
          <p:nvPr>
            <p:custDataLst>
              <p:tags r:id="rId34"/>
            </p:custDataLst>
          </p:nvPr>
        </p:nvSpPr>
        <p:spPr>
          <a:xfrm>
            <a:off x="8079518" y="4706947"/>
            <a:ext cx="2080377" cy="1014747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5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：短棍丢了，舵把折了，老人极疲乏，大马林鱼仅剩残骸。</a:t>
            </a:r>
          </a:p>
        </p:txBody>
      </p:sp>
    </p:spTree>
    <p:custDataLst>
      <p:tags r:id="rId35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90" name="Freeform 8"/>
          <p:cNvSpPr/>
          <p:nvPr>
            <p:custDataLst>
              <p:tags r:id="rId3"/>
            </p:custDataLst>
          </p:nvPr>
        </p:nvSpPr>
        <p:spPr bwMode="auto">
          <a:xfrm>
            <a:off x="3594100" y="3576638"/>
            <a:ext cx="785813" cy="908050"/>
          </a:xfrm>
          <a:custGeom>
            <a:gdLst>
              <a:gd name="T0" fmla="*/ 0 w 397"/>
              <a:gd name="T1" fmla="*/ 2147483646 h 459"/>
              <a:gd name="T2" fmla="*/ 2147483646 w 397"/>
              <a:gd name="T3" fmla="*/ 0 h 459"/>
              <a:gd name="T4" fmla="*/ 2147483646 w 397"/>
              <a:gd name="T5" fmla="*/ 2147483646 h 459"/>
              <a:gd name="T6" fmla="*/ 2147483646 w 397"/>
              <a:gd name="T7" fmla="*/ 2147483646 h 459"/>
              <a:gd name="T8" fmla="*/ 2147483646 w 397"/>
              <a:gd name="T9" fmla="*/ 2147483646 h 459"/>
              <a:gd name="T10" fmla="*/ 0 w 397"/>
              <a:gd name="T11" fmla="*/ 2147483646 h 459"/>
              <a:gd name="T12" fmla="*/ 0 w 397"/>
              <a:gd name="T13" fmla="*/ 2147483646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97" h="459">
                <a:moveTo>
                  <a:pt x="0" y="115"/>
                </a:moveTo>
                <a:lnTo>
                  <a:pt x="198" y="0"/>
                </a:lnTo>
                <a:lnTo>
                  <a:pt x="397" y="115"/>
                </a:lnTo>
                <a:lnTo>
                  <a:pt x="397" y="344"/>
                </a:lnTo>
                <a:lnTo>
                  <a:pt x="198" y="459"/>
                </a:lnTo>
                <a:lnTo>
                  <a:pt x="0" y="344"/>
                </a:lnTo>
                <a:lnTo>
                  <a:pt x="0" y="11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norm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2" name="Freeform 10"/>
          <p:cNvSpPr/>
          <p:nvPr>
            <p:custDataLst>
              <p:tags r:id="rId4"/>
            </p:custDataLst>
          </p:nvPr>
        </p:nvSpPr>
        <p:spPr bwMode="auto">
          <a:xfrm>
            <a:off x="4110038" y="4211638"/>
            <a:ext cx="1079500" cy="1244600"/>
          </a:xfrm>
          <a:custGeom>
            <a:gdLst>
              <a:gd name="T0" fmla="*/ 0 w 545"/>
              <a:gd name="T1" fmla="*/ 2147483646 h 629"/>
              <a:gd name="T2" fmla="*/ 2147483646 w 545"/>
              <a:gd name="T3" fmla="*/ 0 h 629"/>
              <a:gd name="T4" fmla="*/ 2147483646 w 545"/>
              <a:gd name="T5" fmla="*/ 2147483646 h 629"/>
              <a:gd name="T6" fmla="*/ 2147483646 w 545"/>
              <a:gd name="T7" fmla="*/ 2147483646 h 629"/>
              <a:gd name="T8" fmla="*/ 2147483646 w 545"/>
              <a:gd name="T9" fmla="*/ 2147483646 h 629"/>
              <a:gd name="T10" fmla="*/ 0 w 545"/>
              <a:gd name="T11" fmla="*/ 2147483646 h 629"/>
              <a:gd name="T12" fmla="*/ 0 w 545"/>
              <a:gd name="T13" fmla="*/ 2147483646 h 6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45" h="629">
                <a:moveTo>
                  <a:pt x="0" y="157"/>
                </a:moveTo>
                <a:lnTo>
                  <a:pt x="274" y="0"/>
                </a:lnTo>
                <a:lnTo>
                  <a:pt x="545" y="157"/>
                </a:lnTo>
                <a:lnTo>
                  <a:pt x="545" y="472"/>
                </a:lnTo>
                <a:lnTo>
                  <a:pt x="274" y="629"/>
                </a:lnTo>
                <a:lnTo>
                  <a:pt x="0" y="472"/>
                </a:lnTo>
                <a:lnTo>
                  <a:pt x="0" y="15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norm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22" name="Freeform 12"/>
          <p:cNvSpPr/>
          <p:nvPr>
            <p:custDataLst>
              <p:tags r:id="rId5"/>
            </p:custDataLst>
          </p:nvPr>
        </p:nvSpPr>
        <p:spPr bwMode="auto">
          <a:xfrm>
            <a:off x="4743690" y="4748213"/>
            <a:ext cx="25700" cy="254000"/>
          </a:xfrm>
          <a:custGeom>
            <a:gdLst>
              <a:gd name="T0" fmla="*/ 24 w 7"/>
              <a:gd name="T1" fmla="*/ 0 h 67"/>
              <a:gd name="T2" fmla="*/ 0 w 7"/>
              <a:gd name="T3" fmla="*/ 21 h 67"/>
              <a:gd name="T4" fmla="*/ 0 w 7"/>
              <a:gd name="T5" fmla="*/ 437 h 67"/>
              <a:gd name="T6" fmla="*/ 24 w 7"/>
              <a:gd name="T7" fmla="*/ 468 h 67"/>
              <a:gd name="T8" fmla="*/ 45 w 7"/>
              <a:gd name="T9" fmla="*/ 437 h 67"/>
              <a:gd name="T10" fmla="*/ 45 w 7"/>
              <a:gd name="T11" fmla="*/ 21 h 67"/>
              <a:gd name="T12" fmla="*/ 24 w 7"/>
              <a:gd name="T13" fmla="*/ 0 h 6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" h="67">
                <a:moveTo>
                  <a:pt x="4" y="0"/>
                </a:moveTo>
                <a:cubicBezTo>
                  <a:pt x="2" y="0"/>
                  <a:pt x="0" y="1"/>
                  <a:pt x="0" y="3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7"/>
                  <a:pt x="4" y="67"/>
                </a:cubicBezTo>
                <a:cubicBezTo>
                  <a:pt x="6" y="67"/>
                  <a:pt x="7" y="65"/>
                  <a:pt x="7" y="63"/>
                </a:cubicBezTo>
                <a:cubicBezTo>
                  <a:pt x="7" y="3"/>
                  <a:pt x="7" y="3"/>
                  <a:pt x="7" y="3"/>
                </a:cubicBezTo>
                <a:cubicBezTo>
                  <a:pt x="7" y="1"/>
                  <a:pt x="6" y="0"/>
                  <a:pt x="4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>
            <a:normAutofit fontScale="70000" lnSpcReduction="20000"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23" name="Freeform 13"/>
          <p:cNvSpPr/>
          <p:nvPr>
            <p:custDataLst>
              <p:tags r:id="rId6"/>
            </p:custDataLst>
          </p:nvPr>
        </p:nvSpPr>
        <p:spPr bwMode="auto">
          <a:xfrm>
            <a:off x="4781250" y="4789885"/>
            <a:ext cx="25700" cy="212328"/>
          </a:xfrm>
          <a:custGeom>
            <a:gdLst>
              <a:gd name="T0" fmla="*/ 20 w 7"/>
              <a:gd name="T1" fmla="*/ 0 h 56"/>
              <a:gd name="T2" fmla="*/ 0 w 7"/>
              <a:gd name="T3" fmla="*/ 29 h 56"/>
              <a:gd name="T4" fmla="*/ 0 w 7"/>
              <a:gd name="T5" fmla="*/ 361 h 56"/>
              <a:gd name="T6" fmla="*/ 20 w 7"/>
              <a:gd name="T7" fmla="*/ 390 h 56"/>
              <a:gd name="T8" fmla="*/ 45 w 7"/>
              <a:gd name="T9" fmla="*/ 361 h 56"/>
              <a:gd name="T10" fmla="*/ 45 w 7"/>
              <a:gd name="T11" fmla="*/ 29 h 56"/>
              <a:gd name="T12" fmla="*/ 20 w 7"/>
              <a:gd name="T13" fmla="*/ 0 h 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" h="56">
                <a:moveTo>
                  <a:pt x="3" y="0"/>
                </a:moveTo>
                <a:cubicBezTo>
                  <a:pt x="1" y="0"/>
                  <a:pt x="0" y="2"/>
                  <a:pt x="0" y="4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4"/>
                  <a:pt x="1" y="56"/>
                  <a:pt x="3" y="56"/>
                </a:cubicBezTo>
                <a:cubicBezTo>
                  <a:pt x="5" y="56"/>
                  <a:pt x="7" y="54"/>
                  <a:pt x="7" y="52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5" y="0"/>
                  <a:pt x="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>
            <a:normAutofit fontScale="47500" lnSpcReduction="20000"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24" name="Freeform 14"/>
          <p:cNvSpPr/>
          <p:nvPr>
            <p:custDataLst>
              <p:tags r:id="rId7"/>
            </p:custDataLst>
          </p:nvPr>
        </p:nvSpPr>
        <p:spPr bwMode="auto">
          <a:xfrm>
            <a:off x="4553908" y="4764088"/>
            <a:ext cx="112683" cy="29766"/>
          </a:xfrm>
          <a:custGeom>
            <a:gdLst>
              <a:gd name="T0" fmla="*/ 184 w 30"/>
              <a:gd name="T1" fmla="*/ 0 h 8"/>
              <a:gd name="T2" fmla="*/ 29 w 30"/>
              <a:gd name="T3" fmla="*/ 0 h 8"/>
              <a:gd name="T4" fmla="*/ 0 w 30"/>
              <a:gd name="T5" fmla="*/ 28 h 8"/>
              <a:gd name="T6" fmla="*/ 29 w 30"/>
              <a:gd name="T7" fmla="*/ 53 h 8"/>
              <a:gd name="T8" fmla="*/ 184 w 30"/>
              <a:gd name="T9" fmla="*/ 53 h 8"/>
              <a:gd name="T10" fmla="*/ 205 w 30"/>
              <a:gd name="T11" fmla="*/ 28 h 8"/>
              <a:gd name="T12" fmla="*/ 184 w 30"/>
              <a:gd name="T13" fmla="*/ 0 h 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8">
                <a:moveTo>
                  <a:pt x="27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9" y="8"/>
                  <a:pt x="30" y="6"/>
                  <a:pt x="30" y="4"/>
                </a:cubicBezTo>
                <a:cubicBezTo>
                  <a:pt x="30" y="2"/>
                  <a:pt x="29" y="0"/>
                  <a:pt x="2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>
            <a:normAutofit fontScale="25000" lnSpcReduction="20000"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25" name="Freeform 15"/>
          <p:cNvSpPr/>
          <p:nvPr>
            <p:custDataLst>
              <p:tags r:id="rId8"/>
            </p:custDataLst>
          </p:nvPr>
        </p:nvSpPr>
        <p:spPr bwMode="auto">
          <a:xfrm>
            <a:off x="4553908" y="4821635"/>
            <a:ext cx="112683" cy="25797"/>
          </a:xfrm>
          <a:custGeom>
            <a:gdLst>
              <a:gd name="T0" fmla="*/ 184 w 30"/>
              <a:gd name="T1" fmla="*/ 0 h 7"/>
              <a:gd name="T2" fmla="*/ 29 w 30"/>
              <a:gd name="T3" fmla="*/ 0 h 7"/>
              <a:gd name="T4" fmla="*/ 0 w 30"/>
              <a:gd name="T5" fmla="*/ 24 h 7"/>
              <a:gd name="T6" fmla="*/ 29 w 30"/>
              <a:gd name="T7" fmla="*/ 45 h 7"/>
              <a:gd name="T8" fmla="*/ 184 w 30"/>
              <a:gd name="T9" fmla="*/ 45 h 7"/>
              <a:gd name="T10" fmla="*/ 205 w 30"/>
              <a:gd name="T11" fmla="*/ 24 h 7"/>
              <a:gd name="T12" fmla="*/ 184 w 30"/>
              <a:gd name="T13" fmla="*/ 0 h 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7">
                <a:moveTo>
                  <a:pt x="27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7"/>
                  <a:pt x="4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9" y="7"/>
                  <a:pt x="30" y="6"/>
                  <a:pt x="30" y="4"/>
                </a:cubicBezTo>
                <a:cubicBezTo>
                  <a:pt x="30" y="2"/>
                  <a:pt x="29" y="0"/>
                  <a:pt x="2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>
            <a:normAutofit fontScale="25000" lnSpcReduction="20000"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26" name="Freeform 16"/>
          <p:cNvSpPr/>
          <p:nvPr>
            <p:custDataLst>
              <p:tags r:id="rId9"/>
            </p:custDataLst>
          </p:nvPr>
        </p:nvSpPr>
        <p:spPr bwMode="auto">
          <a:xfrm>
            <a:off x="4553908" y="4877197"/>
            <a:ext cx="86983" cy="27781"/>
          </a:xfrm>
          <a:custGeom>
            <a:gdLst>
              <a:gd name="T0" fmla="*/ 132 w 23"/>
              <a:gd name="T1" fmla="*/ 0 h 7"/>
              <a:gd name="T2" fmla="*/ 29 w 23"/>
              <a:gd name="T3" fmla="*/ 0 h 7"/>
              <a:gd name="T4" fmla="*/ 0 w 23"/>
              <a:gd name="T5" fmla="*/ 24 h 7"/>
              <a:gd name="T6" fmla="*/ 29 w 23"/>
              <a:gd name="T7" fmla="*/ 56 h 7"/>
              <a:gd name="T8" fmla="*/ 132 w 23"/>
              <a:gd name="T9" fmla="*/ 56 h 7"/>
              <a:gd name="T10" fmla="*/ 161 w 23"/>
              <a:gd name="T11" fmla="*/ 24 h 7"/>
              <a:gd name="T12" fmla="*/ 132 w 23"/>
              <a:gd name="T13" fmla="*/ 0 h 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3" h="7">
                <a:moveTo>
                  <a:pt x="19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5"/>
                  <a:pt x="2" y="7"/>
                  <a:pt x="4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22" y="7"/>
                  <a:pt x="23" y="5"/>
                  <a:pt x="23" y="3"/>
                </a:cubicBezTo>
                <a:cubicBezTo>
                  <a:pt x="23" y="1"/>
                  <a:pt x="22" y="0"/>
                  <a:pt x="19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>
            <a:normAutofit fontScale="25000" lnSpcReduction="20000"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27" name="Freeform 17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4492625" y="4668838"/>
            <a:ext cx="239203" cy="333375"/>
          </a:xfrm>
          <a:custGeom>
            <a:gdLst>
              <a:gd name="T0" fmla="*/ 392 w 63"/>
              <a:gd name="T1" fmla="*/ 0 h 88"/>
              <a:gd name="T2" fmla="*/ 63 w 63"/>
              <a:gd name="T3" fmla="*/ 0 h 88"/>
              <a:gd name="T4" fmla="*/ 0 w 63"/>
              <a:gd name="T5" fmla="*/ 55 h 88"/>
              <a:gd name="T6" fmla="*/ 0 w 63"/>
              <a:gd name="T7" fmla="*/ 550 h 88"/>
              <a:gd name="T8" fmla="*/ 63 w 63"/>
              <a:gd name="T9" fmla="*/ 613 h 88"/>
              <a:gd name="T10" fmla="*/ 392 w 63"/>
              <a:gd name="T11" fmla="*/ 613 h 88"/>
              <a:gd name="T12" fmla="*/ 446 w 63"/>
              <a:gd name="T13" fmla="*/ 550 h 88"/>
              <a:gd name="T14" fmla="*/ 446 w 63"/>
              <a:gd name="T15" fmla="*/ 55 h 88"/>
              <a:gd name="T16" fmla="*/ 392 w 63"/>
              <a:gd name="T17" fmla="*/ 0 h 88"/>
              <a:gd name="T18" fmla="*/ 392 w 63"/>
              <a:gd name="T19" fmla="*/ 550 h 88"/>
              <a:gd name="T20" fmla="*/ 392 w 63"/>
              <a:gd name="T21" fmla="*/ 557 h 88"/>
              <a:gd name="T22" fmla="*/ 63 w 63"/>
              <a:gd name="T23" fmla="*/ 557 h 88"/>
              <a:gd name="T24" fmla="*/ 56 w 63"/>
              <a:gd name="T25" fmla="*/ 550 h 88"/>
              <a:gd name="T26" fmla="*/ 56 w 63"/>
              <a:gd name="T27" fmla="*/ 55 h 88"/>
              <a:gd name="T28" fmla="*/ 63 w 63"/>
              <a:gd name="T29" fmla="*/ 48 h 88"/>
              <a:gd name="T30" fmla="*/ 392 w 63"/>
              <a:gd name="T31" fmla="*/ 48 h 88"/>
              <a:gd name="T32" fmla="*/ 392 w 63"/>
              <a:gd name="T33" fmla="*/ 55 h 88"/>
              <a:gd name="T34" fmla="*/ 392 w 63"/>
              <a:gd name="T35" fmla="*/ 550 h 8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2" h="88">
                <a:moveTo>
                  <a:pt x="5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4"/>
                  <a:pt x="4" y="88"/>
                  <a:pt x="9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9" y="88"/>
                  <a:pt x="63" y="84"/>
                  <a:pt x="63" y="79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3"/>
                  <a:pt x="59" y="0"/>
                  <a:pt x="55" y="0"/>
                </a:cubicBezTo>
                <a:close/>
                <a:moveTo>
                  <a:pt x="55" y="79"/>
                </a:moveTo>
                <a:cubicBezTo>
                  <a:pt x="55" y="80"/>
                  <a:pt x="55" y="80"/>
                  <a:pt x="55" y="80"/>
                </a:cubicBezTo>
                <a:cubicBezTo>
                  <a:pt x="9" y="80"/>
                  <a:pt x="9" y="80"/>
                  <a:pt x="9" y="80"/>
                </a:cubicBezTo>
                <a:cubicBezTo>
                  <a:pt x="8" y="80"/>
                  <a:pt x="8" y="80"/>
                  <a:pt x="8" y="79"/>
                </a:cubicBezTo>
                <a:cubicBezTo>
                  <a:pt x="8" y="8"/>
                  <a:pt x="8" y="8"/>
                  <a:pt x="8" y="8"/>
                </a:cubicBezTo>
                <a:cubicBezTo>
                  <a:pt x="8" y="8"/>
                  <a:pt x="8" y="7"/>
                  <a:pt x="9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7"/>
                  <a:pt x="55" y="8"/>
                  <a:pt x="55" y="8"/>
                </a:cubicBezTo>
                <a:lnTo>
                  <a:pt x="55" y="79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>
            <a:normAutofit fontScale="72500"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20" name="Freeform 19"/>
          <p:cNvSpPr>
            <a:spLocks noEditPoints="1"/>
          </p:cNvSpPr>
          <p:nvPr>
            <p:custDataLst>
              <p:tags r:id="rId11"/>
            </p:custDataLst>
          </p:nvPr>
        </p:nvSpPr>
        <p:spPr bwMode="auto">
          <a:xfrm>
            <a:off x="3819525" y="3863975"/>
            <a:ext cx="333375" cy="331788"/>
          </a:xfrm>
          <a:custGeom>
            <a:gdLst>
              <a:gd name="T0" fmla="*/ 305 w 88"/>
              <a:gd name="T1" fmla="*/ 0 h 88"/>
              <a:gd name="T2" fmla="*/ 0 w 88"/>
              <a:gd name="T3" fmla="*/ 305 h 88"/>
              <a:gd name="T4" fmla="*/ 305 w 88"/>
              <a:gd name="T5" fmla="*/ 613 h 88"/>
              <a:gd name="T6" fmla="*/ 613 w 88"/>
              <a:gd name="T7" fmla="*/ 305 h 88"/>
              <a:gd name="T8" fmla="*/ 305 w 88"/>
              <a:gd name="T9" fmla="*/ 0 h 88"/>
              <a:gd name="T10" fmla="*/ 305 w 88"/>
              <a:gd name="T11" fmla="*/ 557 h 88"/>
              <a:gd name="T12" fmla="*/ 55 w 88"/>
              <a:gd name="T13" fmla="*/ 305 h 88"/>
              <a:gd name="T14" fmla="*/ 305 w 88"/>
              <a:gd name="T15" fmla="*/ 48 h 88"/>
              <a:gd name="T16" fmla="*/ 557 w 88"/>
              <a:gd name="T17" fmla="*/ 305 h 88"/>
              <a:gd name="T18" fmla="*/ 305 w 88"/>
              <a:gd name="T19" fmla="*/ 557 h 8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8"/>
                  <a:pt x="20" y="88"/>
                  <a:pt x="44" y="88"/>
                </a:cubicBezTo>
                <a:cubicBezTo>
                  <a:pt x="68" y="88"/>
                  <a:pt x="88" y="68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44" y="80"/>
                </a:moveTo>
                <a:cubicBezTo>
                  <a:pt x="24" y="80"/>
                  <a:pt x="8" y="64"/>
                  <a:pt x="8" y="44"/>
                </a:cubicBezTo>
                <a:cubicBezTo>
                  <a:pt x="8" y="24"/>
                  <a:pt x="24" y="7"/>
                  <a:pt x="44" y="7"/>
                </a:cubicBezTo>
                <a:cubicBezTo>
                  <a:pt x="64" y="7"/>
                  <a:pt x="80" y="24"/>
                  <a:pt x="80" y="44"/>
                </a:cubicBezTo>
                <a:cubicBezTo>
                  <a:pt x="80" y="64"/>
                  <a:pt x="64" y="80"/>
                  <a:pt x="44" y="8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>
            <a:normAutofit fontScale="72500"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21" name="Freeform 20"/>
          <p:cNvSpPr/>
          <p:nvPr>
            <p:custDataLst>
              <p:tags r:id="rId12"/>
            </p:custDataLst>
          </p:nvPr>
        </p:nvSpPr>
        <p:spPr bwMode="auto">
          <a:xfrm>
            <a:off x="3922713" y="3974571"/>
            <a:ext cx="154781" cy="124421"/>
          </a:xfrm>
          <a:custGeom>
            <a:gdLst>
              <a:gd name="T0" fmla="*/ 268 w 41"/>
              <a:gd name="T1" fmla="*/ 8 h 33"/>
              <a:gd name="T2" fmla="*/ 236 w 41"/>
              <a:gd name="T3" fmla="*/ 15 h 33"/>
              <a:gd name="T4" fmla="*/ 116 w 41"/>
              <a:gd name="T5" fmla="*/ 160 h 33"/>
              <a:gd name="T6" fmla="*/ 40 w 41"/>
              <a:gd name="T7" fmla="*/ 84 h 33"/>
              <a:gd name="T8" fmla="*/ 8 w 41"/>
              <a:gd name="T9" fmla="*/ 84 h 33"/>
              <a:gd name="T10" fmla="*/ 8 w 41"/>
              <a:gd name="T11" fmla="*/ 116 h 33"/>
              <a:gd name="T12" fmla="*/ 97 w 41"/>
              <a:gd name="T13" fmla="*/ 221 h 33"/>
              <a:gd name="T14" fmla="*/ 116 w 41"/>
              <a:gd name="T15" fmla="*/ 229 h 33"/>
              <a:gd name="T16" fmla="*/ 116 w 41"/>
              <a:gd name="T17" fmla="*/ 229 h 33"/>
              <a:gd name="T18" fmla="*/ 137 w 41"/>
              <a:gd name="T19" fmla="*/ 216 h 33"/>
              <a:gd name="T20" fmla="*/ 276 w 41"/>
              <a:gd name="T21" fmla="*/ 40 h 33"/>
              <a:gd name="T22" fmla="*/ 268 w 41"/>
              <a:gd name="T23" fmla="*/ 8 h 3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1" h="33">
                <a:moveTo>
                  <a:pt x="39" y="1"/>
                </a:moveTo>
                <a:cubicBezTo>
                  <a:pt x="38" y="0"/>
                  <a:pt x="35" y="0"/>
                  <a:pt x="34" y="2"/>
                </a:cubicBezTo>
                <a:cubicBezTo>
                  <a:pt x="17" y="23"/>
                  <a:pt x="17" y="23"/>
                  <a:pt x="17" y="23"/>
                </a:cubicBezTo>
                <a:cubicBezTo>
                  <a:pt x="6" y="12"/>
                  <a:pt x="6" y="12"/>
                  <a:pt x="6" y="12"/>
                </a:cubicBezTo>
                <a:cubicBezTo>
                  <a:pt x="5" y="11"/>
                  <a:pt x="3" y="11"/>
                  <a:pt x="1" y="12"/>
                </a:cubicBezTo>
                <a:cubicBezTo>
                  <a:pt x="0" y="14"/>
                  <a:pt x="0" y="16"/>
                  <a:pt x="1" y="17"/>
                </a:cubicBezTo>
                <a:cubicBezTo>
                  <a:pt x="14" y="32"/>
                  <a:pt x="14" y="32"/>
                  <a:pt x="14" y="32"/>
                </a:cubicBezTo>
                <a:cubicBezTo>
                  <a:pt x="15" y="32"/>
                  <a:pt x="16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8" y="33"/>
                  <a:pt x="19" y="32"/>
                  <a:pt x="20" y="31"/>
                </a:cubicBezTo>
                <a:cubicBezTo>
                  <a:pt x="40" y="6"/>
                  <a:pt x="40" y="6"/>
                  <a:pt x="40" y="6"/>
                </a:cubicBezTo>
                <a:cubicBezTo>
                  <a:pt x="41" y="5"/>
                  <a:pt x="41" y="2"/>
                  <a:pt x="39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>
            <a:normAutofit fontScale="25000" lnSpcReduction="20000"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>
            <p:custDataLst>
              <p:tags r:id="rId13"/>
            </p:custDataLst>
          </p:nvPr>
        </p:nvGrpSpPr>
        <p:grpSpPr>
          <a:xfrm>
            <a:off x="4379913" y="2384425"/>
            <a:ext cx="1657350" cy="2063750"/>
            <a:chOff x="4379913" y="2384425"/>
            <a:chExt cx="1657350" cy="2063750"/>
          </a:xfrm>
        </p:grpSpPr>
        <p:sp>
          <p:nvSpPr>
            <p:cNvPr id="16387" name="Freeform 5"/>
            <p:cNvSpPr/>
            <p:nvPr>
              <p:custDataLst>
                <p:tags r:id="rId14"/>
              </p:custDataLst>
            </p:nvPr>
          </p:nvSpPr>
          <p:spPr bwMode="auto">
            <a:xfrm>
              <a:off x="4475163" y="2643188"/>
              <a:ext cx="1562100" cy="1804987"/>
            </a:xfrm>
            <a:custGeom>
              <a:gdLst>
                <a:gd name="T0" fmla="*/ 0 w 789"/>
                <a:gd name="T1" fmla="*/ 2147483646 h 912"/>
                <a:gd name="T2" fmla="*/ 2147483646 w 789"/>
                <a:gd name="T3" fmla="*/ 0 h 912"/>
                <a:gd name="T4" fmla="*/ 2147483646 w 789"/>
                <a:gd name="T5" fmla="*/ 2147483646 h 912"/>
                <a:gd name="T6" fmla="*/ 2147483646 w 789"/>
                <a:gd name="T7" fmla="*/ 2147483646 h 912"/>
                <a:gd name="T8" fmla="*/ 2147483646 w 789"/>
                <a:gd name="T9" fmla="*/ 2147483646 h 912"/>
                <a:gd name="T10" fmla="*/ 0 w 789"/>
                <a:gd name="T11" fmla="*/ 2147483646 h 912"/>
                <a:gd name="T12" fmla="*/ 0 w 789"/>
                <a:gd name="T13" fmla="*/ 2147483646 h 9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89" h="912">
                  <a:moveTo>
                    <a:pt x="0" y="227"/>
                  </a:moveTo>
                  <a:lnTo>
                    <a:pt x="396" y="0"/>
                  </a:lnTo>
                  <a:lnTo>
                    <a:pt x="789" y="227"/>
                  </a:lnTo>
                  <a:lnTo>
                    <a:pt x="789" y="682"/>
                  </a:lnTo>
                  <a:lnTo>
                    <a:pt x="396" y="912"/>
                  </a:lnTo>
                  <a:lnTo>
                    <a:pt x="0" y="682"/>
                  </a:lnTo>
                  <a:lnTo>
                    <a:pt x="0" y="22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>
              <a:normAutofit/>
            </a:bodyPr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398" name="Freeform 33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5091113" y="3427413"/>
              <a:ext cx="333375" cy="231775"/>
            </a:xfrm>
            <a:custGeom>
              <a:gdLst>
                <a:gd name="T0" fmla="*/ 2147483646 w 88"/>
                <a:gd name="T1" fmla="*/ 2147483646 h 61"/>
                <a:gd name="T2" fmla="*/ 2147483646 w 88"/>
                <a:gd name="T3" fmla="*/ 2147483646 h 61"/>
                <a:gd name="T4" fmla="*/ 2147483646 w 88"/>
                <a:gd name="T5" fmla="*/ 2147483646 h 61"/>
                <a:gd name="T6" fmla="*/ 2147483646 w 88"/>
                <a:gd name="T7" fmla="*/ 2147483646 h 61"/>
                <a:gd name="T8" fmla="*/ 2147483646 w 88"/>
                <a:gd name="T9" fmla="*/ 2147483646 h 61"/>
                <a:gd name="T10" fmla="*/ 2147483646 w 88"/>
                <a:gd name="T11" fmla="*/ 2147483646 h 61"/>
                <a:gd name="T12" fmla="*/ 2147483646 w 88"/>
                <a:gd name="T13" fmla="*/ 2147483646 h 61"/>
                <a:gd name="T14" fmla="*/ 2147483646 w 88"/>
                <a:gd name="T15" fmla="*/ 2147483646 h 61"/>
                <a:gd name="T16" fmla="*/ 2147483646 w 88"/>
                <a:gd name="T17" fmla="*/ 2147483646 h 61"/>
                <a:gd name="T18" fmla="*/ 2147483646 w 88"/>
                <a:gd name="T19" fmla="*/ 2147483646 h 61"/>
                <a:gd name="T20" fmla="*/ 2147483646 w 88"/>
                <a:gd name="T21" fmla="*/ 0 h 61"/>
                <a:gd name="T22" fmla="*/ 2147483646 w 88"/>
                <a:gd name="T23" fmla="*/ 2147483646 h 61"/>
                <a:gd name="T24" fmla="*/ 0 w 88"/>
                <a:gd name="T25" fmla="*/ 2147483646 h 61"/>
                <a:gd name="T26" fmla="*/ 2147483646 w 88"/>
                <a:gd name="T27" fmla="*/ 2147483646 h 61"/>
                <a:gd name="T28" fmla="*/ 2147483646 w 88"/>
                <a:gd name="T29" fmla="*/ 2147483646 h 61"/>
                <a:gd name="T30" fmla="*/ 2147483646 w 88"/>
                <a:gd name="T31" fmla="*/ 2147483646 h 61"/>
                <a:gd name="T32" fmla="*/ 2147483646 w 88"/>
                <a:gd name="T33" fmla="*/ 2147483646 h 61"/>
                <a:gd name="T34" fmla="*/ 2147483646 w 88"/>
                <a:gd name="T35" fmla="*/ 2147483646 h 61"/>
                <a:gd name="T36" fmla="*/ 2147483646 w 88"/>
                <a:gd name="T37" fmla="*/ 2147483646 h 61"/>
                <a:gd name="T38" fmla="*/ 2147483646 w 88"/>
                <a:gd name="T39" fmla="*/ 2147483646 h 61"/>
                <a:gd name="T40" fmla="*/ 2147483646 w 88"/>
                <a:gd name="T41" fmla="*/ 2147483646 h 61"/>
                <a:gd name="T42" fmla="*/ 2147483646 w 88"/>
                <a:gd name="T43" fmla="*/ 2147483646 h 61"/>
                <a:gd name="T44" fmla="*/ 2147483646 w 88"/>
                <a:gd name="T45" fmla="*/ 2147483646 h 61"/>
                <a:gd name="T46" fmla="*/ 2147483646 w 88"/>
                <a:gd name="T47" fmla="*/ 2147483646 h 61"/>
                <a:gd name="T48" fmla="*/ 2147483646 w 88"/>
                <a:gd name="T49" fmla="*/ 2147483646 h 61"/>
                <a:gd name="T50" fmla="*/ 2147483646 w 88"/>
                <a:gd name="T51" fmla="*/ 2147483646 h 61"/>
                <a:gd name="T52" fmla="*/ 2147483646 w 88"/>
                <a:gd name="T53" fmla="*/ 2147483646 h 61"/>
                <a:gd name="T54" fmla="*/ 2147483646 w 88"/>
                <a:gd name="T55" fmla="*/ 2147483646 h 61"/>
                <a:gd name="T56" fmla="*/ 2147483646 w 88"/>
                <a:gd name="T57" fmla="*/ 2147483646 h 61"/>
                <a:gd name="T58" fmla="*/ 2147483646 w 88"/>
                <a:gd name="T59" fmla="*/ 2147483646 h 61"/>
                <a:gd name="T60" fmla="*/ 2147483646 w 88"/>
                <a:gd name="T61" fmla="*/ 2147483646 h 61"/>
                <a:gd name="T62" fmla="*/ 2147483646 w 88"/>
                <a:gd name="T63" fmla="*/ 2147483646 h 61"/>
                <a:gd name="T64" fmla="*/ 2147483646 w 88"/>
                <a:gd name="T65" fmla="*/ 2147483646 h 61"/>
                <a:gd name="T66" fmla="*/ 2147483646 w 88"/>
                <a:gd name="T67" fmla="*/ 2147483646 h 61"/>
                <a:gd name="T68" fmla="*/ 2147483646 w 88"/>
                <a:gd name="T69" fmla="*/ 2147483646 h 61"/>
                <a:gd name="T70" fmla="*/ 2147483646 w 88"/>
                <a:gd name="T71" fmla="*/ 2147483646 h 61"/>
                <a:gd name="T72" fmla="*/ 2147483646 w 88"/>
                <a:gd name="T73" fmla="*/ 2147483646 h 61"/>
                <a:gd name="T74" fmla="*/ 2147483646 w 88"/>
                <a:gd name="T75" fmla="*/ 2147483646 h 61"/>
                <a:gd name="T76" fmla="*/ 2147483646 w 88"/>
                <a:gd name="T77" fmla="*/ 2147483646 h 61"/>
                <a:gd name="T78" fmla="*/ 2147483646 w 88"/>
                <a:gd name="T79" fmla="*/ 2147483646 h 61"/>
                <a:gd name="T80" fmla="*/ 2147483646 w 88"/>
                <a:gd name="T81" fmla="*/ 2147483646 h 6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88" h="61">
                  <a:moveTo>
                    <a:pt x="84" y="7"/>
                  </a:moveTo>
                  <a:cubicBezTo>
                    <a:pt x="82" y="5"/>
                    <a:pt x="79" y="4"/>
                    <a:pt x="76" y="4"/>
                  </a:cubicBezTo>
                  <a:cubicBezTo>
                    <a:pt x="73" y="4"/>
                    <a:pt x="70" y="5"/>
                    <a:pt x="68" y="7"/>
                  </a:cubicBezTo>
                  <a:cubicBezTo>
                    <a:pt x="65" y="9"/>
                    <a:pt x="64" y="12"/>
                    <a:pt x="64" y="15"/>
                  </a:cubicBezTo>
                  <a:cubicBezTo>
                    <a:pt x="64" y="17"/>
                    <a:pt x="65" y="19"/>
                    <a:pt x="65" y="20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48" y="32"/>
                    <a:pt x="46" y="31"/>
                    <a:pt x="43" y="31"/>
                  </a:cubicBezTo>
                  <a:cubicBezTo>
                    <a:pt x="40" y="31"/>
                    <a:pt x="38" y="32"/>
                    <a:pt x="36" y="33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8" y="15"/>
                    <a:pt x="28" y="8"/>
                    <a:pt x="23" y="4"/>
                  </a:cubicBezTo>
                  <a:cubicBezTo>
                    <a:pt x="21" y="1"/>
                    <a:pt x="17" y="0"/>
                    <a:pt x="14" y="0"/>
                  </a:cubicBezTo>
                  <a:cubicBezTo>
                    <a:pt x="10" y="0"/>
                    <a:pt x="6" y="1"/>
                    <a:pt x="4" y="4"/>
                  </a:cubicBezTo>
                  <a:cubicBezTo>
                    <a:pt x="1" y="7"/>
                    <a:pt x="0" y="10"/>
                    <a:pt x="0" y="14"/>
                  </a:cubicBezTo>
                  <a:cubicBezTo>
                    <a:pt x="0" y="17"/>
                    <a:pt x="1" y="21"/>
                    <a:pt x="4" y="23"/>
                  </a:cubicBezTo>
                  <a:cubicBezTo>
                    <a:pt x="6" y="26"/>
                    <a:pt x="10" y="27"/>
                    <a:pt x="14" y="27"/>
                  </a:cubicBezTo>
                  <a:cubicBezTo>
                    <a:pt x="16" y="27"/>
                    <a:pt x="18" y="27"/>
                    <a:pt x="20" y="26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7" y="44"/>
                    <a:pt x="28" y="51"/>
                    <a:pt x="33" y="56"/>
                  </a:cubicBezTo>
                  <a:cubicBezTo>
                    <a:pt x="35" y="59"/>
                    <a:pt x="39" y="61"/>
                    <a:pt x="43" y="61"/>
                  </a:cubicBezTo>
                  <a:cubicBezTo>
                    <a:pt x="47" y="61"/>
                    <a:pt x="51" y="59"/>
                    <a:pt x="54" y="56"/>
                  </a:cubicBezTo>
                  <a:cubicBezTo>
                    <a:pt x="58" y="51"/>
                    <a:pt x="59" y="44"/>
                    <a:pt x="56" y="38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2" y="27"/>
                    <a:pt x="74" y="27"/>
                    <a:pt x="76" y="27"/>
                  </a:cubicBezTo>
                  <a:cubicBezTo>
                    <a:pt x="79" y="27"/>
                    <a:pt x="82" y="26"/>
                    <a:pt x="84" y="24"/>
                  </a:cubicBezTo>
                  <a:cubicBezTo>
                    <a:pt x="87" y="21"/>
                    <a:pt x="88" y="18"/>
                    <a:pt x="88" y="15"/>
                  </a:cubicBezTo>
                  <a:cubicBezTo>
                    <a:pt x="88" y="12"/>
                    <a:pt x="87" y="9"/>
                    <a:pt x="84" y="7"/>
                  </a:cubicBezTo>
                  <a:close/>
                  <a:moveTo>
                    <a:pt x="9" y="18"/>
                  </a:moveTo>
                  <a:cubicBezTo>
                    <a:pt x="8" y="17"/>
                    <a:pt x="7" y="15"/>
                    <a:pt x="7" y="14"/>
                  </a:cubicBezTo>
                  <a:cubicBezTo>
                    <a:pt x="7" y="12"/>
                    <a:pt x="8" y="11"/>
                    <a:pt x="9" y="9"/>
                  </a:cubicBezTo>
                  <a:cubicBezTo>
                    <a:pt x="10" y="8"/>
                    <a:pt x="12" y="8"/>
                    <a:pt x="14" y="8"/>
                  </a:cubicBezTo>
                  <a:cubicBezTo>
                    <a:pt x="15" y="8"/>
                    <a:pt x="17" y="8"/>
                    <a:pt x="18" y="9"/>
                  </a:cubicBezTo>
                  <a:cubicBezTo>
                    <a:pt x="20" y="12"/>
                    <a:pt x="20" y="16"/>
                    <a:pt x="18" y="18"/>
                  </a:cubicBezTo>
                  <a:cubicBezTo>
                    <a:pt x="16" y="20"/>
                    <a:pt x="12" y="20"/>
                    <a:pt x="9" y="18"/>
                  </a:cubicBezTo>
                  <a:close/>
                  <a:moveTo>
                    <a:pt x="79" y="18"/>
                  </a:moveTo>
                  <a:cubicBezTo>
                    <a:pt x="77" y="20"/>
                    <a:pt x="75" y="20"/>
                    <a:pt x="73" y="18"/>
                  </a:cubicBezTo>
                  <a:cubicBezTo>
                    <a:pt x="72" y="18"/>
                    <a:pt x="72" y="16"/>
                    <a:pt x="72" y="15"/>
                  </a:cubicBezTo>
                  <a:cubicBezTo>
                    <a:pt x="72" y="14"/>
                    <a:pt x="72" y="13"/>
                    <a:pt x="73" y="12"/>
                  </a:cubicBezTo>
                  <a:cubicBezTo>
                    <a:pt x="74" y="12"/>
                    <a:pt x="75" y="11"/>
                    <a:pt x="76" y="11"/>
                  </a:cubicBezTo>
                  <a:cubicBezTo>
                    <a:pt x="77" y="11"/>
                    <a:pt x="78" y="12"/>
                    <a:pt x="79" y="12"/>
                  </a:cubicBezTo>
                  <a:cubicBezTo>
                    <a:pt x="80" y="13"/>
                    <a:pt x="80" y="14"/>
                    <a:pt x="80" y="15"/>
                  </a:cubicBezTo>
                  <a:cubicBezTo>
                    <a:pt x="80" y="16"/>
                    <a:pt x="80" y="18"/>
                    <a:pt x="79" y="1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>
              <a:normAutofit fontScale="42500" lnSpcReduction="20000"/>
            </a:bodyPr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399" name="Freeform 34"/>
            <p:cNvSpPr/>
            <p:nvPr>
              <p:custDataLst>
                <p:tags r:id="rId16"/>
              </p:custDataLst>
            </p:nvPr>
          </p:nvSpPr>
          <p:spPr bwMode="auto">
            <a:xfrm>
              <a:off x="4379913" y="2384425"/>
              <a:ext cx="879475" cy="258763"/>
            </a:xfrm>
            <a:custGeom>
              <a:gdLst>
                <a:gd name="T0" fmla="*/ 2147483646 w 444"/>
                <a:gd name="T1" fmla="*/ 2147483646 h 130"/>
                <a:gd name="T2" fmla="*/ 2147483646 w 444"/>
                <a:gd name="T3" fmla="*/ 0 h 130"/>
                <a:gd name="T4" fmla="*/ 0 w 444"/>
                <a:gd name="T5" fmla="*/ 0 h 130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43" h="130">
                  <a:moveTo>
                    <a:pt x="444" y="130"/>
                  </a:moveTo>
                  <a:lnTo>
                    <a:pt x="444" y="0"/>
                  </a:lnTo>
                  <a:lnTo>
                    <a:pt x="0" y="0"/>
                  </a:lnTo>
                </a:path>
              </a:pathLst>
            </a:custGeom>
            <a:noFill/>
            <a:ln w="6350" cap="flat" cmpd="sng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normAutofit fontScale="50000" lnSpcReduction="20000"/>
            </a:bodyPr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>
            <p:custDataLst>
              <p:tags r:id="rId17"/>
            </p:custDataLst>
          </p:nvPr>
        </p:nvGrpSpPr>
        <p:grpSpPr>
          <a:xfrm>
            <a:off x="6135688" y="2384425"/>
            <a:ext cx="1270000" cy="1379538"/>
            <a:chOff x="6135688" y="2384425"/>
            <a:chExt cx="1270000" cy="1379538"/>
          </a:xfrm>
        </p:grpSpPr>
        <p:sp>
          <p:nvSpPr>
            <p:cNvPr id="16391" name="Freeform 9"/>
            <p:cNvSpPr/>
            <p:nvPr>
              <p:custDataLst>
                <p:tags r:id="rId18"/>
              </p:custDataLst>
            </p:nvPr>
          </p:nvSpPr>
          <p:spPr bwMode="auto">
            <a:xfrm>
              <a:off x="6135688" y="2782888"/>
              <a:ext cx="850900" cy="981075"/>
            </a:xfrm>
            <a:custGeom>
              <a:gdLst>
                <a:gd name="T0" fmla="*/ 0 w 430"/>
                <a:gd name="T1" fmla="*/ 2147483646 h 496"/>
                <a:gd name="T2" fmla="*/ 2147483646 w 430"/>
                <a:gd name="T3" fmla="*/ 0 h 496"/>
                <a:gd name="T4" fmla="*/ 2147483646 w 430"/>
                <a:gd name="T5" fmla="*/ 2147483646 h 496"/>
                <a:gd name="T6" fmla="*/ 2147483646 w 430"/>
                <a:gd name="T7" fmla="*/ 2147483646 h 496"/>
                <a:gd name="T8" fmla="*/ 2147483646 w 430"/>
                <a:gd name="T9" fmla="*/ 2147483646 h 496"/>
                <a:gd name="T10" fmla="*/ 0 w 430"/>
                <a:gd name="T11" fmla="*/ 2147483646 h 496"/>
                <a:gd name="T12" fmla="*/ 0 w 430"/>
                <a:gd name="T13" fmla="*/ 2147483646 h 49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30" h="496">
                  <a:moveTo>
                    <a:pt x="0" y="124"/>
                  </a:moveTo>
                  <a:lnTo>
                    <a:pt x="214" y="0"/>
                  </a:lnTo>
                  <a:lnTo>
                    <a:pt x="430" y="124"/>
                  </a:lnTo>
                  <a:lnTo>
                    <a:pt x="430" y="372"/>
                  </a:lnTo>
                  <a:lnTo>
                    <a:pt x="214" y="496"/>
                  </a:lnTo>
                  <a:lnTo>
                    <a:pt x="0" y="372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>
              <a:normAutofit/>
            </a:bodyPr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11" name="Freeform 31"/>
            <p:cNvSpPr/>
            <p:nvPr>
              <p:custDataLst>
                <p:tags r:id="rId19"/>
              </p:custDataLst>
            </p:nvPr>
          </p:nvSpPr>
          <p:spPr bwMode="auto">
            <a:xfrm>
              <a:off x="6397625" y="3108325"/>
              <a:ext cx="327025" cy="236991"/>
            </a:xfrm>
            <a:custGeom>
              <a:gdLst>
                <a:gd name="T0" fmla="*/ 466 w 87"/>
                <a:gd name="T1" fmla="*/ 160 h 63"/>
                <a:gd name="T2" fmla="*/ 437 w 87"/>
                <a:gd name="T3" fmla="*/ 168 h 63"/>
                <a:gd name="T4" fmla="*/ 437 w 87"/>
                <a:gd name="T5" fmla="*/ 152 h 63"/>
                <a:gd name="T6" fmla="*/ 284 w 87"/>
                <a:gd name="T7" fmla="*/ 0 h 63"/>
                <a:gd name="T8" fmla="*/ 139 w 87"/>
                <a:gd name="T9" fmla="*/ 124 h 63"/>
                <a:gd name="T10" fmla="*/ 99 w 87"/>
                <a:gd name="T11" fmla="*/ 131 h 63"/>
                <a:gd name="T12" fmla="*/ 99 w 87"/>
                <a:gd name="T13" fmla="*/ 131 h 63"/>
                <a:gd name="T14" fmla="*/ 36 w 87"/>
                <a:gd name="T15" fmla="*/ 221 h 63"/>
                <a:gd name="T16" fmla="*/ 40 w 87"/>
                <a:gd name="T17" fmla="*/ 261 h 63"/>
                <a:gd name="T18" fmla="*/ 0 w 87"/>
                <a:gd name="T19" fmla="*/ 345 h 63"/>
                <a:gd name="T20" fmla="*/ 99 w 87"/>
                <a:gd name="T21" fmla="*/ 436 h 63"/>
                <a:gd name="T22" fmla="*/ 193 w 87"/>
                <a:gd name="T23" fmla="*/ 436 h 63"/>
                <a:gd name="T24" fmla="*/ 221 w 87"/>
                <a:gd name="T25" fmla="*/ 413 h 63"/>
                <a:gd name="T26" fmla="*/ 193 w 87"/>
                <a:gd name="T27" fmla="*/ 389 h 63"/>
                <a:gd name="T28" fmla="*/ 99 w 87"/>
                <a:gd name="T29" fmla="*/ 389 h 63"/>
                <a:gd name="T30" fmla="*/ 55 w 87"/>
                <a:gd name="T31" fmla="*/ 345 h 63"/>
                <a:gd name="T32" fmla="*/ 92 w 87"/>
                <a:gd name="T33" fmla="*/ 297 h 63"/>
                <a:gd name="T34" fmla="*/ 113 w 87"/>
                <a:gd name="T35" fmla="*/ 284 h 63"/>
                <a:gd name="T36" fmla="*/ 105 w 87"/>
                <a:gd name="T37" fmla="*/ 253 h 63"/>
                <a:gd name="T38" fmla="*/ 92 w 87"/>
                <a:gd name="T39" fmla="*/ 221 h 63"/>
                <a:gd name="T40" fmla="*/ 116 w 87"/>
                <a:gd name="T41" fmla="*/ 181 h 63"/>
                <a:gd name="T42" fmla="*/ 116 w 87"/>
                <a:gd name="T43" fmla="*/ 181 h 63"/>
                <a:gd name="T44" fmla="*/ 153 w 87"/>
                <a:gd name="T45" fmla="*/ 185 h 63"/>
                <a:gd name="T46" fmla="*/ 181 w 87"/>
                <a:gd name="T47" fmla="*/ 181 h 63"/>
                <a:gd name="T48" fmla="*/ 193 w 87"/>
                <a:gd name="T49" fmla="*/ 160 h 63"/>
                <a:gd name="T50" fmla="*/ 189 w 87"/>
                <a:gd name="T51" fmla="*/ 152 h 63"/>
                <a:gd name="T52" fmla="*/ 189 w 87"/>
                <a:gd name="T53" fmla="*/ 152 h 63"/>
                <a:gd name="T54" fmla="*/ 284 w 87"/>
                <a:gd name="T55" fmla="*/ 55 h 63"/>
                <a:gd name="T56" fmla="*/ 382 w 87"/>
                <a:gd name="T57" fmla="*/ 152 h 63"/>
                <a:gd name="T58" fmla="*/ 368 w 87"/>
                <a:gd name="T59" fmla="*/ 200 h 63"/>
                <a:gd name="T60" fmla="*/ 376 w 87"/>
                <a:gd name="T61" fmla="*/ 236 h 63"/>
                <a:gd name="T62" fmla="*/ 412 w 87"/>
                <a:gd name="T63" fmla="*/ 236 h 63"/>
                <a:gd name="T64" fmla="*/ 466 w 87"/>
                <a:gd name="T65" fmla="*/ 213 h 63"/>
                <a:gd name="T66" fmla="*/ 550 w 87"/>
                <a:gd name="T67" fmla="*/ 297 h 63"/>
                <a:gd name="T68" fmla="*/ 466 w 87"/>
                <a:gd name="T69" fmla="*/ 389 h 63"/>
                <a:gd name="T70" fmla="*/ 412 w 87"/>
                <a:gd name="T71" fmla="*/ 389 h 63"/>
                <a:gd name="T72" fmla="*/ 382 w 87"/>
                <a:gd name="T73" fmla="*/ 413 h 63"/>
                <a:gd name="T74" fmla="*/ 412 w 87"/>
                <a:gd name="T75" fmla="*/ 436 h 63"/>
                <a:gd name="T76" fmla="*/ 466 w 87"/>
                <a:gd name="T77" fmla="*/ 436 h 63"/>
                <a:gd name="T78" fmla="*/ 605 w 87"/>
                <a:gd name="T79" fmla="*/ 297 h 63"/>
                <a:gd name="T80" fmla="*/ 466 w 87"/>
                <a:gd name="T81" fmla="*/ 160 h 6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87" h="62">
                  <a:moveTo>
                    <a:pt x="67" y="23"/>
                  </a:moveTo>
                  <a:cubicBezTo>
                    <a:pt x="65" y="23"/>
                    <a:pt x="64" y="24"/>
                    <a:pt x="63" y="24"/>
                  </a:cubicBezTo>
                  <a:cubicBezTo>
                    <a:pt x="63" y="23"/>
                    <a:pt x="63" y="23"/>
                    <a:pt x="63" y="22"/>
                  </a:cubicBezTo>
                  <a:cubicBezTo>
                    <a:pt x="63" y="10"/>
                    <a:pt x="53" y="0"/>
                    <a:pt x="41" y="0"/>
                  </a:cubicBezTo>
                  <a:cubicBezTo>
                    <a:pt x="31" y="0"/>
                    <a:pt x="22" y="8"/>
                    <a:pt x="20" y="18"/>
                  </a:cubicBezTo>
                  <a:cubicBezTo>
                    <a:pt x="18" y="18"/>
                    <a:pt x="16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9" y="21"/>
                    <a:pt x="5" y="26"/>
                    <a:pt x="5" y="32"/>
                  </a:cubicBezTo>
                  <a:cubicBezTo>
                    <a:pt x="5" y="34"/>
                    <a:pt x="6" y="36"/>
                    <a:pt x="6" y="38"/>
                  </a:cubicBezTo>
                  <a:cubicBezTo>
                    <a:pt x="3" y="41"/>
                    <a:pt x="0" y="45"/>
                    <a:pt x="0" y="50"/>
                  </a:cubicBezTo>
                  <a:cubicBezTo>
                    <a:pt x="0" y="57"/>
                    <a:pt x="6" y="63"/>
                    <a:pt x="14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30" y="56"/>
                    <a:pt x="28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0" y="56"/>
                    <a:pt x="8" y="53"/>
                    <a:pt x="8" y="50"/>
                  </a:cubicBezTo>
                  <a:cubicBezTo>
                    <a:pt x="8" y="47"/>
                    <a:pt x="10" y="44"/>
                    <a:pt x="13" y="43"/>
                  </a:cubicBezTo>
                  <a:cubicBezTo>
                    <a:pt x="15" y="43"/>
                    <a:pt x="16" y="42"/>
                    <a:pt x="16" y="41"/>
                  </a:cubicBezTo>
                  <a:cubicBezTo>
                    <a:pt x="17" y="39"/>
                    <a:pt x="16" y="38"/>
                    <a:pt x="15" y="37"/>
                  </a:cubicBezTo>
                  <a:cubicBezTo>
                    <a:pt x="13" y="36"/>
                    <a:pt x="13" y="34"/>
                    <a:pt x="13" y="32"/>
                  </a:cubicBezTo>
                  <a:cubicBezTo>
                    <a:pt x="13" y="29"/>
                    <a:pt x="14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5"/>
                    <a:pt x="20" y="26"/>
                    <a:pt x="22" y="27"/>
                  </a:cubicBezTo>
                  <a:cubicBezTo>
                    <a:pt x="23" y="27"/>
                    <a:pt x="25" y="27"/>
                    <a:pt x="26" y="26"/>
                  </a:cubicBezTo>
                  <a:cubicBezTo>
                    <a:pt x="27" y="26"/>
                    <a:pt x="28" y="24"/>
                    <a:pt x="28" y="23"/>
                  </a:cubicBezTo>
                  <a:cubicBezTo>
                    <a:pt x="27" y="23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14"/>
                    <a:pt x="34" y="8"/>
                    <a:pt x="41" y="8"/>
                  </a:cubicBezTo>
                  <a:cubicBezTo>
                    <a:pt x="49" y="8"/>
                    <a:pt x="55" y="14"/>
                    <a:pt x="55" y="22"/>
                  </a:cubicBezTo>
                  <a:cubicBezTo>
                    <a:pt x="55" y="24"/>
                    <a:pt x="55" y="27"/>
                    <a:pt x="53" y="29"/>
                  </a:cubicBezTo>
                  <a:cubicBezTo>
                    <a:pt x="52" y="31"/>
                    <a:pt x="53" y="33"/>
                    <a:pt x="54" y="34"/>
                  </a:cubicBezTo>
                  <a:cubicBezTo>
                    <a:pt x="55" y="35"/>
                    <a:pt x="57" y="35"/>
                    <a:pt x="59" y="34"/>
                  </a:cubicBezTo>
                  <a:cubicBezTo>
                    <a:pt x="60" y="33"/>
                    <a:pt x="63" y="31"/>
                    <a:pt x="67" y="31"/>
                  </a:cubicBezTo>
                  <a:cubicBezTo>
                    <a:pt x="74" y="31"/>
                    <a:pt x="79" y="37"/>
                    <a:pt x="79" y="43"/>
                  </a:cubicBezTo>
                  <a:cubicBezTo>
                    <a:pt x="79" y="50"/>
                    <a:pt x="74" y="56"/>
                    <a:pt x="67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6" y="56"/>
                    <a:pt x="55" y="58"/>
                    <a:pt x="55" y="60"/>
                  </a:cubicBezTo>
                  <a:cubicBezTo>
                    <a:pt x="55" y="62"/>
                    <a:pt x="56" y="63"/>
                    <a:pt x="59" y="63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78" y="63"/>
                    <a:pt x="87" y="54"/>
                    <a:pt x="87" y="43"/>
                  </a:cubicBezTo>
                  <a:cubicBezTo>
                    <a:pt x="87" y="32"/>
                    <a:pt x="78" y="23"/>
                    <a:pt x="67" y="2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>
              <a:normAutofit fontScale="52500" lnSpcReduction="20000"/>
            </a:bodyPr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12" name="Freeform 32"/>
            <p:cNvSpPr/>
            <p:nvPr>
              <p:custDataLst>
                <p:tags r:id="rId20"/>
              </p:custDataLst>
            </p:nvPr>
          </p:nvSpPr>
          <p:spPr bwMode="auto">
            <a:xfrm>
              <a:off x="6498097" y="3244595"/>
              <a:ext cx="124112" cy="195518"/>
            </a:xfrm>
            <a:custGeom>
              <a:gdLst>
                <a:gd name="T0" fmla="*/ 189 w 33"/>
                <a:gd name="T1" fmla="*/ 228 h 52"/>
                <a:gd name="T2" fmla="*/ 139 w 33"/>
                <a:gd name="T3" fmla="*/ 268 h 52"/>
                <a:gd name="T4" fmla="*/ 139 w 33"/>
                <a:gd name="T5" fmla="*/ 21 h 52"/>
                <a:gd name="T6" fmla="*/ 113 w 33"/>
                <a:gd name="T7" fmla="*/ 0 h 52"/>
                <a:gd name="T8" fmla="*/ 92 w 33"/>
                <a:gd name="T9" fmla="*/ 21 h 52"/>
                <a:gd name="T10" fmla="*/ 92 w 33"/>
                <a:gd name="T11" fmla="*/ 268 h 52"/>
                <a:gd name="T12" fmla="*/ 40 w 33"/>
                <a:gd name="T13" fmla="*/ 228 h 52"/>
                <a:gd name="T14" fmla="*/ 8 w 33"/>
                <a:gd name="T15" fmla="*/ 228 h 52"/>
                <a:gd name="T16" fmla="*/ 8 w 33"/>
                <a:gd name="T17" fmla="*/ 261 h 52"/>
                <a:gd name="T18" fmla="*/ 99 w 33"/>
                <a:gd name="T19" fmla="*/ 352 h 52"/>
                <a:gd name="T20" fmla="*/ 113 w 33"/>
                <a:gd name="T21" fmla="*/ 358 h 52"/>
                <a:gd name="T22" fmla="*/ 132 w 33"/>
                <a:gd name="T23" fmla="*/ 352 h 52"/>
                <a:gd name="T24" fmla="*/ 221 w 33"/>
                <a:gd name="T25" fmla="*/ 261 h 52"/>
                <a:gd name="T26" fmla="*/ 221 w 33"/>
                <a:gd name="T27" fmla="*/ 228 h 52"/>
                <a:gd name="T28" fmla="*/ 189 w 33"/>
                <a:gd name="T29" fmla="*/ 228 h 5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3" h="52">
                  <a:moveTo>
                    <a:pt x="27" y="33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19" y="0"/>
                    <a:pt x="16" y="0"/>
                  </a:cubicBezTo>
                  <a:cubicBezTo>
                    <a:pt x="14" y="0"/>
                    <a:pt x="13" y="1"/>
                    <a:pt x="13" y="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2"/>
                    <a:pt x="2" y="32"/>
                    <a:pt x="1" y="33"/>
                  </a:cubicBezTo>
                  <a:cubicBezTo>
                    <a:pt x="0" y="34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6" y="52"/>
                  </a:cubicBezTo>
                  <a:cubicBezTo>
                    <a:pt x="17" y="52"/>
                    <a:pt x="18" y="52"/>
                    <a:pt x="19" y="51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7"/>
                    <a:pt x="33" y="34"/>
                    <a:pt x="32" y="33"/>
                  </a:cubicBezTo>
                  <a:cubicBezTo>
                    <a:pt x="30" y="32"/>
                    <a:pt x="28" y="32"/>
                    <a:pt x="27" y="3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>
              <a:normAutofit fontScale="40000" lnSpcReduction="20000"/>
            </a:bodyPr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00" name="Freeform 35"/>
            <p:cNvSpPr/>
            <p:nvPr>
              <p:custDataLst>
                <p:tags r:id="rId21"/>
              </p:custDataLst>
            </p:nvPr>
          </p:nvSpPr>
          <p:spPr bwMode="auto">
            <a:xfrm>
              <a:off x="6559550" y="2384425"/>
              <a:ext cx="846138" cy="398463"/>
            </a:xfrm>
            <a:custGeom>
              <a:gdLst>
                <a:gd name="T0" fmla="*/ 0 w 428"/>
                <a:gd name="T1" fmla="*/ 2147483646 h 201"/>
                <a:gd name="T2" fmla="*/ 0 w 428"/>
                <a:gd name="T3" fmla="*/ 0 h 201"/>
                <a:gd name="T4" fmla="*/ 2147483646 w 428"/>
                <a:gd name="T5" fmla="*/ 0 h 201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28" h="201">
                  <a:moveTo>
                    <a:pt x="0" y="201"/>
                  </a:moveTo>
                  <a:lnTo>
                    <a:pt x="0" y="0"/>
                  </a:lnTo>
                  <a:lnTo>
                    <a:pt x="428" y="0"/>
                  </a:lnTo>
                </a:path>
              </a:pathLst>
            </a:custGeom>
            <a:noFill/>
            <a:ln w="6350" cap="flat" cmpd="sng">
              <a:solidFill>
                <a:schemeClr val="accent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normAutofit/>
            </a:bodyPr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22"/>
            </p:custDataLst>
          </p:nvPr>
        </p:nvGrpSpPr>
        <p:grpSpPr>
          <a:xfrm>
            <a:off x="7970838" y="3273425"/>
            <a:ext cx="2079625" cy="1544638"/>
            <a:chOff x="7970838" y="3273425"/>
            <a:chExt cx="2079625" cy="1544638"/>
          </a:xfrm>
        </p:grpSpPr>
        <p:sp>
          <p:nvSpPr>
            <p:cNvPr id="16389" name="Freeform 7"/>
            <p:cNvSpPr/>
            <p:nvPr>
              <p:custDataLst>
                <p:tags r:id="rId23"/>
              </p:custDataLst>
            </p:nvPr>
          </p:nvSpPr>
          <p:spPr bwMode="auto">
            <a:xfrm>
              <a:off x="7970838" y="3883025"/>
              <a:ext cx="809625" cy="935038"/>
            </a:xfrm>
            <a:custGeom>
              <a:gdLst>
                <a:gd name="T0" fmla="*/ 0 w 409"/>
                <a:gd name="T1" fmla="*/ 2147483646 h 472"/>
                <a:gd name="T2" fmla="*/ 2147483646 w 409"/>
                <a:gd name="T3" fmla="*/ 0 h 472"/>
                <a:gd name="T4" fmla="*/ 2147483646 w 409"/>
                <a:gd name="T5" fmla="*/ 2147483646 h 472"/>
                <a:gd name="T6" fmla="*/ 2147483646 w 409"/>
                <a:gd name="T7" fmla="*/ 2147483646 h 472"/>
                <a:gd name="T8" fmla="*/ 2147483646 w 409"/>
                <a:gd name="T9" fmla="*/ 2147483646 h 472"/>
                <a:gd name="T10" fmla="*/ 0 w 409"/>
                <a:gd name="T11" fmla="*/ 2147483646 h 472"/>
                <a:gd name="T12" fmla="*/ 0 w 409"/>
                <a:gd name="T13" fmla="*/ 2147483646 h 4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09" h="472">
                  <a:moveTo>
                    <a:pt x="0" y="116"/>
                  </a:moveTo>
                  <a:lnTo>
                    <a:pt x="204" y="0"/>
                  </a:lnTo>
                  <a:lnTo>
                    <a:pt x="409" y="116"/>
                  </a:lnTo>
                  <a:lnTo>
                    <a:pt x="409" y="353"/>
                  </a:lnTo>
                  <a:lnTo>
                    <a:pt x="204" y="472"/>
                  </a:lnTo>
                  <a:lnTo>
                    <a:pt x="0" y="353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>
              <a:normAutofit/>
            </a:bodyPr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15" name="Freeform 22"/>
            <p:cNvSpPr/>
            <p:nvPr>
              <p:custDataLst>
                <p:tags r:id="rId24"/>
              </p:custDataLst>
            </p:nvPr>
          </p:nvSpPr>
          <p:spPr bwMode="auto">
            <a:xfrm>
              <a:off x="8245475" y="4183063"/>
              <a:ext cx="257175" cy="331787"/>
            </a:xfrm>
            <a:custGeom>
              <a:gdLst>
                <a:gd name="T0" fmla="*/ 105 w 68"/>
                <a:gd name="T1" fmla="*/ 565 h 88"/>
                <a:gd name="T2" fmla="*/ 55 w 68"/>
                <a:gd name="T3" fmla="*/ 565 h 88"/>
                <a:gd name="T4" fmla="*/ 55 w 68"/>
                <a:gd name="T5" fmla="*/ 55 h 88"/>
                <a:gd name="T6" fmla="*/ 453 w 68"/>
                <a:gd name="T7" fmla="*/ 55 h 88"/>
                <a:gd name="T8" fmla="*/ 476 w 68"/>
                <a:gd name="T9" fmla="*/ 29 h 88"/>
                <a:gd name="T10" fmla="*/ 453 w 68"/>
                <a:gd name="T11" fmla="*/ 0 h 88"/>
                <a:gd name="T12" fmla="*/ 29 w 68"/>
                <a:gd name="T13" fmla="*/ 0 h 88"/>
                <a:gd name="T14" fmla="*/ 0 w 68"/>
                <a:gd name="T15" fmla="*/ 29 h 88"/>
                <a:gd name="T16" fmla="*/ 0 w 68"/>
                <a:gd name="T17" fmla="*/ 582 h 88"/>
                <a:gd name="T18" fmla="*/ 29 w 68"/>
                <a:gd name="T19" fmla="*/ 613 h 88"/>
                <a:gd name="T20" fmla="*/ 105 w 68"/>
                <a:gd name="T21" fmla="*/ 613 h 88"/>
                <a:gd name="T22" fmla="*/ 132 w 68"/>
                <a:gd name="T23" fmla="*/ 582 h 88"/>
                <a:gd name="T24" fmla="*/ 105 w 68"/>
                <a:gd name="T25" fmla="*/ 565 h 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8" h="88">
                  <a:moveTo>
                    <a:pt x="15" y="81"/>
                  </a:moveTo>
                  <a:cubicBezTo>
                    <a:pt x="8" y="81"/>
                    <a:pt x="8" y="81"/>
                    <a:pt x="8" y="81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7" y="8"/>
                    <a:pt x="68" y="6"/>
                    <a:pt x="68" y="4"/>
                  </a:cubicBezTo>
                  <a:cubicBezTo>
                    <a:pt x="68" y="2"/>
                    <a:pt x="67" y="0"/>
                    <a:pt x="6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7"/>
                    <a:pt x="2" y="88"/>
                    <a:pt x="4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7" y="88"/>
                    <a:pt x="19" y="87"/>
                    <a:pt x="19" y="84"/>
                  </a:cubicBezTo>
                  <a:cubicBezTo>
                    <a:pt x="19" y="82"/>
                    <a:pt x="17" y="81"/>
                    <a:pt x="15" y="8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>
              <a:normAutofit fontScale="72500"/>
            </a:bodyPr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16" name="Freeform 23"/>
            <p:cNvSpPr/>
            <p:nvPr>
              <p:custDataLst>
                <p:tags r:id="rId25"/>
              </p:custDataLst>
            </p:nvPr>
          </p:nvSpPr>
          <p:spPr bwMode="auto">
            <a:xfrm>
              <a:off x="8409671" y="4378580"/>
              <a:ext cx="92979" cy="136270"/>
            </a:xfrm>
            <a:custGeom>
              <a:gdLst>
                <a:gd name="T0" fmla="*/ 145 w 25"/>
                <a:gd name="T1" fmla="*/ 0 h 36"/>
                <a:gd name="T2" fmla="*/ 120 w 25"/>
                <a:gd name="T3" fmla="*/ 29 h 36"/>
                <a:gd name="T4" fmla="*/ 120 w 25"/>
                <a:gd name="T5" fmla="*/ 205 h 36"/>
                <a:gd name="T6" fmla="*/ 28 w 25"/>
                <a:gd name="T7" fmla="*/ 205 h 36"/>
                <a:gd name="T8" fmla="*/ 0 w 25"/>
                <a:gd name="T9" fmla="*/ 224 h 36"/>
                <a:gd name="T10" fmla="*/ 28 w 25"/>
                <a:gd name="T11" fmla="*/ 253 h 36"/>
                <a:gd name="T12" fmla="*/ 145 w 25"/>
                <a:gd name="T13" fmla="*/ 253 h 36"/>
                <a:gd name="T14" fmla="*/ 160 w 25"/>
                <a:gd name="T15" fmla="*/ 245 h 36"/>
                <a:gd name="T16" fmla="*/ 165 w 25"/>
                <a:gd name="T17" fmla="*/ 224 h 36"/>
                <a:gd name="T18" fmla="*/ 165 w 25"/>
                <a:gd name="T19" fmla="*/ 29 h 36"/>
                <a:gd name="T20" fmla="*/ 145 w 25"/>
                <a:gd name="T21" fmla="*/ 0 h 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5" h="36">
                  <a:moveTo>
                    <a:pt x="22" y="0"/>
                  </a:moveTo>
                  <a:cubicBezTo>
                    <a:pt x="20" y="0"/>
                    <a:pt x="18" y="1"/>
                    <a:pt x="18" y="4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30"/>
                    <a:pt x="0" y="32"/>
                  </a:cubicBezTo>
                  <a:cubicBezTo>
                    <a:pt x="0" y="35"/>
                    <a:pt x="2" y="36"/>
                    <a:pt x="4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3" y="36"/>
                    <a:pt x="24" y="36"/>
                    <a:pt x="24" y="35"/>
                  </a:cubicBezTo>
                  <a:cubicBezTo>
                    <a:pt x="25" y="34"/>
                    <a:pt x="25" y="33"/>
                    <a:pt x="25" y="32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4" y="0"/>
                    <a:pt x="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17" name="Freeform 24"/>
            <p:cNvSpPr>
              <a:spLocks noEditPoints="1"/>
            </p:cNvSpPr>
            <p:nvPr>
              <p:custDataLst>
                <p:tags r:id="rId26"/>
              </p:custDataLst>
            </p:nvPr>
          </p:nvSpPr>
          <p:spPr bwMode="auto">
            <a:xfrm>
              <a:off x="8340432" y="4254160"/>
              <a:ext cx="158262" cy="235016"/>
            </a:xfrm>
            <a:custGeom>
              <a:gdLst>
                <a:gd name="T0" fmla="*/ 253 w 42"/>
                <a:gd name="T1" fmla="*/ 8 h 62"/>
                <a:gd name="T2" fmla="*/ 221 w 42"/>
                <a:gd name="T3" fmla="*/ 0 h 62"/>
                <a:gd name="T4" fmla="*/ 168 w 42"/>
                <a:gd name="T5" fmla="*/ 29 h 62"/>
                <a:gd name="T6" fmla="*/ 0 w 42"/>
                <a:gd name="T7" fmla="*/ 324 h 62"/>
                <a:gd name="T8" fmla="*/ 0 w 42"/>
                <a:gd name="T9" fmla="*/ 340 h 62"/>
                <a:gd name="T10" fmla="*/ 0 w 42"/>
                <a:gd name="T11" fmla="*/ 409 h 62"/>
                <a:gd name="T12" fmla="*/ 15 w 42"/>
                <a:gd name="T13" fmla="*/ 432 h 62"/>
                <a:gd name="T14" fmla="*/ 29 w 42"/>
                <a:gd name="T15" fmla="*/ 438 h 62"/>
                <a:gd name="T16" fmla="*/ 36 w 42"/>
                <a:gd name="T17" fmla="*/ 432 h 62"/>
                <a:gd name="T18" fmla="*/ 97 w 42"/>
                <a:gd name="T19" fmla="*/ 401 h 62"/>
                <a:gd name="T20" fmla="*/ 105 w 42"/>
                <a:gd name="T21" fmla="*/ 390 h 62"/>
                <a:gd name="T22" fmla="*/ 276 w 42"/>
                <a:gd name="T23" fmla="*/ 92 h 62"/>
                <a:gd name="T24" fmla="*/ 253 w 42"/>
                <a:gd name="T25" fmla="*/ 8 h 62"/>
                <a:gd name="T26" fmla="*/ 229 w 42"/>
                <a:gd name="T27" fmla="*/ 63 h 62"/>
                <a:gd name="T28" fmla="*/ 61 w 42"/>
                <a:gd name="T29" fmla="*/ 353 h 62"/>
                <a:gd name="T30" fmla="*/ 48 w 42"/>
                <a:gd name="T31" fmla="*/ 369 h 62"/>
                <a:gd name="T32" fmla="*/ 48 w 42"/>
                <a:gd name="T33" fmla="*/ 345 h 62"/>
                <a:gd name="T34" fmla="*/ 213 w 42"/>
                <a:gd name="T35" fmla="*/ 56 h 62"/>
                <a:gd name="T36" fmla="*/ 229 w 42"/>
                <a:gd name="T37" fmla="*/ 48 h 62"/>
                <a:gd name="T38" fmla="*/ 229 w 42"/>
                <a:gd name="T39" fmla="*/ 63 h 6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2" h="62">
                  <a:moveTo>
                    <a:pt x="37" y="1"/>
                  </a:moveTo>
                  <a:cubicBezTo>
                    <a:pt x="35" y="0"/>
                    <a:pt x="34" y="0"/>
                    <a:pt x="32" y="0"/>
                  </a:cubicBezTo>
                  <a:cubicBezTo>
                    <a:pt x="29" y="0"/>
                    <a:pt x="26" y="1"/>
                    <a:pt x="24" y="4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0" y="4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1" y="60"/>
                    <a:pt x="2" y="61"/>
                  </a:cubicBezTo>
                  <a:cubicBezTo>
                    <a:pt x="2" y="61"/>
                    <a:pt x="3" y="62"/>
                    <a:pt x="4" y="62"/>
                  </a:cubicBezTo>
                  <a:cubicBezTo>
                    <a:pt x="4" y="62"/>
                    <a:pt x="5" y="61"/>
                    <a:pt x="5" y="61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5" y="56"/>
                    <a:pt x="15" y="56"/>
                    <a:pt x="15" y="5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2" y="9"/>
                    <a:pt x="41" y="3"/>
                    <a:pt x="37" y="1"/>
                  </a:cubicBezTo>
                  <a:close/>
                  <a:moveTo>
                    <a:pt x="33" y="9"/>
                  </a:moveTo>
                  <a:cubicBezTo>
                    <a:pt x="9" y="50"/>
                    <a:pt x="9" y="50"/>
                    <a:pt x="9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2" y="7"/>
                    <a:pt x="33" y="7"/>
                  </a:cubicBezTo>
                  <a:cubicBezTo>
                    <a:pt x="33" y="8"/>
                    <a:pt x="34" y="9"/>
                    <a:pt x="33" y="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>
              <a:normAutofit fontScale="62500" lnSpcReduction="20000"/>
            </a:bodyPr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18" name="Freeform 25"/>
            <p:cNvSpPr/>
            <p:nvPr>
              <p:custDataLst>
                <p:tags r:id="rId27"/>
              </p:custDataLst>
            </p:nvPr>
          </p:nvSpPr>
          <p:spPr bwMode="auto">
            <a:xfrm>
              <a:off x="8294932" y="4277859"/>
              <a:ext cx="98913" cy="29624"/>
            </a:xfrm>
            <a:custGeom>
              <a:gdLst>
                <a:gd name="T0" fmla="*/ 185 w 26"/>
                <a:gd name="T1" fmla="*/ 28 h 8"/>
                <a:gd name="T2" fmla="*/ 163 w 26"/>
                <a:gd name="T3" fmla="*/ 0 h 8"/>
                <a:gd name="T4" fmla="*/ 29 w 26"/>
                <a:gd name="T5" fmla="*/ 0 h 8"/>
                <a:gd name="T6" fmla="*/ 0 w 26"/>
                <a:gd name="T7" fmla="*/ 28 h 8"/>
                <a:gd name="T8" fmla="*/ 29 w 26"/>
                <a:gd name="T9" fmla="*/ 53 h 8"/>
                <a:gd name="T10" fmla="*/ 163 w 26"/>
                <a:gd name="T11" fmla="*/ 53 h 8"/>
                <a:gd name="T12" fmla="*/ 185 w 26"/>
                <a:gd name="T13" fmla="*/ 28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" h="8">
                  <a:moveTo>
                    <a:pt x="26" y="4"/>
                  </a:moveTo>
                  <a:cubicBezTo>
                    <a:pt x="26" y="2"/>
                    <a:pt x="25" y="0"/>
                    <a:pt x="2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8"/>
                    <a:pt x="26" y="6"/>
                    <a:pt x="26" y="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19" name="Freeform 26"/>
            <p:cNvSpPr/>
            <p:nvPr>
              <p:custDataLst>
                <p:tags r:id="rId28"/>
              </p:custDataLst>
            </p:nvPr>
          </p:nvSpPr>
          <p:spPr bwMode="auto">
            <a:xfrm>
              <a:off x="8294932" y="4333157"/>
              <a:ext cx="65283" cy="29624"/>
            </a:xfrm>
            <a:custGeom>
              <a:gdLst>
                <a:gd name="T0" fmla="*/ 31 w 17"/>
                <a:gd name="T1" fmla="*/ 0 h 8"/>
                <a:gd name="T2" fmla="*/ 0 w 17"/>
                <a:gd name="T3" fmla="*/ 28 h 8"/>
                <a:gd name="T4" fmla="*/ 31 w 17"/>
                <a:gd name="T5" fmla="*/ 53 h 8"/>
                <a:gd name="T6" fmla="*/ 95 w 17"/>
                <a:gd name="T7" fmla="*/ 53 h 8"/>
                <a:gd name="T8" fmla="*/ 124 w 17"/>
                <a:gd name="T9" fmla="*/ 28 h 8"/>
                <a:gd name="T10" fmla="*/ 95 w 17"/>
                <a:gd name="T11" fmla="*/ 0 h 8"/>
                <a:gd name="T12" fmla="*/ 31 w 17"/>
                <a:gd name="T13" fmla="*/ 0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7" y="6"/>
                    <a:pt x="17" y="4"/>
                  </a:cubicBezTo>
                  <a:cubicBezTo>
                    <a:pt x="17" y="2"/>
                    <a:pt x="15" y="0"/>
                    <a:pt x="13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01" name="Freeform 36"/>
            <p:cNvSpPr/>
            <p:nvPr>
              <p:custDataLst>
                <p:tags r:id="rId29"/>
              </p:custDataLst>
            </p:nvPr>
          </p:nvSpPr>
          <p:spPr bwMode="auto">
            <a:xfrm>
              <a:off x="8374063" y="3273425"/>
              <a:ext cx="1676400" cy="609600"/>
            </a:xfrm>
            <a:custGeom>
              <a:gdLst>
                <a:gd name="T0" fmla="*/ 0 w 847"/>
                <a:gd name="T1" fmla="*/ 2147483646 h 308"/>
                <a:gd name="T2" fmla="*/ 0 w 847"/>
                <a:gd name="T3" fmla="*/ 0 h 308"/>
                <a:gd name="T4" fmla="*/ 2147483646 w 847"/>
                <a:gd name="T5" fmla="*/ 0 h 308"/>
                <a:gd name="T6" fmla="*/ 2147483646 w 847"/>
                <a:gd name="T7" fmla="*/ 2147483646 h 30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46" h="308">
                  <a:moveTo>
                    <a:pt x="0" y="308"/>
                  </a:moveTo>
                  <a:lnTo>
                    <a:pt x="0" y="0"/>
                  </a:lnTo>
                  <a:lnTo>
                    <a:pt x="847" y="0"/>
                  </a:lnTo>
                  <a:lnTo>
                    <a:pt x="847" y="105"/>
                  </a:lnTo>
                </a:path>
              </a:pathLst>
            </a:custGeom>
            <a:noFill/>
            <a:ln w="6350" cap="flat" cmpd="sng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normAutofit/>
            </a:bodyPr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402" name="Freeform 37"/>
          <p:cNvSpPr/>
          <p:nvPr>
            <p:custDataLst>
              <p:tags r:id="rId30"/>
            </p:custDataLst>
          </p:nvPr>
        </p:nvSpPr>
        <p:spPr bwMode="auto">
          <a:xfrm>
            <a:off x="2141538" y="3273425"/>
            <a:ext cx="1844675" cy="303213"/>
          </a:xfrm>
          <a:custGeom>
            <a:gdLst>
              <a:gd name="T0" fmla="*/ 2147483646 w 932"/>
              <a:gd name="T1" fmla="*/ 2147483646 h 153"/>
              <a:gd name="T2" fmla="*/ 2147483646 w 932"/>
              <a:gd name="T3" fmla="*/ 0 h 153"/>
              <a:gd name="T4" fmla="*/ 0 w 932"/>
              <a:gd name="T5" fmla="*/ 0 h 153"/>
              <a:gd name="T6" fmla="*/ 0 w 932"/>
              <a:gd name="T7" fmla="*/ 2147483646 h 153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32" h="153">
                <a:moveTo>
                  <a:pt x="932" y="153"/>
                </a:moveTo>
                <a:lnTo>
                  <a:pt x="932" y="0"/>
                </a:lnTo>
                <a:lnTo>
                  <a:pt x="0" y="0"/>
                </a:lnTo>
                <a:lnTo>
                  <a:pt x="0" y="105"/>
                </a:lnTo>
              </a:path>
            </a:pathLst>
          </a:custGeom>
          <a:noFill/>
          <a:ln w="6350" cap="flat" cmpd="sng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rmAutofit fontScale="72500"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03" name="Freeform 38"/>
          <p:cNvSpPr/>
          <p:nvPr>
            <p:custDataLst>
              <p:tags r:id="rId31"/>
            </p:custDataLst>
          </p:nvPr>
        </p:nvSpPr>
        <p:spPr bwMode="auto">
          <a:xfrm>
            <a:off x="4248150" y="5146675"/>
            <a:ext cx="1231900" cy="555625"/>
          </a:xfrm>
          <a:custGeom>
            <a:gdLst>
              <a:gd name="T0" fmla="*/ 2147483646 w 623"/>
              <a:gd name="T1" fmla="*/ 0 h 281"/>
              <a:gd name="T2" fmla="*/ 2147483646 w 623"/>
              <a:gd name="T3" fmla="*/ 0 h 281"/>
              <a:gd name="T4" fmla="*/ 2147483646 w 623"/>
              <a:gd name="T5" fmla="*/ 2147483646 h 281"/>
              <a:gd name="T6" fmla="*/ 0 w 623"/>
              <a:gd name="T7" fmla="*/ 2147483646 h 281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23" h="281">
                <a:moveTo>
                  <a:pt x="476" y="0"/>
                </a:moveTo>
                <a:lnTo>
                  <a:pt x="623" y="0"/>
                </a:lnTo>
                <a:lnTo>
                  <a:pt x="623" y="281"/>
                </a:lnTo>
                <a:lnTo>
                  <a:pt x="0" y="281"/>
                </a:lnTo>
              </a:path>
            </a:pathLst>
          </a:custGeom>
          <a:noFill/>
          <a:ln w="6350" cap="flat" cmpd="sng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rm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>
            <p:custDataLst>
              <p:tags r:id="rId32"/>
            </p:custDataLst>
          </p:nvPr>
        </p:nvGrpSpPr>
        <p:grpSpPr>
          <a:xfrm>
            <a:off x="6157913" y="3522663"/>
            <a:ext cx="1717675" cy="2179637"/>
            <a:chOff x="6157913" y="3522663"/>
            <a:chExt cx="1717675" cy="2179637"/>
          </a:xfrm>
        </p:grpSpPr>
        <p:sp>
          <p:nvSpPr>
            <p:cNvPr id="16388" name="Freeform 6"/>
            <p:cNvSpPr/>
            <p:nvPr>
              <p:custDataLst>
                <p:tags r:id="rId33"/>
              </p:custDataLst>
            </p:nvPr>
          </p:nvSpPr>
          <p:spPr bwMode="auto">
            <a:xfrm>
              <a:off x="6472238" y="3522663"/>
              <a:ext cx="1403350" cy="1616075"/>
            </a:xfrm>
            <a:custGeom>
              <a:gdLst>
                <a:gd name="T0" fmla="*/ 0 w 709"/>
                <a:gd name="T1" fmla="*/ 2147483646 h 816"/>
                <a:gd name="T2" fmla="*/ 2147483646 w 709"/>
                <a:gd name="T3" fmla="*/ 0 h 816"/>
                <a:gd name="T4" fmla="*/ 2147483646 w 709"/>
                <a:gd name="T5" fmla="*/ 2147483646 h 816"/>
                <a:gd name="T6" fmla="*/ 2147483646 w 709"/>
                <a:gd name="T7" fmla="*/ 2147483646 h 816"/>
                <a:gd name="T8" fmla="*/ 2147483646 w 709"/>
                <a:gd name="T9" fmla="*/ 2147483646 h 816"/>
                <a:gd name="T10" fmla="*/ 0 w 709"/>
                <a:gd name="T11" fmla="*/ 2147483646 h 816"/>
                <a:gd name="T12" fmla="*/ 0 w 709"/>
                <a:gd name="T13" fmla="*/ 2147483646 h 8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09" h="816">
                  <a:moveTo>
                    <a:pt x="0" y="205"/>
                  </a:moveTo>
                  <a:lnTo>
                    <a:pt x="354" y="0"/>
                  </a:lnTo>
                  <a:lnTo>
                    <a:pt x="709" y="205"/>
                  </a:lnTo>
                  <a:lnTo>
                    <a:pt x="709" y="614"/>
                  </a:lnTo>
                  <a:lnTo>
                    <a:pt x="354" y="816"/>
                  </a:lnTo>
                  <a:lnTo>
                    <a:pt x="0" y="614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>
              <a:normAutofit/>
            </a:bodyPr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13" name="Freeform 28"/>
            <p:cNvSpPr>
              <a:spLocks noEditPoints="1"/>
            </p:cNvSpPr>
            <p:nvPr>
              <p:custDataLst>
                <p:tags r:id="rId34"/>
              </p:custDataLst>
            </p:nvPr>
          </p:nvSpPr>
          <p:spPr bwMode="auto">
            <a:xfrm>
              <a:off x="7008813" y="4167188"/>
              <a:ext cx="330200" cy="331787"/>
            </a:xfrm>
            <a:custGeom>
              <a:gdLst>
                <a:gd name="T0" fmla="*/ 593 w 87"/>
                <a:gd name="T1" fmla="*/ 237 h 88"/>
                <a:gd name="T2" fmla="*/ 537 w 87"/>
                <a:gd name="T3" fmla="*/ 193 h 88"/>
                <a:gd name="T4" fmla="*/ 561 w 87"/>
                <a:gd name="T5" fmla="*/ 124 h 88"/>
                <a:gd name="T6" fmla="*/ 468 w 87"/>
                <a:gd name="T7" fmla="*/ 55 h 88"/>
                <a:gd name="T8" fmla="*/ 394 w 87"/>
                <a:gd name="T9" fmla="*/ 69 h 88"/>
                <a:gd name="T10" fmla="*/ 353 w 87"/>
                <a:gd name="T11" fmla="*/ 0 h 88"/>
                <a:gd name="T12" fmla="*/ 240 w 87"/>
                <a:gd name="T13" fmla="*/ 21 h 88"/>
                <a:gd name="T14" fmla="*/ 200 w 87"/>
                <a:gd name="T15" fmla="*/ 76 h 88"/>
                <a:gd name="T16" fmla="*/ 129 w 87"/>
                <a:gd name="T17" fmla="*/ 55 h 88"/>
                <a:gd name="T18" fmla="*/ 56 w 87"/>
                <a:gd name="T19" fmla="*/ 153 h 88"/>
                <a:gd name="T20" fmla="*/ 63 w 87"/>
                <a:gd name="T21" fmla="*/ 221 h 88"/>
                <a:gd name="T22" fmla="*/ 0 w 87"/>
                <a:gd name="T23" fmla="*/ 260 h 88"/>
                <a:gd name="T24" fmla="*/ 0 w 87"/>
                <a:gd name="T25" fmla="*/ 346 h 88"/>
                <a:gd name="T26" fmla="*/ 63 w 87"/>
                <a:gd name="T27" fmla="*/ 389 h 88"/>
                <a:gd name="T28" fmla="*/ 56 w 87"/>
                <a:gd name="T29" fmla="*/ 460 h 88"/>
                <a:gd name="T30" fmla="*/ 129 w 87"/>
                <a:gd name="T31" fmla="*/ 550 h 88"/>
                <a:gd name="T32" fmla="*/ 200 w 87"/>
                <a:gd name="T33" fmla="*/ 529 h 88"/>
                <a:gd name="T34" fmla="*/ 240 w 87"/>
                <a:gd name="T35" fmla="*/ 590 h 88"/>
                <a:gd name="T36" fmla="*/ 305 w 87"/>
                <a:gd name="T37" fmla="*/ 613 h 88"/>
                <a:gd name="T38" fmla="*/ 376 w 87"/>
                <a:gd name="T39" fmla="*/ 590 h 88"/>
                <a:gd name="T40" fmla="*/ 417 w 87"/>
                <a:gd name="T41" fmla="*/ 529 h 88"/>
                <a:gd name="T42" fmla="*/ 486 w 87"/>
                <a:gd name="T43" fmla="*/ 550 h 88"/>
                <a:gd name="T44" fmla="*/ 561 w 87"/>
                <a:gd name="T45" fmla="*/ 460 h 88"/>
                <a:gd name="T46" fmla="*/ 545 w 87"/>
                <a:gd name="T47" fmla="*/ 389 h 88"/>
                <a:gd name="T48" fmla="*/ 616 w 87"/>
                <a:gd name="T49" fmla="*/ 346 h 88"/>
                <a:gd name="T50" fmla="*/ 616 w 87"/>
                <a:gd name="T51" fmla="*/ 260 h 88"/>
                <a:gd name="T52" fmla="*/ 516 w 87"/>
                <a:gd name="T53" fmla="*/ 342 h 88"/>
                <a:gd name="T54" fmla="*/ 486 w 87"/>
                <a:gd name="T55" fmla="*/ 397 h 88"/>
                <a:gd name="T56" fmla="*/ 501 w 87"/>
                <a:gd name="T57" fmla="*/ 466 h 88"/>
                <a:gd name="T58" fmla="*/ 432 w 87"/>
                <a:gd name="T59" fmla="*/ 481 h 88"/>
                <a:gd name="T60" fmla="*/ 369 w 87"/>
                <a:gd name="T61" fmla="*/ 496 h 88"/>
                <a:gd name="T62" fmla="*/ 332 w 87"/>
                <a:gd name="T63" fmla="*/ 557 h 88"/>
                <a:gd name="T64" fmla="*/ 269 w 87"/>
                <a:gd name="T65" fmla="*/ 514 h 88"/>
                <a:gd name="T66" fmla="*/ 213 w 87"/>
                <a:gd name="T67" fmla="*/ 481 h 88"/>
                <a:gd name="T68" fmla="*/ 140 w 87"/>
                <a:gd name="T69" fmla="*/ 500 h 88"/>
                <a:gd name="T70" fmla="*/ 129 w 87"/>
                <a:gd name="T71" fmla="*/ 422 h 88"/>
                <a:gd name="T72" fmla="*/ 115 w 87"/>
                <a:gd name="T73" fmla="*/ 361 h 88"/>
                <a:gd name="T74" fmla="*/ 48 w 87"/>
                <a:gd name="T75" fmla="*/ 328 h 88"/>
                <a:gd name="T76" fmla="*/ 48 w 87"/>
                <a:gd name="T77" fmla="*/ 277 h 88"/>
                <a:gd name="T78" fmla="*/ 115 w 87"/>
                <a:gd name="T79" fmla="*/ 252 h 88"/>
                <a:gd name="T80" fmla="*/ 129 w 87"/>
                <a:gd name="T81" fmla="*/ 189 h 88"/>
                <a:gd name="T82" fmla="*/ 140 w 87"/>
                <a:gd name="T83" fmla="*/ 113 h 88"/>
                <a:gd name="T84" fmla="*/ 213 w 87"/>
                <a:gd name="T85" fmla="*/ 132 h 88"/>
                <a:gd name="T86" fmla="*/ 269 w 87"/>
                <a:gd name="T87" fmla="*/ 99 h 88"/>
                <a:gd name="T88" fmla="*/ 332 w 87"/>
                <a:gd name="T89" fmla="*/ 55 h 88"/>
                <a:gd name="T90" fmla="*/ 369 w 87"/>
                <a:gd name="T91" fmla="*/ 113 h 88"/>
                <a:gd name="T92" fmla="*/ 432 w 87"/>
                <a:gd name="T93" fmla="*/ 132 h 88"/>
                <a:gd name="T94" fmla="*/ 501 w 87"/>
                <a:gd name="T95" fmla="*/ 145 h 88"/>
                <a:gd name="T96" fmla="*/ 486 w 87"/>
                <a:gd name="T97" fmla="*/ 208 h 88"/>
                <a:gd name="T98" fmla="*/ 516 w 87"/>
                <a:gd name="T99" fmla="*/ 265 h 88"/>
                <a:gd name="T100" fmla="*/ 568 w 87"/>
                <a:gd name="T101" fmla="*/ 305 h 8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87" h="88">
                  <a:moveTo>
                    <a:pt x="87" y="37"/>
                  </a:moveTo>
                  <a:cubicBezTo>
                    <a:pt x="87" y="36"/>
                    <a:pt x="86" y="35"/>
                    <a:pt x="84" y="3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1"/>
                    <a:pt x="77" y="29"/>
                    <a:pt x="76" y="28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0" y="20"/>
                    <a:pt x="80" y="19"/>
                    <a:pt x="79" y="18"/>
                  </a:cubicBezTo>
                  <a:cubicBezTo>
                    <a:pt x="76" y="14"/>
                    <a:pt x="73" y="11"/>
                    <a:pt x="69" y="8"/>
                  </a:cubicBezTo>
                  <a:cubicBezTo>
                    <a:pt x="68" y="8"/>
                    <a:pt x="67" y="7"/>
                    <a:pt x="66" y="8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2"/>
                    <a:pt x="52" y="1"/>
                    <a:pt x="50" y="0"/>
                  </a:cubicBezTo>
                  <a:cubicBezTo>
                    <a:pt x="45" y="0"/>
                    <a:pt x="42" y="0"/>
                    <a:pt x="37" y="0"/>
                  </a:cubicBezTo>
                  <a:cubicBezTo>
                    <a:pt x="35" y="1"/>
                    <a:pt x="34" y="2"/>
                    <a:pt x="34" y="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11"/>
                    <a:pt x="28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7"/>
                    <a:pt x="19" y="8"/>
                    <a:pt x="18" y="8"/>
                  </a:cubicBezTo>
                  <a:cubicBezTo>
                    <a:pt x="14" y="11"/>
                    <a:pt x="11" y="14"/>
                    <a:pt x="8" y="18"/>
                  </a:cubicBezTo>
                  <a:cubicBezTo>
                    <a:pt x="7" y="19"/>
                    <a:pt x="7" y="20"/>
                    <a:pt x="8" y="22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31"/>
                    <a:pt x="9" y="32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0" y="40"/>
                    <a:pt x="0" y="42"/>
                    <a:pt x="0" y="44"/>
                  </a:cubicBezTo>
                  <a:cubicBezTo>
                    <a:pt x="0" y="46"/>
                    <a:pt x="0" y="48"/>
                    <a:pt x="0" y="50"/>
                  </a:cubicBezTo>
                  <a:cubicBezTo>
                    <a:pt x="0" y="52"/>
                    <a:pt x="1" y="53"/>
                    <a:pt x="3" y="53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10" y="57"/>
                    <a:pt x="10" y="58"/>
                    <a:pt x="11" y="5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7" y="69"/>
                    <a:pt x="8" y="70"/>
                  </a:cubicBezTo>
                  <a:cubicBezTo>
                    <a:pt x="11" y="73"/>
                    <a:pt x="14" y="77"/>
                    <a:pt x="18" y="79"/>
                  </a:cubicBezTo>
                  <a:cubicBezTo>
                    <a:pt x="19" y="80"/>
                    <a:pt x="20" y="80"/>
                    <a:pt x="21" y="80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9" y="77"/>
                    <a:pt x="30" y="77"/>
                    <a:pt x="31" y="78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6"/>
                    <a:pt x="35" y="87"/>
                    <a:pt x="37" y="87"/>
                  </a:cubicBezTo>
                  <a:cubicBezTo>
                    <a:pt x="39" y="88"/>
                    <a:pt x="41" y="88"/>
                    <a:pt x="43" y="88"/>
                  </a:cubicBezTo>
                  <a:cubicBezTo>
                    <a:pt x="46" y="88"/>
                    <a:pt x="48" y="88"/>
                    <a:pt x="50" y="87"/>
                  </a:cubicBezTo>
                  <a:cubicBezTo>
                    <a:pt x="52" y="87"/>
                    <a:pt x="53" y="86"/>
                    <a:pt x="53" y="8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7" y="77"/>
                    <a:pt x="58" y="77"/>
                    <a:pt x="59" y="76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8" y="80"/>
                    <a:pt x="69" y="79"/>
                  </a:cubicBezTo>
                  <a:cubicBezTo>
                    <a:pt x="73" y="77"/>
                    <a:pt x="76" y="73"/>
                    <a:pt x="79" y="70"/>
                  </a:cubicBezTo>
                  <a:cubicBezTo>
                    <a:pt x="80" y="69"/>
                    <a:pt x="80" y="67"/>
                    <a:pt x="79" y="66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7" y="58"/>
                    <a:pt x="77" y="57"/>
                    <a:pt x="77" y="56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6" y="53"/>
                    <a:pt x="87" y="52"/>
                    <a:pt x="87" y="50"/>
                  </a:cubicBezTo>
                  <a:cubicBezTo>
                    <a:pt x="87" y="48"/>
                    <a:pt x="87" y="46"/>
                    <a:pt x="87" y="44"/>
                  </a:cubicBezTo>
                  <a:cubicBezTo>
                    <a:pt x="87" y="42"/>
                    <a:pt x="87" y="40"/>
                    <a:pt x="87" y="37"/>
                  </a:cubicBezTo>
                  <a:close/>
                  <a:moveTo>
                    <a:pt x="80" y="47"/>
                  </a:moveTo>
                  <a:cubicBezTo>
                    <a:pt x="73" y="49"/>
                    <a:pt x="73" y="49"/>
                    <a:pt x="73" y="49"/>
                  </a:cubicBezTo>
                  <a:cubicBezTo>
                    <a:pt x="72" y="50"/>
                    <a:pt x="71" y="51"/>
                    <a:pt x="71" y="52"/>
                  </a:cubicBezTo>
                  <a:cubicBezTo>
                    <a:pt x="70" y="54"/>
                    <a:pt x="70" y="56"/>
                    <a:pt x="69" y="57"/>
                  </a:cubicBezTo>
                  <a:cubicBezTo>
                    <a:pt x="68" y="58"/>
                    <a:pt x="68" y="60"/>
                    <a:pt x="68" y="61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9"/>
                    <a:pt x="68" y="70"/>
                    <a:pt x="67" y="72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59" y="68"/>
                    <a:pt x="58" y="68"/>
                    <a:pt x="57" y="69"/>
                  </a:cubicBezTo>
                  <a:cubicBezTo>
                    <a:pt x="55" y="70"/>
                    <a:pt x="54" y="71"/>
                    <a:pt x="52" y="71"/>
                  </a:cubicBezTo>
                  <a:cubicBezTo>
                    <a:pt x="50" y="71"/>
                    <a:pt x="50" y="72"/>
                    <a:pt x="49" y="74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4" y="80"/>
                    <a:pt x="43" y="80"/>
                    <a:pt x="40" y="80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2"/>
                    <a:pt x="37" y="71"/>
                    <a:pt x="35" y="71"/>
                  </a:cubicBezTo>
                  <a:cubicBezTo>
                    <a:pt x="33" y="71"/>
                    <a:pt x="32" y="70"/>
                    <a:pt x="30" y="69"/>
                  </a:cubicBezTo>
                  <a:cubicBezTo>
                    <a:pt x="29" y="68"/>
                    <a:pt x="28" y="68"/>
                    <a:pt x="26" y="69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9" y="70"/>
                    <a:pt x="17" y="69"/>
                    <a:pt x="16" y="67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0"/>
                    <a:pt x="19" y="58"/>
                    <a:pt x="18" y="57"/>
                  </a:cubicBezTo>
                  <a:cubicBezTo>
                    <a:pt x="17" y="56"/>
                    <a:pt x="17" y="54"/>
                    <a:pt x="16" y="52"/>
                  </a:cubicBezTo>
                  <a:cubicBezTo>
                    <a:pt x="16" y="51"/>
                    <a:pt x="15" y="50"/>
                    <a:pt x="14" y="49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43"/>
                    <a:pt x="7" y="42"/>
                    <a:pt x="7" y="4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6" y="37"/>
                    <a:pt x="16" y="36"/>
                  </a:cubicBezTo>
                  <a:cubicBezTo>
                    <a:pt x="17" y="34"/>
                    <a:pt x="17" y="32"/>
                    <a:pt x="18" y="30"/>
                  </a:cubicBezTo>
                  <a:cubicBezTo>
                    <a:pt x="19" y="29"/>
                    <a:pt x="19" y="28"/>
                    <a:pt x="18" y="2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19"/>
                    <a:pt x="19" y="17"/>
                    <a:pt x="20" y="16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19"/>
                    <a:pt x="29" y="19"/>
                    <a:pt x="30" y="19"/>
                  </a:cubicBezTo>
                  <a:cubicBezTo>
                    <a:pt x="32" y="18"/>
                    <a:pt x="33" y="17"/>
                    <a:pt x="35" y="16"/>
                  </a:cubicBezTo>
                  <a:cubicBezTo>
                    <a:pt x="37" y="16"/>
                    <a:pt x="37" y="15"/>
                    <a:pt x="38" y="14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2" y="7"/>
                    <a:pt x="44" y="7"/>
                    <a:pt x="47" y="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0" y="15"/>
                    <a:pt x="50" y="16"/>
                    <a:pt x="52" y="16"/>
                  </a:cubicBezTo>
                  <a:cubicBezTo>
                    <a:pt x="54" y="17"/>
                    <a:pt x="55" y="18"/>
                    <a:pt x="57" y="19"/>
                  </a:cubicBezTo>
                  <a:cubicBezTo>
                    <a:pt x="58" y="19"/>
                    <a:pt x="59" y="19"/>
                    <a:pt x="61" y="19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7"/>
                    <a:pt x="70" y="19"/>
                    <a:pt x="71" y="21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9"/>
                    <a:pt x="69" y="30"/>
                  </a:cubicBezTo>
                  <a:cubicBezTo>
                    <a:pt x="70" y="32"/>
                    <a:pt x="70" y="34"/>
                    <a:pt x="71" y="36"/>
                  </a:cubicBezTo>
                  <a:cubicBezTo>
                    <a:pt x="71" y="37"/>
                    <a:pt x="72" y="38"/>
                    <a:pt x="73" y="38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42"/>
                    <a:pt x="80" y="43"/>
                    <a:pt x="80" y="44"/>
                  </a:cubicBezTo>
                  <a:cubicBezTo>
                    <a:pt x="80" y="45"/>
                    <a:pt x="80" y="46"/>
                    <a:pt x="80" y="4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>
              <a:normAutofit fontScale="72500"/>
            </a:bodyPr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14" name="Freeform 29"/>
            <p:cNvSpPr>
              <a:spLocks noEditPoints="1"/>
            </p:cNvSpPr>
            <p:nvPr>
              <p:custDataLst>
                <p:tags r:id="rId35"/>
              </p:custDataLst>
            </p:nvPr>
          </p:nvSpPr>
          <p:spPr bwMode="auto">
            <a:xfrm>
              <a:off x="7107675" y="4261984"/>
              <a:ext cx="132475" cy="132320"/>
            </a:xfrm>
            <a:custGeom>
              <a:gdLst>
                <a:gd name="T0" fmla="*/ 121 w 35"/>
                <a:gd name="T1" fmla="*/ 0 h 35"/>
                <a:gd name="T2" fmla="*/ 0 w 35"/>
                <a:gd name="T3" fmla="*/ 124 h 35"/>
                <a:gd name="T4" fmla="*/ 121 w 35"/>
                <a:gd name="T5" fmla="*/ 245 h 35"/>
                <a:gd name="T6" fmla="*/ 245 w 35"/>
                <a:gd name="T7" fmla="*/ 124 h 35"/>
                <a:gd name="T8" fmla="*/ 121 w 35"/>
                <a:gd name="T9" fmla="*/ 0 h 35"/>
                <a:gd name="T10" fmla="*/ 121 w 35"/>
                <a:gd name="T11" fmla="*/ 197 h 35"/>
                <a:gd name="T12" fmla="*/ 56 w 35"/>
                <a:gd name="T13" fmla="*/ 124 h 35"/>
                <a:gd name="T14" fmla="*/ 121 w 35"/>
                <a:gd name="T15" fmla="*/ 56 h 35"/>
                <a:gd name="T16" fmla="*/ 191 w 35"/>
                <a:gd name="T17" fmla="*/ 124 h 35"/>
                <a:gd name="T18" fmla="*/ 121 w 35"/>
                <a:gd name="T19" fmla="*/ 197 h 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5"/>
                    <a:pt x="17" y="35"/>
                  </a:cubicBezTo>
                  <a:cubicBezTo>
                    <a:pt x="27" y="35"/>
                    <a:pt x="35" y="2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lose/>
                  <a:moveTo>
                    <a:pt x="17" y="28"/>
                  </a:moveTo>
                  <a:cubicBezTo>
                    <a:pt x="12" y="28"/>
                    <a:pt x="8" y="23"/>
                    <a:pt x="8" y="18"/>
                  </a:cubicBezTo>
                  <a:cubicBezTo>
                    <a:pt x="8" y="12"/>
                    <a:pt x="12" y="8"/>
                    <a:pt x="17" y="8"/>
                  </a:cubicBezTo>
                  <a:cubicBezTo>
                    <a:pt x="23" y="8"/>
                    <a:pt x="27" y="12"/>
                    <a:pt x="27" y="18"/>
                  </a:cubicBezTo>
                  <a:cubicBezTo>
                    <a:pt x="27" y="23"/>
                    <a:pt x="23" y="28"/>
                    <a:pt x="17" y="2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04" name="Freeform 39"/>
            <p:cNvSpPr/>
            <p:nvPr>
              <p:custDataLst>
                <p:tags r:id="rId36"/>
              </p:custDataLst>
            </p:nvPr>
          </p:nvSpPr>
          <p:spPr bwMode="auto">
            <a:xfrm>
              <a:off x="6157913" y="4738688"/>
              <a:ext cx="1443037" cy="963612"/>
            </a:xfrm>
            <a:custGeom>
              <a:gdLst>
                <a:gd name="T0" fmla="*/ 2147483646 w 729"/>
                <a:gd name="T1" fmla="*/ 0 h 487"/>
                <a:gd name="T2" fmla="*/ 0 w 729"/>
                <a:gd name="T3" fmla="*/ 0 h 487"/>
                <a:gd name="T4" fmla="*/ 0 w 729"/>
                <a:gd name="T5" fmla="*/ 2147483646 h 487"/>
                <a:gd name="T6" fmla="*/ 2147483646 w 729"/>
                <a:gd name="T7" fmla="*/ 2147483646 h 48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29" h="487">
                  <a:moveTo>
                    <a:pt x="159" y="0"/>
                  </a:moveTo>
                  <a:lnTo>
                    <a:pt x="0" y="0"/>
                  </a:lnTo>
                  <a:lnTo>
                    <a:pt x="0" y="487"/>
                  </a:lnTo>
                  <a:lnTo>
                    <a:pt x="729" y="487"/>
                  </a:lnTo>
                </a:path>
              </a:pathLst>
            </a:custGeom>
            <a:noFill/>
            <a:ln w="6350" cap="flat" cmpd="sng">
              <a:solidFill>
                <a:schemeClr val="accent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normAutofit/>
            </a:bodyPr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37"/>
            </p:custDataLst>
          </p:nvPr>
        </p:nvSpPr>
        <p:spPr>
          <a:xfrm>
            <a:off x="754063" y="368300"/>
            <a:ext cx="10228262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normAutofit lnSpcReduction="10000"/>
          </a:bodyPr>
          <a:lstStyle>
            <a:lvl1pPr>
              <a:lnSpc>
                <a:spcPct val="90000"/>
              </a:lnSpc>
              <a:defRPr sz="3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lnSpc>
                <a:spcPct val="90000"/>
              </a:lnSpc>
              <a:defRPr sz="32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lnSpc>
                <a:spcPct val="90000"/>
              </a:lnSpc>
              <a:defRPr sz="32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lnSpc>
                <a:spcPct val="90000"/>
              </a:lnSpc>
              <a:defRPr sz="32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lnSpc>
                <a:spcPct val="90000"/>
              </a:lnSpc>
              <a:defRPr sz="32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latin typeface="Tempus Sans ITC" panose="04020404030d07020202" pitchFamily="82" charset="0"/>
              </a:defRPr>
            </a:lvl6pPr>
            <a:lvl7pPr marL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latin typeface="Tempus Sans ITC" panose="04020404030d07020202" pitchFamily="82" charset="0"/>
              </a:defRPr>
            </a:lvl7pPr>
            <a:lvl8pPr marL="13716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latin typeface="Tempus Sans ITC" panose="04020404030d07020202" pitchFamily="82" charset="0"/>
              </a:defRPr>
            </a:lvl8pPr>
            <a:lvl9pPr marL="1828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latin typeface="Tempus Sans ITC" panose="04020404030d07020202" pitchFamily="82" charset="0"/>
              </a:defRPr>
            </a:lvl9pPr>
          </a:lstStyle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层次结构</a:t>
            </a:r>
          </a:p>
        </p:txBody>
      </p:sp>
      <p:sp>
        <p:nvSpPr>
          <p:cNvPr id="3" name="文本框 2"/>
          <p:cNvSpPr txBox="1"/>
          <p:nvPr>
            <p:custDataLst>
              <p:tags r:id="rId38"/>
            </p:custDataLst>
          </p:nvPr>
        </p:nvSpPr>
        <p:spPr>
          <a:xfrm>
            <a:off x="774700" y="2052638"/>
            <a:ext cx="3473450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800">
                <a:latin typeface="+mn-lt"/>
                <a:ea typeface="+mn-ea"/>
              </a:defRPr>
            </a:lvl1pPr>
          </a:lstStyle>
          <a:p>
            <a:r>
              <a:rPr lang="en-US" altLang="zh-CN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本文共分为五个部分：</a:t>
            </a:r>
          </a:p>
        </p:txBody>
      </p:sp>
      <p:sp>
        <p:nvSpPr>
          <p:cNvPr id="4" name="文本框 3"/>
          <p:cNvSpPr txBox="1"/>
          <p:nvPr>
            <p:custDataLst>
              <p:tags r:id="rId39"/>
            </p:custDataLst>
          </p:nvPr>
        </p:nvSpPr>
        <p:spPr>
          <a:xfrm>
            <a:off x="7510463" y="2052638"/>
            <a:ext cx="3471862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800">
                <a:latin typeface="+mn-lt"/>
                <a:ea typeface="+mn-ea"/>
              </a:defRPr>
            </a:lvl1pPr>
          </a:lstStyle>
          <a:p>
            <a:r>
              <a:rPr lang="en-US" altLang="zh-CN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：用鱼叉、绳子，老人手受伤，大马林鱼被吃掉约40磅。</a:t>
            </a:r>
          </a:p>
        </p:txBody>
      </p:sp>
      <p:sp>
        <p:nvSpPr>
          <p:cNvPr id="5" name="文本框 4"/>
          <p:cNvSpPr txBox="1"/>
          <p:nvPr>
            <p:custDataLst>
              <p:tags r:id="rId40"/>
            </p:custDataLst>
          </p:nvPr>
        </p:nvSpPr>
        <p:spPr>
          <a:xfrm>
            <a:off x="319088" y="3600450"/>
            <a:ext cx="3076575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800">
                <a:latin typeface="+mn-lt"/>
                <a:ea typeface="+mn-ea"/>
              </a:defRPr>
            </a:lvl1pPr>
          </a:lstStyle>
          <a:p>
            <a:r>
              <a:rPr lang="en-US" altLang="zh-CN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：用刀子、桨，老人受伤严重，鱼被吃掉四分之一。</a:t>
            </a:r>
          </a:p>
        </p:txBody>
      </p:sp>
      <p:sp>
        <p:nvSpPr>
          <p:cNvPr id="6" name="文本框 5"/>
          <p:cNvSpPr txBox="1"/>
          <p:nvPr>
            <p:custDataLst>
              <p:tags r:id="rId41"/>
            </p:custDataLst>
          </p:nvPr>
        </p:nvSpPr>
        <p:spPr>
          <a:xfrm>
            <a:off x="8997950" y="3632200"/>
            <a:ext cx="2913063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800">
                <a:latin typeface="+mn-lt"/>
                <a:ea typeface="+mn-ea"/>
              </a:defRPr>
            </a:lvl1pPr>
          </a:lstStyle>
          <a:p>
            <a:r>
              <a:rPr lang="en-US" altLang="zh-CN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：刀子折断，桨也断了，老人手淌血，大马林鱼的半个身子被咬烂。</a:t>
            </a:r>
          </a:p>
        </p:txBody>
      </p:sp>
      <p:sp>
        <p:nvSpPr>
          <p:cNvPr id="7" name="文本框 6"/>
          <p:cNvSpPr txBox="1"/>
          <p:nvPr>
            <p:custDataLst>
              <p:tags r:id="rId42"/>
            </p:custDataLst>
          </p:nvPr>
        </p:nvSpPr>
        <p:spPr>
          <a:xfrm>
            <a:off x="603250" y="5351463"/>
            <a:ext cx="3473450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800">
                <a:latin typeface="+mn-lt"/>
                <a:ea typeface="+mn-ea"/>
              </a:defRPr>
            </a:lvl1pPr>
          </a:lstStyle>
          <a:p>
            <a:r>
              <a:rPr lang="en-US" altLang="zh-CN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：用短棍搏斗，老人浑身疼得厉害。</a:t>
            </a:r>
          </a:p>
        </p:txBody>
      </p:sp>
      <p:sp>
        <p:nvSpPr>
          <p:cNvPr id="8" name="文本框 7"/>
          <p:cNvSpPr txBox="1"/>
          <p:nvPr>
            <p:custDataLst>
              <p:tags r:id="rId43"/>
            </p:custDataLst>
          </p:nvPr>
        </p:nvSpPr>
        <p:spPr>
          <a:xfrm>
            <a:off x="7715250" y="5351463"/>
            <a:ext cx="3471863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800">
                <a:latin typeface="+mn-lt"/>
                <a:ea typeface="+mn-ea"/>
              </a:defRPr>
            </a:lvl1pPr>
          </a:lstStyle>
          <a:p>
            <a:r>
              <a:rPr lang="en-US" altLang="zh-CN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：短棍丢了，舵把折了，老人极疲乏，大马林鱼仅剩残骸。</a:t>
            </a:r>
          </a:p>
        </p:txBody>
      </p:sp>
    </p:spTree>
    <p:custDataLst>
      <p:tags r:id="rId44"/>
    </p:custDataLst>
  </p:cSld>
  <p:clrMapOvr>
    <a:masterClrMapping/>
  </p:clrMapOvr>
  <p:transition spd="slow"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901"/>
          <p:cNvSpPr txBox="1"/>
          <p:nvPr>
            <p:custDataLst>
              <p:tags r:id="rId2"/>
            </p:custDataLst>
          </p:nvPr>
        </p:nvSpPr>
        <p:spPr>
          <a:xfrm>
            <a:off x="609562" y="609544"/>
            <a:ext cx="109728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0000"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4780" b="1" i="0" spc="32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5" name="Object 902"/>
          <p:cNvSpPr txBox="1"/>
          <p:nvPr>
            <p:custDataLst>
              <p:tags r:id="rId3"/>
            </p:custDataLst>
          </p:nvPr>
        </p:nvSpPr>
        <p:spPr>
          <a:xfrm>
            <a:off x="609562" y="1387418"/>
            <a:ext cx="10972876" cy="445114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rm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全文分析</a:t>
            </a: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1780353" y="2790712"/>
            <a:ext cx="2701832" cy="2967541"/>
          </a:xfrm>
          <a:prstGeom prst="rect">
            <a:avLst/>
          </a:prstGeom>
          <a:solidFill>
            <a:schemeClr val="lt1">
              <a:lumMod val="95000"/>
              <a:alpha val="50000"/>
            </a:schemeClr>
          </a:solidFill>
          <a:ln>
            <a:solidFill>
              <a:schemeClr val="lt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892897" y="3010271"/>
            <a:ext cx="2477210" cy="2652886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spc="15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小说节选部分共有老人与鲨鱼的几个回合的较量？对象都是什么？</a:t>
            </a:r>
          </a:p>
        </p:txBody>
      </p:sp>
      <p:sp>
        <p:nvSpPr>
          <p:cNvPr id="19" name="圆角矩形 18"/>
          <p:cNvSpPr/>
          <p:nvPr>
            <p:custDataLst>
              <p:tags r:id="rId6"/>
            </p:custDataLst>
          </p:nvPr>
        </p:nvSpPr>
        <p:spPr>
          <a:xfrm>
            <a:off x="2303844" y="2601919"/>
            <a:ext cx="1654849" cy="38411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50000" lnSpcReduction="20000"/>
          </a:bodyPr>
          <a:lstStyle/>
          <a:p>
            <a:pPr algn="ctr"/>
            <a:r>
              <a:rPr lang="en-US" altLang="zh-CN" sz="20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21" name="L 形 20"/>
          <p:cNvSpPr/>
          <p:nvPr>
            <p:custDataLst>
              <p:tags r:id="rId7"/>
            </p:custDataLst>
          </p:nvPr>
        </p:nvSpPr>
        <p:spPr>
          <a:xfrm rot="5400000">
            <a:off x="1757045" y="2767404"/>
            <a:ext cx="175740" cy="175740"/>
          </a:xfrm>
          <a:prstGeom prst="corner">
            <a:avLst>
              <a:gd name="adj1" fmla="val 28116"/>
              <a:gd name="adj2" fmla="val 2732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L 形 21"/>
          <p:cNvSpPr/>
          <p:nvPr>
            <p:custDataLst>
              <p:tags r:id="rId8"/>
            </p:custDataLst>
          </p:nvPr>
        </p:nvSpPr>
        <p:spPr>
          <a:xfrm rot="16200000" flipH="1">
            <a:off x="4330219" y="2767404"/>
            <a:ext cx="175740" cy="175740"/>
          </a:xfrm>
          <a:prstGeom prst="corner">
            <a:avLst>
              <a:gd name="adj1" fmla="val 28116"/>
              <a:gd name="adj2" fmla="val 2732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L 形 23"/>
          <p:cNvSpPr/>
          <p:nvPr>
            <p:custDataLst>
              <p:tags r:id="rId9"/>
            </p:custDataLst>
          </p:nvPr>
        </p:nvSpPr>
        <p:spPr>
          <a:xfrm rot="16200000" flipV="1">
            <a:off x="1757045" y="5608151"/>
            <a:ext cx="175740" cy="175740"/>
          </a:xfrm>
          <a:prstGeom prst="corner">
            <a:avLst>
              <a:gd name="adj1" fmla="val 28116"/>
              <a:gd name="adj2" fmla="val 2732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L 形 24"/>
          <p:cNvSpPr/>
          <p:nvPr>
            <p:custDataLst>
              <p:tags r:id="rId10"/>
            </p:custDataLst>
          </p:nvPr>
        </p:nvSpPr>
        <p:spPr>
          <a:xfrm rot="5400000" flipH="1" flipV="1">
            <a:off x="4330219" y="5608151"/>
            <a:ext cx="175740" cy="175740"/>
          </a:xfrm>
          <a:prstGeom prst="corner">
            <a:avLst>
              <a:gd name="adj1" fmla="val 28116"/>
              <a:gd name="adj2" fmla="val 2732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>
            <p:custDataLst>
              <p:tags r:id="rId11"/>
            </p:custDataLst>
          </p:nvPr>
        </p:nvSpPr>
        <p:spPr>
          <a:xfrm>
            <a:off x="4819681" y="2790712"/>
            <a:ext cx="2701832" cy="2967541"/>
          </a:xfrm>
          <a:prstGeom prst="rect">
            <a:avLst/>
          </a:prstGeom>
          <a:solidFill>
            <a:schemeClr val="lt1">
              <a:lumMod val="95000"/>
              <a:alpha val="50000"/>
            </a:schemeClr>
          </a:solidFill>
          <a:ln>
            <a:solidFill>
              <a:schemeClr val="lt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12"/>
            </p:custDataLst>
          </p:nvPr>
        </p:nvSpPr>
        <p:spPr>
          <a:xfrm>
            <a:off x="4932226" y="3010271"/>
            <a:ext cx="2477210" cy="2652886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spc="15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老人共进行了五次艰苦卓绝的搏斗，思考：①老人是在什么样的身体状况下搏斗的？②老人不顾一切地搏斗的目的是什么？有没有达到他的目的？③在这一过程中，老人有没有后悔动摇过？</a:t>
            </a:r>
          </a:p>
        </p:txBody>
      </p:sp>
      <p:sp>
        <p:nvSpPr>
          <p:cNvPr id="30" name="圆角矩形 29"/>
          <p:cNvSpPr/>
          <p:nvPr>
            <p:custDataLst>
              <p:tags r:id="rId13"/>
            </p:custDataLst>
          </p:nvPr>
        </p:nvSpPr>
        <p:spPr>
          <a:xfrm>
            <a:off x="5343173" y="2601919"/>
            <a:ext cx="1654849" cy="38411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50000" lnSpcReduction="20000"/>
          </a:bodyPr>
          <a:lstStyle/>
          <a:p>
            <a:pPr algn="ctr"/>
            <a:r>
              <a:rPr lang="en-US" altLang="zh-CN" sz="20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32" name="L 形 31"/>
          <p:cNvSpPr/>
          <p:nvPr>
            <p:custDataLst>
              <p:tags r:id="rId14"/>
            </p:custDataLst>
          </p:nvPr>
        </p:nvSpPr>
        <p:spPr>
          <a:xfrm rot="5400000">
            <a:off x="4796373" y="2767404"/>
            <a:ext cx="175740" cy="175740"/>
          </a:xfrm>
          <a:prstGeom prst="corner">
            <a:avLst>
              <a:gd name="adj1" fmla="val 28116"/>
              <a:gd name="adj2" fmla="val 2732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L 形 32"/>
          <p:cNvSpPr/>
          <p:nvPr>
            <p:custDataLst>
              <p:tags r:id="rId15"/>
            </p:custDataLst>
          </p:nvPr>
        </p:nvSpPr>
        <p:spPr>
          <a:xfrm rot="16200000" flipH="1">
            <a:off x="7369547" y="2767404"/>
            <a:ext cx="175740" cy="175740"/>
          </a:xfrm>
          <a:prstGeom prst="corner">
            <a:avLst>
              <a:gd name="adj1" fmla="val 28116"/>
              <a:gd name="adj2" fmla="val 2732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L 形 34"/>
          <p:cNvSpPr/>
          <p:nvPr>
            <p:custDataLst>
              <p:tags r:id="rId16"/>
            </p:custDataLst>
          </p:nvPr>
        </p:nvSpPr>
        <p:spPr>
          <a:xfrm rot="16200000" flipV="1">
            <a:off x="4796373" y="5608151"/>
            <a:ext cx="175740" cy="175740"/>
          </a:xfrm>
          <a:prstGeom prst="corner">
            <a:avLst>
              <a:gd name="adj1" fmla="val 28116"/>
              <a:gd name="adj2" fmla="val 2732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L 形 35"/>
          <p:cNvSpPr/>
          <p:nvPr>
            <p:custDataLst>
              <p:tags r:id="rId17"/>
            </p:custDataLst>
          </p:nvPr>
        </p:nvSpPr>
        <p:spPr>
          <a:xfrm rot="5400000" flipH="1" flipV="1">
            <a:off x="7369547" y="5608151"/>
            <a:ext cx="175740" cy="175740"/>
          </a:xfrm>
          <a:prstGeom prst="corner">
            <a:avLst>
              <a:gd name="adj1" fmla="val 28116"/>
              <a:gd name="adj2" fmla="val 2732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>
            <p:custDataLst>
              <p:tags r:id="rId18"/>
            </p:custDataLst>
          </p:nvPr>
        </p:nvSpPr>
        <p:spPr>
          <a:xfrm>
            <a:off x="7709816" y="2790712"/>
            <a:ext cx="2701832" cy="2967541"/>
          </a:xfrm>
          <a:prstGeom prst="rect">
            <a:avLst/>
          </a:prstGeom>
          <a:solidFill>
            <a:schemeClr val="lt1">
              <a:lumMod val="95000"/>
              <a:alpha val="50000"/>
            </a:schemeClr>
          </a:solidFill>
          <a:ln>
            <a:solidFill>
              <a:schemeClr val="lt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19"/>
            </p:custDataLst>
          </p:nvPr>
        </p:nvSpPr>
        <p:spPr>
          <a:xfrm>
            <a:off x="7822361" y="3010271"/>
            <a:ext cx="2477210" cy="2652886"/>
          </a:xfrm>
          <a:prstGeom prst="rect">
            <a:avLst/>
          </a:prstGeom>
          <a:noFill/>
        </p:spPr>
        <p:txBody>
          <a:bodyPr wrap="square" rtlCol="0" anchor="t" anchorCtr="0">
            <a:normAutofit lnSpcReduction="20000"/>
          </a:bodyPr>
          <a:lstStyle/>
          <a:p>
            <a:pPr>
              <a:lnSpc>
                <a:spcPct val="130000"/>
              </a:lnSpc>
            </a:pPr>
            <a:r>
              <a:rPr lang="zh-CN" altLang="en-US" sz="1200" spc="15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次：在和大马林鱼搏斗三天两夜后，手受伤了；第二次：手上的伤加重；第三次：吃点马林鱼肉，攒些力气，手淌血；第四次：觉得自己已经死了，手痛，连说话的力气都没有；第五次：身体又痛又发僵，伤口和身上一切用力过度的部位都因寒冷而痛得厉害。②目的：捕到鱼，并顺利返回。他充满自信，却没有达到目的。③有，但他战胜了自己。</a:t>
            </a:r>
          </a:p>
        </p:txBody>
      </p:sp>
      <p:sp>
        <p:nvSpPr>
          <p:cNvPr id="37" name="圆角矩形 29"/>
          <p:cNvSpPr/>
          <p:nvPr>
            <p:custDataLst>
              <p:tags r:id="rId20"/>
            </p:custDataLst>
          </p:nvPr>
        </p:nvSpPr>
        <p:spPr>
          <a:xfrm>
            <a:off x="8233308" y="2601919"/>
            <a:ext cx="1654849" cy="38411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50000" lnSpcReduction="20000"/>
          </a:bodyPr>
          <a:lstStyle/>
          <a:p>
            <a:pPr algn="ctr"/>
            <a:r>
              <a:rPr lang="en-US" altLang="zh-CN" sz="20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39" name="L 形 38"/>
          <p:cNvSpPr/>
          <p:nvPr>
            <p:custDataLst>
              <p:tags r:id="rId21"/>
            </p:custDataLst>
          </p:nvPr>
        </p:nvSpPr>
        <p:spPr>
          <a:xfrm rot="5400000">
            <a:off x="7686508" y="2767404"/>
            <a:ext cx="175740" cy="175740"/>
          </a:xfrm>
          <a:prstGeom prst="corner">
            <a:avLst>
              <a:gd name="adj1" fmla="val 28116"/>
              <a:gd name="adj2" fmla="val 2732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L 形 39"/>
          <p:cNvSpPr/>
          <p:nvPr>
            <p:custDataLst>
              <p:tags r:id="rId22"/>
            </p:custDataLst>
          </p:nvPr>
        </p:nvSpPr>
        <p:spPr>
          <a:xfrm rot="16200000" flipH="1">
            <a:off x="10259682" y="2767404"/>
            <a:ext cx="175740" cy="175740"/>
          </a:xfrm>
          <a:prstGeom prst="corner">
            <a:avLst>
              <a:gd name="adj1" fmla="val 28116"/>
              <a:gd name="adj2" fmla="val 2732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L 形 41"/>
          <p:cNvSpPr/>
          <p:nvPr>
            <p:custDataLst>
              <p:tags r:id="rId23"/>
            </p:custDataLst>
          </p:nvPr>
        </p:nvSpPr>
        <p:spPr>
          <a:xfrm rot="16200000" flipV="1">
            <a:off x="7686508" y="5608151"/>
            <a:ext cx="175740" cy="175740"/>
          </a:xfrm>
          <a:prstGeom prst="corner">
            <a:avLst>
              <a:gd name="adj1" fmla="val 28116"/>
              <a:gd name="adj2" fmla="val 2732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L 形 42"/>
          <p:cNvSpPr/>
          <p:nvPr>
            <p:custDataLst>
              <p:tags r:id="rId24"/>
            </p:custDataLst>
          </p:nvPr>
        </p:nvSpPr>
        <p:spPr>
          <a:xfrm rot="5400000" flipH="1" flipV="1">
            <a:off x="10259682" y="5608151"/>
            <a:ext cx="175740" cy="175740"/>
          </a:xfrm>
          <a:prstGeom prst="corner">
            <a:avLst>
              <a:gd name="adj1" fmla="val 28116"/>
              <a:gd name="adj2" fmla="val 2732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5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267200" cy="6858000"/>
          </a:xfrm>
          <a:prstGeom prst="rect">
            <a:avLst/>
          </a:prstGeom>
          <a:solidFill>
            <a:schemeClr val="lt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8" name="直接连接符 7"/>
          <p:cNvCxnSpPr/>
          <p:nvPr>
            <p:custDataLst>
              <p:tags r:id="rId3"/>
            </p:custDataLst>
          </p:nvPr>
        </p:nvCxnSpPr>
        <p:spPr>
          <a:xfrm>
            <a:off x="448310" y="1019175"/>
            <a:ext cx="908685" cy="0"/>
          </a:xfrm>
          <a:prstGeom prst="line">
            <a:avLst/>
          </a:prstGeom>
          <a:ln w="25400" cap="rnd">
            <a:solidFill>
              <a:schemeClr val="l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4"/>
            </p:custDataLst>
          </p:nvPr>
        </p:nvCxnSpPr>
        <p:spPr>
          <a:xfrm>
            <a:off x="457200" y="6096049"/>
            <a:ext cx="291465" cy="0"/>
          </a:xfrm>
          <a:prstGeom prst="line">
            <a:avLst/>
          </a:prstGeom>
          <a:ln w="25400" cap="rnd">
            <a:solidFill>
              <a:schemeClr val="l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5"/>
            </p:custDataLst>
          </p:nvPr>
        </p:nvCxnSpPr>
        <p:spPr>
          <a:xfrm>
            <a:off x="11278235" y="609600"/>
            <a:ext cx="230505" cy="0"/>
          </a:xfrm>
          <a:prstGeom prst="line">
            <a:avLst/>
          </a:prstGeom>
          <a:ln w="19050" cap="rnd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6"/>
            </p:custDataLst>
          </p:nvPr>
        </p:nvCxnSpPr>
        <p:spPr>
          <a:xfrm>
            <a:off x="11278235" y="670560"/>
            <a:ext cx="141605" cy="0"/>
          </a:xfrm>
          <a:prstGeom prst="line">
            <a:avLst/>
          </a:prstGeom>
          <a:ln w="19050" cap="rnd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bject 901"/>
          <p:cNvSpPr txBox="1"/>
          <p:nvPr>
            <p:custDataLst>
              <p:tags r:id="rId7"/>
            </p:custDataLst>
          </p:nvPr>
        </p:nvSpPr>
        <p:spPr>
          <a:xfrm>
            <a:off x="448314" y="1219210"/>
            <a:ext cx="3352825" cy="789305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0000"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4780" b="1" i="0" spc="32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全文分析</a:t>
            </a:r>
          </a:p>
        </p:txBody>
      </p:sp>
      <p:sp>
        <p:nvSpPr>
          <p:cNvPr id="5" name="Object 902"/>
          <p:cNvSpPr txBox="1"/>
          <p:nvPr>
            <p:custDataLst>
              <p:tags r:id="rId8"/>
            </p:custDataLst>
          </p:nvPr>
        </p:nvSpPr>
        <p:spPr>
          <a:xfrm>
            <a:off x="448314" y="2033915"/>
            <a:ext cx="3352825" cy="1166508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rmAutofit lnSpcReduction="10000"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小说节选部分共有老人与鲨鱼的几个回合的较量？对象都是什么？</a:t>
            </a:r>
          </a:p>
        </p:txBody>
      </p:sp>
      <p:sp>
        <p:nvSpPr>
          <p:cNvPr id="3" name="Rectangle"/>
          <p:cNvSpPr/>
          <p:nvPr>
            <p:custDataLst>
              <p:tags r:id="rId9"/>
            </p:custDataLst>
          </p:nvPr>
        </p:nvSpPr>
        <p:spPr>
          <a:xfrm>
            <a:off x="6397625" y="2334895"/>
            <a:ext cx="1918970" cy="2513330"/>
          </a:xfrm>
          <a:prstGeom prst="roundRect">
            <a:avLst>
              <a:gd name="adj" fmla="val 538"/>
            </a:avLst>
          </a:prstGeom>
          <a:gradFill>
            <a:gsLst>
              <a:gs pos="2000">
                <a:srgbClr val="8590CA"/>
              </a:gs>
              <a:gs pos="100000">
                <a:srgbClr val="4C5CAF">
                  <a:lumMod val="75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845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"/>
          <p:cNvSpPr/>
          <p:nvPr>
            <p:custDataLst>
              <p:tags r:id="rId10"/>
            </p:custDataLst>
          </p:nvPr>
        </p:nvSpPr>
        <p:spPr>
          <a:xfrm>
            <a:off x="8067675" y="2009775"/>
            <a:ext cx="1918970" cy="2513330"/>
          </a:xfrm>
          <a:prstGeom prst="roundRect">
            <a:avLst>
              <a:gd name="adj" fmla="val 538"/>
            </a:avLst>
          </a:prstGeom>
          <a:gradFill>
            <a:gsLst>
              <a:gs pos="2000">
                <a:srgbClr val="8EAADC"/>
              </a:gs>
              <a:gs pos="100000">
                <a:srgbClr val="4976C7">
                  <a:lumMod val="75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845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3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215505" y="2746375"/>
            <a:ext cx="282575" cy="226060"/>
          </a:xfrm>
          <a:custGeom>
            <a:gdLst>
              <a:gd name="T0" fmla="*/ 219334 w 497"/>
              <a:gd name="T1" fmla="*/ 31841 h 400"/>
              <a:gd name="T2" fmla="*/ 219334 w 497"/>
              <a:gd name="T3" fmla="*/ 31841 h 400"/>
              <a:gd name="T4" fmla="*/ 167541 w 497"/>
              <a:gd name="T5" fmla="*/ 0 h 400"/>
              <a:gd name="T6" fmla="*/ 159434 w 497"/>
              <a:gd name="T7" fmla="*/ 0 h 400"/>
              <a:gd name="T8" fmla="*/ 111694 w 497"/>
              <a:gd name="T9" fmla="*/ 31841 h 400"/>
              <a:gd name="T10" fmla="*/ 63954 w 497"/>
              <a:gd name="T11" fmla="*/ 0 h 400"/>
              <a:gd name="T12" fmla="*/ 55397 w 497"/>
              <a:gd name="T13" fmla="*/ 0 h 400"/>
              <a:gd name="T14" fmla="*/ 3603 w 497"/>
              <a:gd name="T15" fmla="*/ 31841 h 400"/>
              <a:gd name="T16" fmla="*/ 0 w 497"/>
              <a:gd name="T17" fmla="*/ 39914 h 400"/>
              <a:gd name="T18" fmla="*/ 0 w 497"/>
              <a:gd name="T19" fmla="*/ 171316 h 400"/>
              <a:gd name="T20" fmla="*/ 3603 w 497"/>
              <a:gd name="T21" fmla="*/ 174903 h 400"/>
              <a:gd name="T22" fmla="*/ 11710 w 497"/>
              <a:gd name="T23" fmla="*/ 174903 h 400"/>
              <a:gd name="T24" fmla="*/ 59450 w 497"/>
              <a:gd name="T25" fmla="*/ 147098 h 400"/>
              <a:gd name="T26" fmla="*/ 107640 w 497"/>
              <a:gd name="T27" fmla="*/ 174903 h 400"/>
              <a:gd name="T28" fmla="*/ 115747 w 497"/>
              <a:gd name="T29" fmla="*/ 174903 h 400"/>
              <a:gd name="T30" fmla="*/ 163487 w 497"/>
              <a:gd name="T31" fmla="*/ 147098 h 400"/>
              <a:gd name="T32" fmla="*/ 211678 w 497"/>
              <a:gd name="T33" fmla="*/ 174903 h 400"/>
              <a:gd name="T34" fmla="*/ 215281 w 497"/>
              <a:gd name="T35" fmla="*/ 178940 h 400"/>
              <a:gd name="T36" fmla="*/ 219334 w 497"/>
              <a:gd name="T37" fmla="*/ 174903 h 400"/>
              <a:gd name="T38" fmla="*/ 223388 w 497"/>
              <a:gd name="T39" fmla="*/ 171316 h 400"/>
              <a:gd name="T40" fmla="*/ 223388 w 497"/>
              <a:gd name="T41" fmla="*/ 39914 h 400"/>
              <a:gd name="T42" fmla="*/ 219334 w 497"/>
              <a:gd name="T43" fmla="*/ 31841 h 400"/>
              <a:gd name="T44" fmla="*/ 51794 w 497"/>
              <a:gd name="T45" fmla="*/ 131402 h 400"/>
              <a:gd name="T46" fmla="*/ 51794 w 497"/>
              <a:gd name="T47" fmla="*/ 131402 h 400"/>
              <a:gd name="T48" fmla="*/ 15763 w 497"/>
              <a:gd name="T49" fmla="*/ 155171 h 400"/>
              <a:gd name="T50" fmla="*/ 15763 w 497"/>
              <a:gd name="T51" fmla="*/ 43950 h 400"/>
              <a:gd name="T52" fmla="*/ 51794 w 497"/>
              <a:gd name="T53" fmla="*/ 19733 h 400"/>
              <a:gd name="T54" fmla="*/ 51794 w 497"/>
              <a:gd name="T55" fmla="*/ 131402 h 400"/>
              <a:gd name="T56" fmla="*/ 103587 w 497"/>
              <a:gd name="T57" fmla="*/ 155171 h 400"/>
              <a:gd name="T58" fmla="*/ 103587 w 497"/>
              <a:gd name="T59" fmla="*/ 155171 h 400"/>
              <a:gd name="T60" fmla="*/ 67557 w 497"/>
              <a:gd name="T61" fmla="*/ 131402 h 400"/>
              <a:gd name="T62" fmla="*/ 67557 w 497"/>
              <a:gd name="T63" fmla="*/ 19733 h 400"/>
              <a:gd name="T64" fmla="*/ 103587 w 497"/>
              <a:gd name="T65" fmla="*/ 43950 h 400"/>
              <a:gd name="T66" fmla="*/ 103587 w 497"/>
              <a:gd name="T67" fmla="*/ 155171 h 400"/>
              <a:gd name="T68" fmla="*/ 155381 w 497"/>
              <a:gd name="T69" fmla="*/ 131402 h 400"/>
              <a:gd name="T70" fmla="*/ 155381 w 497"/>
              <a:gd name="T71" fmla="*/ 131402 h 400"/>
              <a:gd name="T72" fmla="*/ 119801 w 497"/>
              <a:gd name="T73" fmla="*/ 155171 h 400"/>
              <a:gd name="T74" fmla="*/ 119801 w 497"/>
              <a:gd name="T75" fmla="*/ 43950 h 400"/>
              <a:gd name="T76" fmla="*/ 155381 w 497"/>
              <a:gd name="T77" fmla="*/ 19733 h 400"/>
              <a:gd name="T78" fmla="*/ 155381 w 497"/>
              <a:gd name="T79" fmla="*/ 131402 h 400"/>
              <a:gd name="T80" fmla="*/ 207624 w 497"/>
              <a:gd name="T81" fmla="*/ 155171 h 400"/>
              <a:gd name="T82" fmla="*/ 207624 w 497"/>
              <a:gd name="T83" fmla="*/ 155171 h 400"/>
              <a:gd name="T84" fmla="*/ 171144 w 497"/>
              <a:gd name="T85" fmla="*/ 131402 h 400"/>
              <a:gd name="T86" fmla="*/ 171144 w 497"/>
              <a:gd name="T87" fmla="*/ 19733 h 400"/>
              <a:gd name="T88" fmla="*/ 207624 w 497"/>
              <a:gd name="T89" fmla="*/ 43950 h 400"/>
              <a:gd name="T90" fmla="*/ 207624 w 497"/>
              <a:gd name="T91" fmla="*/ 155171 h 40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497" h="400">
                <a:moveTo>
                  <a:pt x="487" y="71"/>
                </a:moveTo>
                <a:lnTo>
                  <a:pt x="487" y="71"/>
                </a:lnTo>
                <a:cubicBezTo>
                  <a:pt x="372" y="0"/>
                  <a:pt x="372" y="0"/>
                  <a:pt x="372" y="0"/>
                </a:cubicBezTo>
                <a:cubicBezTo>
                  <a:pt x="363" y="0"/>
                  <a:pt x="363" y="0"/>
                  <a:pt x="354" y="0"/>
                </a:cubicBezTo>
                <a:cubicBezTo>
                  <a:pt x="248" y="71"/>
                  <a:pt x="248" y="71"/>
                  <a:pt x="248" y="71"/>
                </a:cubicBezTo>
                <a:cubicBezTo>
                  <a:pt x="142" y="0"/>
                  <a:pt x="142" y="0"/>
                  <a:pt x="142" y="0"/>
                </a:cubicBezTo>
                <a:cubicBezTo>
                  <a:pt x="132" y="0"/>
                  <a:pt x="132" y="0"/>
                  <a:pt x="123" y="0"/>
                </a:cubicBezTo>
                <a:cubicBezTo>
                  <a:pt x="8" y="71"/>
                  <a:pt x="8" y="71"/>
                  <a:pt x="8" y="71"/>
                </a:cubicBezTo>
                <a:cubicBezTo>
                  <a:pt x="0" y="80"/>
                  <a:pt x="0" y="80"/>
                  <a:pt x="0" y="89"/>
                </a:cubicBezTo>
                <a:cubicBezTo>
                  <a:pt x="0" y="382"/>
                  <a:pt x="0" y="382"/>
                  <a:pt x="0" y="382"/>
                </a:cubicBezTo>
                <a:cubicBezTo>
                  <a:pt x="0" y="382"/>
                  <a:pt x="0" y="390"/>
                  <a:pt x="8" y="390"/>
                </a:cubicBezTo>
                <a:cubicBezTo>
                  <a:pt x="8" y="399"/>
                  <a:pt x="17" y="399"/>
                  <a:pt x="26" y="390"/>
                </a:cubicBezTo>
                <a:cubicBezTo>
                  <a:pt x="132" y="328"/>
                  <a:pt x="132" y="328"/>
                  <a:pt x="132" y="328"/>
                </a:cubicBezTo>
                <a:cubicBezTo>
                  <a:pt x="239" y="390"/>
                  <a:pt x="239" y="390"/>
                  <a:pt x="239" y="390"/>
                </a:cubicBezTo>
                <a:cubicBezTo>
                  <a:pt x="248" y="399"/>
                  <a:pt x="248" y="399"/>
                  <a:pt x="257" y="390"/>
                </a:cubicBezTo>
                <a:cubicBezTo>
                  <a:pt x="363" y="328"/>
                  <a:pt x="363" y="328"/>
                  <a:pt x="363" y="328"/>
                </a:cubicBezTo>
                <a:cubicBezTo>
                  <a:pt x="470" y="390"/>
                  <a:pt x="470" y="390"/>
                  <a:pt x="470" y="390"/>
                </a:cubicBezTo>
                <a:cubicBezTo>
                  <a:pt x="470" y="399"/>
                  <a:pt x="478" y="399"/>
                  <a:pt x="478" y="399"/>
                </a:cubicBezTo>
                <a:cubicBezTo>
                  <a:pt x="478" y="399"/>
                  <a:pt x="487" y="399"/>
                  <a:pt x="487" y="390"/>
                </a:cubicBezTo>
                <a:cubicBezTo>
                  <a:pt x="496" y="390"/>
                  <a:pt x="496" y="382"/>
                  <a:pt x="496" y="382"/>
                </a:cubicBezTo>
                <a:cubicBezTo>
                  <a:pt x="496" y="89"/>
                  <a:pt x="496" y="89"/>
                  <a:pt x="496" y="89"/>
                </a:cubicBezTo>
                <a:cubicBezTo>
                  <a:pt x="496" y="80"/>
                  <a:pt x="496" y="80"/>
                  <a:pt x="487" y="71"/>
                </a:cubicBezTo>
                <a:close/>
                <a:moveTo>
                  <a:pt x="115" y="293"/>
                </a:moveTo>
                <a:lnTo>
                  <a:pt x="115" y="293"/>
                </a:lnTo>
                <a:cubicBezTo>
                  <a:pt x="35" y="346"/>
                  <a:pt x="35" y="346"/>
                  <a:pt x="35" y="346"/>
                </a:cubicBezTo>
                <a:cubicBezTo>
                  <a:pt x="35" y="98"/>
                  <a:pt x="35" y="98"/>
                  <a:pt x="35" y="98"/>
                </a:cubicBezTo>
                <a:cubicBezTo>
                  <a:pt x="115" y="44"/>
                  <a:pt x="115" y="44"/>
                  <a:pt x="115" y="44"/>
                </a:cubicBezTo>
                <a:lnTo>
                  <a:pt x="115" y="293"/>
                </a:lnTo>
                <a:close/>
                <a:moveTo>
                  <a:pt x="230" y="346"/>
                </a:moveTo>
                <a:lnTo>
                  <a:pt x="230" y="346"/>
                </a:lnTo>
                <a:cubicBezTo>
                  <a:pt x="150" y="293"/>
                  <a:pt x="150" y="293"/>
                  <a:pt x="150" y="293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230" y="98"/>
                  <a:pt x="230" y="98"/>
                  <a:pt x="230" y="98"/>
                </a:cubicBezTo>
                <a:lnTo>
                  <a:pt x="230" y="346"/>
                </a:lnTo>
                <a:close/>
                <a:moveTo>
                  <a:pt x="345" y="293"/>
                </a:moveTo>
                <a:lnTo>
                  <a:pt x="345" y="293"/>
                </a:lnTo>
                <a:cubicBezTo>
                  <a:pt x="266" y="346"/>
                  <a:pt x="266" y="346"/>
                  <a:pt x="266" y="346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345" y="44"/>
                  <a:pt x="345" y="44"/>
                  <a:pt x="345" y="44"/>
                </a:cubicBezTo>
                <a:lnTo>
                  <a:pt x="345" y="293"/>
                </a:lnTo>
                <a:close/>
                <a:moveTo>
                  <a:pt x="461" y="346"/>
                </a:moveTo>
                <a:lnTo>
                  <a:pt x="461" y="346"/>
                </a:lnTo>
                <a:cubicBezTo>
                  <a:pt x="380" y="293"/>
                  <a:pt x="380" y="293"/>
                  <a:pt x="380" y="293"/>
                </a:cubicBezTo>
                <a:cubicBezTo>
                  <a:pt x="380" y="44"/>
                  <a:pt x="380" y="44"/>
                  <a:pt x="380" y="44"/>
                </a:cubicBezTo>
                <a:cubicBezTo>
                  <a:pt x="461" y="98"/>
                  <a:pt x="461" y="98"/>
                  <a:pt x="461" y="98"/>
                </a:cubicBezTo>
                <a:lnTo>
                  <a:pt x="461" y="34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/>
        </p:spPr>
        <p:txBody>
          <a:bodyPr wrap="none" lIns="16098" tIns="8049" rIns="16098" bIns="8049" anchor="ctr"/>
          <a:lstStyle/>
          <a:p>
            <a:endParaRPr lang="en-US" sz="845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39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900795" y="2350135"/>
            <a:ext cx="252095" cy="252095"/>
          </a:xfrm>
          <a:custGeom>
            <a:gdLst>
              <a:gd name="T0" fmla="*/ 179752 w 444"/>
              <a:gd name="T1" fmla="*/ 23877 h 444"/>
              <a:gd name="T2" fmla="*/ 179752 w 444"/>
              <a:gd name="T3" fmla="*/ 23877 h 444"/>
              <a:gd name="T4" fmla="*/ 167589 w 444"/>
              <a:gd name="T5" fmla="*/ 23877 h 444"/>
              <a:gd name="T6" fmla="*/ 167589 w 444"/>
              <a:gd name="T7" fmla="*/ 44150 h 444"/>
              <a:gd name="T8" fmla="*/ 131998 w 444"/>
              <a:gd name="T9" fmla="*/ 44150 h 444"/>
              <a:gd name="T10" fmla="*/ 131998 w 444"/>
              <a:gd name="T11" fmla="*/ 23877 h 444"/>
              <a:gd name="T12" fmla="*/ 68027 w 444"/>
              <a:gd name="T13" fmla="*/ 23877 h 444"/>
              <a:gd name="T14" fmla="*/ 68027 w 444"/>
              <a:gd name="T15" fmla="*/ 44150 h 444"/>
              <a:gd name="T16" fmla="*/ 31986 w 444"/>
              <a:gd name="T17" fmla="*/ 44150 h 444"/>
              <a:gd name="T18" fmla="*/ 31986 w 444"/>
              <a:gd name="T19" fmla="*/ 23877 h 444"/>
              <a:gd name="T20" fmla="*/ 20273 w 444"/>
              <a:gd name="T21" fmla="*/ 23877 h 444"/>
              <a:gd name="T22" fmla="*/ 0 w 444"/>
              <a:gd name="T23" fmla="*/ 44150 h 444"/>
              <a:gd name="T24" fmla="*/ 0 w 444"/>
              <a:gd name="T25" fmla="*/ 179752 h 444"/>
              <a:gd name="T26" fmla="*/ 20273 w 444"/>
              <a:gd name="T27" fmla="*/ 199574 h 444"/>
              <a:gd name="T28" fmla="*/ 179752 w 444"/>
              <a:gd name="T29" fmla="*/ 199574 h 444"/>
              <a:gd name="T30" fmla="*/ 199574 w 444"/>
              <a:gd name="T31" fmla="*/ 179752 h 444"/>
              <a:gd name="T32" fmla="*/ 199574 w 444"/>
              <a:gd name="T33" fmla="*/ 44150 h 444"/>
              <a:gd name="T34" fmla="*/ 179752 w 444"/>
              <a:gd name="T35" fmla="*/ 23877 h 444"/>
              <a:gd name="T36" fmla="*/ 179752 w 444"/>
              <a:gd name="T37" fmla="*/ 179752 h 444"/>
              <a:gd name="T38" fmla="*/ 179752 w 444"/>
              <a:gd name="T39" fmla="*/ 179752 h 444"/>
              <a:gd name="T40" fmla="*/ 20273 w 444"/>
              <a:gd name="T41" fmla="*/ 179752 h 444"/>
              <a:gd name="T42" fmla="*/ 20273 w 444"/>
              <a:gd name="T43" fmla="*/ 88299 h 444"/>
              <a:gd name="T44" fmla="*/ 179752 w 444"/>
              <a:gd name="T45" fmla="*/ 88299 h 444"/>
              <a:gd name="T46" fmla="*/ 179752 w 444"/>
              <a:gd name="T47" fmla="*/ 179752 h 444"/>
              <a:gd name="T48" fmla="*/ 55863 w 444"/>
              <a:gd name="T49" fmla="*/ 0 h 444"/>
              <a:gd name="T50" fmla="*/ 55863 w 444"/>
              <a:gd name="T51" fmla="*/ 0 h 444"/>
              <a:gd name="T52" fmla="*/ 40095 w 444"/>
              <a:gd name="T53" fmla="*/ 0 h 444"/>
              <a:gd name="T54" fmla="*/ 40095 w 444"/>
              <a:gd name="T55" fmla="*/ 40095 h 444"/>
              <a:gd name="T56" fmla="*/ 55863 w 444"/>
              <a:gd name="T57" fmla="*/ 40095 h 444"/>
              <a:gd name="T58" fmla="*/ 55863 w 444"/>
              <a:gd name="T59" fmla="*/ 0 h 444"/>
              <a:gd name="T60" fmla="*/ 159479 w 444"/>
              <a:gd name="T61" fmla="*/ 0 h 444"/>
              <a:gd name="T62" fmla="*/ 159479 w 444"/>
              <a:gd name="T63" fmla="*/ 0 h 444"/>
              <a:gd name="T64" fmla="*/ 143712 w 444"/>
              <a:gd name="T65" fmla="*/ 0 h 444"/>
              <a:gd name="T66" fmla="*/ 143712 w 444"/>
              <a:gd name="T67" fmla="*/ 40095 h 444"/>
              <a:gd name="T68" fmla="*/ 159479 w 444"/>
              <a:gd name="T69" fmla="*/ 40095 h 444"/>
              <a:gd name="T70" fmla="*/ 159479 w 444"/>
              <a:gd name="T71" fmla="*/ 0 h 44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43" h="443">
                <a:moveTo>
                  <a:pt x="399" y="53"/>
                </a:moveTo>
                <a:lnTo>
                  <a:pt x="399" y="53"/>
                </a:lnTo>
                <a:cubicBezTo>
                  <a:pt x="372" y="53"/>
                  <a:pt x="372" y="53"/>
                  <a:pt x="372" y="53"/>
                </a:cubicBezTo>
                <a:cubicBezTo>
                  <a:pt x="372" y="98"/>
                  <a:pt x="372" y="98"/>
                  <a:pt x="372" y="98"/>
                </a:cubicBezTo>
                <a:cubicBezTo>
                  <a:pt x="293" y="98"/>
                  <a:pt x="293" y="98"/>
                  <a:pt x="293" y="98"/>
                </a:cubicBezTo>
                <a:cubicBezTo>
                  <a:pt x="293" y="53"/>
                  <a:pt x="293" y="53"/>
                  <a:pt x="293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98"/>
                  <a:pt x="151" y="98"/>
                  <a:pt x="151" y="98"/>
                </a:cubicBezTo>
                <a:cubicBezTo>
                  <a:pt x="71" y="98"/>
                  <a:pt x="71" y="98"/>
                  <a:pt x="71" y="98"/>
                </a:cubicBezTo>
                <a:cubicBezTo>
                  <a:pt x="71" y="53"/>
                  <a:pt x="71" y="53"/>
                  <a:pt x="71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18" y="53"/>
                  <a:pt x="0" y="71"/>
                  <a:pt x="0" y="98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18" y="443"/>
                  <a:pt x="45" y="443"/>
                </a:cubicBezTo>
                <a:cubicBezTo>
                  <a:pt x="399" y="443"/>
                  <a:pt x="399" y="443"/>
                  <a:pt x="399" y="443"/>
                </a:cubicBezTo>
                <a:cubicBezTo>
                  <a:pt x="425" y="443"/>
                  <a:pt x="443" y="425"/>
                  <a:pt x="443" y="399"/>
                </a:cubicBezTo>
                <a:cubicBezTo>
                  <a:pt x="443" y="98"/>
                  <a:pt x="443" y="98"/>
                  <a:pt x="443" y="98"/>
                </a:cubicBezTo>
                <a:cubicBezTo>
                  <a:pt x="443" y="71"/>
                  <a:pt x="425" y="53"/>
                  <a:pt x="399" y="53"/>
                </a:cubicBezTo>
                <a:close/>
                <a:moveTo>
                  <a:pt x="399" y="399"/>
                </a:moveTo>
                <a:lnTo>
                  <a:pt x="399" y="399"/>
                </a:lnTo>
                <a:cubicBezTo>
                  <a:pt x="45" y="399"/>
                  <a:pt x="45" y="399"/>
                  <a:pt x="45" y="399"/>
                </a:cubicBezTo>
                <a:cubicBezTo>
                  <a:pt x="45" y="196"/>
                  <a:pt x="45" y="196"/>
                  <a:pt x="45" y="196"/>
                </a:cubicBezTo>
                <a:cubicBezTo>
                  <a:pt x="399" y="196"/>
                  <a:pt x="399" y="196"/>
                  <a:pt x="399" y="196"/>
                </a:cubicBezTo>
                <a:lnTo>
                  <a:pt x="399" y="399"/>
                </a:lnTo>
                <a:close/>
                <a:moveTo>
                  <a:pt x="124" y="0"/>
                </a:moveTo>
                <a:lnTo>
                  <a:pt x="124" y="0"/>
                </a:lnTo>
                <a:cubicBezTo>
                  <a:pt x="89" y="0"/>
                  <a:pt x="89" y="0"/>
                  <a:pt x="89" y="0"/>
                </a:cubicBezTo>
                <a:cubicBezTo>
                  <a:pt x="89" y="89"/>
                  <a:pt x="89" y="89"/>
                  <a:pt x="89" y="89"/>
                </a:cubicBezTo>
                <a:cubicBezTo>
                  <a:pt x="124" y="89"/>
                  <a:pt x="124" y="89"/>
                  <a:pt x="124" y="89"/>
                </a:cubicBezTo>
                <a:lnTo>
                  <a:pt x="124" y="0"/>
                </a:lnTo>
                <a:close/>
                <a:moveTo>
                  <a:pt x="354" y="0"/>
                </a:moveTo>
                <a:lnTo>
                  <a:pt x="354" y="0"/>
                </a:lnTo>
                <a:cubicBezTo>
                  <a:pt x="319" y="0"/>
                  <a:pt x="319" y="0"/>
                  <a:pt x="319" y="0"/>
                </a:cubicBezTo>
                <a:cubicBezTo>
                  <a:pt x="319" y="89"/>
                  <a:pt x="319" y="89"/>
                  <a:pt x="319" y="89"/>
                </a:cubicBezTo>
                <a:cubicBezTo>
                  <a:pt x="354" y="89"/>
                  <a:pt x="354" y="89"/>
                  <a:pt x="354" y="89"/>
                </a:cubicBezTo>
                <a:lnTo>
                  <a:pt x="35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/>
        </p:spPr>
        <p:txBody>
          <a:bodyPr wrap="none" lIns="16098" tIns="8049" rIns="16098" bIns="8049" anchor="ctr"/>
          <a:lstStyle/>
          <a:p>
            <a:endParaRPr lang="en-US" sz="845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13"/>
            </p:custDataLst>
          </p:nvPr>
        </p:nvSpPr>
        <p:spPr>
          <a:xfrm>
            <a:off x="6497320" y="3115310"/>
            <a:ext cx="1570355" cy="159131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明确：</a:t>
            </a:r>
          </a:p>
        </p:txBody>
      </p:sp>
      <p:sp>
        <p:nvSpPr>
          <p:cNvPr id="7" name="文本框 6"/>
          <p:cNvSpPr txBox="1"/>
          <p:nvPr>
            <p:custDataLst>
              <p:tags r:id="rId14"/>
            </p:custDataLst>
          </p:nvPr>
        </p:nvSpPr>
        <p:spPr>
          <a:xfrm>
            <a:off x="8168005" y="2767330"/>
            <a:ext cx="1570355" cy="1591310"/>
          </a:xfrm>
          <a:prstGeom prst="rect">
            <a:avLst/>
          </a:prstGeom>
          <a:noFill/>
        </p:spPr>
        <p:txBody>
          <a:bodyPr wrap="square" anchor="t">
            <a:normAutofit lnSpcReduction="2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五个回合，分别是与鲭鲨鱼斗、与星鲨鱼斗、与犁头鲨鱼斗、与星鲨鱼斗、与群鲨鱼斗。</a:t>
            </a:r>
          </a:p>
        </p:txBody>
      </p:sp>
    </p:spTree>
    <p:custDataLst>
      <p:tags r:id="rId15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 3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1293955" y="1323220"/>
            <a:ext cx="815283" cy="639829"/>
          </a:xfrm>
          <a:custGeom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3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10800000">
            <a:off x="10038961" y="4860578"/>
            <a:ext cx="859084" cy="674203"/>
          </a:xfrm>
          <a:custGeom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1535430" y="2402205"/>
            <a:ext cx="9144076" cy="20535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>
              <a:lnSpc>
                <a:spcPct val="130000"/>
              </a:lnSpc>
              <a:spcAft>
                <a:spcPts val="800"/>
              </a:spcAft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全文分析</a:t>
            </a:r>
          </a:p>
          <a:p>
            <a:pPr algn="l">
              <a:lnSpc>
                <a:spcPct val="130000"/>
              </a:lnSpc>
              <a:spcAft>
                <a:spcPts val="800"/>
              </a:spcAft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老人共进行了五次艰苦卓绝的搏斗，思考：①老人是在什么样的身体状况下搏斗的？②老人不顾一切地搏斗的目的是什么？有没有达到他的目的？③在这一过程中，老人有没有后悔动摇过？</a:t>
            </a:r>
          </a:p>
          <a:p>
            <a:pPr algn="l">
              <a:lnSpc>
                <a:spcPct val="130000"/>
              </a:lnSpc>
              <a:spcAft>
                <a:spcPts val="800"/>
              </a:spcAft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明确：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Title 6"/>
          <p:cNvSpPr txBox="1"/>
          <p:nvPr>
            <p:custDataLst>
              <p:tags r:id="rId2"/>
            </p:custDataLst>
          </p:nvPr>
        </p:nvSpPr>
        <p:spPr>
          <a:xfrm>
            <a:off x="609562" y="1042657"/>
            <a:ext cx="10972876" cy="47726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次：在和大马林鱼搏斗三天两夜后，手受伤了；第二次：手上的伤加重；第三次：吃点马林鱼肉，攒些力气，手淌血；第四次：觉得自己已经死了，手痛，连说话的力气都没有；第五次：身体又痛又发僵，伤口和身上一切用力过度的部位都因寒冷而痛得厉害。②目的：捕到鱼，并顺利返回。他充满自信，却没有达到目的。③有，但他战胜了自己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老人为什么说：“可是一个人并不是生来要给打败的”，“你尽可把他消灭掉，可就是打不败他”？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明确：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这句话是桑地亚哥的内心独白，也是小说的核心精神，它生动地揭示了桑地亚哥的内心世界和人生追求，也是作者海明威的思想观与价值观的反映。这句话意味着，人生的使命是奋斗，是与命运做不懈的抗争。人生下来虽然面临种种自然与社会的挑战，也许这些挑战强大到足以把人的肉体消灭，但一个人只要保持旺盛的斗志和在任何艰难险阻面前不屈服的精神，人就永远是胜利者。小说中的老渔夫桑地亚哥虽然最终没能保住大马林鱼，但在与鲨鱼搏斗的过程中，他表现出无与伦比的力量和勇气，不失人的尊严，是精神上的胜利者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901"/>
          <p:cNvSpPr txBox="1"/>
          <p:nvPr>
            <p:custDataLst>
              <p:tags r:id="rId2"/>
            </p:custDataLst>
          </p:nvPr>
        </p:nvSpPr>
        <p:spPr>
          <a:xfrm>
            <a:off x="609562" y="609544"/>
            <a:ext cx="109728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0000"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4780" b="1" i="0" spc="32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5" name="Object 902"/>
          <p:cNvSpPr txBox="1"/>
          <p:nvPr>
            <p:custDataLst>
              <p:tags r:id="rId3"/>
            </p:custDataLst>
          </p:nvPr>
        </p:nvSpPr>
        <p:spPr>
          <a:xfrm>
            <a:off x="609562" y="1387418"/>
            <a:ext cx="10972876" cy="445114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rm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写作特点</a:t>
            </a:r>
          </a:p>
        </p:txBody>
      </p:sp>
      <p:sp>
        <p:nvSpPr>
          <p:cNvPr id="7" name="TextBox 21"/>
          <p:cNvSpPr txBox="1"/>
          <p:nvPr>
            <p:custDataLst>
              <p:tags r:id="rId4"/>
            </p:custDataLst>
          </p:nvPr>
        </p:nvSpPr>
        <p:spPr>
          <a:xfrm>
            <a:off x="2962910" y="4111943"/>
            <a:ext cx="2721610" cy="1233170"/>
          </a:xfrm>
          <a:prstGeom prst="rect">
            <a:avLst/>
          </a:prstGeom>
          <a:noFill/>
        </p:spPr>
        <p:txBody>
          <a:bodyPr wrap="square" rtlCol="0" anchor="t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spc="15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独特的结构安排。</a:t>
            </a:r>
          </a:p>
        </p:txBody>
      </p:sp>
      <p:sp>
        <p:nvSpPr>
          <p:cNvPr id="9" name="序号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<p:cNvSpPr txBox="1"/>
          <p:nvPr>
            <p:custDataLst>
              <p:tags r:id="rId5"/>
            </p:custDataLst>
          </p:nvPr>
        </p:nvSpPr>
        <p:spPr>
          <a:xfrm>
            <a:off x="3451860" y="3040698"/>
            <a:ext cx="1743710" cy="1063625"/>
          </a:xfrm>
          <a:prstGeom prst="rect">
            <a:avLst/>
          </a:prstGeom>
          <a:noFill/>
        </p:spPr>
        <p:txBody>
          <a:bodyPr wrap="square" rtlCol="0" anchor="ctr">
            <a:normAutofit fontScale="70000"/>
          </a:bodyPr>
          <a:lstStyle/>
          <a:p>
            <a:pPr algn="ctr"/>
            <a:r>
              <a:rPr lang="en-US" sz="80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 Black"/>
              </a:rPr>
              <a:t>01</a:t>
            </a:r>
          </a:p>
        </p:txBody>
      </p:sp>
      <p:sp>
        <p:nvSpPr>
          <p:cNvPr id="14" name="TextBox 21"/>
          <p:cNvSpPr txBox="1"/>
          <p:nvPr>
            <p:custDataLst>
              <p:tags r:id="rId6"/>
            </p:custDataLst>
          </p:nvPr>
        </p:nvSpPr>
        <p:spPr>
          <a:xfrm>
            <a:off x="6507480" y="4111943"/>
            <a:ext cx="2721610" cy="1233170"/>
          </a:xfrm>
          <a:prstGeom prst="rect">
            <a:avLst/>
          </a:prstGeom>
          <a:noFill/>
        </p:spPr>
        <p:txBody>
          <a:bodyPr wrap="square" rtlCol="0" anchor="t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spc="15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本文的哲理和象征意味。</a:t>
            </a:r>
          </a:p>
        </p:txBody>
      </p:sp>
      <p:sp>
        <p:nvSpPr>
          <p:cNvPr id="15" name="序号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<p:cNvSpPr txBox="1"/>
          <p:nvPr>
            <p:custDataLst>
              <p:tags r:id="rId7"/>
            </p:custDataLst>
          </p:nvPr>
        </p:nvSpPr>
        <p:spPr>
          <a:xfrm>
            <a:off x="6996430" y="3040698"/>
            <a:ext cx="1743710" cy="1063625"/>
          </a:xfrm>
          <a:prstGeom prst="rect">
            <a:avLst/>
          </a:prstGeom>
          <a:noFill/>
        </p:spPr>
        <p:txBody>
          <a:bodyPr wrap="square" rtlCol="0" anchor="ctr">
            <a:normAutofit fontScale="70000"/>
          </a:bodyPr>
          <a:lstStyle/>
          <a:p>
            <a:pPr algn="ctr"/>
            <a:r>
              <a:rPr lang="en-US" sz="8000" b="1" spc="30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 Black"/>
              </a:rPr>
              <a:t>02</a:t>
            </a: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357" y="1691381"/>
            <a:ext cx="45339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写作特点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357" y="2545352"/>
            <a:ext cx="4533900" cy="26212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独特的结构安排。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这部作品情节十分紧凑，语言质朴，平铺直叙，使读者于简单的情节发展中体会人类的奋斗意志与对生命的尊重。它以直观、浅白的故事，向读者实实在在地展示了何为生命的壮美。</a:t>
            </a:r>
          </a:p>
        </p:txBody>
      </p:sp>
      <p:sp>
        <p:nvSpPr>
          <p:cNvPr id="6" name="Title 6"/>
          <p:cNvSpPr txBox="1"/>
          <p:nvPr>
            <p:custDataLst>
              <p:tags r:id="rId6"/>
            </p:custDataLst>
          </p:nvPr>
        </p:nvSpPr>
        <p:spPr>
          <a:xfrm>
            <a:off x="6057904" y="609581"/>
            <a:ext cx="5219738" cy="56388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本文的哲理和象征意味。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小说中的大海和鲨鱼象征着与人相对的自然，所以，老人与鲨鱼的搏斗是一场人与自然的惊心动魄的搏斗。而老人每取得一点胜利，都会为此付出惨重的代价，最后遭到无可挽救的失败。但是，从另一种意义上来说，他又是一个胜利者。因为，他不屈服于命运，无论在怎样艰苦卓绝的环境里，他都凭着自己的勇气、毅力和智慧进行奋勇的抗争。虽然大马林鱼没有保住，但他却捍卫了人的灵魂的尊严，显示了一个人的能耐可以达到什么程度。他是一个胜利的失败者，一个失败的英雄。</a:t>
            </a:r>
          </a:p>
        </p:txBody>
      </p:sp>
    </p:spTree>
    <p:custDataLst>
      <p:tags r:id="rId7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>
                <a:latin typeface="Arial" panose="020b0604020202020204" pitchFamily="34" charset="0"/>
              </a:rPr>
              <a:t>感谢聆听</a:t>
            </a:r>
          </a:p>
        </p:txBody>
      </p:sp>
      <p:pic>
        <p:nvPicPr>
          <p:cNvPr id="3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331700" y="11226800"/>
            <a:ext cx="304800" cy="2159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70000"/>
          </a:bodyPr>
          <a:lstStyle/>
          <a:p>
            <a:r>
              <a:rPr lang="zh-CN" altLang="en-US" sz="443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*老人与海（节选）/海明威 教学设计</a:t>
            </a: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24" name="矩形 23"/>
          <p:cNvSpPr/>
          <p:nvPr>
            <p:custDataLst>
              <p:tags r:id="rId6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装饰 1"/>
          <p:cNvSpPr/>
          <p:nvPr>
            <p:custDataLst>
              <p:tags r:id="rId2"/>
            </p:custDataLst>
          </p:nvPr>
        </p:nvSpPr>
        <p:spPr>
          <a:xfrm flipV="1">
            <a:off x="5181600" y="1066800"/>
            <a:ext cx="6400800" cy="4572635"/>
          </a:xfrm>
          <a:prstGeom prst="snip1Rect">
            <a:avLst>
              <a:gd name="adj" fmla="val 9836"/>
            </a:avLst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609605" y="1066809"/>
            <a:ext cx="5632691" cy="457202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00" h="7200">
                <a:moveTo>
                  <a:pt x="0" y="0"/>
                </a:moveTo>
                <a:lnTo>
                  <a:pt x="7200" y="0"/>
                </a:lnTo>
                <a:lnTo>
                  <a:pt x="720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6851938" y="3048000"/>
            <a:ext cx="4120947" cy="762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*老人与海（节选）/海明威 教学设计</a:t>
            </a:r>
          </a:p>
        </p:txBody>
      </p:sp>
    </p:spTree>
    <p:custDataLst>
      <p:tags r:id="rId6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教学目标与核心素养</a:t>
            </a: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24" name="矩形 23"/>
          <p:cNvSpPr/>
          <p:nvPr>
            <p:custDataLst>
              <p:tags r:id="rId6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707390" y="-1270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chemeClr val="accent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3" name="椭圆 2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chemeClr val="accent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>
            <a:off x="2690368" y="2547584"/>
            <a:ext cx="6811275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Object 901"/>
          <p:cNvSpPr txBox="1"/>
          <p:nvPr>
            <p:custDataLst>
              <p:tags r:id="rId11"/>
            </p:custDataLst>
          </p:nvPr>
        </p:nvSpPr>
        <p:spPr>
          <a:xfrm>
            <a:off x="1523968" y="1066721"/>
            <a:ext cx="9144064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0000"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780" b="1" i="0" spc="32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教学目标与核心素养</a:t>
            </a:r>
          </a:p>
        </p:txBody>
      </p:sp>
      <p:sp>
        <p:nvSpPr>
          <p:cNvPr id="7" name="Object 902"/>
          <p:cNvSpPr txBox="1"/>
          <p:nvPr>
            <p:custDataLst>
              <p:tags r:id="rId12"/>
            </p:custDataLst>
          </p:nvPr>
        </p:nvSpPr>
        <p:spPr>
          <a:xfrm>
            <a:off x="1523968" y="1844595"/>
            <a:ext cx="9144064" cy="444553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rm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24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grpSp>
        <p:nvGrpSpPr>
          <p:cNvPr id="27" name="组合 26"/>
          <p:cNvGrpSpPr/>
          <p:nvPr>
            <p:custDataLst>
              <p:tags r:id="rId13"/>
            </p:custDataLst>
          </p:nvPr>
        </p:nvGrpSpPr>
        <p:grpSpPr>
          <a:xfrm>
            <a:off x="2369191" y="3133154"/>
            <a:ext cx="2680959" cy="2422913"/>
            <a:chOff x="1238376" y="2140621"/>
            <a:chExt cx="2680959" cy="2422913"/>
          </a:xfrm>
        </p:grpSpPr>
        <p:sp>
          <p:nvSpPr>
            <p:cNvPr id="25" name="任意多边形 24"/>
            <p:cNvSpPr/>
            <p:nvPr>
              <p:custDataLst>
                <p:tags r:id="rId14"/>
              </p:custDataLst>
            </p:nvPr>
          </p:nvSpPr>
          <p:spPr>
            <a:xfrm>
              <a:off x="1436421" y="2140621"/>
              <a:ext cx="2284868" cy="1872577"/>
            </a:xfrm>
            <a:custGeom>
              <a:gdLst>
                <a:gd name="connsiteX0" fmla="*/ 1036790 w 2073580"/>
                <a:gd name="connsiteY0" fmla="*/ 0 h 1699415"/>
                <a:gd name="connsiteX1" fmla="*/ 2073580 w 2073580"/>
                <a:gd name="connsiteY1" fmla="*/ 1036790 h 1699415"/>
                <a:gd name="connsiteX2" fmla="*/ 1896513 w 2073580"/>
                <a:gd name="connsiteY2" fmla="*/ 1616469 h 1699415"/>
                <a:gd name="connsiteX3" fmla="*/ 1828076 w 2073580"/>
                <a:gd name="connsiteY3" fmla="*/ 1699415 h 1699415"/>
                <a:gd name="connsiteX4" fmla="*/ 1748116 w 2073580"/>
                <a:gd name="connsiteY4" fmla="*/ 1699415 h 1699415"/>
                <a:gd name="connsiteX5" fmla="*/ 1845135 w 2073580"/>
                <a:gd name="connsiteY5" fmla="*/ 1581827 h 1699415"/>
                <a:gd name="connsiteX6" fmla="*/ 2011621 w 2073580"/>
                <a:gd name="connsiteY6" fmla="*/ 1036790 h 1699415"/>
                <a:gd name="connsiteX7" fmla="*/ 1036790 w 2073580"/>
                <a:gd name="connsiteY7" fmla="*/ 61959 h 1699415"/>
                <a:gd name="connsiteX8" fmla="*/ 61959 w 2073580"/>
                <a:gd name="connsiteY8" fmla="*/ 1036790 h 1699415"/>
                <a:gd name="connsiteX9" fmla="*/ 228445 w 2073580"/>
                <a:gd name="connsiteY9" fmla="*/ 1581827 h 1699415"/>
                <a:gd name="connsiteX10" fmla="*/ 325464 w 2073580"/>
                <a:gd name="connsiteY10" fmla="*/ 1699415 h 1699415"/>
                <a:gd name="connsiteX11" fmla="*/ 245504 w 2073580"/>
                <a:gd name="connsiteY11" fmla="*/ 1699415 h 1699415"/>
                <a:gd name="connsiteX12" fmla="*/ 177068 w 2073580"/>
                <a:gd name="connsiteY12" fmla="*/ 1616469 h 1699415"/>
                <a:gd name="connsiteX13" fmla="*/ 0 w 2073580"/>
                <a:gd name="connsiteY13" fmla="*/ 1036790 h 1699415"/>
                <a:gd name="connsiteX14" fmla="*/ 1036790 w 2073580"/>
                <a:gd name="connsiteY14" fmla="*/ 0 h 169941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73580" h="1699415">
                  <a:moveTo>
                    <a:pt x="1036790" y="0"/>
                  </a:moveTo>
                  <a:cubicBezTo>
                    <a:pt x="1609393" y="0"/>
                    <a:pt x="2073580" y="464187"/>
                    <a:pt x="2073580" y="1036790"/>
                  </a:cubicBezTo>
                  <a:cubicBezTo>
                    <a:pt x="2073580" y="1251516"/>
                    <a:pt x="2008304" y="1450996"/>
                    <a:pt x="1896513" y="1616469"/>
                  </a:cubicBezTo>
                  <a:lnTo>
                    <a:pt x="1828076" y="1699415"/>
                  </a:lnTo>
                  <a:lnTo>
                    <a:pt x="1748116" y="1699415"/>
                  </a:lnTo>
                  <a:lnTo>
                    <a:pt x="1845135" y="1581827"/>
                  </a:lnTo>
                  <a:cubicBezTo>
                    <a:pt x="1950246" y="1426243"/>
                    <a:pt x="2011621" y="1238684"/>
                    <a:pt x="2011621" y="1036790"/>
                  </a:cubicBezTo>
                  <a:cubicBezTo>
                    <a:pt x="2011621" y="498406"/>
                    <a:pt x="1575174" y="61959"/>
                    <a:pt x="1036790" y="61959"/>
                  </a:cubicBezTo>
                  <a:cubicBezTo>
                    <a:pt x="498406" y="61959"/>
                    <a:pt x="61959" y="498406"/>
                    <a:pt x="61959" y="1036790"/>
                  </a:cubicBezTo>
                  <a:cubicBezTo>
                    <a:pt x="61959" y="1238684"/>
                    <a:pt x="123334" y="1426243"/>
                    <a:pt x="228445" y="1581827"/>
                  </a:cubicBezTo>
                  <a:lnTo>
                    <a:pt x="325464" y="1699415"/>
                  </a:lnTo>
                  <a:lnTo>
                    <a:pt x="245504" y="1699415"/>
                  </a:lnTo>
                  <a:lnTo>
                    <a:pt x="177068" y="1616469"/>
                  </a:lnTo>
                  <a:cubicBezTo>
                    <a:pt x="65276" y="1450996"/>
                    <a:pt x="0" y="1251516"/>
                    <a:pt x="0" y="1036790"/>
                  </a:cubicBezTo>
                  <a:cubicBezTo>
                    <a:pt x="0" y="464187"/>
                    <a:pt x="464187" y="0"/>
                    <a:pt x="10367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360000" rIns="180000" bIns="108000" rtlCol="0" anchor="ctr">
              <a:norm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梯形 5"/>
            <p:cNvSpPr/>
            <p:nvPr>
              <p:custDataLst>
                <p:tags r:id="rId15"/>
              </p:custDataLst>
            </p:nvPr>
          </p:nvSpPr>
          <p:spPr>
            <a:xfrm>
              <a:off x="1238376" y="4005895"/>
              <a:ext cx="2680959" cy="515586"/>
            </a:xfrm>
            <a:prstGeom prst="trapezoid">
              <a:avLst>
                <a:gd name="adj" fmla="val 4339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 16"/>
            <p:cNvSpPr/>
            <p:nvPr>
              <p:custDataLst>
                <p:tags r:id="rId16"/>
              </p:custDataLst>
            </p:nvPr>
          </p:nvSpPr>
          <p:spPr>
            <a:xfrm>
              <a:off x="1458214" y="4005895"/>
              <a:ext cx="2241282" cy="557639"/>
            </a:xfrm>
            <a:custGeom>
              <a:gdLst>
                <a:gd name="connsiteX0" fmla="*/ 1126105 w 1564941"/>
                <a:gd name="connsiteY0" fmla="*/ 194508 h 389363"/>
                <a:gd name="connsiteX1" fmla="*/ 1108605 w 1564941"/>
                <a:gd name="connsiteY1" fmla="*/ 251142 h 389363"/>
                <a:gd name="connsiteX2" fmla="*/ 1051971 w 1564941"/>
                <a:gd name="connsiteY2" fmla="*/ 251141 h 389363"/>
                <a:gd name="connsiteX3" fmla="*/ 1097789 w 1564941"/>
                <a:gd name="connsiteY3" fmla="*/ 286142 h 389363"/>
                <a:gd name="connsiteX4" fmla="*/ 1080288 w 1564941"/>
                <a:gd name="connsiteY4" fmla="*/ 342776 h 389363"/>
                <a:gd name="connsiteX5" fmla="*/ 1126105 w 1564941"/>
                <a:gd name="connsiteY5" fmla="*/ 307774 h 389363"/>
                <a:gd name="connsiteX6" fmla="*/ 1171922 w 1564941"/>
                <a:gd name="connsiteY6" fmla="*/ 342776 h 389363"/>
                <a:gd name="connsiteX7" fmla="*/ 1154421 w 1564941"/>
                <a:gd name="connsiteY7" fmla="*/ 286142 h 389363"/>
                <a:gd name="connsiteX8" fmla="*/ 1200239 w 1564941"/>
                <a:gd name="connsiteY8" fmla="*/ 251141 h 389363"/>
                <a:gd name="connsiteX9" fmla="*/ 1143605 w 1564941"/>
                <a:gd name="connsiteY9" fmla="*/ 251142 h 389363"/>
                <a:gd name="connsiteX10" fmla="*/ 438835 w 1564941"/>
                <a:gd name="connsiteY10" fmla="*/ 194508 h 389363"/>
                <a:gd name="connsiteX11" fmla="*/ 421335 w 1564941"/>
                <a:gd name="connsiteY11" fmla="*/ 251142 h 389363"/>
                <a:gd name="connsiteX12" fmla="*/ 364701 w 1564941"/>
                <a:gd name="connsiteY12" fmla="*/ 251141 h 389363"/>
                <a:gd name="connsiteX13" fmla="*/ 410519 w 1564941"/>
                <a:gd name="connsiteY13" fmla="*/ 286142 h 389363"/>
                <a:gd name="connsiteX14" fmla="*/ 393018 w 1564941"/>
                <a:gd name="connsiteY14" fmla="*/ 342776 h 389363"/>
                <a:gd name="connsiteX15" fmla="*/ 438835 w 1564941"/>
                <a:gd name="connsiteY15" fmla="*/ 307774 h 389363"/>
                <a:gd name="connsiteX16" fmla="*/ 484652 w 1564941"/>
                <a:gd name="connsiteY16" fmla="*/ 342776 h 389363"/>
                <a:gd name="connsiteX17" fmla="*/ 467151 w 1564941"/>
                <a:gd name="connsiteY17" fmla="*/ 286142 h 389363"/>
                <a:gd name="connsiteX18" fmla="*/ 512969 w 1564941"/>
                <a:gd name="connsiteY18" fmla="*/ 251141 h 389363"/>
                <a:gd name="connsiteX19" fmla="*/ 456335 w 1564941"/>
                <a:gd name="connsiteY19" fmla="*/ 251142 h 389363"/>
                <a:gd name="connsiteX20" fmla="*/ 913727 w 1564941"/>
                <a:gd name="connsiteY20" fmla="*/ 40206 h 389363"/>
                <a:gd name="connsiteX21" fmla="*/ 896227 w 1564941"/>
                <a:gd name="connsiteY21" fmla="*/ 96840 h 389363"/>
                <a:gd name="connsiteX22" fmla="*/ 839593 w 1564941"/>
                <a:gd name="connsiteY22" fmla="*/ 96839 h 389363"/>
                <a:gd name="connsiteX23" fmla="*/ 885411 w 1564941"/>
                <a:gd name="connsiteY23" fmla="*/ 131840 h 389363"/>
                <a:gd name="connsiteX24" fmla="*/ 867910 w 1564941"/>
                <a:gd name="connsiteY24" fmla="*/ 188474 h 389363"/>
                <a:gd name="connsiteX25" fmla="*/ 913727 w 1564941"/>
                <a:gd name="connsiteY25" fmla="*/ 153472 h 389363"/>
                <a:gd name="connsiteX26" fmla="*/ 959544 w 1564941"/>
                <a:gd name="connsiteY26" fmla="*/ 188474 h 389363"/>
                <a:gd name="connsiteX27" fmla="*/ 942043 w 1564941"/>
                <a:gd name="connsiteY27" fmla="*/ 131840 h 389363"/>
                <a:gd name="connsiteX28" fmla="*/ 987861 w 1564941"/>
                <a:gd name="connsiteY28" fmla="*/ 96839 h 389363"/>
                <a:gd name="connsiteX29" fmla="*/ 931227 w 1564941"/>
                <a:gd name="connsiteY29" fmla="*/ 96840 h 389363"/>
                <a:gd name="connsiteX30" fmla="*/ 651212 w 1564941"/>
                <a:gd name="connsiteY30" fmla="*/ 40206 h 389363"/>
                <a:gd name="connsiteX31" fmla="*/ 633712 w 1564941"/>
                <a:gd name="connsiteY31" fmla="*/ 96840 h 389363"/>
                <a:gd name="connsiteX32" fmla="*/ 577078 w 1564941"/>
                <a:gd name="connsiteY32" fmla="*/ 96839 h 389363"/>
                <a:gd name="connsiteX33" fmla="*/ 622896 w 1564941"/>
                <a:gd name="connsiteY33" fmla="*/ 131840 h 389363"/>
                <a:gd name="connsiteX34" fmla="*/ 605395 w 1564941"/>
                <a:gd name="connsiteY34" fmla="*/ 188474 h 389363"/>
                <a:gd name="connsiteX35" fmla="*/ 651212 w 1564941"/>
                <a:gd name="connsiteY35" fmla="*/ 153472 h 389363"/>
                <a:gd name="connsiteX36" fmla="*/ 697029 w 1564941"/>
                <a:gd name="connsiteY36" fmla="*/ 188474 h 389363"/>
                <a:gd name="connsiteX37" fmla="*/ 679528 w 1564941"/>
                <a:gd name="connsiteY37" fmla="*/ 131840 h 389363"/>
                <a:gd name="connsiteX38" fmla="*/ 725346 w 1564941"/>
                <a:gd name="connsiteY38" fmla="*/ 96839 h 389363"/>
                <a:gd name="connsiteX39" fmla="*/ 668712 w 1564941"/>
                <a:gd name="connsiteY39" fmla="*/ 96840 h 389363"/>
                <a:gd name="connsiteX40" fmla="*/ 0 w 1564941"/>
                <a:gd name="connsiteY40" fmla="*/ 0 h 389363"/>
                <a:gd name="connsiteX41" fmla="*/ 1564941 w 1564941"/>
                <a:gd name="connsiteY41" fmla="*/ 0 h 389363"/>
                <a:gd name="connsiteX42" fmla="*/ 1413751 w 1564941"/>
                <a:gd name="connsiteY42" fmla="*/ 389363 h 389363"/>
                <a:gd name="connsiteX43" fmla="*/ 151190 w 1564941"/>
                <a:gd name="connsiteY43" fmla="*/ 389363 h 38936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564941" h="389363">
                  <a:moveTo>
                    <a:pt x="1126105" y="194508"/>
                  </a:moveTo>
                  <a:lnTo>
                    <a:pt x="1108605" y="251142"/>
                  </a:lnTo>
                  <a:lnTo>
                    <a:pt x="1051971" y="251141"/>
                  </a:lnTo>
                  <a:lnTo>
                    <a:pt x="1097789" y="286142"/>
                  </a:lnTo>
                  <a:lnTo>
                    <a:pt x="1080288" y="342776"/>
                  </a:lnTo>
                  <a:lnTo>
                    <a:pt x="1126105" y="307774"/>
                  </a:lnTo>
                  <a:lnTo>
                    <a:pt x="1171922" y="342776"/>
                  </a:lnTo>
                  <a:lnTo>
                    <a:pt x="1154421" y="286142"/>
                  </a:lnTo>
                  <a:lnTo>
                    <a:pt x="1200239" y="251141"/>
                  </a:lnTo>
                  <a:lnTo>
                    <a:pt x="1143605" y="251142"/>
                  </a:lnTo>
                  <a:close/>
                  <a:moveTo>
                    <a:pt x="438835" y="194508"/>
                  </a:moveTo>
                  <a:lnTo>
                    <a:pt x="421335" y="251142"/>
                  </a:lnTo>
                  <a:lnTo>
                    <a:pt x="364701" y="251141"/>
                  </a:lnTo>
                  <a:lnTo>
                    <a:pt x="410519" y="286142"/>
                  </a:lnTo>
                  <a:lnTo>
                    <a:pt x="393018" y="342776"/>
                  </a:lnTo>
                  <a:lnTo>
                    <a:pt x="438835" y="307774"/>
                  </a:lnTo>
                  <a:lnTo>
                    <a:pt x="484652" y="342776"/>
                  </a:lnTo>
                  <a:lnTo>
                    <a:pt x="467151" y="286142"/>
                  </a:lnTo>
                  <a:lnTo>
                    <a:pt x="512969" y="251141"/>
                  </a:lnTo>
                  <a:lnTo>
                    <a:pt x="456335" y="251142"/>
                  </a:lnTo>
                  <a:close/>
                  <a:moveTo>
                    <a:pt x="913727" y="40206"/>
                  </a:moveTo>
                  <a:lnTo>
                    <a:pt x="896227" y="96840"/>
                  </a:lnTo>
                  <a:lnTo>
                    <a:pt x="839593" y="96839"/>
                  </a:lnTo>
                  <a:lnTo>
                    <a:pt x="885411" y="131840"/>
                  </a:lnTo>
                  <a:lnTo>
                    <a:pt x="867910" y="188474"/>
                  </a:lnTo>
                  <a:lnTo>
                    <a:pt x="913727" y="153472"/>
                  </a:lnTo>
                  <a:lnTo>
                    <a:pt x="959544" y="188474"/>
                  </a:lnTo>
                  <a:lnTo>
                    <a:pt x="942043" y="131840"/>
                  </a:lnTo>
                  <a:lnTo>
                    <a:pt x="987861" y="96839"/>
                  </a:lnTo>
                  <a:lnTo>
                    <a:pt x="931227" y="96840"/>
                  </a:lnTo>
                  <a:close/>
                  <a:moveTo>
                    <a:pt x="651212" y="40206"/>
                  </a:moveTo>
                  <a:lnTo>
                    <a:pt x="633712" y="96840"/>
                  </a:lnTo>
                  <a:lnTo>
                    <a:pt x="577078" y="96839"/>
                  </a:lnTo>
                  <a:lnTo>
                    <a:pt x="622896" y="131840"/>
                  </a:lnTo>
                  <a:lnTo>
                    <a:pt x="605395" y="188474"/>
                  </a:lnTo>
                  <a:lnTo>
                    <a:pt x="651212" y="153472"/>
                  </a:lnTo>
                  <a:lnTo>
                    <a:pt x="697029" y="188474"/>
                  </a:lnTo>
                  <a:lnTo>
                    <a:pt x="679528" y="131840"/>
                  </a:lnTo>
                  <a:lnTo>
                    <a:pt x="725346" y="96839"/>
                  </a:lnTo>
                  <a:lnTo>
                    <a:pt x="668712" y="96840"/>
                  </a:lnTo>
                  <a:close/>
                  <a:moveTo>
                    <a:pt x="0" y="0"/>
                  </a:moveTo>
                  <a:lnTo>
                    <a:pt x="1564941" y="0"/>
                  </a:lnTo>
                  <a:lnTo>
                    <a:pt x="1413751" y="389363"/>
                  </a:lnTo>
                  <a:lnTo>
                    <a:pt x="151190" y="389363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16000" bIns="0" rtlCol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</a:p>
          </p:txBody>
        </p:sp>
      </p:grpSp>
      <p:grpSp>
        <p:nvGrpSpPr>
          <p:cNvPr id="28" name="组合 27"/>
          <p:cNvGrpSpPr/>
          <p:nvPr>
            <p:custDataLst>
              <p:tags r:id="rId17"/>
            </p:custDataLst>
          </p:nvPr>
        </p:nvGrpSpPr>
        <p:grpSpPr>
          <a:xfrm>
            <a:off x="7141217" y="3133154"/>
            <a:ext cx="2680959" cy="2422913"/>
            <a:chOff x="1238376" y="2140621"/>
            <a:chExt cx="2680959" cy="2422913"/>
          </a:xfrm>
        </p:grpSpPr>
        <p:sp>
          <p:nvSpPr>
            <p:cNvPr id="29" name="任意多边形 28"/>
            <p:cNvSpPr/>
            <p:nvPr>
              <p:custDataLst>
                <p:tags r:id="rId18"/>
              </p:custDataLst>
            </p:nvPr>
          </p:nvSpPr>
          <p:spPr>
            <a:xfrm>
              <a:off x="1436421" y="2140621"/>
              <a:ext cx="2284868" cy="1872577"/>
            </a:xfrm>
            <a:custGeom>
              <a:gdLst>
                <a:gd name="connsiteX0" fmla="*/ 1036790 w 2073580"/>
                <a:gd name="connsiteY0" fmla="*/ 0 h 1699415"/>
                <a:gd name="connsiteX1" fmla="*/ 2073580 w 2073580"/>
                <a:gd name="connsiteY1" fmla="*/ 1036790 h 1699415"/>
                <a:gd name="connsiteX2" fmla="*/ 1896513 w 2073580"/>
                <a:gd name="connsiteY2" fmla="*/ 1616469 h 1699415"/>
                <a:gd name="connsiteX3" fmla="*/ 1828076 w 2073580"/>
                <a:gd name="connsiteY3" fmla="*/ 1699415 h 1699415"/>
                <a:gd name="connsiteX4" fmla="*/ 1748116 w 2073580"/>
                <a:gd name="connsiteY4" fmla="*/ 1699415 h 1699415"/>
                <a:gd name="connsiteX5" fmla="*/ 1845135 w 2073580"/>
                <a:gd name="connsiteY5" fmla="*/ 1581827 h 1699415"/>
                <a:gd name="connsiteX6" fmla="*/ 2011621 w 2073580"/>
                <a:gd name="connsiteY6" fmla="*/ 1036790 h 1699415"/>
                <a:gd name="connsiteX7" fmla="*/ 1036790 w 2073580"/>
                <a:gd name="connsiteY7" fmla="*/ 61959 h 1699415"/>
                <a:gd name="connsiteX8" fmla="*/ 61959 w 2073580"/>
                <a:gd name="connsiteY8" fmla="*/ 1036790 h 1699415"/>
                <a:gd name="connsiteX9" fmla="*/ 228445 w 2073580"/>
                <a:gd name="connsiteY9" fmla="*/ 1581827 h 1699415"/>
                <a:gd name="connsiteX10" fmla="*/ 325464 w 2073580"/>
                <a:gd name="connsiteY10" fmla="*/ 1699415 h 1699415"/>
                <a:gd name="connsiteX11" fmla="*/ 245504 w 2073580"/>
                <a:gd name="connsiteY11" fmla="*/ 1699415 h 1699415"/>
                <a:gd name="connsiteX12" fmla="*/ 177068 w 2073580"/>
                <a:gd name="connsiteY12" fmla="*/ 1616469 h 1699415"/>
                <a:gd name="connsiteX13" fmla="*/ 0 w 2073580"/>
                <a:gd name="connsiteY13" fmla="*/ 1036790 h 1699415"/>
                <a:gd name="connsiteX14" fmla="*/ 1036790 w 2073580"/>
                <a:gd name="connsiteY14" fmla="*/ 0 h 169941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73580" h="1699415">
                  <a:moveTo>
                    <a:pt x="1036790" y="0"/>
                  </a:moveTo>
                  <a:cubicBezTo>
                    <a:pt x="1609393" y="0"/>
                    <a:pt x="2073580" y="464187"/>
                    <a:pt x="2073580" y="1036790"/>
                  </a:cubicBezTo>
                  <a:cubicBezTo>
                    <a:pt x="2073580" y="1251516"/>
                    <a:pt x="2008304" y="1450996"/>
                    <a:pt x="1896513" y="1616469"/>
                  </a:cubicBezTo>
                  <a:lnTo>
                    <a:pt x="1828076" y="1699415"/>
                  </a:lnTo>
                  <a:lnTo>
                    <a:pt x="1748116" y="1699415"/>
                  </a:lnTo>
                  <a:lnTo>
                    <a:pt x="1845135" y="1581827"/>
                  </a:lnTo>
                  <a:cubicBezTo>
                    <a:pt x="1950246" y="1426243"/>
                    <a:pt x="2011621" y="1238684"/>
                    <a:pt x="2011621" y="1036790"/>
                  </a:cubicBezTo>
                  <a:cubicBezTo>
                    <a:pt x="2011621" y="498406"/>
                    <a:pt x="1575174" y="61959"/>
                    <a:pt x="1036790" y="61959"/>
                  </a:cubicBezTo>
                  <a:cubicBezTo>
                    <a:pt x="498406" y="61959"/>
                    <a:pt x="61959" y="498406"/>
                    <a:pt x="61959" y="1036790"/>
                  </a:cubicBezTo>
                  <a:cubicBezTo>
                    <a:pt x="61959" y="1238684"/>
                    <a:pt x="123334" y="1426243"/>
                    <a:pt x="228445" y="1581827"/>
                  </a:cubicBezTo>
                  <a:lnTo>
                    <a:pt x="325464" y="1699415"/>
                  </a:lnTo>
                  <a:lnTo>
                    <a:pt x="245504" y="1699415"/>
                  </a:lnTo>
                  <a:lnTo>
                    <a:pt x="177068" y="1616469"/>
                  </a:lnTo>
                  <a:cubicBezTo>
                    <a:pt x="65276" y="1450996"/>
                    <a:pt x="0" y="1251516"/>
                    <a:pt x="0" y="1036790"/>
                  </a:cubicBezTo>
                  <a:cubicBezTo>
                    <a:pt x="0" y="464187"/>
                    <a:pt x="464187" y="0"/>
                    <a:pt x="10367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360000" rIns="180000" bIns="108000" rtlCol="0" anchor="ctr">
              <a:norm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梯形 7"/>
            <p:cNvSpPr/>
            <p:nvPr>
              <p:custDataLst>
                <p:tags r:id="rId19"/>
              </p:custDataLst>
            </p:nvPr>
          </p:nvSpPr>
          <p:spPr>
            <a:xfrm>
              <a:off x="1238376" y="4005895"/>
              <a:ext cx="2680959" cy="515586"/>
            </a:xfrm>
            <a:prstGeom prst="trapezoid">
              <a:avLst>
                <a:gd name="adj" fmla="val 4339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20"/>
              </p:custDataLst>
            </p:nvPr>
          </p:nvSpPr>
          <p:spPr>
            <a:xfrm>
              <a:off x="1458214" y="4005895"/>
              <a:ext cx="2241282" cy="557639"/>
            </a:xfrm>
            <a:custGeom>
              <a:gdLst>
                <a:gd name="connsiteX0" fmla="*/ 1126105 w 1564941"/>
                <a:gd name="connsiteY0" fmla="*/ 194508 h 389363"/>
                <a:gd name="connsiteX1" fmla="*/ 1108605 w 1564941"/>
                <a:gd name="connsiteY1" fmla="*/ 251142 h 389363"/>
                <a:gd name="connsiteX2" fmla="*/ 1051971 w 1564941"/>
                <a:gd name="connsiteY2" fmla="*/ 251141 h 389363"/>
                <a:gd name="connsiteX3" fmla="*/ 1097789 w 1564941"/>
                <a:gd name="connsiteY3" fmla="*/ 286142 h 389363"/>
                <a:gd name="connsiteX4" fmla="*/ 1080288 w 1564941"/>
                <a:gd name="connsiteY4" fmla="*/ 342776 h 389363"/>
                <a:gd name="connsiteX5" fmla="*/ 1126105 w 1564941"/>
                <a:gd name="connsiteY5" fmla="*/ 307774 h 389363"/>
                <a:gd name="connsiteX6" fmla="*/ 1171922 w 1564941"/>
                <a:gd name="connsiteY6" fmla="*/ 342776 h 389363"/>
                <a:gd name="connsiteX7" fmla="*/ 1154421 w 1564941"/>
                <a:gd name="connsiteY7" fmla="*/ 286142 h 389363"/>
                <a:gd name="connsiteX8" fmla="*/ 1200239 w 1564941"/>
                <a:gd name="connsiteY8" fmla="*/ 251141 h 389363"/>
                <a:gd name="connsiteX9" fmla="*/ 1143605 w 1564941"/>
                <a:gd name="connsiteY9" fmla="*/ 251142 h 389363"/>
                <a:gd name="connsiteX10" fmla="*/ 438835 w 1564941"/>
                <a:gd name="connsiteY10" fmla="*/ 194508 h 389363"/>
                <a:gd name="connsiteX11" fmla="*/ 421335 w 1564941"/>
                <a:gd name="connsiteY11" fmla="*/ 251142 h 389363"/>
                <a:gd name="connsiteX12" fmla="*/ 364701 w 1564941"/>
                <a:gd name="connsiteY12" fmla="*/ 251141 h 389363"/>
                <a:gd name="connsiteX13" fmla="*/ 410519 w 1564941"/>
                <a:gd name="connsiteY13" fmla="*/ 286142 h 389363"/>
                <a:gd name="connsiteX14" fmla="*/ 393018 w 1564941"/>
                <a:gd name="connsiteY14" fmla="*/ 342776 h 389363"/>
                <a:gd name="connsiteX15" fmla="*/ 438835 w 1564941"/>
                <a:gd name="connsiteY15" fmla="*/ 307774 h 389363"/>
                <a:gd name="connsiteX16" fmla="*/ 484652 w 1564941"/>
                <a:gd name="connsiteY16" fmla="*/ 342776 h 389363"/>
                <a:gd name="connsiteX17" fmla="*/ 467151 w 1564941"/>
                <a:gd name="connsiteY17" fmla="*/ 286142 h 389363"/>
                <a:gd name="connsiteX18" fmla="*/ 512969 w 1564941"/>
                <a:gd name="connsiteY18" fmla="*/ 251141 h 389363"/>
                <a:gd name="connsiteX19" fmla="*/ 456335 w 1564941"/>
                <a:gd name="connsiteY19" fmla="*/ 251142 h 389363"/>
                <a:gd name="connsiteX20" fmla="*/ 913727 w 1564941"/>
                <a:gd name="connsiteY20" fmla="*/ 40206 h 389363"/>
                <a:gd name="connsiteX21" fmla="*/ 896227 w 1564941"/>
                <a:gd name="connsiteY21" fmla="*/ 96840 h 389363"/>
                <a:gd name="connsiteX22" fmla="*/ 839593 w 1564941"/>
                <a:gd name="connsiteY22" fmla="*/ 96839 h 389363"/>
                <a:gd name="connsiteX23" fmla="*/ 885411 w 1564941"/>
                <a:gd name="connsiteY23" fmla="*/ 131840 h 389363"/>
                <a:gd name="connsiteX24" fmla="*/ 867910 w 1564941"/>
                <a:gd name="connsiteY24" fmla="*/ 188474 h 389363"/>
                <a:gd name="connsiteX25" fmla="*/ 913727 w 1564941"/>
                <a:gd name="connsiteY25" fmla="*/ 153472 h 389363"/>
                <a:gd name="connsiteX26" fmla="*/ 959544 w 1564941"/>
                <a:gd name="connsiteY26" fmla="*/ 188474 h 389363"/>
                <a:gd name="connsiteX27" fmla="*/ 942043 w 1564941"/>
                <a:gd name="connsiteY27" fmla="*/ 131840 h 389363"/>
                <a:gd name="connsiteX28" fmla="*/ 987861 w 1564941"/>
                <a:gd name="connsiteY28" fmla="*/ 96839 h 389363"/>
                <a:gd name="connsiteX29" fmla="*/ 931227 w 1564941"/>
                <a:gd name="connsiteY29" fmla="*/ 96840 h 389363"/>
                <a:gd name="connsiteX30" fmla="*/ 651212 w 1564941"/>
                <a:gd name="connsiteY30" fmla="*/ 40206 h 389363"/>
                <a:gd name="connsiteX31" fmla="*/ 633712 w 1564941"/>
                <a:gd name="connsiteY31" fmla="*/ 96840 h 389363"/>
                <a:gd name="connsiteX32" fmla="*/ 577078 w 1564941"/>
                <a:gd name="connsiteY32" fmla="*/ 96839 h 389363"/>
                <a:gd name="connsiteX33" fmla="*/ 622896 w 1564941"/>
                <a:gd name="connsiteY33" fmla="*/ 131840 h 389363"/>
                <a:gd name="connsiteX34" fmla="*/ 605395 w 1564941"/>
                <a:gd name="connsiteY34" fmla="*/ 188474 h 389363"/>
                <a:gd name="connsiteX35" fmla="*/ 651212 w 1564941"/>
                <a:gd name="connsiteY35" fmla="*/ 153472 h 389363"/>
                <a:gd name="connsiteX36" fmla="*/ 697029 w 1564941"/>
                <a:gd name="connsiteY36" fmla="*/ 188474 h 389363"/>
                <a:gd name="connsiteX37" fmla="*/ 679528 w 1564941"/>
                <a:gd name="connsiteY37" fmla="*/ 131840 h 389363"/>
                <a:gd name="connsiteX38" fmla="*/ 725346 w 1564941"/>
                <a:gd name="connsiteY38" fmla="*/ 96839 h 389363"/>
                <a:gd name="connsiteX39" fmla="*/ 668712 w 1564941"/>
                <a:gd name="connsiteY39" fmla="*/ 96840 h 389363"/>
                <a:gd name="connsiteX40" fmla="*/ 0 w 1564941"/>
                <a:gd name="connsiteY40" fmla="*/ 0 h 389363"/>
                <a:gd name="connsiteX41" fmla="*/ 1564941 w 1564941"/>
                <a:gd name="connsiteY41" fmla="*/ 0 h 389363"/>
                <a:gd name="connsiteX42" fmla="*/ 1413751 w 1564941"/>
                <a:gd name="connsiteY42" fmla="*/ 389363 h 389363"/>
                <a:gd name="connsiteX43" fmla="*/ 151190 w 1564941"/>
                <a:gd name="connsiteY43" fmla="*/ 389363 h 38936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564941" h="389363">
                  <a:moveTo>
                    <a:pt x="1126105" y="194508"/>
                  </a:moveTo>
                  <a:lnTo>
                    <a:pt x="1108605" y="251142"/>
                  </a:lnTo>
                  <a:lnTo>
                    <a:pt x="1051971" y="251141"/>
                  </a:lnTo>
                  <a:lnTo>
                    <a:pt x="1097789" y="286142"/>
                  </a:lnTo>
                  <a:lnTo>
                    <a:pt x="1080288" y="342776"/>
                  </a:lnTo>
                  <a:lnTo>
                    <a:pt x="1126105" y="307774"/>
                  </a:lnTo>
                  <a:lnTo>
                    <a:pt x="1171922" y="342776"/>
                  </a:lnTo>
                  <a:lnTo>
                    <a:pt x="1154421" y="286142"/>
                  </a:lnTo>
                  <a:lnTo>
                    <a:pt x="1200239" y="251141"/>
                  </a:lnTo>
                  <a:lnTo>
                    <a:pt x="1143605" y="251142"/>
                  </a:lnTo>
                  <a:close/>
                  <a:moveTo>
                    <a:pt x="438835" y="194508"/>
                  </a:moveTo>
                  <a:lnTo>
                    <a:pt x="421335" y="251142"/>
                  </a:lnTo>
                  <a:lnTo>
                    <a:pt x="364701" y="251141"/>
                  </a:lnTo>
                  <a:lnTo>
                    <a:pt x="410519" y="286142"/>
                  </a:lnTo>
                  <a:lnTo>
                    <a:pt x="393018" y="342776"/>
                  </a:lnTo>
                  <a:lnTo>
                    <a:pt x="438835" y="307774"/>
                  </a:lnTo>
                  <a:lnTo>
                    <a:pt x="484652" y="342776"/>
                  </a:lnTo>
                  <a:lnTo>
                    <a:pt x="467151" y="286142"/>
                  </a:lnTo>
                  <a:lnTo>
                    <a:pt x="512969" y="251141"/>
                  </a:lnTo>
                  <a:lnTo>
                    <a:pt x="456335" y="251142"/>
                  </a:lnTo>
                  <a:close/>
                  <a:moveTo>
                    <a:pt x="913727" y="40206"/>
                  </a:moveTo>
                  <a:lnTo>
                    <a:pt x="896227" y="96840"/>
                  </a:lnTo>
                  <a:lnTo>
                    <a:pt x="839593" y="96839"/>
                  </a:lnTo>
                  <a:lnTo>
                    <a:pt x="885411" y="131840"/>
                  </a:lnTo>
                  <a:lnTo>
                    <a:pt x="867910" y="188474"/>
                  </a:lnTo>
                  <a:lnTo>
                    <a:pt x="913727" y="153472"/>
                  </a:lnTo>
                  <a:lnTo>
                    <a:pt x="959544" y="188474"/>
                  </a:lnTo>
                  <a:lnTo>
                    <a:pt x="942043" y="131840"/>
                  </a:lnTo>
                  <a:lnTo>
                    <a:pt x="987861" y="96839"/>
                  </a:lnTo>
                  <a:lnTo>
                    <a:pt x="931227" y="96840"/>
                  </a:lnTo>
                  <a:close/>
                  <a:moveTo>
                    <a:pt x="651212" y="40206"/>
                  </a:moveTo>
                  <a:lnTo>
                    <a:pt x="633712" y="96840"/>
                  </a:lnTo>
                  <a:lnTo>
                    <a:pt x="577078" y="96839"/>
                  </a:lnTo>
                  <a:lnTo>
                    <a:pt x="622896" y="131840"/>
                  </a:lnTo>
                  <a:lnTo>
                    <a:pt x="605395" y="188474"/>
                  </a:lnTo>
                  <a:lnTo>
                    <a:pt x="651212" y="153472"/>
                  </a:lnTo>
                  <a:lnTo>
                    <a:pt x="697029" y="188474"/>
                  </a:lnTo>
                  <a:lnTo>
                    <a:pt x="679528" y="131840"/>
                  </a:lnTo>
                  <a:lnTo>
                    <a:pt x="725346" y="96839"/>
                  </a:lnTo>
                  <a:lnTo>
                    <a:pt x="668712" y="96840"/>
                  </a:lnTo>
                  <a:close/>
                  <a:moveTo>
                    <a:pt x="0" y="0"/>
                  </a:moveTo>
                  <a:lnTo>
                    <a:pt x="1564941" y="0"/>
                  </a:lnTo>
                  <a:lnTo>
                    <a:pt x="1413751" y="389363"/>
                  </a:lnTo>
                  <a:lnTo>
                    <a:pt x="151190" y="389363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16000" bIns="0" rtlCol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</a:p>
          </p:txBody>
        </p:sp>
      </p:grpSp>
      <p:sp>
        <p:nvSpPr>
          <p:cNvPr id="11" name="文本框 10"/>
          <p:cNvSpPr txBox="1"/>
          <p:nvPr>
            <p:custDataLst>
              <p:tags r:id="rId21"/>
            </p:custDataLst>
          </p:nvPr>
        </p:nvSpPr>
        <p:spPr>
          <a:xfrm>
            <a:off x="2756218" y="3966024"/>
            <a:ext cx="1906270" cy="1014730"/>
          </a:xfrm>
          <a:prstGeom prst="rect">
            <a:avLst/>
          </a:prstGeom>
          <a:noFill/>
        </p:spPr>
        <p:txBody>
          <a:bodyPr wrap="square" rtlCol="0">
            <a:normAutofit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5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把握小说的主要内容，借助资料了解海明威的作品和风格。</a:t>
            </a:r>
          </a:p>
        </p:txBody>
      </p:sp>
      <p:sp>
        <p:nvSpPr>
          <p:cNvPr id="12" name="文本框 11"/>
          <p:cNvSpPr txBox="1"/>
          <p:nvPr>
            <p:custDataLst>
              <p:tags r:id="rId22"/>
            </p:custDataLst>
          </p:nvPr>
        </p:nvSpPr>
        <p:spPr>
          <a:xfrm>
            <a:off x="7528243" y="3966024"/>
            <a:ext cx="1906270" cy="1014730"/>
          </a:xfrm>
          <a:prstGeom prst="rect">
            <a:avLst/>
          </a:prstGeom>
          <a:noFill/>
        </p:spPr>
        <p:txBody>
          <a:bodyPr wrap="square" rtlCol="0">
            <a:normAutofit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5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结合文中人物的经历和语言分析和揣摩本文的哲理和象征意味。</a:t>
            </a:r>
          </a:p>
        </p:txBody>
      </p:sp>
    </p:spTree>
    <p:custDataLst>
      <p:tags r:id="rId23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教学重难点</a:t>
            </a: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24" name="矩形 23"/>
          <p:cNvSpPr/>
          <p:nvPr>
            <p:custDataLst>
              <p:tags r:id="rId6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任意多边形: 形状 19"/>
          <p:cNvSpPr/>
          <p:nvPr>
            <p:custDataLst>
              <p:tags r:id="rId3"/>
            </p:custDataLst>
          </p:nvPr>
        </p:nvSpPr>
        <p:spPr>
          <a:xfrm>
            <a:off x="4742303" y="1800914"/>
            <a:ext cx="7449696" cy="5058061"/>
          </a:xfrm>
          <a:custGeom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4"/>
            </p:custDataLst>
          </p:nvPr>
        </p:nvSpPr>
        <p:spPr>
          <a:xfrm>
            <a:off x="1" y="3038168"/>
            <a:ext cx="5230153" cy="3835320"/>
          </a:xfrm>
          <a:custGeom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教学重点</a:t>
            </a: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培养不屈服于命运，凭着勇气、毅力和智慧在艰苦卓绝的环境里进行抗争的精神。</a:t>
            </a:r>
          </a:p>
        </p:txBody>
      </p:sp>
      <p:sp>
        <p:nvSpPr>
          <p:cNvPr id="21" name="椭圆 20"/>
          <p:cNvSpPr/>
          <p:nvPr>
            <p:custDataLst>
              <p:tags r:id="rId8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7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教学重难点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教学过程</a:t>
            </a: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</a:p>
        </p:txBody>
      </p:sp>
      <p:sp>
        <p:nvSpPr>
          <p:cNvPr id="24" name="矩形 23"/>
          <p:cNvSpPr/>
          <p:nvPr>
            <p:custDataLst>
              <p:tags r:id="rId6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2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2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3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4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4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5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  <p:tag name="KSO_WM_TEMPLATE_THUMBS_INDEX" val="1、4、7、9、12、13、14、17、18、19、25、28、33、36、38、40、43、46、5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30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1*b*2"/>
  <p:tag name="KSO_WM_UNIT_INDEX" val="2"/>
  <p:tag name="KSO_WM_UNIT_ISCONTENTSTITLE" val="0"/>
  <p:tag name="KSO_WM_UNIT_ISNUMDGMTITLE" val="0"/>
  <p:tag name="KSO_WM_UNIT_LAYERLEVEL" val="1"/>
  <p:tag name="KSO_WM_UNIT_NOCLEAR" val="0"/>
  <p:tag name="KSO_WM_UNIT_PRESET_TEXT" val="汇报人：极墨产品部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24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1*b*3"/>
  <p:tag name="KSO_WM_UNIT_INDEX" val="3"/>
  <p:tag name="KSO_WM_UNIT_ISCONTENTSTITLE" val="0"/>
  <p:tag name="KSO_WM_UNIT_ISNUMDGMTITLE" val="0"/>
  <p:tag name="KSO_WM_UNIT_LAYERLEVEL" val="1"/>
  <p:tag name="KSO_WM_UNIT_NOCLEAR" val="0"/>
  <p:tag name="KSO_WM_UNIT_PRESET_TEXT" val="汇报日期：2020/10/10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21"/>
</p:tagLst>
</file>

<file path=ppt/tags/tag172.xml><?xml version="1.0" encoding="utf-8"?>
<p:tagLst xmlns:p="http://schemas.openxmlformats.org/presentationml/2006/main">
  <p:tag name="KSO_WM_BEAUTIFY_FLAG" val="#wm#"/>
  <p:tag name="KSO_WM_SLIDE_ID" val="custom20202990_1"/>
  <p:tag name="KSO_WM_SLIDE_INDEX" val="1"/>
  <p:tag name="KSO_WM_SLIDE_ITEM_CNT" val="0"/>
  <p:tag name="KSO_WM_SLIDE_LAYOUT" val="a_b"/>
  <p:tag name="KSO_WM_SLIDE_LAYOUT_CNT" val="1_3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  <p:tag name="KSO_WM_TEMPLATE_THUMBS_INDEX" val="1、4、7、9、12、13、14、17、18、19、25、28、33、36、38、40、43、46、51"/>
</p:tagLst>
</file>

<file path=ppt/tags/tag17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3"/>
  <p:tag name="KSO_WM_UNIT_FILL_FORE_SCHEMECOLOR_INDEX_BRIGHTNESS" val="0.25"/>
  <p:tag name="KSO_WM_UNIT_FILL_TYPE" val="1"/>
  <p:tag name="KSO_WM_UNIT_HIGHLIGHT" val="0"/>
  <p:tag name="KSO_WM_UNIT_ID" val="custom20202990_4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7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i*1_1_1"/>
  <p:tag name="KSO_WM_UNIT_INDEX" val="1_1_1"/>
  <p:tag name="KSO_WM_UNIT_LAYERLEVEL" val="1_1_1"/>
  <p:tag name="KSO_WM_UNIT_SUBTYPE" val="d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17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i*1_2_1"/>
  <p:tag name="KSO_WM_UNIT_INDEX" val="1_2_1"/>
  <p:tag name="KSO_WM_UNIT_LAYERLEVEL" val="1_1_1"/>
  <p:tag name="KSO_WM_UNIT_SUBTYPE" val="d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17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i*1_3_1"/>
  <p:tag name="KSO_WM_UNIT_INDEX" val="1_3_1"/>
  <p:tag name="KSO_WM_UNIT_LAYERLEVEL" val="1_1_1"/>
  <p:tag name="KSO_WM_UNIT_SUBTYPE" val="d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17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i*1_4_1"/>
  <p:tag name="KSO_WM_UNIT_INDEX" val="1_4_1"/>
  <p:tag name="KSO_WM_UNIT_LAYERLEVEL" val="1_1_1"/>
  <p:tag name="KSO_WM_UNIT_SUBTYPE" val="d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17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i*1_1"/>
  <p:tag name="KSO_WM_UNIT_INDEX" val="1_1"/>
  <p:tag name="KSO_WM_UNIT_LAYERLEVEL" val="1_1"/>
  <p:tag name="KSO_WM_UNIT_LINE_FILL_TYPE" val="2"/>
  <p:tag name="KSO_WM_UNIT_LINE_FORE_SCHEMECOLOR_INDEX" val="14"/>
  <p:tag name="KSO_WM_UNIT_LINE_FORE_SCHEMECOLOR_INDEX_BRIGHTNESS" val="-0.25"/>
  <p:tag name="KSO_WM_UNIT_TYPE" val="l_i"/>
</p:tagLst>
</file>

<file path=ppt/tags/tag17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a*1"/>
  <p:tag name="KSO_WM_UNIT_INDEX" val="1"/>
  <p:tag name="KSO_WM_UNIT_ISCONTENTSTITLE" val="1"/>
  <p:tag name="KSO_WM_UNIT_ISNUMDGMTITLE" val="0"/>
  <p:tag name="KSO_WM_UNIT_LAYERLEVEL" val="1"/>
  <p:tag name="KSO_WM_UNIT_NOCLEAR" val="0"/>
  <p:tag name="KSO_WM_UNIT_PRESET_TEXT" val="目录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f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单击此处添加正文......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VALUE" val="11"/>
</p:tagLst>
</file>

<file path=ppt/tags/tag18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f*1_2_1"/>
  <p:tag name="KSO_WM_UNIT_INDEX" val="1_2_1"/>
  <p:tag name="KSO_WM_UNIT_ISCONTENTSTITLE" val="0"/>
  <p:tag name="KSO_WM_UNIT_ISNUMDGMTITLE" val="0"/>
  <p:tag name="KSO_WM_UNIT_LAYERLEVEL" val="1_1_1"/>
  <p:tag name="KSO_WM_UNIT_NOCLEAR" val="0"/>
  <p:tag name="KSO_WM_UNIT_PRESET_TEXT" val="单击此处添加正文......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VALUE" val="11"/>
</p:tagLst>
</file>

<file path=ppt/tags/tag18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f*1_3_1"/>
  <p:tag name="KSO_WM_UNIT_INDEX" val="1_3_1"/>
  <p:tag name="KSO_WM_UNIT_ISCONTENTSTITLE" val="0"/>
  <p:tag name="KSO_WM_UNIT_ISNUMDGMTITLE" val="0"/>
  <p:tag name="KSO_WM_UNIT_LAYERLEVEL" val="1_1_1"/>
  <p:tag name="KSO_WM_UNIT_NOCLEAR" val="0"/>
  <p:tag name="KSO_WM_UNIT_PRESET_TEXT" val="单击此处添加正文......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VALUE" val="11"/>
</p:tagLst>
</file>

<file path=ppt/tags/tag18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f*1_4_1"/>
  <p:tag name="KSO_WM_UNIT_INDEX" val="1_4_1"/>
  <p:tag name="KSO_WM_UNIT_ISCONTENTSTITLE" val="0"/>
  <p:tag name="KSO_WM_UNIT_ISNUMDGMTITLE" val="0"/>
  <p:tag name="KSO_WM_UNIT_LAYERLEVEL" val="1_1_1"/>
  <p:tag name="KSO_WM_UNIT_NOCLEAR" val="0"/>
  <p:tag name="KSO_WM_UNIT_PRESET_TEXT" val="单击此处添加正文......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VALUE" val="11"/>
</p:tagLst>
</file>

<file path=ppt/tags/tag184.xml><?xml version="1.0" encoding="utf-8"?>
<p:tagLst xmlns:p="http://schemas.openxmlformats.org/presentationml/2006/main">
  <p:tag name="KSO_WM_BEAUTIFY_FLAG" val="#wm#"/>
  <p:tag name="KSO_WM_DIAGRAM_GROUP_CODE" val="l1-1"/>
  <p:tag name="KSO_WM_SLIDE_DIAGTYPE" val="l"/>
  <p:tag name="KSO_WM_SLIDE_ID" val="custom20202990_4"/>
  <p:tag name="KSO_WM_SLIDE_INDEX" val="4"/>
  <p:tag name="KSO_WM_SLIDE_ITEM_CNT" val="4"/>
  <p:tag name="KSO_WM_SLIDE_LAYOUT" val="a_l"/>
  <p:tag name="KSO_WM_SLIDE_LAYOUT_CNT" val="1_1"/>
  <p:tag name="KSO_WM_SLIDE_SUBTYPE" val="diag"/>
  <p:tag name="KSO_WM_SLIDE_TYPE" val="contents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18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9.xml><?xml version="1.0" encoding="utf-8"?>
<p:tagLst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CHIP_GROUPID" val="5eedbea4fa6683b8872baaba"/>
  <p:tag name="KSO_WM_CHIP_XID" val="5eedbea4fa6683b8872baabb"/>
  <p:tag name="KSO_WM_TAG_VERSION" val="1.0"/>
  <p:tag name="KSO_WM_TEMPLATE_ASSEMBLE_GROUPID" val="5fd0c97a1fa9d42129dd7581"/>
  <p:tag name="KSO_WM_TEMPLATE_ASSEMBLE_XID" val="5fd0c97a1fa9d42129dd7581"/>
  <p:tag name="KSO_WM_TEMPLATE_CATEGORY" val="diagram"/>
  <p:tag name="KSO_WM_TEMPLATE_INDEX" val="20211908"/>
  <p:tag name="KSO_WM_UNIT_ADJUSTLAYOUT_ID" val="25"/>
  <p:tag name="KSO_WM_UNIT_BLOCK" val="0"/>
  <p:tag name="KSO_WM_UNIT_COLOR_SCHEME_PARENT_PAGE" val="0_1"/>
  <p:tag name="KSO_WM_UNIT_COLOR_SCHEME_SHAPE_ID" val="25"/>
  <p:tag name="KSO_WM_UNIT_COMPATIBLE" val="0"/>
  <p:tag name="KSO_WM_UNIT_DEC_AREA_ID" val="dc4ab721f7e44c728458d3a6fc27f4a5"/>
  <p:tag name="KSO_WM_UNIT_DECORATE_INFO" val="{&quot;ReferentInfo&quot;:{&quot;Id&quot;:&quot;slide&quot;,&quot;X&quot;:{&quot;Pos&quot;:2},&quot;Y&quot;:{&quot;Pos&quot;:1}},&quot;DecorateInfoX&quot;:{&quot;Pos&quot;:2,&quot;IsAbs&quot;:false},&quot;DecorateInfoY&quot;:{&quot;Pos&quot;:1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FOIL_COLOR" val="1"/>
  <p:tag name="KSO_WM_UNIT_HIGHLIGHT" val="0"/>
  <p:tag name="KSO_WM_UNIT_ID" val="diagram20211908_1*i*1"/>
  <p:tag name="KSO_WM_UNIT_INDEX" val="1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589"/>
</p:tagLst>
</file>

<file path=ppt/tags/tag191.xml><?xml version="1.0" encoding="utf-8"?>
<p:tagLst xmlns:p="http://schemas.openxmlformats.org/presentationml/2006/main">
  <p:tag name="KSO_WM_ASSEMBLE_CHIP_INDEX" val="4a1549f3b0f643fab159345bdb011a2b"/>
  <p:tag name="KSO_WM_BEAUTIFY_FLAG" val="#wm#"/>
  <p:tag name="KSO_WM_CHIP_FILLAREA_FILL_RULE" val="{&quot;fill_align&quot;:&quot;l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c97a1fa9d42129dd7581"/>
  <p:tag name="KSO_WM_TEMPLATE_ASSEMBLE_XID" val="5fd0c97a1fa9d42129dd7581"/>
  <p:tag name="KSO_WM_TEMPLATE_CATEGORY" val="diagram"/>
  <p:tag name="KSO_WM_TEMPLATE_INDEX" val="20211908"/>
  <p:tag name="KSO_WM_UNIT_COMPATIBLE" val="1"/>
  <p:tag name="KSO_WM_UNIT_DEC_AREA_ID" val="19704b10c01a43e7b851a9ea422f226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1908_1*d*1"/>
  <p:tag name="KSO_WM_UNIT_INDEX" val="1"/>
  <p:tag name="KSO_WM_UNIT_LAYERLEVEL" val="1"/>
  <p:tag name="KSO_WM_UNIT_PLACING_PICTURE" val="4a1549f3b0f643fab159345bdb011a2b"/>
  <p:tag name="KSO_WM_UNIT_SM_LIMIT_TYPE" val="2"/>
  <p:tag name="KSO_WM_UNIT_TYPE" val="d"/>
  <p:tag name="KSO_WM_UNIT_VALUE" val="1269*1269"/>
</p:tagLst>
</file>

<file path=ppt/tags/tag192.xml><?xml version="1.0" encoding="utf-8"?>
<p:tagLst xmlns:p="http://schemas.openxmlformats.org/presentationml/2006/main">
  <p:tag name="KSO_WM_ASSEMBLE_CHIP_INDEX" val="88c69d83bec4487fb8682365bf180b40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c97a1fa9d42129dd7581"/>
  <p:tag name="KSO_WM_TEMPLATE_ASSEMBLE_XID" val="5fd0c97a1fa9d42129dd7581"/>
  <p:tag name="KSO_WM_TEMPLATE_CATEGORY" val="diagram"/>
  <p:tag name="KSO_WM_TEMPLATE_INDEX" val="20211908"/>
  <p:tag name="KSO_WM_UNIT_BLOCK" val="0"/>
  <p:tag name="KSO_WM_UNIT_COMPATIBLE" val="0"/>
  <p:tag name="KSO_WM_UNIT_DEC_AREA_ID" val="945d6cca84ae49c1b74d9a26a837695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908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4"/>
</p:tagLst>
</file>

<file path=ppt/tags/tag193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50ebde9cedf940d1aeb735da52ac9dd9&quot;,&quot;fill_align&quot;:&quot;lm&quot;,&quot;chip_types&quot;:[&quot;picture&quot;]},{&quot;text_align&quot;:&quot;cm&quot;,&quot;text_direction&quot;:&quot;horizontal&quot;,&quot;support_big_font&quot;:true,&quot;fill_id&quot;:&quot;fadd3788f02f444db785165969f73384&quot;,&quot;fill_align&quot;:&quot;cm&quot;,&quot;chip_types&quot;:[&quot;header&quot;]}],[{&quot;text_align&quot;:&quot;lm&quot;,&quot;text_direction&quot;:&quot;horizontal&quot;,&quot;support_big_font&quot;:false,&quot;fill_id&quot;:&quot;50ebde9cedf940d1aeb735da52ac9dd9&quot;,&quot;fill_align&quot;:&quot;lm&quot;,&quot;chip_types&quot;:[&quot;picture&quot;]},{&quot;text_align&quot;:&quot;lm&quot;,&quot;text_direction&quot;:&quot;horizontal&quot;,&quot;support_big_font&quot;:true,&quot;fill_id&quot;:&quot;fadd3788f02f444db785165969f73384&quot;,&quot;fill_align&quot;:&quot;cm&quot;,&quot;chip_types&quot;:[&quot;text&quot;]}]]"/>
  <p:tag name="KSO_WM_CHIP_GROUPID" val="5eedbea4fa6683b8872baaba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bea4fa6683b8872baabb"/>
  <p:tag name="KSO_WM_SLIDE_BACKGROUND_TYPE" val="general"/>
  <p:tag name="KSO_WM_SLIDE_BK_DARK_LIGHT" val="2"/>
  <p:tag name="KSO_WM_SLIDE_CAN_ADD_NAVIGATION" val="1"/>
  <p:tag name="KSO_WM_SLIDE_ID" val="diagram20211908_1"/>
  <p:tag name="KSO_WM_SLIDE_INDEX" val="1"/>
  <p:tag name="KSO_WM_SLIDE_ITEM_CNT" val="0"/>
  <p:tag name="KSO_WM_SLIDE_LAYOUT" val="d_f"/>
  <p:tag name="KSO_WM_SLIDE_LAYOUT_CNT" val="1_1"/>
  <p:tag name="KSO_WM_SLIDE_LAYOUT_INFO" val="{&quot;direction&quot;:1,&quot;id&quot;:&quot;2020-12-09T20:56:26&quot;,&quot;maxSize&quot;:{&quot;size1&quot;:51.299999999999997},&quot;minSize&quot;:{&quot;size1&quot;:42.600000000000001},&quot;normalSize&quot;:{&quot;size1&quot;:51.299895833333338},&quot;subLayout&quot;:[{&quot;id&quot;:&quot;2020-12-09T20:56:26&quot;,&quot;margin&quot;:{&quot;bottom&quot;:1.6929999589920044,&quot;left&quot;:1.6929999589920044,&quot;right&quot;:0.026000002399086952,&quot;top&quot;:1.6929999589920044},&quot;type&quot;:0},{&quot;id&quot;:&quot;2020-12-09T20:56:26&quot;,&quot;margin&quot;:{&quot;bottom&quot;:5.0799999237060547,&quot;left&quot;:1.7130000591278076,&quot;right&quot;:3.3410000801086426,&quot;top&quot;:5.0799999237060547},&quot;type&quot;:0}],&quot;type&quot;:0}"/>
  <p:tag name="KSO_WM_SLIDE_POSITION" val="48*84"/>
  <p:tag name="KSO_WM_SLIDE_RATIO" val="1.777778"/>
  <p:tag name="KSO_WM_SLIDE_SIZE" val="864*360"/>
  <p:tag name="KSO_WM_SLIDE_SUBTYPE" val="picTxt"/>
  <p:tag name="KSO_WM_SLIDE_SUPPORT_FEATURE_TYPE" val="0"/>
  <p:tag name="KSO_WM_SLIDE_TYPE" val="text"/>
  <p:tag name="KSO_WM_TAG_VERSION" val="1.0"/>
  <p:tag name="KSO_WM_TEMPLATE_ASSEMBLE_GROUPID" val="5fd0c97a1fa9d42129dd7581"/>
  <p:tag name="KSO_WM_TEMPLATE_ASSEMBLE_XID" val="5fd0c97a1fa9d42129dd7581"/>
  <p:tag name="KSO_WM_TEMPLATE_CATEGORY" val="diagram"/>
  <p:tag name="KSO_WM_TEMPLATE_COLOR_TYPE" val="1"/>
  <p:tag name="KSO_WM_TEMPLATE_INDEX" val="20211908"/>
  <p:tag name="KSO_WM_TEMPLATE_MASTER_TYPE" val="0"/>
  <p:tag name="KSO_WM_TEMPLATE_SUBCATEGORY" val="21"/>
</p:tagLst>
</file>

<file path=ppt/tags/tag19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8.xml><?xml version="1.0" encoding="utf-8"?>
<p:tagLst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19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ae5e1fa9d42129dd2d9d"/>
  <p:tag name="KSO_WM_TEMPLATE_ASSEMBLE_XID" val="5fd0ae5e1fa9d42129dd2d9d"/>
  <p:tag name="KSO_WM_TEMPLATE_CATEGORY" val="diagram"/>
  <p:tag name="KSO_WM_TEMPLATE_INDEX" val="20213648"/>
  <p:tag name="KSO_WM_UNIT_BLOCK" val="0"/>
  <p:tag name="KSO_WM_UNIT_COMPATIBLE" val="0"/>
  <p:tag name="KSO_WM_UNIT_DEC_AREA_ID" val="fca2ceed80a541c9a1ec9db3e1e1e7ad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648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ae5e1fa9d42129dd2d9d"/>
  <p:tag name="KSO_WM_TEMPLATE_ASSEMBLE_XID" val="5fd0ae5e1fa9d42129dd2d9d"/>
  <p:tag name="KSO_WM_TEMPLATE_CATEGORY" val="diagram"/>
  <p:tag name="KSO_WM_TEMPLATE_INDEX" val="20213648"/>
  <p:tag name="KSO_WM_UNIT_BLOCK" val="0"/>
  <p:tag name="KSO_WM_UNIT_COMPATIBLE" val="0"/>
  <p:tag name="KSO_WM_UNIT_DEC_AREA_ID" val="b40a289199e84838b84c250414e6c2de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3648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20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ae5e1fa9d42129dd2d9d"/>
  <p:tag name="KSO_WM_TEMPLATE_ASSEMBLE_XID" val="5fd0ae5e1fa9d42129dd2d9d"/>
  <p:tag name="KSO_WM_TEMPLATE_CATEGORY" val="diagram"/>
  <p:tag name="KSO_WM_TEMPLATE_INDEX" val="20213648"/>
  <p:tag name="KSO_WM_UNIT_BLOCK" val="0"/>
  <p:tag name="KSO_WM_UNIT_COMPATIBLE" val="0"/>
  <p:tag name="KSO_WM_UNIT_DEC_AREA_ID" val="3231e35afa514dcaa57f7fb3297f539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13648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0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ae5e1fa9d42129dd2d9d"/>
  <p:tag name="KSO_WM_TEMPLATE_ASSEMBLE_XID" val="5fd0ae5e1fa9d42129dd2d9d"/>
  <p:tag name="KSO_WM_TEMPLATE_CATEGORY" val="diagram"/>
  <p:tag name="KSO_WM_TEMPLATE_INDEX" val="20213648"/>
  <p:tag name="KSO_WM_UNIT_BLOCK" val="0"/>
  <p:tag name="KSO_WM_UNIT_COMPATIBLE" val="0"/>
  <p:tag name="KSO_WM_UNIT_DEC_AREA_ID" val="b194b2d2f353469ebba00dde1635462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648_1*i*4"/>
  <p:tag name="KSO_WM_UNIT_INDEX" val="4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0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ae5e1fa9d42129dd2d9d"/>
  <p:tag name="KSO_WM_TEMPLATE_ASSEMBLE_XID" val="5fd0ae5e1fa9d42129dd2d9d"/>
  <p:tag name="KSO_WM_TEMPLATE_CATEGORY" val="diagram"/>
  <p:tag name="KSO_WM_TEMPLATE_INDEX" val="20213648"/>
  <p:tag name="KSO_WM_UNIT_BLOCK" val="0"/>
  <p:tag name="KSO_WM_UNIT_COMPATIBLE" val="0"/>
  <p:tag name="KSO_WM_UNIT_DEC_AREA_ID" val="0359c9aa6d164b778f9100a578dbe3b7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648_1*i*5"/>
  <p:tag name="KSO_WM_UNIT_INDEX" val="5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0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ae5e1fa9d42129dd2d9d"/>
  <p:tag name="KSO_WM_TEMPLATE_ASSEMBLE_XID" val="5fd0ae5e1fa9d42129dd2d9d"/>
  <p:tag name="KSO_WM_TEMPLATE_CATEGORY" val="diagram"/>
  <p:tag name="KSO_WM_TEMPLATE_INDEX" val="20213648"/>
  <p:tag name="KSO_WM_UNIT_BLOCK" val="0"/>
  <p:tag name="KSO_WM_UNIT_COMPATIBLE" val="0"/>
  <p:tag name="KSO_WM_UNIT_DEC_AREA_ID" val="6a189283db0b4f20948332db44b83e3f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3648_1*i*6"/>
  <p:tag name="KSO_WM_UNIT_INDEX" val="6"/>
  <p:tag name="KSO_WM_UNIT_LAYERLEVEL" val="1"/>
  <p:tag name="KSO_WM_UNIT_SM_LIMIT_TYPE" val="2"/>
  <p:tag name="KSO_WM_UNIT_TYPE" val="i"/>
</p:tagLst>
</file>

<file path=ppt/tags/tag20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ae5e1fa9d42129dd2d9d"/>
  <p:tag name="KSO_WM_TEMPLATE_ASSEMBLE_XID" val="5fd0ae5e1fa9d42129dd2d9d"/>
  <p:tag name="KSO_WM_TEMPLATE_CATEGORY" val="diagram"/>
  <p:tag name="KSO_WM_TEMPLATE_INDEX" val="20213648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648_1*i*7"/>
  <p:tag name="KSO_WM_UNIT_INDEX" val="7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20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ae5e1fa9d42129dd2d9d"/>
  <p:tag name="KSO_WM_TEMPLATE_ASSEMBLE_XID" val="5fd0ae5e1fa9d42129dd2d9d"/>
  <p:tag name="KSO_WM_TEMPLATE_CATEGORY" val="diagram"/>
  <p:tag name="KSO_WM_TEMPLATE_INDEX" val="20213648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648_1*i*8"/>
  <p:tag name="KSO_WM_UNIT_INDEX" val="8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20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ae5e1fa9d42129dd2d9d"/>
  <p:tag name="KSO_WM_TEMPLATE_ASSEMBLE_XID" val="5fd0ae5e1fa9d42129dd2d9d"/>
  <p:tag name="KSO_WM_TEMPLATE_CATEGORY" val="diagram"/>
  <p:tag name="KSO_WM_TEMPLATE_INDEX" val="20213648"/>
  <p:tag name="KSO_WM_UNIT_BLOCK" val="0"/>
  <p:tag name="KSO_WM_UNIT_COMPATIBLE" val="0"/>
  <p:tag name="KSO_WM_UNIT_DEC_AREA_ID" val="f93cb787409041a3bd561d5cea7527de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747e6018f01345a58364f842a3a31be7&quot;,&quot;X&quot;:{&quot;Pos&quot;:1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648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208.xml><?xml version="1.0" encoding="utf-8"?>
<p:tagLst xmlns:p="http://schemas.openxmlformats.org/presentationml/2006/main">
  <p:tag name="KSO_WM_ASSEMBLE_CHIP_INDEX" val="ea78bba6bde34739998ae0755bb4a5c6"/>
  <p:tag name="KSO_WM_BEAUTIFY_FLAG" val="#wm#"/>
  <p:tag name="KSO_WM_CHIP_FILLAREA_FILL_RULE" val="{&quot;fill_align&quot;:&quot;c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ae5e1fa9d42129dd2d9d"/>
  <p:tag name="KSO_WM_TEMPLATE_ASSEMBLE_XID" val="5fd0ae5e1fa9d42129dd2d9d"/>
  <p:tag name="KSO_WM_TEMPLATE_CATEGORY" val="diagram"/>
  <p:tag name="KSO_WM_TEMPLATE_INDEX" val="20213648"/>
  <p:tag name="KSO_WM_UNIT_BLOCK" val="0"/>
  <p:tag name="KSO_WM_UNIT_COMPATIBLE" val="0"/>
  <p:tag name="KSO_WM_UNIT_DEC_AREA_ID" val="1741323e2c3e4a489a0909cedd9514b1"/>
  <p:tag name="KSO_WM_UNIT_DEFAULT_FONT" val="24;44;4"/>
  <p:tag name="KSO_WM_UNIT_DIAGRAM_ISNUMVISUAL" val="0"/>
  <p:tag name="KSO_WM_UNIT_DIAGRAM_ISREFERUNIT" val="0"/>
  <p:tag name="KSO_WM_UNIT_HIGHLIGHT" val="0"/>
  <p:tag name="KSO_WM_UNIT_ID" val="diagram2021364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8"/>
</p:tagLst>
</file>

<file path=ppt/tags/tag209.xml><?xml version="1.0" encoding="utf-8"?>
<p:tagLst xmlns:p="http://schemas.openxmlformats.org/presentationml/2006/main">
  <p:tag name="KSO_WM_ASSEMBLE_CHIP_INDEX" val="ea78bba6bde34739998ae0755bb4a5c6"/>
  <p:tag name="KSO_WM_BEAUTIFY_FLAG" val="#wm#"/>
  <p:tag name="KSO_WM_CHIP_FILLAREA_FILL_RULE" val="{&quot;fill_align&quot;:&quot;c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ae5e1fa9d42129dd2d9d"/>
  <p:tag name="KSO_WM_TEMPLATE_ASSEMBLE_XID" val="5fd0ae5e1fa9d42129dd2d9d"/>
  <p:tag name="KSO_WM_TEMPLATE_CATEGORY" val="diagram"/>
  <p:tag name="KSO_WM_TEMPLATE_INDEX" val="20213648"/>
  <p:tag name="KSO_WM_UNIT_BLOCK" val="0"/>
  <p:tag name="KSO_WM_UNIT_COMPATIBLE" val="0"/>
  <p:tag name="KSO_WM_UNIT_DEC_AREA_ID" val="57e21ba8d1d0412988334bf19f4e4263"/>
  <p:tag name="KSO_WM_UNIT_DEFAULT_FONT" val="18;24;2"/>
  <p:tag name="KSO_WM_UNIT_DIAGRAM_ISNUMVISUAL" val="0"/>
  <p:tag name="KSO_WM_UNIT_DIAGRAM_ISREFERUNIT" val="0"/>
  <p:tag name="KSO_WM_UNIT_HIGHLIGHT" val="0"/>
  <p:tag name="KSO_WM_UNIT_ID" val="diagram20213648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SUPPORT_BIG_FONT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72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30"/>
  <p:tag name="KSO_WM_UNIT_COMPATIBLE" val="0"/>
  <p:tag name="KSO_WM_UNIT_DIAGRAM_ISNUMVISUAL" val="0"/>
  <p:tag name="KSO_WM_UNIT_DIAGRAM_ISREFERUNIT" val="0"/>
  <p:tag name="KSO_WM_UNIT_HIGHLIGHT" val="0"/>
  <p:tag name="KSO_WM_UNIT_ID" val="diagram730_2*i*1"/>
  <p:tag name="KSO_WM_UNIT_INDEX" val="1"/>
  <p:tag name="KSO_WM_UNIT_LAYERLEVEL" val="1"/>
  <p:tag name="KSO_WM_UNIT_TYPE" val="i"/>
</p:tagLst>
</file>

<file path=ppt/tags/tag21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3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730_2*l_h_i*1_1_1"/>
  <p:tag name="KSO_WM_UNIT_INDEX" val="1_1_1"/>
  <p:tag name="KSO_WM_UNIT_LAYERLEVEL" val="1_1_1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21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3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730_2*l_h_i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1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3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.8"/>
  <p:tag name="KSO_WM_UNIT_FILL_TYPE" val="1"/>
  <p:tag name="KSO_WM_UNIT_HIGHLIGHT" val="0"/>
  <p:tag name="KSO_WM_UNIT_ID" val="diagram730_2*l_h_i*1_1_3"/>
  <p:tag name="KSO_WM_UNIT_INDEX" val="1_1_3"/>
  <p:tag name="KSO_WM_UNIT_LAYERLEVEL" val="1_1_1"/>
  <p:tag name="KSO_WM_UNIT_TEXT_FILL_FORE_SCHEMECOLOR_INDEX" val="6"/>
  <p:tag name="KSO_WM_UNIT_TEXT_FILL_FORE_SCHEMECOLOR_INDEX_BRIGHTNESS" val="0"/>
  <p:tag name="KSO_WM_UNIT_TEXT_FILL_TYPE" val="1"/>
  <p:tag name="KSO_WM_UNIT_TYPE" val="l_h_i"/>
</p:tagLst>
</file>

<file path=ppt/tags/tag21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30"/>
  <p:tag name="KSO_WM_UNIT_COMPATIBLE" val="0"/>
  <p:tag name="KSO_WM_UNIT_DIAGRAM_ISNUMVISUAL" val="0"/>
  <p:tag name="KSO_WM_UNIT_DIAGRAM_ISREFERUNIT" val="0"/>
  <p:tag name="KSO_WM_UNIT_HIGHLIGHT" val="0"/>
  <p:tag name="KSO_WM_UNIT_ID" val="diagram730_2*i*2"/>
  <p:tag name="KSO_WM_UNIT_INDEX" val="2"/>
  <p:tag name="KSO_WM_UNIT_LAYERLEVEL" val="1"/>
  <p:tag name="KSO_WM_UNIT_TYPE" val="i"/>
</p:tagLst>
</file>

<file path=ppt/tags/tag21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3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730_2*l_h_i*1_2_1"/>
  <p:tag name="KSO_WM_UNIT_INDEX" val="1_2_1"/>
  <p:tag name="KSO_WM_UNIT_LAYERLEVEL" val="1_1_1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21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3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730_2*l_h_i*1_2_2"/>
  <p:tag name="KSO_WM_UNIT_INDEX" val="1_2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1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3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.8"/>
  <p:tag name="KSO_WM_UNIT_FILL_TYPE" val="1"/>
  <p:tag name="KSO_WM_UNIT_HIGHLIGHT" val="0"/>
  <p:tag name="KSO_WM_UNIT_ID" val="diagram730_2*l_h_i*1_2_3"/>
  <p:tag name="KSO_WM_UNIT_INDEX" val="1_2_3"/>
  <p:tag name="KSO_WM_UNIT_LAYERLEVEL" val="1_1_1"/>
  <p:tag name="KSO_WM_UNIT_TEXT_FILL_FORE_SCHEMECOLOR_INDEX" val="6"/>
  <p:tag name="KSO_WM_UNIT_TEXT_FILL_FORE_SCHEMECOLOR_INDEX_BRIGHTNESS" val="0"/>
  <p:tag name="KSO_WM_UNIT_TEXT_FILL_TYPE" val="1"/>
  <p:tag name="KSO_WM_UNIT_TYPE" val="l_h_i"/>
</p:tagLst>
</file>

<file path=ppt/tags/tag21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30"/>
  <p:tag name="KSO_WM_UNIT_COMPATIBLE" val="0"/>
  <p:tag name="KSO_WM_UNIT_DIAGRAM_ISNUMVISUAL" val="0"/>
  <p:tag name="KSO_WM_UNIT_DIAGRAM_ISREFERUNIT" val="0"/>
  <p:tag name="KSO_WM_UNIT_HIGHLIGHT" val="0"/>
  <p:tag name="KSO_WM_UNIT_ID" val="diagram730_2*l_h_f*1_1_1"/>
  <p:tag name="KSO_WM_UNIT_INDEX" val="1_1_1"/>
  <p:tag name="KSO_WM_UNIT_LAYERLEVEL" val="1_1_1"/>
  <p:tag name="KSO_WM_UNIT_NOCLEAR" val="0"/>
  <p:tag name="KSO_WM_UNIT_PRESET_TEXT" val="单击此处添加&#10;文本具体内容"/>
  <p:tag name="KSO_WM_UNIT_TYPE" val="l_h_f"/>
  <p:tag name="KSO_WM_UNIT_VALUE" val="36"/>
</p:tagLst>
</file>

<file path=ppt/tags/tag21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30"/>
  <p:tag name="KSO_WM_UNIT_COMPATIBLE" val="0"/>
  <p:tag name="KSO_WM_UNIT_DIAGRAM_ISNUMVISUAL" val="0"/>
  <p:tag name="KSO_WM_UNIT_DIAGRAM_ISREFERUNIT" val="0"/>
  <p:tag name="KSO_WM_UNIT_HIGHLIGHT" val="0"/>
  <p:tag name="KSO_WM_UNIT_ID" val="diagram730_2*l_h_f*1_2_1"/>
  <p:tag name="KSO_WM_UNIT_INDEX" val="1_2_1"/>
  <p:tag name="KSO_WM_UNIT_LAYERLEVEL" val="1_1_1"/>
  <p:tag name="KSO_WM_UNIT_NOCLEAR" val="0"/>
  <p:tag name="KSO_WM_UNIT_PRESET_TEXT" val="单击此处添加&#10;文本具体内容"/>
  <p:tag name="KSO_WM_UNIT_TYPE" val="l_h_f"/>
  <p:tag name="KSO_WM_UNIT_VALUE" val="36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true,&quot;fill_id&quot;:&quot;9811842a40b8444fb4328509459bb100&quot;,&quot;fill_align&quot;:&quot;cm&quot;,&quot;chip_types&quot;:[&quot;header&quot;]},{&quot;text_align&quot;:&quot;lt&quot;,&quot;text_direction&quot;:&quot;horizontal&quot;,&quot;support_features&quot;:[&quot;collage&quot;],&quot;support_big_font&quot;:true,&quot;fill_id&quot;:&quot;c90bd62ea9de4553978b48fdc8f8c728&quot;,&quot;fill_align&quot;:&quot;ct&quot;,&quot;chip_types&quot;:[&quot;diagram&quot;,&quot;pictext&quot;,&quot;text&quot;,&quot;picture&quot;,&quot;chart&quot;,&quot;table&quot;]}],[{&quot;text_align&quot;:&quot;lb&quot;,&quot;text_direction&quot;:&quot;horizontal&quot;,&quot;support_big_font&quot;:true,&quot;fill_id&quot;:&quot;9811842a40b8444fb4328509459bb100&quot;,&quot;fill_align&quot;:&quot;lb&quot;,&quot;chip_types&quot;:[&quot;text&quot;]},{&quot;text_align&quot;:&quot;lt&quot;,&quot;text_direction&quot;:&quot;horizontal&quot;,&quot;support_features&quot;:[&quot;collage&quot;],&quot;support_big_font&quot;:true,&quot;fill_id&quot;:&quot;c90bd62ea9de4553978b48fdc8f8c728&quot;,&quot;fill_align&quot;:&quot;lt&quot;,&quot;chip_types&quot;:[&quot;diagram&quot;,&quot;pictext&quot;,&quot;text&quot;,&quot;picture&quot;,&quot;chart&quot;,&quot;table&quot;]}]]"/>
  <p:tag name="KSO_WM_CHIP_GROUPID" val="5efda24481ee359a788b1e25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a24481ee359a788b1e26"/>
  <p:tag name="KSO_WM_SLIDE_BACKGROUND_TYPE" val="general"/>
  <p:tag name="KSO_WM_SLIDE_BK_DARK_LIGHT" val="2"/>
  <p:tag name="KSO_WM_SLIDE_ID" val="diagram20213648_1"/>
  <p:tag name="KSO_WM_SLIDE_INDEX" val="1"/>
  <p:tag name="KSO_WM_SLIDE_ITEM_CNT" val="0"/>
  <p:tag name="KSO_WM_SLIDE_LAYOUT" val="a_b_d"/>
  <p:tag name="KSO_WM_SLIDE_LAYOUT_CNT" val="1_1_1"/>
  <p:tag name="KSO_WM_SLIDE_LAYOUT_INFO" val="{&quot;id&quot;:&quot;2020-12-09T19:00:47&quot;,&quot;maxSize&quot;:{&quot;size1&quot;:46.500585331021014},&quot;minSize&quot;:{&quot;size1&quot;:35.600585331021016},&quot;normalSize&quot;:{&quot;size1&quot;:42.101326071761754},&quot;subLayout&quot;:[{&quot;id&quot;:&quot;2020-12-09T19:00:47&quot;,&quot;margin&quot;:{&quot;bottom&quot;:1.6670000553131104,&quot;left&quot;:4.2329998016357422,&quot;right&quot;:4.2329998016357422,&quot;top&quot;:2.9630000591278076},&quot;type&quot;:0},{&quot;id&quot;:&quot;2020-12-09T19:00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icTxt"/>
  <p:tag name="KSO_WM_SLIDE_SUPPORT_FEATURE_TYPE" val="1"/>
  <p:tag name="KSO_WM_SLIDE_TYPE" val="text"/>
  <p:tag name="KSO_WM_TAG_VERSION" val="1.0"/>
  <p:tag name="KSO_WM_TEMPLATE_ASSEMBLE_GROUPID" val="5fd0ae5e1fa9d42129dd2d9d"/>
  <p:tag name="KSO_WM_TEMPLATE_ASSEMBLE_XID" val="5fd0ae5e1fa9d42129dd2d9d"/>
  <p:tag name="KSO_WM_TEMPLATE_CATEGORY" val="diagram"/>
  <p:tag name="KSO_WM_TEMPLATE_COLOR_TYPE" val="1"/>
  <p:tag name="KSO_WM_TEMPLATE_INDEX" val="20213648"/>
  <p:tag name="KSO_WM_TEMPLATE_MASTER_TYPE" val="0"/>
  <p:tag name="KSO_WM_TEMPLATE_SUBCATEGORY" val="21"/>
</p:tagLst>
</file>

<file path=ppt/tags/tag22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5.xml><?xml version="1.0" encoding="utf-8"?>
<p:tagLst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2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23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23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2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3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3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9.xml><?xml version="1.0" encoding="utf-8"?>
<p:tagLst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0.xml><?xml version="1.0" encoding="utf-8"?>
<p:tagLst xmlns:p="http://schemas.openxmlformats.org/presentationml/2006/main">
  <p:tag name="KSO_WM_ASSEMBLE_CHIP_INDEX" val="8a07cbdab320434fb0267f170ea65714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5281fa9d42129dd6fd1"/>
  <p:tag name="KSO_WM_TEMPLATE_ASSEMBLE_XID" val="5fd0c5281fa9d42129dd6fd1"/>
  <p:tag name="KSO_WM_TEMPLATE_CATEGORY" val="diagram"/>
  <p:tag name="KSO_WM_TEMPLATE_INDEX" val="20212890"/>
  <p:tag name="KSO_WM_UNIT_BLOCK" val="0"/>
  <p:tag name="KSO_WM_UNIT_COMPATIBLE" val="0"/>
  <p:tag name="KSO_WM_UNIT_DEC_AREA_ID" val="0acd38fc75de463a9bad827655297ca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tru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8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4"/>
</p:tagLst>
</file>

<file path=ppt/tags/tag24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YPE" val="l_h_i"/>
</p:tagLst>
</file>

<file path=ppt/tags/tag24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1_3"/>
  <p:tag name="KSO_WM_UNIT_INDEX" val="1_1_3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4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1_4"/>
  <p:tag name="KSO_WM_UNIT_INDEX" val="1_1_4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4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1_5"/>
  <p:tag name="KSO_WM_UNIT_INDEX" val="1_1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4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1_6"/>
  <p:tag name="KSO_WM_UNIT_INDEX" val="1_1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4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f*1_1_1"/>
  <p:tag name="KSO_WM_UNIT_INDEX" val="1_1_1"/>
  <p:tag name="KSO_WM_UNIT_LAYERLEVEL" val="1_1_1"/>
  <p:tag name="KSO_WM_UNIT_NOCLEAR" val="0"/>
  <p:tag name="KSO_WM_UNIT_PRESET_TEXT" val="请输入小标题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</p:tagLst>
</file>

<file path=ppt/tags/tag24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1_2"/>
  <p:tag name="KSO_WM_UNIT_INDEX" val="1_1_2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24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4_1"/>
  <p:tag name="KSO_WM_UNIT_INDEX" val="1_4_1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YPE" val="l_h_i"/>
</p:tagLst>
</file>

<file path=ppt/tags/tag24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4_3"/>
  <p:tag name="KSO_WM_UNIT_INDEX" val="1_4_3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4_4"/>
  <p:tag name="KSO_WM_UNIT_INDEX" val="1_4_4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5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4_5"/>
  <p:tag name="KSO_WM_UNIT_INDEX" val="1_4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5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4_6"/>
  <p:tag name="KSO_WM_UNIT_INDEX" val="1_4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5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f*1_4_1"/>
  <p:tag name="KSO_WM_UNIT_INDEX" val="1_4_1"/>
  <p:tag name="KSO_WM_UNIT_LAYERLEVEL" val="1_1_1"/>
  <p:tag name="KSO_WM_UNIT_NOCLEAR" val="0"/>
  <p:tag name="KSO_WM_UNIT_PRESET_TEXT" val="请输入小标题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</p:tagLst>
</file>

<file path=ppt/tags/tag25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4_2"/>
  <p:tag name="KSO_WM_UNIT_INDEX" val="1_4_2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25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2_1"/>
  <p:tag name="KSO_WM_UNIT_INDEX" val="1_2_1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YPE" val="l_h_i"/>
</p:tagLst>
</file>

<file path=ppt/tags/tag25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2_3"/>
  <p:tag name="KSO_WM_UNIT_INDEX" val="1_2_3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5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2_4"/>
  <p:tag name="KSO_WM_UNIT_INDEX" val="1_2_4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5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2_5"/>
  <p:tag name="KSO_WM_UNIT_INDEX" val="1_2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5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2_6"/>
  <p:tag name="KSO_WM_UNIT_INDEX" val="1_2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f*1_2_1"/>
  <p:tag name="KSO_WM_UNIT_INDEX" val="1_2_1"/>
  <p:tag name="KSO_WM_UNIT_LAYERLEVEL" val="1_1_1"/>
  <p:tag name="KSO_WM_UNIT_NOCLEAR" val="0"/>
  <p:tag name="KSO_WM_UNIT_PRESET_TEXT" val="请输入小标题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</p:tagLst>
</file>

<file path=ppt/tags/tag26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2_2"/>
  <p:tag name="KSO_WM_UNIT_INDEX" val="1_2_2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26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5_1"/>
  <p:tag name="KSO_WM_UNIT_INDEX" val="1_5_1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YPE" val="l_h_i"/>
</p:tagLst>
</file>

<file path=ppt/tags/tag26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5_3"/>
  <p:tag name="KSO_WM_UNIT_INDEX" val="1_5_3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5_4"/>
  <p:tag name="KSO_WM_UNIT_INDEX" val="1_5_4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5_5"/>
  <p:tag name="KSO_WM_UNIT_INDEX" val="1_5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6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5_6"/>
  <p:tag name="KSO_WM_UNIT_INDEX" val="1_5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6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f*1_5_1"/>
  <p:tag name="KSO_WM_UNIT_INDEX" val="1_5_1"/>
  <p:tag name="KSO_WM_UNIT_LAYERLEVEL" val="1_1_1"/>
  <p:tag name="KSO_WM_UNIT_NOCLEAR" val="0"/>
  <p:tag name="KSO_WM_UNIT_PRESET_TEXT" val="请输入小标题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</p:tagLst>
</file>

<file path=ppt/tags/tag26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5_2"/>
  <p:tag name="KSO_WM_UNIT_INDEX" val="1_5_2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26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3_1"/>
  <p:tag name="KSO_WM_UNIT_INDEX" val="1_3_1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YPE" val="l_h_i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3_3"/>
  <p:tag name="KSO_WM_UNIT_INDEX" val="1_3_3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7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3_4"/>
  <p:tag name="KSO_WM_UNIT_INDEX" val="1_3_4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7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3_5"/>
  <p:tag name="KSO_WM_UNIT_INDEX" val="1_3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7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3_6"/>
  <p:tag name="KSO_WM_UNIT_INDEX" val="1_3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7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f*1_3_1"/>
  <p:tag name="KSO_WM_UNIT_INDEX" val="1_3_1"/>
  <p:tag name="KSO_WM_UNIT_LAYERLEVEL" val="1_1_1"/>
  <p:tag name="KSO_WM_UNIT_NOCLEAR" val="0"/>
  <p:tag name="KSO_WM_UNIT_PRESET_TEXT" val="请输入小标题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</p:tagLst>
</file>

<file path=ppt/tags/tag27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3_2"/>
  <p:tag name="KSO_WM_UNIT_INDEX" val="1_3_2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27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6_1"/>
  <p:tag name="KSO_WM_UNIT_INDEX" val="1_6_1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YPE" val="l_h_i"/>
</p:tagLst>
</file>

<file path=ppt/tags/tag27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6_3"/>
  <p:tag name="KSO_WM_UNIT_INDEX" val="1_6_3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7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6_4"/>
  <p:tag name="KSO_WM_UNIT_INDEX" val="1_6_4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7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6_5"/>
  <p:tag name="KSO_WM_UNIT_INDEX" val="1_6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6_6"/>
  <p:tag name="KSO_WM_UNIT_INDEX" val="1_6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8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f*1_6_1"/>
  <p:tag name="KSO_WM_UNIT_INDEX" val="1_6_1"/>
  <p:tag name="KSO_WM_UNIT_LAYERLEVEL" val="1_1_1"/>
  <p:tag name="KSO_WM_UNIT_NOCLEAR" val="0"/>
  <p:tag name="KSO_WM_UNIT_PRESET_TEXT" val="请输入小标题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</p:tagLst>
</file>

<file path=ppt/tags/tag28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6_2"/>
  <p:tag name="KSO_WM_UNIT_INDEX" val="1_6_2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283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511b1c75f1234b9e8830a0fc8507d58d&quot;,&quot;fill_align&quot;:&quot;lm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f59f3e6f069b43bf81b59d708180a1f2&quot;,&quot;fill_align&quot;:&quot;cm&quot;,&quot;chip_types&quot;:[&quot;diagram&quot;,&quot;text&quot;,&quot;picture&quot;,&quot;chart&quot;,&quot;table&quot;,&quot;video&quot;]}]]"/>
  <p:tag name="KSO_WM_CHIP_GROUPID" val="5f6c93987b7ee298d401b017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96349c98c299aacc02c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890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0:38:00&quot;,&quot;maxSize&quot;:{&quot;size1&quot;:31.100000000000001},&quot;minSize&quot;:{&quot;size1&quot;:20.100000000000001},&quot;normalSize&quot;:{&quot;size1&quot;:20.100000000000001},&quot;subLayout&quot;:[{&quot;id&quot;:&quot;2020-12-09T20:38:00&quot;,&quot;margin&quot;:{&quot;bottom&quot;:0.026000002399086952,&quot;left&quot;:1.6929999589920044,&quot;right&quot;:1.6929999589920044,&quot;top&quot;:1.6929999589920044},&quot;type&quot;:0},{&quot;id&quot;:&quot;2020-12-09T20:38:00&quot;,&quot;margin&quot;:{&quot;bottom&quot;:1.6929999589920044,&quot;left&quot;:1.6929999589920044,&quot;right&quot;:1.6929999589920044,&quot;top&quot;:0.81999999284744263},&quot;type&quot;:0}],&quot;type&quot;:0}"/>
  <p:tag name="KSO_WM_SLIDE_POSITION" val="48*48"/>
  <p:tag name="KSO_WM_SLIDE_RATIO" val="1.777778"/>
  <p:tag name="KSO_WM_SLIDE_SIZE" val="864*444"/>
  <p:tag name="KSO_WM_SLIDE_SUBTYPE" val="picTxt"/>
  <p:tag name="KSO_WM_SLIDE_SUPPORT_FEATURE_TYPE" val="3"/>
  <p:tag name="KSO_WM_SLIDE_TYPE" val="text"/>
  <p:tag name="KSO_WM_TAG_VERSION" val="1.0"/>
  <p:tag name="KSO_WM_TEMPLATE_ASSEMBLE_GROUPID" val="5fd0c5281fa9d42129dd6fd1"/>
  <p:tag name="KSO_WM_TEMPLATE_ASSEMBLE_XID" val="5fd0c5281fa9d42129dd6fd1"/>
  <p:tag name="KSO_WM_TEMPLATE_CATEGORY" val="diagram"/>
  <p:tag name="KSO_WM_TEMPLATE_COLOR_TYPE" val="1"/>
  <p:tag name="KSO_WM_TEMPLATE_INDEX" val="20212890"/>
  <p:tag name="KSO_WM_TEMPLATE_MASTER_TYPE" val="0"/>
  <p:tag name="KSO_WM_TEMPLATE_SUBCATEGORY" val="21"/>
</p:tagLst>
</file>

<file path=ppt/tags/tag28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5.xml><?xml version="1.0" encoding="utf-8"?>
<p:tagLst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286.xml><?xml version="1.0" encoding="utf-8"?>
<p:tagLst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287.xml><?xml version="1.0" encoding="utf-8"?>
<p:tagLst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288.xml><?xml version="1.0" encoding="utf-8"?>
<p:tagLst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289.xml><?xml version="1.0" encoding="utf-8"?>
<p:tagLst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2.200000000000003},&quot;minSize&quot;:{&quot;size1&quot;:31.100000000000001},&quot;normalSize&quot;:{&quot;size1&quot;:37.799999999999997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29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29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29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29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301.xml><?xml version="1.0" encoding="utf-8"?>
<p:tagLst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302.xml><?xml version="1.0" encoding="utf-8"?>
<p:tagLst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303.xml><?xml version="1.0" encoding="utf-8"?>
<p:tagLst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304.xml><?xml version="1.0" encoding="utf-8"?>
<p:tagLst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2.495532654832914},&quot;minSize&quot;:{&quot;size1&quot;:31.395532654832913},&quot;normalSize&quot;:{&quot;size1&quot;:33.206828951129204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30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30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31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31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5.xml><?xml version="1.0" encoding="utf-8"?>
<p:tagLst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316.xml><?xml version="1.0" encoding="utf-8"?>
<p:tagLst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317.xml><?xml version="1.0" encoding="utf-8"?>
<p:tagLst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318.xml><?xml version="1.0" encoding="utf-8"?>
<p:tagLst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319.xml><?xml version="1.0" encoding="utf-8"?>
<p:tagLst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1.980718066074232},&quot;minSize&quot;:{&quot;size1&quot;:30.88071806607423},&quot;normalSize&quot;:{&quot;size1&quot;:32.692014362370521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32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32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32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32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0.xml><?xml version="1.0" encoding="utf-8"?>
<p:tagLst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331.xml><?xml version="1.0" encoding="utf-8"?>
<p:tagLst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332.xml><?xml version="1.0" encoding="utf-8"?>
<p:tagLst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333.xml><?xml version="1.0" encoding="utf-8"?>
<p:tagLst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334.xml><?xml version="1.0" encoding="utf-8"?>
<p:tagLst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1.980718066074232},&quot;minSize&quot;:{&quot;size1&quot;:30.88071806607423},&quot;normalSize&quot;:{&quot;size1&quot;:32.692014362370521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33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33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4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34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34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5.xml><?xml version="1.0" encoding="utf-8"?>
<p:tagLst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346.xml><?xml version="1.0" encoding="utf-8"?>
<p:tagLst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347.xml><?xml version="1.0" encoding="utf-8"?>
<p:tagLst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348.xml><?xml version="1.0" encoding="utf-8"?>
<p:tagLst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349.xml><?xml version="1.0" encoding="utf-8"?>
<p:tagLst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1.980718066074232},&quot;minSize&quot;:{&quot;size1&quot;:30.88071806607423},&quot;normalSize&quot;:{&quot;size1&quot;:32.692014362370521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0.xml><?xml version="1.0" encoding="utf-8"?>
<p:tagLst xmlns:p="http://schemas.openxmlformats.org/presentationml/2006/main">
  <p:tag name="KSO_WM_ASSEMBLE_CHIP_INDEX" val="7485b0b950794b8bb39ad2161dbffd0e"/>
  <p:tag name="KSO_WM_BEAUTIFY_FLAG" val="#wm#"/>
  <p:tag name="KSO_WM_CHIP_FILLAREA_FILL_RULE" val="{&quot;fill_align&quot;:&quot;l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c53e1fa9d42129dd6fd9"/>
  <p:tag name="KSO_WM_TEMPLATE_ASSEMBLE_XID" val="5fd0c53e1fa9d42129dd6fd9"/>
  <p:tag name="KSO_WM_TEMPLATE_CATEGORY" val="diagram"/>
  <p:tag name="KSO_WM_TEMPLATE_INDEX" val="20212892"/>
  <p:tag name="KSO_WM_UNIT_BLOCK" val="0"/>
  <p:tag name="KSO_WM_UNIT_COMPATIBLE" val="0"/>
  <p:tag name="KSO_WM_UNIT_DEC_AREA_ID" val="d653627287b94950ba0e15e64a440359"/>
  <p:tag name="KSO_WM_UNIT_DEFAULT_FONT" val="24;44;4"/>
  <p:tag name="KSO_WM_UNIT_DIAGRAM_ISNUMVISUAL" val="0"/>
  <p:tag name="KSO_WM_UNIT_DIAGRAM_ISREFERUNIT" val="0"/>
  <p:tag name="KSO_WM_UNIT_HIGHLIGHT" val="0"/>
  <p:tag name="KSO_WM_UNIT_ID" val="diagram2021289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351.xml><?xml version="1.0" encoding="utf-8"?>
<p:tagLst xmlns:p="http://schemas.openxmlformats.org/presentationml/2006/main">
  <p:tag name="KSO_WM_ASSEMBLE_CHIP_INDEX" val="7485b0b950794b8bb39ad2161dbffd0e"/>
  <p:tag name="KSO_WM_BEAUTIFY_FLAG" val="#wm#"/>
  <p:tag name="KSO_WM_CHIP_FILLAREA_FILL_RULE" val="{&quot;fill_align&quot;:&quot;l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c53e1fa9d42129dd6fd9"/>
  <p:tag name="KSO_WM_TEMPLATE_ASSEMBLE_XID" val="5fd0c53e1fa9d42129dd6fd9"/>
  <p:tag name="KSO_WM_TEMPLATE_CATEGORY" val="diagram"/>
  <p:tag name="KSO_WM_TEMPLATE_INDEX" val="20212892"/>
  <p:tag name="KSO_WM_UNIT_BLOCK" val="0"/>
  <p:tag name="KSO_WM_UNIT_COMPATIBLE" val="0"/>
  <p:tag name="KSO_WM_UNIT_DEC_AREA_ID" val="0d81cb0a745f42fcb0c57acf2e871d30"/>
  <p:tag name="KSO_WM_UNIT_DEFAULT_FONT" val="18;24;2"/>
  <p:tag name="KSO_WM_UNIT_DIAGRAM_ISNUMVISUAL" val="0"/>
  <p:tag name="KSO_WM_UNIT_DIAGRAM_ISREFERUNIT" val="0"/>
  <p:tag name="KSO_WM_UNIT_HIGHLIGHT" val="0"/>
  <p:tag name="KSO_WM_UNIT_ID" val="diagram20212892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86"/>
</p:tagLst>
</file>

<file path=ppt/tags/tag35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54"/>
  <p:tag name="KSO_WM_UNIT_COMPATIBLE" val="0"/>
  <p:tag name="KSO_WM_UNIT_DIAGRAM_ISNUMVISUAL" val="0"/>
  <p:tag name="KSO_WM_UNIT_DIAGRAM_ISREFERUNIT" val="0"/>
  <p:tag name="KSO_WM_UNIT_HIGHLIGHT" val="0"/>
  <p:tag name="KSO_WM_UNIT_ID" val="diagram754_5*l_i*1_1"/>
  <p:tag name="KSO_WM_UNIT_INDEX" val="1_1"/>
  <p:tag name="KSO_WM_UNIT_LAYERLEVEL" val="1_1"/>
  <p:tag name="KSO_WM_UNIT_LINE_FILL_TYPE" val="2"/>
  <p:tag name="KSO_WM_UNIT_LINE_FORE_SCHEMECOLOR_INDEX" val="5"/>
  <p:tag name="KSO_WM_UNIT_LINE_FORE_SCHEMECOLOR_INDEX_BRIGHTNESS" val="0.6"/>
  <p:tag name="KSO_WM_UNIT_PLACING_PICTURE_MD4" val="0"/>
  <p:tag name="KSO_WM_UNIT_TYPE" val="l_i"/>
</p:tagLst>
</file>

<file path=ppt/tags/tag35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54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754_5*l_h_i*1_3_1"/>
  <p:tag name="KSO_WM_UNIT_INDEX" val="1_3_1"/>
  <p:tag name="KSO_WM_UNIT_LAYERLEVEL" val="1_1_1"/>
  <p:tag name="KSO_WM_UNIT_PLACING_PICTURE_MD4" val="0"/>
  <p:tag name="KSO_WM_UNIT_TEXT_FILL_FORE_SCHEMECOLOR_INDEX" val="14"/>
  <p:tag name="KSO_WM_UNIT_TEXT_FILL_FORE_SCHEMECOLOR_INDEX_BRIGHTNESS" val="0"/>
  <p:tag name="KSO_WM_UNIT_TEXT_FILL_TYPE" val="1"/>
  <p:tag name="KSO_WM_UNIT_TYPE" val="l_h_i"/>
</p:tagLst>
</file>

<file path=ppt/tags/tag35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54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.6"/>
  <p:tag name="KSO_WM_UNIT_FILL_TYPE" val="1"/>
  <p:tag name="KSO_WM_UNIT_HIGHLIGHT" val="0"/>
  <p:tag name="KSO_WM_UNIT_ID" val="diagram754_5*l_h_i*1_3_4"/>
  <p:tag name="KSO_WM_UNIT_INDEX" val="1_3_4"/>
  <p:tag name="KSO_WM_UNIT_LAYERLEVEL" val="1_1_1"/>
  <p:tag name="KSO_WM_UNIT_NOCLEAR" val="0"/>
  <p:tag name="KSO_WM_UNIT_PLACING_PICTURE_MD4" val="0"/>
  <p:tag name="KSO_WM_UNIT_TEXT_FILL_FORE_SCHEMECOLOR_INDEX" val="7"/>
  <p:tag name="KSO_WM_UNIT_TEXT_FILL_FORE_SCHEMECOLOR_INDEX_BRIGHTNESS" val="-0.25"/>
  <p:tag name="KSO_WM_UNIT_TEXT_FILL_TYPE" val="1"/>
  <p:tag name="KSO_WM_UNIT_TYPE" val="l_h_i"/>
</p:tagLst>
</file>

<file path=ppt/tags/tag35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54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.4"/>
  <p:tag name="KSO_WM_UNIT_FILL_TYPE" val="1"/>
  <p:tag name="KSO_WM_UNIT_HIGHLIGHT" val="0"/>
  <p:tag name="KSO_WM_UNIT_ID" val="diagram754_5*l_h_i*1_3_2"/>
  <p:tag name="KSO_WM_UNIT_INDEX" val="1_3_2"/>
  <p:tag name="KSO_WM_UNIT_LAYERLEVEL" val="1_1_1"/>
  <p:tag name="KSO_WM_UNIT_LINE_FILL_TYPE" val="2"/>
  <p:tag name="KSO_WM_UNIT_LINE_FORE_SCHEMECOLOR_INDEX" val="14"/>
  <p:tag name="KSO_WM_UNIT_LINE_FORE_SCHEMECOLOR_INDEX_BRIGHTNESS" val="0"/>
  <p:tag name="KSO_WM_UNIT_PLACING_PICTURE_MD4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35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54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.4"/>
  <p:tag name="KSO_WM_UNIT_FILL_TYPE" val="1"/>
  <p:tag name="KSO_WM_UNIT_HIGHLIGHT" val="0"/>
  <p:tag name="KSO_WM_UNIT_ID" val="diagram754_5*l_h_i*1_3_3"/>
  <p:tag name="KSO_WM_UNIT_INDEX" val="1_3_3"/>
  <p:tag name="KSO_WM_UNIT_LAYERLEVEL" val="1_1_1"/>
  <p:tag name="KSO_WM_UNIT_LINE_FILL_TYPE" val="2"/>
  <p:tag name="KSO_WM_UNIT_LINE_FORE_SCHEMECOLOR_INDEX" val="14"/>
  <p:tag name="KSO_WM_UNIT_LINE_FORE_SCHEMECOLOR_INDEX_BRIGHTNESS" val="0"/>
  <p:tag name="KSO_WM_UNIT_PLACING_PICTURE_MD4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35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5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754_5*l_h_i*1_2_1"/>
  <p:tag name="KSO_WM_UNIT_INDEX" val="1_2_1"/>
  <p:tag name="KSO_WM_UNIT_LAYERLEVEL" val="1_1_1"/>
  <p:tag name="KSO_WM_UNIT_PLACING_PICTURE_MD4" val="0"/>
  <p:tag name="KSO_WM_UNIT_TEXT_FILL_FORE_SCHEMECOLOR_INDEX" val="14"/>
  <p:tag name="KSO_WM_UNIT_TEXT_FILL_FORE_SCHEMECOLOR_INDEX_BRIGHTNESS" val="0"/>
  <p:tag name="KSO_WM_UNIT_TEXT_FILL_TYPE" val="1"/>
  <p:tag name="KSO_WM_UNIT_TYPE" val="l_h_i"/>
</p:tagLst>
</file>

<file path=ppt/tags/tag35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5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.6"/>
  <p:tag name="KSO_WM_UNIT_FILL_TYPE" val="1"/>
  <p:tag name="KSO_WM_UNIT_HIGHLIGHT" val="0"/>
  <p:tag name="KSO_WM_UNIT_ID" val="diagram754_5*l_h_i*1_2_4"/>
  <p:tag name="KSO_WM_UNIT_INDEX" val="1_2_4"/>
  <p:tag name="KSO_WM_UNIT_LAYERLEVEL" val="1_1_1"/>
  <p:tag name="KSO_WM_UNIT_NOCLEAR" val="0"/>
  <p:tag name="KSO_WM_UNIT_PLACING_PICTURE_MD4" val="0"/>
  <p:tag name="KSO_WM_UNIT_TEXT_FILL_FORE_SCHEMECOLOR_INDEX" val="6"/>
  <p:tag name="KSO_WM_UNIT_TEXT_FILL_FORE_SCHEMECOLOR_INDEX_BRIGHTNESS" val="-0.25"/>
  <p:tag name="KSO_WM_UNIT_TEXT_FILL_TYPE" val="1"/>
  <p:tag name="KSO_WM_UNIT_TYPE" val="l_h_i"/>
</p:tagLst>
</file>

<file path=ppt/tags/tag35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5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.4"/>
  <p:tag name="KSO_WM_UNIT_FILL_TYPE" val="1"/>
  <p:tag name="KSO_WM_UNIT_HIGHLIGHT" val="0"/>
  <p:tag name="KSO_WM_UNIT_ID" val="diagram754_5*l_h_i*1_2_2"/>
  <p:tag name="KSO_WM_UNIT_INDEX" val="1_2_2"/>
  <p:tag name="KSO_WM_UNIT_LAYERLEVEL" val="1_1_1"/>
  <p:tag name="KSO_WM_UNIT_LINE_FILL_TYPE" val="2"/>
  <p:tag name="KSO_WM_UNIT_LINE_FORE_SCHEMECOLOR_INDEX" val="14"/>
  <p:tag name="KSO_WM_UNIT_LINE_FORE_SCHEMECOLOR_INDEX_BRIGHTNESS" val="0"/>
  <p:tag name="KSO_WM_UNIT_PLACING_PICTURE_MD4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5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.4"/>
  <p:tag name="KSO_WM_UNIT_FILL_TYPE" val="1"/>
  <p:tag name="KSO_WM_UNIT_HIGHLIGHT" val="0"/>
  <p:tag name="KSO_WM_UNIT_ID" val="diagram754_5*l_h_i*1_2_3"/>
  <p:tag name="KSO_WM_UNIT_INDEX" val="1_2_3"/>
  <p:tag name="KSO_WM_UNIT_LAYERLEVEL" val="1_1_1"/>
  <p:tag name="KSO_WM_UNIT_LINE_FILL_TYPE" val="2"/>
  <p:tag name="KSO_WM_UNIT_LINE_FORE_SCHEMECOLOR_INDEX" val="14"/>
  <p:tag name="KSO_WM_UNIT_LINE_FORE_SCHEMECOLOR_INDEX_BRIGHTNESS" val="0"/>
  <p:tag name="KSO_WM_UNIT_PLACING_PICTURE_MD4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36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54"/>
  <p:tag name="KSO_WM_UNIT_COMPATIBLE" val="0"/>
  <p:tag name="KSO_WM_UNIT_DIAGRAM_ISNUMVISUAL" val="0"/>
  <p:tag name="KSO_WM_UNIT_DIAGRAM_ISREFERUNIT" val="0"/>
  <p:tag name="KSO_WM_UNIT_FILL_FORE_SCHEMECOLOR_INDEX" val="9"/>
  <p:tag name="KSO_WM_UNIT_FILL_FORE_SCHEMECOLOR_INDEX_BRIGHTNESS" val="0"/>
  <p:tag name="KSO_WM_UNIT_FILL_TYPE" val="1"/>
  <p:tag name="KSO_WM_UNIT_HIGHLIGHT" val="0"/>
  <p:tag name="KSO_WM_UNIT_ID" val="diagram754_5*l_h_i*1_5_1"/>
  <p:tag name="KSO_WM_UNIT_INDEX" val="1_5_1"/>
  <p:tag name="KSO_WM_UNIT_LAYERLEVEL" val="1_1_1"/>
  <p:tag name="KSO_WM_UNIT_PLACING_PICTURE_MD4" val="0"/>
  <p:tag name="KSO_WM_UNIT_TEXT_FILL_FORE_SCHEMECOLOR_INDEX" val="14"/>
  <p:tag name="KSO_WM_UNIT_TEXT_FILL_FORE_SCHEMECOLOR_INDEX_BRIGHTNESS" val="0"/>
  <p:tag name="KSO_WM_UNIT_TEXT_FILL_TYPE" val="1"/>
  <p:tag name="KSO_WM_UNIT_TYPE" val="l_h_i"/>
</p:tagLst>
</file>

<file path=ppt/tags/tag36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54"/>
  <p:tag name="KSO_WM_UNIT_COMPATIBLE" val="0"/>
  <p:tag name="KSO_WM_UNIT_DIAGRAM_ISNUMVISUAL" val="0"/>
  <p:tag name="KSO_WM_UNIT_DIAGRAM_ISREFERUNIT" val="0"/>
  <p:tag name="KSO_WM_UNIT_FILL_FORE_SCHEMECOLOR_INDEX" val="9"/>
  <p:tag name="KSO_WM_UNIT_FILL_FORE_SCHEMECOLOR_INDEX_BRIGHTNESS" val="0.6"/>
  <p:tag name="KSO_WM_UNIT_FILL_TYPE" val="1"/>
  <p:tag name="KSO_WM_UNIT_HIGHLIGHT" val="0"/>
  <p:tag name="KSO_WM_UNIT_ID" val="diagram754_5*l_h_i*1_5_4"/>
  <p:tag name="KSO_WM_UNIT_INDEX" val="1_5_4"/>
  <p:tag name="KSO_WM_UNIT_LAYERLEVEL" val="1_1_1"/>
  <p:tag name="KSO_WM_UNIT_NOCLEAR" val="0"/>
  <p:tag name="KSO_WM_UNIT_PLACING_PICTURE_MD4" val="0"/>
  <p:tag name="KSO_WM_UNIT_TEXT_FILL_FORE_SCHEMECOLOR_INDEX" val="9"/>
  <p:tag name="KSO_WM_UNIT_TEXT_FILL_FORE_SCHEMECOLOR_INDEX_BRIGHTNESS" val="-0.25"/>
  <p:tag name="KSO_WM_UNIT_TEXT_FILL_TYPE" val="1"/>
  <p:tag name="KSO_WM_UNIT_TYPE" val="l_h_i"/>
</p:tagLst>
</file>

<file path=ppt/tags/tag36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54"/>
  <p:tag name="KSO_WM_UNIT_COMPATIBLE" val="0"/>
  <p:tag name="KSO_WM_UNIT_DIAGRAM_ISNUMVISUAL" val="0"/>
  <p:tag name="KSO_WM_UNIT_DIAGRAM_ISREFERUNIT" val="0"/>
  <p:tag name="KSO_WM_UNIT_FILL_FORE_SCHEMECOLOR_INDEX" val="9"/>
  <p:tag name="KSO_WM_UNIT_FILL_FORE_SCHEMECOLOR_INDEX_BRIGHTNESS" val="0.4"/>
  <p:tag name="KSO_WM_UNIT_FILL_TYPE" val="1"/>
  <p:tag name="KSO_WM_UNIT_HIGHLIGHT" val="0"/>
  <p:tag name="KSO_WM_UNIT_ID" val="diagram754_5*l_h_i*1_5_2"/>
  <p:tag name="KSO_WM_UNIT_INDEX" val="1_5_2"/>
  <p:tag name="KSO_WM_UNIT_LAYERLEVEL" val="1_1_1"/>
  <p:tag name="KSO_WM_UNIT_LINE_FILL_TYPE" val="2"/>
  <p:tag name="KSO_WM_UNIT_LINE_FORE_SCHEMECOLOR_INDEX" val="14"/>
  <p:tag name="KSO_WM_UNIT_LINE_FORE_SCHEMECOLOR_INDEX_BRIGHTNESS" val="0"/>
  <p:tag name="KSO_WM_UNIT_PLACING_PICTURE_MD4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36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54"/>
  <p:tag name="KSO_WM_UNIT_COMPATIBLE" val="0"/>
  <p:tag name="KSO_WM_UNIT_DIAGRAM_ISNUMVISUAL" val="0"/>
  <p:tag name="KSO_WM_UNIT_DIAGRAM_ISREFERUNIT" val="0"/>
  <p:tag name="KSO_WM_UNIT_FILL_FORE_SCHEMECOLOR_INDEX" val="9"/>
  <p:tag name="KSO_WM_UNIT_FILL_FORE_SCHEMECOLOR_INDEX_BRIGHTNESS" val="0.4"/>
  <p:tag name="KSO_WM_UNIT_FILL_TYPE" val="1"/>
  <p:tag name="KSO_WM_UNIT_HIGHLIGHT" val="0"/>
  <p:tag name="KSO_WM_UNIT_ID" val="diagram754_5*l_h_i*1_5_3"/>
  <p:tag name="KSO_WM_UNIT_INDEX" val="1_5_3"/>
  <p:tag name="KSO_WM_UNIT_LAYERLEVEL" val="1_1_1"/>
  <p:tag name="KSO_WM_UNIT_LINE_FILL_TYPE" val="2"/>
  <p:tag name="KSO_WM_UNIT_LINE_FORE_SCHEMECOLOR_INDEX" val="14"/>
  <p:tag name="KSO_WM_UNIT_LINE_FORE_SCHEMECOLOR_INDEX_BRIGHTNESS" val="0"/>
  <p:tag name="KSO_WM_UNIT_PLACING_PICTURE_MD4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36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5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754_5*l_h_i*1_1_1"/>
  <p:tag name="KSO_WM_UNIT_INDEX" val="1_1_1"/>
  <p:tag name="KSO_WM_UNIT_LAYERLEVEL" val="1_1_1"/>
  <p:tag name="KSO_WM_UNIT_PLACING_PICTURE_MD4" val="0"/>
  <p:tag name="KSO_WM_UNIT_TEXT_FILL_FORE_SCHEMECOLOR_INDEX" val="14"/>
  <p:tag name="KSO_WM_UNIT_TEXT_FILL_FORE_SCHEMECOLOR_INDEX_BRIGHTNESS" val="0"/>
  <p:tag name="KSO_WM_UNIT_TEXT_FILL_TYPE" val="1"/>
  <p:tag name="KSO_WM_UNIT_TYPE" val="l_h_i"/>
</p:tagLst>
</file>

<file path=ppt/tags/tag36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5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754_5*l_h_i*1_1_4"/>
  <p:tag name="KSO_WM_UNIT_INDEX" val="1_1_4"/>
  <p:tag name="KSO_WM_UNIT_LAYERLEVEL" val="1_1_1"/>
  <p:tag name="KSO_WM_UNIT_NOCLEAR" val="0"/>
  <p:tag name="KSO_WM_UNIT_PLACING_PICTURE_MD4" val="0"/>
  <p:tag name="KSO_WM_UNIT_TEXT_FILL_FORE_SCHEMECOLOR_INDEX" val="5"/>
  <p:tag name="KSO_WM_UNIT_TEXT_FILL_FORE_SCHEMECOLOR_INDEX_BRIGHTNESS" val="-0.25"/>
  <p:tag name="KSO_WM_UNIT_TEXT_FILL_TYPE" val="1"/>
  <p:tag name="KSO_WM_UNIT_TYPE" val="l_h_i"/>
</p:tagLst>
</file>

<file path=ppt/tags/tag36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5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754_5*l_h_i*1_1_2"/>
  <p:tag name="KSO_WM_UNIT_INDEX" val="1_1_2"/>
  <p:tag name="KSO_WM_UNIT_LAYERLEVEL" val="1_1_1"/>
  <p:tag name="KSO_WM_UNIT_LINE_FILL_TYPE" val="2"/>
  <p:tag name="KSO_WM_UNIT_LINE_FORE_SCHEMECOLOR_INDEX" val="14"/>
  <p:tag name="KSO_WM_UNIT_LINE_FORE_SCHEMECOLOR_INDEX_BRIGHTNESS" val="0"/>
  <p:tag name="KSO_WM_UNIT_PLACING_PICTURE_MD4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36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5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754_5*l_h_i*1_1_3"/>
  <p:tag name="KSO_WM_UNIT_INDEX" val="1_1_3"/>
  <p:tag name="KSO_WM_UNIT_LAYERLEVEL" val="1_1_1"/>
  <p:tag name="KSO_WM_UNIT_LINE_FILL_TYPE" val="2"/>
  <p:tag name="KSO_WM_UNIT_LINE_FORE_SCHEMECOLOR_INDEX" val="14"/>
  <p:tag name="KSO_WM_UNIT_LINE_FORE_SCHEMECOLOR_INDEX_BRIGHTNESS" val="0"/>
  <p:tag name="KSO_WM_UNIT_PLACING_PICTURE_MD4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36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54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754_5*l_h_i*1_4_1"/>
  <p:tag name="KSO_WM_UNIT_INDEX" val="1_4_1"/>
  <p:tag name="KSO_WM_UNIT_LAYERLEVEL" val="1_1_1"/>
  <p:tag name="KSO_WM_UNIT_PLACING_PICTURE_MD4" val="0"/>
  <p:tag name="KSO_WM_UNIT_TEXT_FILL_FORE_SCHEMECOLOR_INDEX" val="14"/>
  <p:tag name="KSO_WM_UNIT_TEXT_FILL_FORE_SCHEMECOLOR_INDEX_BRIGHTNESS" val="0"/>
  <p:tag name="KSO_WM_UNIT_TEXT_FILL_TYPE" val="1"/>
  <p:tag name="KSO_WM_UNIT_TYPE" val="l_h_i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54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.6"/>
  <p:tag name="KSO_WM_UNIT_FILL_TYPE" val="1"/>
  <p:tag name="KSO_WM_UNIT_HIGHLIGHT" val="0"/>
  <p:tag name="KSO_WM_UNIT_ID" val="diagram754_5*l_h_i*1_4_4"/>
  <p:tag name="KSO_WM_UNIT_INDEX" val="1_4_4"/>
  <p:tag name="KSO_WM_UNIT_LAYERLEVEL" val="1_1_1"/>
  <p:tag name="KSO_WM_UNIT_NOCLEAR" val="0"/>
  <p:tag name="KSO_WM_UNIT_PLACING_PICTURE_MD4" val="0"/>
  <p:tag name="KSO_WM_UNIT_TEXT_FILL_FORE_SCHEMECOLOR_INDEX" val="8"/>
  <p:tag name="KSO_WM_UNIT_TEXT_FILL_FORE_SCHEMECOLOR_INDEX_BRIGHTNESS" val="-0.25"/>
  <p:tag name="KSO_WM_UNIT_TEXT_FILL_TYPE" val="1"/>
  <p:tag name="KSO_WM_UNIT_TYPE" val="l_h_i"/>
</p:tagLst>
</file>

<file path=ppt/tags/tag37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54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.4"/>
  <p:tag name="KSO_WM_UNIT_FILL_TYPE" val="1"/>
  <p:tag name="KSO_WM_UNIT_HIGHLIGHT" val="0"/>
  <p:tag name="KSO_WM_UNIT_ID" val="diagram754_5*l_h_i*1_4_2"/>
  <p:tag name="KSO_WM_UNIT_INDEX" val="1_4_2"/>
  <p:tag name="KSO_WM_UNIT_LAYERLEVEL" val="1_1_1"/>
  <p:tag name="KSO_WM_UNIT_LINE_FILL_TYPE" val="2"/>
  <p:tag name="KSO_WM_UNIT_LINE_FORE_SCHEMECOLOR_INDEX" val="14"/>
  <p:tag name="KSO_WM_UNIT_LINE_FORE_SCHEMECOLOR_INDEX_BRIGHTNESS" val="0"/>
  <p:tag name="KSO_WM_UNIT_PLACING_PICTURE_MD4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37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54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.4"/>
  <p:tag name="KSO_WM_UNIT_FILL_TYPE" val="1"/>
  <p:tag name="KSO_WM_UNIT_HIGHLIGHT" val="0"/>
  <p:tag name="KSO_WM_UNIT_ID" val="diagram754_5*l_h_i*1_4_3"/>
  <p:tag name="KSO_WM_UNIT_INDEX" val="1_4_3"/>
  <p:tag name="KSO_WM_UNIT_LAYERLEVEL" val="1_1_1"/>
  <p:tag name="KSO_WM_UNIT_LINE_FILL_TYPE" val="2"/>
  <p:tag name="KSO_WM_UNIT_LINE_FORE_SCHEMECOLOR_INDEX" val="14"/>
  <p:tag name="KSO_WM_UNIT_LINE_FORE_SCHEMECOLOR_INDEX_BRIGHTNESS" val="0"/>
  <p:tag name="KSO_WM_UNIT_PLACING_PICTURE_MD4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37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54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754_5*l_h_i*1_6_1"/>
  <p:tag name="KSO_WM_UNIT_INDEX" val="1_6_1"/>
  <p:tag name="KSO_WM_UNIT_LAYERLEVEL" val="1_1_1"/>
  <p:tag name="KSO_WM_UNIT_PLACING_PICTURE_MD4" val="0"/>
  <p:tag name="KSO_WM_UNIT_TEXT_FILL_FORE_SCHEMECOLOR_INDEX" val="14"/>
  <p:tag name="KSO_WM_UNIT_TEXT_FILL_FORE_SCHEMECOLOR_INDEX_BRIGHTNESS" val="0"/>
  <p:tag name="KSO_WM_UNIT_TEXT_FILL_TYPE" val="1"/>
  <p:tag name="KSO_WM_UNIT_TYPE" val="l_h_i"/>
</p:tagLst>
</file>

<file path=ppt/tags/tag37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54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.6"/>
  <p:tag name="KSO_WM_UNIT_FILL_TYPE" val="1"/>
  <p:tag name="KSO_WM_UNIT_HIGHLIGHT" val="0"/>
  <p:tag name="KSO_WM_UNIT_ID" val="diagram754_5*l_h_i*1_6_4"/>
  <p:tag name="KSO_WM_UNIT_INDEX" val="1_6_4"/>
  <p:tag name="KSO_WM_UNIT_LAYERLEVEL" val="1_1_1"/>
  <p:tag name="KSO_WM_UNIT_NOCLEAR" val="0"/>
  <p:tag name="KSO_WM_UNIT_PLACING_PICTURE_MD4" val="0"/>
  <p:tag name="KSO_WM_UNIT_TEXT_FILL_FORE_SCHEMECOLOR_INDEX" val="10"/>
  <p:tag name="KSO_WM_UNIT_TEXT_FILL_FORE_SCHEMECOLOR_INDEX_BRIGHTNESS" val="-0.25"/>
  <p:tag name="KSO_WM_UNIT_TEXT_FILL_TYPE" val="1"/>
  <p:tag name="KSO_WM_UNIT_TYPE" val="l_h_i"/>
</p:tagLst>
</file>

<file path=ppt/tags/tag37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54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.4"/>
  <p:tag name="KSO_WM_UNIT_FILL_TYPE" val="1"/>
  <p:tag name="KSO_WM_UNIT_HIGHLIGHT" val="0"/>
  <p:tag name="KSO_WM_UNIT_ID" val="diagram754_5*l_h_i*1_6_2"/>
  <p:tag name="KSO_WM_UNIT_INDEX" val="1_6_2"/>
  <p:tag name="KSO_WM_UNIT_LAYERLEVEL" val="1_1_1"/>
  <p:tag name="KSO_WM_UNIT_LINE_FILL_TYPE" val="2"/>
  <p:tag name="KSO_WM_UNIT_LINE_FORE_SCHEMECOLOR_INDEX" val="14"/>
  <p:tag name="KSO_WM_UNIT_LINE_FORE_SCHEMECOLOR_INDEX_BRIGHTNESS" val="0"/>
  <p:tag name="KSO_WM_UNIT_PLACING_PICTURE_MD4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37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54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.4"/>
  <p:tag name="KSO_WM_UNIT_FILL_TYPE" val="1"/>
  <p:tag name="KSO_WM_UNIT_HIGHLIGHT" val="0"/>
  <p:tag name="KSO_WM_UNIT_ID" val="diagram754_5*l_h_i*1_6_3"/>
  <p:tag name="KSO_WM_UNIT_INDEX" val="1_6_3"/>
  <p:tag name="KSO_WM_UNIT_LAYERLEVEL" val="1_1_1"/>
  <p:tag name="KSO_WM_UNIT_LINE_FILL_TYPE" val="2"/>
  <p:tag name="KSO_WM_UNIT_LINE_FORE_SCHEMECOLOR_INDEX" val="14"/>
  <p:tag name="KSO_WM_UNIT_LINE_FORE_SCHEMECOLOR_INDEX_BRIGHTNESS" val="0"/>
  <p:tag name="KSO_WM_UNIT_PLACING_PICTURE_MD4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37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54"/>
  <p:tag name="KSO_WM_UNIT_COMPATIBLE" val="0"/>
  <p:tag name="KSO_WM_UNIT_DIAGRAM_ISNUMVISUAL" val="0"/>
  <p:tag name="KSO_WM_UNIT_DIAGRAM_ISREFERUNIT" val="0"/>
  <p:tag name="KSO_WM_UNIT_HIGHLIGHT" val="0"/>
  <p:tag name="KSO_WM_UNIT_ID" val="diagram754_5*l_h_f*1_1_1"/>
  <p:tag name="KSO_WM_UNIT_INDEX" val="1_1_1"/>
  <p:tag name="KSO_WM_UNIT_LAYERLEVEL" val="1_1_1"/>
  <p:tag name="KSO_WM_UNIT_NOCLEAR" val="0"/>
  <p:tag name="KSO_WM_UNIT_PLACING_PICTURE_MD4" val="0"/>
  <p:tag name="KSO_WM_UNIT_PRESET_TEXT" val="单击此处添加文本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YPE" val="l_h_f"/>
  <p:tag name="KSO_WM_UNIT_VALUE" val="30"/>
</p:tagLst>
</file>

<file path=ppt/tags/tag37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54"/>
  <p:tag name="KSO_WM_UNIT_COMPATIBLE" val="0"/>
  <p:tag name="KSO_WM_UNIT_DIAGRAM_ISNUMVISUAL" val="0"/>
  <p:tag name="KSO_WM_UNIT_DIAGRAM_ISREFERUNIT" val="0"/>
  <p:tag name="KSO_WM_UNIT_HIGHLIGHT" val="0"/>
  <p:tag name="KSO_WM_UNIT_ID" val="diagram754_5*l_h_f*1_2_1"/>
  <p:tag name="KSO_WM_UNIT_INDEX" val="1_2_1"/>
  <p:tag name="KSO_WM_UNIT_LAYERLEVEL" val="1_1_1"/>
  <p:tag name="KSO_WM_UNIT_NOCLEAR" val="0"/>
  <p:tag name="KSO_WM_UNIT_PLACING_PICTURE_MD4" val="0"/>
  <p:tag name="KSO_WM_UNIT_PRESET_TEXT" val="单击此处添加文本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YPE" val="l_h_f"/>
  <p:tag name="KSO_WM_UNIT_VALUE" val="30"/>
</p:tagLst>
</file>

<file path=ppt/tags/tag37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54"/>
  <p:tag name="KSO_WM_UNIT_COMPATIBLE" val="0"/>
  <p:tag name="KSO_WM_UNIT_DIAGRAM_ISNUMVISUAL" val="0"/>
  <p:tag name="KSO_WM_UNIT_DIAGRAM_ISREFERUNIT" val="0"/>
  <p:tag name="KSO_WM_UNIT_HIGHLIGHT" val="0"/>
  <p:tag name="KSO_WM_UNIT_ID" val="diagram754_5*l_h_f*1_3_1"/>
  <p:tag name="KSO_WM_UNIT_INDEX" val="1_3_1"/>
  <p:tag name="KSO_WM_UNIT_LAYERLEVEL" val="1_1_1"/>
  <p:tag name="KSO_WM_UNIT_NOCLEAR" val="0"/>
  <p:tag name="KSO_WM_UNIT_PLACING_PICTURE_MD4" val="0"/>
  <p:tag name="KSO_WM_UNIT_PRESET_TEXT" val="单击此处添加文本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YPE" val="l_h_f"/>
  <p:tag name="KSO_WM_UNIT_VALUE" val="30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54"/>
  <p:tag name="KSO_WM_UNIT_COMPATIBLE" val="0"/>
  <p:tag name="KSO_WM_UNIT_DIAGRAM_ISNUMVISUAL" val="0"/>
  <p:tag name="KSO_WM_UNIT_DIAGRAM_ISREFERUNIT" val="0"/>
  <p:tag name="KSO_WM_UNIT_HIGHLIGHT" val="0"/>
  <p:tag name="KSO_WM_UNIT_ID" val="diagram754_5*l_h_f*1_4_1"/>
  <p:tag name="KSO_WM_UNIT_INDEX" val="1_4_1"/>
  <p:tag name="KSO_WM_UNIT_LAYERLEVEL" val="1_1_1"/>
  <p:tag name="KSO_WM_UNIT_NOCLEAR" val="0"/>
  <p:tag name="KSO_WM_UNIT_PLACING_PICTURE_MD4" val="0"/>
  <p:tag name="KSO_WM_UNIT_PRESET_TEXT" val="单击此处添加文本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YPE" val="l_h_f"/>
  <p:tag name="KSO_WM_UNIT_VALUE" val="30"/>
</p:tagLst>
</file>

<file path=ppt/tags/tag38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54"/>
  <p:tag name="KSO_WM_UNIT_COMPATIBLE" val="0"/>
  <p:tag name="KSO_WM_UNIT_DIAGRAM_ISNUMVISUAL" val="0"/>
  <p:tag name="KSO_WM_UNIT_DIAGRAM_ISREFERUNIT" val="0"/>
  <p:tag name="KSO_WM_UNIT_HIGHLIGHT" val="0"/>
  <p:tag name="KSO_WM_UNIT_ID" val="diagram754_5*l_h_f*1_5_1"/>
  <p:tag name="KSO_WM_UNIT_INDEX" val="1_5_1"/>
  <p:tag name="KSO_WM_UNIT_LAYERLEVEL" val="1_1_1"/>
  <p:tag name="KSO_WM_UNIT_NOCLEAR" val="0"/>
  <p:tag name="KSO_WM_UNIT_PLACING_PICTURE_MD4" val="0"/>
  <p:tag name="KSO_WM_UNIT_PRESET_TEXT" val="单击此处添加文本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YPE" val="l_h_f"/>
  <p:tag name="KSO_WM_UNIT_VALUE" val="30"/>
</p:tagLst>
</file>

<file path=ppt/tags/tag38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54"/>
  <p:tag name="KSO_WM_UNIT_COMPATIBLE" val="0"/>
  <p:tag name="KSO_WM_UNIT_DIAGRAM_ISNUMVISUAL" val="0"/>
  <p:tag name="KSO_WM_UNIT_DIAGRAM_ISREFERUNIT" val="0"/>
  <p:tag name="KSO_WM_UNIT_HIGHLIGHT" val="0"/>
  <p:tag name="KSO_WM_UNIT_ID" val="diagram754_5*l_h_f*1_6_1"/>
  <p:tag name="KSO_WM_UNIT_INDEX" val="1_6_1"/>
  <p:tag name="KSO_WM_UNIT_LAYERLEVEL" val="1_1_1"/>
  <p:tag name="KSO_WM_UNIT_NOCLEAR" val="0"/>
  <p:tag name="KSO_WM_UNIT_PLACING_PICTURE_MD4" val="0"/>
  <p:tag name="KSO_WM_UNIT_PRESET_TEXT" val="单击此处添加文本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YPE" val="l_h_f"/>
  <p:tag name="KSO_WM_UNIT_VALUE" val="30"/>
</p:tagLst>
</file>

<file path=ppt/tags/tag383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511b1c75f1234b9e8830a0fc8507d58d&quot;,&quot;fill_align&quot;:&quot;lm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f59f3e6f069b43bf81b59d708180a1f2&quot;,&quot;fill_align&quot;:&quot;cm&quot;,&quot;chip_types&quot;:[&quot;diagram&quot;,&quot;text&quot;,&quot;picture&quot;,&quot;chart&quot;,&quot;table&quot;,&quot;video&quot;]}]]"/>
  <p:tag name="KSO_WM_CHIP_GROUPID" val="5f6c93987b7ee298d401b017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96349c98c299aacc02c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892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0:38:22&quot;,&quot;maxSize&quot;:{&quot;size1&quot;:31.100451971449097},&quot;minSize&quot;:{&quot;size1&quot;:20.100451971449097},&quot;normalSize&quot;:{&quot;size1&quot;:26.820822341819461},&quot;subLayout&quot;:[{&quot;id&quot;:&quot;2020-12-09T20:38:22&quot;,&quot;margin&quot;:{&quot;bottom&quot;:0.026000002399086952,&quot;left&quot;:1.6929999589920044,&quot;right&quot;:1.6929999589920044,&quot;top&quot;:1.6929999589920044},&quot;type&quot;:0},{&quot;id&quot;:&quot;2020-12-09T20:38:22&quot;,&quot;margin&quot;:{&quot;bottom&quot;:1.6929999589920044,&quot;left&quot;:1.6929999589920044,&quot;right&quot;:1.6929999589920044,&quot;top&quot;:0.81999999284744263},&quot;type&quot;:0}],&quot;type&quot;:0}"/>
  <p:tag name="KSO_WM_SLIDE_POSITION" val="48*48"/>
  <p:tag name="KSO_WM_SLIDE_RATIO" val="1.777778"/>
  <p:tag name="KSO_WM_SLIDE_SIZE" val="864*444"/>
  <p:tag name="KSO_WM_SLIDE_SUBTYPE" val="picTxt"/>
  <p:tag name="KSO_WM_SLIDE_SUPPORT_FEATURE_TYPE" val="3"/>
  <p:tag name="KSO_WM_SLIDE_TYPE" val="text"/>
  <p:tag name="KSO_WM_TAG_VERSION" val="1.0"/>
  <p:tag name="KSO_WM_TEMPLATE_ASSEMBLE_GROUPID" val="5fd0c53e1fa9d42129dd6fd9"/>
  <p:tag name="KSO_WM_TEMPLATE_ASSEMBLE_XID" val="5fd0c53e1fa9d42129dd6fd9"/>
  <p:tag name="KSO_WM_TEMPLATE_CATEGORY" val="diagram"/>
  <p:tag name="KSO_WM_TEMPLATE_COLOR_TYPE" val="1"/>
  <p:tag name="KSO_WM_TEMPLATE_INDEX" val="20212892"/>
  <p:tag name="KSO_WM_TEMPLATE_MASTER_TYPE" val="0"/>
  <p:tag name="KSO_WM_TEMPLATE_SUBCATEGORY" val="21"/>
</p:tagLst>
</file>

<file path=ppt/tags/tag38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FILL_FORE_SCHEMECOLOR_INDEX" val="5"/>
  <p:tag name="KSO_WM_UNIT_FILL_FORE_SCHEMECOLOR_INDEX_BRIGHTNESS" val="0"/>
  <p:tag name="KSO_WM_UNIT_FILL_TYPE" val="1"/>
  <p:tag name="KSO_WM_UNIT_ID" val="diagram20168375_6*l_h_i*1_3_1"/>
  <p:tag name="KSO_WM_UNIT_INDEX" val="1_3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8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FILL_FORE_SCHEMECOLOR_INDEX" val="6"/>
  <p:tag name="KSO_WM_UNIT_FILL_FORE_SCHEMECOLOR_INDEX_BRIGHTNESS" val="0"/>
  <p:tag name="KSO_WM_UNIT_FILL_TYPE" val="1"/>
  <p:tag name="KSO_WM_UNIT_ID" val="diagram20168375_6*l_h_i*1_5_1"/>
  <p:tag name="KSO_WM_UNIT_INDEX" val="1_5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8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FILL_FORE_SCHEMECOLOR_INDEX" val="16"/>
  <p:tag name="KSO_WM_UNIT_FILL_FORE_SCHEMECOLOR_INDEX_BRIGHTNESS" val="0"/>
  <p:tag name="KSO_WM_UNIT_FILL_TYPE" val="1"/>
  <p:tag name="KSO_WM_UNIT_ID" val="diagram20168375_6*l_h_i*1_5_2"/>
  <p:tag name="KSO_WM_UNIT_INDEX" val="1_5_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8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FILL_FORE_SCHEMECOLOR_INDEX" val="16"/>
  <p:tag name="KSO_WM_UNIT_FILL_FORE_SCHEMECOLOR_INDEX_BRIGHTNESS" val="0"/>
  <p:tag name="KSO_WM_UNIT_FILL_TYPE" val="1"/>
  <p:tag name="KSO_WM_UNIT_ID" val="diagram20168375_6*l_h_i*1_5_3"/>
  <p:tag name="KSO_WM_UNIT_INDEX" val="1_5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8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FILL_FORE_SCHEMECOLOR_INDEX" val="16"/>
  <p:tag name="KSO_WM_UNIT_FILL_FORE_SCHEMECOLOR_INDEX_BRIGHTNESS" val="0"/>
  <p:tag name="KSO_WM_UNIT_FILL_TYPE" val="1"/>
  <p:tag name="KSO_WM_UNIT_ID" val="diagram20168375_6*l_h_i*1_5_4"/>
  <p:tag name="KSO_WM_UNIT_INDEX" val="1_5_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8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FILL_FORE_SCHEMECOLOR_INDEX" val="16"/>
  <p:tag name="KSO_WM_UNIT_FILL_FORE_SCHEMECOLOR_INDEX_BRIGHTNESS" val="0"/>
  <p:tag name="KSO_WM_UNIT_FILL_TYPE" val="1"/>
  <p:tag name="KSO_WM_UNIT_ID" val="diagram20168375_6*l_h_i*1_5_5"/>
  <p:tag name="KSO_WM_UNIT_INDEX" val="1_5_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FILL_FORE_SCHEMECOLOR_INDEX" val="16"/>
  <p:tag name="KSO_WM_UNIT_FILL_FORE_SCHEMECOLOR_INDEX_BRIGHTNESS" val="0"/>
  <p:tag name="KSO_WM_UNIT_FILL_TYPE" val="1"/>
  <p:tag name="KSO_WM_UNIT_ID" val="diagram20168375_6*l_h_i*1_5_6"/>
  <p:tag name="KSO_WM_UNIT_INDEX" val="1_5_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9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FILL_FORE_SCHEMECOLOR_INDEX" val="16"/>
  <p:tag name="KSO_WM_UNIT_FILL_FORE_SCHEMECOLOR_INDEX_BRIGHTNESS" val="0"/>
  <p:tag name="KSO_WM_UNIT_FILL_TYPE" val="1"/>
  <p:tag name="KSO_WM_UNIT_ID" val="diagram20168375_6*l_h_i*1_5_7"/>
  <p:tag name="KSO_WM_UNIT_INDEX" val="1_5_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9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FILL_FORE_SCHEMECOLOR_INDEX" val="16"/>
  <p:tag name="KSO_WM_UNIT_FILL_FORE_SCHEMECOLOR_INDEX_BRIGHTNESS" val="0"/>
  <p:tag name="KSO_WM_UNIT_FILL_TYPE" val="1"/>
  <p:tag name="KSO_WM_UNIT_ID" val="diagram20168375_6*l_h_i*1_3_2"/>
  <p:tag name="KSO_WM_UNIT_INDEX" val="1_3_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9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FILL_FORE_SCHEMECOLOR_INDEX" val="16"/>
  <p:tag name="KSO_WM_UNIT_FILL_FORE_SCHEMECOLOR_INDEX_BRIGHTNESS" val="0"/>
  <p:tag name="KSO_WM_UNIT_FILL_TYPE" val="1"/>
  <p:tag name="KSO_WM_UNIT_ID" val="diagram20168375_6*l_h_i*1_3_3"/>
  <p:tag name="KSO_WM_UNIT_INDEX" val="1_3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9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68375"/>
  <p:tag name="KSO_WM_UNIT_ID" val="diagram20168375_6*i*10"/>
  <p:tag name="KSO_WM_UNIT_INDEX" val="10"/>
  <p:tag name="KSO_WM_UNIT_TYPE" val="i"/>
</p:tagLst>
</file>

<file path=ppt/tags/tag39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FILL_FORE_SCHEMECOLOR_INDEX" val="5"/>
  <p:tag name="KSO_WM_UNIT_FILL_FORE_SCHEMECOLOR_INDEX_BRIGHTNESS" val="0"/>
  <p:tag name="KSO_WM_UNIT_FILL_TYPE" val="1"/>
  <p:tag name="KSO_WM_UNIT_ID" val="diagram20168375_6*l_h_i*1_1_1"/>
  <p:tag name="KSO_WM_UNIT_INDEX" val="1_1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9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FILL_FORE_SCHEMECOLOR_INDEX" val="16"/>
  <p:tag name="KSO_WM_UNIT_FILL_FORE_SCHEMECOLOR_INDEX_BRIGHTNESS" val="0"/>
  <p:tag name="KSO_WM_UNIT_FILL_TYPE" val="1"/>
  <p:tag name="KSO_WM_UNIT_ID" val="diagram20168375_6*l_h_i*1_1_2"/>
  <p:tag name="KSO_WM_UNIT_INDEX" val="1_1_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9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ID" val="diagram20168375_6*l_h_i*1_1_3"/>
  <p:tag name="KSO_WM_UNIT_INDEX" val="1_1_3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9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68375"/>
  <p:tag name="KSO_WM_UNIT_ID" val="diagram20168375_6*i*17"/>
  <p:tag name="KSO_WM_UNIT_INDEX" val="17"/>
  <p:tag name="KSO_WM_UNIT_TYPE" val="i"/>
</p:tagLst>
</file>

<file path=ppt/tags/tag39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FILL_FORE_SCHEMECOLOR_INDEX" val="6"/>
  <p:tag name="KSO_WM_UNIT_FILL_FORE_SCHEMECOLOR_INDEX_BRIGHTNESS" val="0"/>
  <p:tag name="KSO_WM_UNIT_FILL_TYPE" val="1"/>
  <p:tag name="KSO_WM_UNIT_ID" val="diagram20168375_6*l_h_i*1_2_1"/>
  <p:tag name="KSO_WM_UNIT_INDEX" val="1_2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0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FILL_FORE_SCHEMECOLOR_INDEX" val="16"/>
  <p:tag name="KSO_WM_UNIT_FILL_FORE_SCHEMECOLOR_INDEX_BRIGHTNESS" val="0"/>
  <p:tag name="KSO_WM_UNIT_FILL_TYPE" val="1"/>
  <p:tag name="KSO_WM_UNIT_ID" val="diagram20168375_6*l_h_i*1_2_2"/>
  <p:tag name="KSO_WM_UNIT_INDEX" val="1_2_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40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FILL_FORE_SCHEMECOLOR_INDEX" val="16"/>
  <p:tag name="KSO_WM_UNIT_FILL_FORE_SCHEMECOLOR_INDEX_BRIGHTNESS" val="0"/>
  <p:tag name="KSO_WM_UNIT_FILL_TYPE" val="1"/>
  <p:tag name="KSO_WM_UNIT_ID" val="diagram20168375_6*l_h_i*1_2_3"/>
  <p:tag name="KSO_WM_UNIT_INDEX" val="1_2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40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ID" val="diagram20168375_6*l_h_i*1_2_4"/>
  <p:tag name="KSO_WM_UNIT_INDEX" val="1_2_4"/>
  <p:tag name="KSO_WM_UNIT_LAYERLEVEL" val="1_1_1"/>
  <p:tag name="KSO_WM_UNIT_LINE_FILL_TYPE" val="2"/>
  <p:tag name="KSO_WM_UNIT_LINE_FORE_SCHEMECOLOR_INDEX" val="6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40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68375"/>
  <p:tag name="KSO_WM_UNIT_ID" val="diagram20168375_6*i*26"/>
  <p:tag name="KSO_WM_UNIT_INDEX" val="26"/>
  <p:tag name="KSO_WM_UNIT_TYPE" val="i"/>
</p:tagLst>
</file>

<file path=ppt/tags/tag40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FILL_FORE_SCHEMECOLOR_INDEX" val="5"/>
  <p:tag name="KSO_WM_UNIT_FILL_FORE_SCHEMECOLOR_INDEX_BRIGHTNESS" val="0"/>
  <p:tag name="KSO_WM_UNIT_FILL_TYPE" val="1"/>
  <p:tag name="KSO_WM_UNIT_ID" val="diagram20168375_6*l_h_i*1_4_1"/>
  <p:tag name="KSO_WM_UNIT_INDEX" val="1_4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40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FILL_FORE_SCHEMECOLOR_INDEX" val="16"/>
  <p:tag name="KSO_WM_UNIT_FILL_FORE_SCHEMECOLOR_INDEX_BRIGHTNESS" val="0"/>
  <p:tag name="KSO_WM_UNIT_FILL_TYPE" val="1"/>
  <p:tag name="KSO_WM_UNIT_ID" val="diagram20168375_6*l_h_i*1_4_2"/>
  <p:tag name="KSO_WM_UNIT_INDEX" val="1_4_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40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FILL_FORE_SCHEMECOLOR_INDEX" val="16"/>
  <p:tag name="KSO_WM_UNIT_FILL_FORE_SCHEMECOLOR_INDEX_BRIGHTNESS" val="0"/>
  <p:tag name="KSO_WM_UNIT_FILL_TYPE" val="1"/>
  <p:tag name="KSO_WM_UNIT_ID" val="diagram20168375_6*l_h_i*1_4_3"/>
  <p:tag name="KSO_WM_UNIT_INDEX" val="1_4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40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FILL_FORE_SCHEMECOLOR_INDEX" val="16"/>
  <p:tag name="KSO_WM_UNIT_FILL_FORE_SCHEMECOLOR_INDEX_BRIGHTNESS" val="0"/>
  <p:tag name="KSO_WM_UNIT_FILL_TYPE" val="1"/>
  <p:tag name="KSO_WM_UNIT_ID" val="diagram20168375_6*l_h_i*1_4_4"/>
  <p:tag name="KSO_WM_UNIT_INDEX" val="1_4_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40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FILL_FORE_SCHEMECOLOR_INDEX" val="16"/>
  <p:tag name="KSO_WM_UNIT_FILL_FORE_SCHEMECOLOR_INDEX_BRIGHTNESS" val="0"/>
  <p:tag name="KSO_WM_UNIT_FILL_TYPE" val="1"/>
  <p:tag name="KSO_WM_UNIT_ID" val="diagram20168375_6*l_h_i*1_4_5"/>
  <p:tag name="KSO_WM_UNIT_INDEX" val="1_4_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40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FILL_FORE_SCHEMECOLOR_INDEX" val="16"/>
  <p:tag name="KSO_WM_UNIT_FILL_FORE_SCHEMECOLOR_INDEX_BRIGHTNESS" val="0"/>
  <p:tag name="KSO_WM_UNIT_FILL_TYPE" val="1"/>
  <p:tag name="KSO_WM_UNIT_ID" val="diagram20168375_6*l_h_i*1_4_6"/>
  <p:tag name="KSO_WM_UNIT_INDEX" val="1_4_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ID" val="diagram20168375_6*l_h_i*1_4_7"/>
  <p:tag name="KSO_WM_UNIT_INDEX" val="1_4_7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41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ID" val="diagram20168375_6*l_h_i*1_3_4"/>
  <p:tag name="KSO_WM_UNIT_INDEX" val="1_3_4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41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ID" val="diagram20168375_6*l_h_i*1_5_8"/>
  <p:tag name="KSO_WM_UNIT_INDEX" val="1_5_8"/>
  <p:tag name="KSO_WM_UNIT_LAYERLEVEL" val="1_1_1"/>
  <p:tag name="KSO_WM_UNIT_LINE_FILL_TYPE" val="2"/>
  <p:tag name="KSO_WM_UNIT_LINE_FORE_SCHEMECOLOR_INDEX" val="6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41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68375"/>
  <p:tag name="KSO_WM_UNIT_ID" val="diagram20168375_6*i*43"/>
  <p:tag name="KSO_WM_UNIT_INDEX" val="43"/>
  <p:tag name="KSO_WM_UNIT_TYPE" val="i"/>
</p:tagLst>
</file>

<file path=ppt/tags/tag41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FILL_FORE_SCHEMECOLOR_INDEX" val="6"/>
  <p:tag name="KSO_WM_UNIT_FILL_FORE_SCHEMECOLOR_INDEX_BRIGHTNESS" val="0"/>
  <p:tag name="KSO_WM_UNIT_FILL_TYPE" val="1"/>
  <p:tag name="KSO_WM_UNIT_ID" val="diagram20168375_6*l_h_i*1_6_1"/>
  <p:tag name="KSO_WM_UNIT_INDEX" val="1_6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41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FILL_FORE_SCHEMECOLOR_INDEX" val="16"/>
  <p:tag name="KSO_WM_UNIT_FILL_FORE_SCHEMECOLOR_INDEX_BRIGHTNESS" val="0"/>
  <p:tag name="KSO_WM_UNIT_FILL_TYPE" val="1"/>
  <p:tag name="KSO_WM_UNIT_ID" val="diagram20168375_6*l_h_i*1_6_2"/>
  <p:tag name="KSO_WM_UNIT_INDEX" val="1_6_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41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FILL_FORE_SCHEMECOLOR_INDEX" val="16"/>
  <p:tag name="KSO_WM_UNIT_FILL_FORE_SCHEMECOLOR_INDEX_BRIGHTNESS" val="0"/>
  <p:tag name="KSO_WM_UNIT_FILL_TYPE" val="1"/>
  <p:tag name="KSO_WM_UNIT_ID" val="diagram20168375_6*l_h_i*1_6_3"/>
  <p:tag name="KSO_WM_UNIT_INDEX" val="1_6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41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ID" val="diagram20168375_6*l_h_i*1_6_4"/>
  <p:tag name="KSO_WM_UNIT_INDEX" val="1_6_4"/>
  <p:tag name="KSO_WM_UNIT_LAYERLEVEL" val="1_1_1"/>
  <p:tag name="KSO_WM_UNIT_LINE_FILL_TYPE" val="2"/>
  <p:tag name="KSO_WM_UNIT_LINE_FORE_SCHEMECOLOR_INDEX" val="6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418.xml><?xml version="1.0" encoding="utf-8"?>
<p:tagLst xmlns:p="http://schemas.openxmlformats.org/presentationml/2006/main">
  <p:tag name="KSO_WM_BEAUTIFY_FLAG" val="#wm#"/>
  <p:tag name="KSO_WM_DIAGRAM_GROUP_CODE" val="l1_1"/>
  <p:tag name="KSO_WM_TAG_VERSION" val="1.0"/>
  <p:tag name="KSO_WM_TEMPLATE_CATEGORY" val="diagram"/>
  <p:tag name="KSO_WM_TEMPLATE_INDEX" val="20168375"/>
  <p:tag name="KSO_WM_UNIT_CLEAR" val="0"/>
  <p:tag name="KSO_WM_UNIT_COMPATIBLE" val="0"/>
  <p:tag name="KSO_WM_UNIT_HIGHLIGHT" val="0"/>
  <p:tag name="KSO_WM_UNIT_ID" val="diagram20168375_6*a*1"/>
  <p:tag name="KSO_WM_UNIT_INDEX" val="1"/>
  <p:tag name="KSO_WM_UNIT_ISCONTENTSTITLE" val="0"/>
  <p:tag name="KSO_WM_UNIT_LAYERLEVEL" val="1"/>
  <p:tag name="KSO_WM_UNIT_PRESET_TEXT_INDEX" val="3"/>
  <p:tag name="KSO_WM_UNIT_PRESET_TEXT_LEN" val="17"/>
  <p:tag name="KSO_WM_UNIT_TEXT_FILL_FORE_SCHEMECOLOR_INDEX" val="5"/>
  <p:tag name="KSO_WM_UNIT_TEXT_FILL_FORE_SCHEMECOLOR_INDEX_BRIGHTNESS" val="0"/>
  <p:tag name="KSO_WM_UNIT_TEXT_FILL_TYPE" val="1"/>
  <p:tag name="KSO_WM_UNIT_TYPE" val="a"/>
  <p:tag name="KSO_WM_UNIT_VALUE" val="28"/>
</p:tagLst>
</file>

<file path=ppt/tags/tag41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CLEAR" val="0"/>
  <p:tag name="KSO_WM_UNIT_COMPATIBLE" val="0"/>
  <p:tag name="KSO_WM_UNIT_HIGHLIGHT" val="0"/>
  <p:tag name="KSO_WM_UNIT_ID" val="diagram20168375_6*l_h_f*1_1_1"/>
  <p:tag name="KSO_WM_UNIT_INDEX" val="1_1_1"/>
  <p:tag name="KSO_WM_UNIT_LAYERLEVEL" val="1_1_1"/>
  <p:tag name="KSO_WM_UNIT_PRESET_TEXT_INDEX" val="4"/>
  <p:tag name="KSO_WM_UNIT_PRESET_TEXT_LEN" val="44"/>
  <p:tag name="KSO_WM_UNIT_TEXT_FILL_FORE_SCHEMECOLOR_INDEX" val="13"/>
  <p:tag name="KSO_WM_UNIT_TEXT_FILL_FORE_SCHEMECOLOR_INDEX_BRIGHTNESS" val="0"/>
  <p:tag name="KSO_WM_UNIT_TEXT_FILL_TYPE" val="1"/>
  <p:tag name="KSO_WM_UNIT_TYPE" val="l_h_f"/>
  <p:tag name="KSO_WM_UNIT_VALUE" val="30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CLEAR" val="0"/>
  <p:tag name="KSO_WM_UNIT_COMPATIBLE" val="0"/>
  <p:tag name="KSO_WM_UNIT_HIGHLIGHT" val="0"/>
  <p:tag name="KSO_WM_UNIT_ID" val="diagram20168375_6*l_h_f*1_2_1"/>
  <p:tag name="KSO_WM_UNIT_INDEX" val="1_2_1"/>
  <p:tag name="KSO_WM_UNIT_LAYERLEVEL" val="1_1_1"/>
  <p:tag name="KSO_WM_UNIT_PRESET_TEXT_INDEX" val="4"/>
  <p:tag name="KSO_WM_UNIT_PRESET_TEXT_LEN" val="44"/>
  <p:tag name="KSO_WM_UNIT_TEXT_FILL_FORE_SCHEMECOLOR_INDEX" val="13"/>
  <p:tag name="KSO_WM_UNIT_TEXT_FILL_FORE_SCHEMECOLOR_INDEX_BRIGHTNESS" val="0"/>
  <p:tag name="KSO_WM_UNIT_TEXT_FILL_TYPE" val="1"/>
  <p:tag name="KSO_WM_UNIT_TYPE" val="l_h_f"/>
  <p:tag name="KSO_WM_UNIT_VALUE" val="30"/>
</p:tagLst>
</file>

<file path=ppt/tags/tag42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CLEAR" val="0"/>
  <p:tag name="KSO_WM_UNIT_COMPATIBLE" val="0"/>
  <p:tag name="KSO_WM_UNIT_HIGHLIGHT" val="0"/>
  <p:tag name="KSO_WM_UNIT_ID" val="diagram20168375_6*l_h_f*1_3_1"/>
  <p:tag name="KSO_WM_UNIT_INDEX" val="1_3_1"/>
  <p:tag name="KSO_WM_UNIT_LAYERLEVEL" val="1_1_1"/>
  <p:tag name="KSO_WM_UNIT_PRESET_TEXT_INDEX" val="4"/>
  <p:tag name="KSO_WM_UNIT_PRESET_TEXT_LEN" val="44"/>
  <p:tag name="KSO_WM_UNIT_TEXT_FILL_FORE_SCHEMECOLOR_INDEX" val="13"/>
  <p:tag name="KSO_WM_UNIT_TEXT_FILL_FORE_SCHEMECOLOR_INDEX_BRIGHTNESS" val="0"/>
  <p:tag name="KSO_WM_UNIT_TEXT_FILL_TYPE" val="1"/>
  <p:tag name="KSO_WM_UNIT_TYPE" val="l_h_f"/>
  <p:tag name="KSO_WM_UNIT_VALUE" val="39"/>
</p:tagLst>
</file>

<file path=ppt/tags/tag42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CLEAR" val="0"/>
  <p:tag name="KSO_WM_UNIT_COMPATIBLE" val="0"/>
  <p:tag name="KSO_WM_UNIT_HIGHLIGHT" val="0"/>
  <p:tag name="KSO_WM_UNIT_ID" val="diagram20168375_6*l_h_f*1_4_1"/>
  <p:tag name="KSO_WM_UNIT_INDEX" val="1_4_1"/>
  <p:tag name="KSO_WM_UNIT_LAYERLEVEL" val="1_1_1"/>
  <p:tag name="KSO_WM_UNIT_PRESET_TEXT_INDEX" val="4"/>
  <p:tag name="KSO_WM_UNIT_PRESET_TEXT_LEN" val="44"/>
  <p:tag name="KSO_WM_UNIT_TEXT_FILL_FORE_SCHEMECOLOR_INDEX" val="13"/>
  <p:tag name="KSO_WM_UNIT_TEXT_FILL_FORE_SCHEMECOLOR_INDEX_BRIGHTNESS" val="0"/>
  <p:tag name="KSO_WM_UNIT_TEXT_FILL_TYPE" val="1"/>
  <p:tag name="KSO_WM_UNIT_TYPE" val="l_h_f"/>
  <p:tag name="KSO_WM_UNIT_VALUE" val="36"/>
</p:tagLst>
</file>

<file path=ppt/tags/tag42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CLEAR" val="0"/>
  <p:tag name="KSO_WM_UNIT_COMPATIBLE" val="0"/>
  <p:tag name="KSO_WM_UNIT_HIGHLIGHT" val="0"/>
  <p:tag name="KSO_WM_UNIT_ID" val="diagram20168375_6*l_h_f*1_5_1"/>
  <p:tag name="KSO_WM_UNIT_INDEX" val="1_5_1"/>
  <p:tag name="KSO_WM_UNIT_LAYERLEVEL" val="1_1_1"/>
  <p:tag name="KSO_WM_UNIT_PRESET_TEXT_INDEX" val="4"/>
  <p:tag name="KSO_WM_UNIT_PRESET_TEXT_LEN" val="44"/>
  <p:tag name="KSO_WM_UNIT_TEXT_FILL_FORE_SCHEMECOLOR_INDEX" val="13"/>
  <p:tag name="KSO_WM_UNIT_TEXT_FILL_FORE_SCHEMECOLOR_INDEX_BRIGHTNESS" val="0"/>
  <p:tag name="KSO_WM_UNIT_TEXT_FILL_TYPE" val="1"/>
  <p:tag name="KSO_WM_UNIT_TYPE" val="l_h_f"/>
  <p:tag name="KSO_WM_UNIT_VALUE" val="30"/>
</p:tagLst>
</file>

<file path=ppt/tags/tag42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375"/>
  <p:tag name="KSO_WM_UNIT_CLEAR" val="0"/>
  <p:tag name="KSO_WM_UNIT_COMPATIBLE" val="0"/>
  <p:tag name="KSO_WM_UNIT_HIGHLIGHT" val="0"/>
  <p:tag name="KSO_WM_UNIT_ID" val="diagram20168375_6*l_h_f*1_6_1"/>
  <p:tag name="KSO_WM_UNIT_INDEX" val="1_6_1"/>
  <p:tag name="KSO_WM_UNIT_LAYERLEVEL" val="1_1_1"/>
  <p:tag name="KSO_WM_UNIT_PRESET_TEXT_INDEX" val="4"/>
  <p:tag name="KSO_WM_UNIT_PRESET_TEXT_LEN" val="44"/>
  <p:tag name="KSO_WM_UNIT_TEXT_FILL_FORE_SCHEMECOLOR_INDEX" val="13"/>
  <p:tag name="KSO_WM_UNIT_TEXT_FILL_FORE_SCHEMECOLOR_INDEX_BRIGHTNESS" val="0"/>
  <p:tag name="KSO_WM_UNIT_TEXT_FILL_TYPE" val="1"/>
  <p:tag name="KSO_WM_UNIT_TYPE" val="l_h_f"/>
  <p:tag name="KSO_WM_UNIT_VALUE" val="30"/>
</p:tagLst>
</file>

<file path=ppt/tags/tag425.xml><?xml version="1.0" encoding="utf-8"?>
<p:tagLst xmlns:p="http://schemas.openxmlformats.org/presentationml/2006/main">
  <p:tag name="KSO_WM_BEAUTIFY_FLAG" val="#wm#"/>
  <p:tag name="KSO_WM_DIAGRAM_GROUP_CODE" val="l1-1"/>
  <p:tag name="KSO_WM_SLIDE_BACKGROUND_TYPE" val="general"/>
  <p:tag name="KSO_WM_SLIDE_BK_DARK_LIGHT" val="2"/>
  <p:tag name="KSO_WM_SLIDE_ID" val="diagram20168375_6"/>
  <p:tag name="KSO_WM_SLIDE_INDEX" val="6"/>
  <p:tag name="KSO_WM_SLIDE_ITEM_CNT" val="6"/>
  <p:tag name="KSO_WM_SLIDE_LAYOUT" val="a_l"/>
  <p:tag name="KSO_WM_SLIDE_LAYOUT_CNT" val="1_1"/>
  <p:tag name="KSO_WM_SLIDE_POSITION" val="25*161"/>
  <p:tag name="KSO_WM_SLIDE_SIZE" val="912*312"/>
  <p:tag name="KSO_WM_SLIDE_TYPE" val="text"/>
  <p:tag name="KSO_WM_TAG_VERSION" val="1.0"/>
  <p:tag name="KSO_WM_TEMPLATE_CATEGORY" val="diagram"/>
  <p:tag name="KSO_WM_TEMPLATE_INDEX" val="20168375"/>
</p:tagLst>
</file>

<file path=ppt/tags/tag426.xml><?xml version="1.0" encoding="utf-8"?>
<p:tagLst xmlns:p="http://schemas.openxmlformats.org/presentationml/2006/main">
  <p:tag name="KSO_WM_ASSEMBLE_CHIP_INDEX" val="7485b0b950794b8bb39ad2161dbffd0e"/>
  <p:tag name="KSO_WM_BEAUTIFY_FLAG" val="#wm#"/>
  <p:tag name="KSO_WM_CHIP_FILLAREA_FILL_RULE" val="{&quot;fill_align&quot;:&quot;l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c53e1fa9d42129dd6fd9"/>
  <p:tag name="KSO_WM_TEMPLATE_ASSEMBLE_XID" val="5fd0c53e1fa9d42129dd6fd9"/>
  <p:tag name="KSO_WM_TEMPLATE_CATEGORY" val="diagram"/>
  <p:tag name="KSO_WM_TEMPLATE_INDEX" val="20212892"/>
  <p:tag name="KSO_WM_UNIT_BLOCK" val="0"/>
  <p:tag name="KSO_WM_UNIT_COMPATIBLE" val="0"/>
  <p:tag name="KSO_WM_UNIT_DEC_AREA_ID" val="d653627287b94950ba0e15e64a440359"/>
  <p:tag name="KSO_WM_UNIT_DEFAULT_FONT" val="24;44;4"/>
  <p:tag name="KSO_WM_UNIT_DIAGRAM_ISNUMVISUAL" val="0"/>
  <p:tag name="KSO_WM_UNIT_DIAGRAM_ISREFERUNIT" val="0"/>
  <p:tag name="KSO_WM_UNIT_HIGHLIGHT" val="0"/>
  <p:tag name="KSO_WM_UNIT_ID" val="diagram2021289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427.xml><?xml version="1.0" encoding="utf-8"?>
<p:tagLst xmlns:p="http://schemas.openxmlformats.org/presentationml/2006/main">
  <p:tag name="KSO_WM_ASSEMBLE_CHIP_INDEX" val="7485b0b950794b8bb39ad2161dbffd0e"/>
  <p:tag name="KSO_WM_BEAUTIFY_FLAG" val="#wm#"/>
  <p:tag name="KSO_WM_CHIP_FILLAREA_FILL_RULE" val="{&quot;fill_align&quot;:&quot;l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c53e1fa9d42129dd6fd9"/>
  <p:tag name="KSO_WM_TEMPLATE_ASSEMBLE_XID" val="5fd0c53e1fa9d42129dd6fd9"/>
  <p:tag name="KSO_WM_TEMPLATE_CATEGORY" val="diagram"/>
  <p:tag name="KSO_WM_TEMPLATE_INDEX" val="20212892"/>
  <p:tag name="KSO_WM_UNIT_BLOCK" val="0"/>
  <p:tag name="KSO_WM_UNIT_COMPATIBLE" val="0"/>
  <p:tag name="KSO_WM_UNIT_DEC_AREA_ID" val="0d81cb0a745f42fcb0c57acf2e871d30"/>
  <p:tag name="KSO_WM_UNIT_DEFAULT_FONT" val="18;24;2"/>
  <p:tag name="KSO_WM_UNIT_DIAGRAM_ISNUMVISUAL" val="0"/>
  <p:tag name="KSO_WM_UNIT_DIAGRAM_ISREFERUNIT" val="0"/>
  <p:tag name="KSO_WM_UNIT_HIGHLIGHT" val="0"/>
  <p:tag name="KSO_WM_UNIT_ID" val="diagram20212892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86"/>
</p:tagLst>
</file>

<file path=ppt/tags/tag42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05831_2*m_h_i*1_1_2"/>
  <p:tag name="KSO_WM_UNIT_INDEX" val="1_1_2"/>
  <p:tag name="KSO_WM_UNIT_LAYERLEVEL" val="1_1_1"/>
  <p:tag name="KSO_WM_UNIT_LINE_FILL_TYPE" val="2"/>
  <p:tag name="KSO_WM_UNIT_LINE_FORE_SCHEMECOLOR_INDEX" val="14"/>
  <p:tag name="KSO_WM_UNIT_LINE_FORE_SCHEMECOLOR_INDEX_BRIGHTNESS" val="-0.35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429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HIGHLIGHT" val="0"/>
  <p:tag name="KSO_WM_UNIT_ID" val="diagram20205831_2*m_h_f*1_1_1"/>
  <p:tag name="KSO_WM_UNIT_INDEX" val="1_1_1"/>
  <p:tag name="KSO_WM_UNIT_LAYERLEVEL" val="1_1_1"/>
  <p:tag name="KSO_WM_UNIT_NOCLEAR" val="0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请您尽可能提炼思想的精髓，否则容易造成观者的阅读压力，适得其反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30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831_2*m_h_i*1_1_1"/>
  <p:tag name="KSO_WM_UNIT_INDEX" val="1_1_1"/>
  <p:tag name="KSO_WM_UNIT_LAYERLEVEL" val="1_1_1"/>
  <p:tag name="KSO_WM_UNIT_SUBTYPE" val="d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431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831_2*m_h_i*1_1_3"/>
  <p:tag name="KSO_WM_UNIT_INDEX" val="1_1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432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831_2*m_h_i*1_1_4"/>
  <p:tag name="KSO_WM_UNIT_INDEX" val="1_1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433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831_2*m_h_i*1_1_5"/>
  <p:tag name="KSO_WM_UNIT_INDEX" val="1_1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434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831_2*m_h_i*1_1_6"/>
  <p:tag name="KSO_WM_UNIT_INDEX" val="1_1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435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05831_2*m_h_i*1_2_2"/>
  <p:tag name="KSO_WM_UNIT_INDEX" val="1_2_2"/>
  <p:tag name="KSO_WM_UNIT_LAYERLEVEL" val="1_1_1"/>
  <p:tag name="KSO_WM_UNIT_LINE_FILL_TYPE" val="2"/>
  <p:tag name="KSO_WM_UNIT_LINE_FORE_SCHEMECOLOR_INDEX" val="14"/>
  <p:tag name="KSO_WM_UNIT_LINE_FORE_SCHEMECOLOR_INDEX_BRIGHTNESS" val="-0.35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436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HIGHLIGHT" val="0"/>
  <p:tag name="KSO_WM_UNIT_ID" val="diagram20205831_2*m_h_f*1_2_1"/>
  <p:tag name="KSO_WM_UNIT_INDEX" val="1_2_1"/>
  <p:tag name="KSO_WM_UNIT_LAYERLEVEL" val="1_1_1"/>
  <p:tag name="KSO_WM_UNIT_NOCLEAR" val="0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请您尽可能提炼思想的精髓，否则容易造成观者的阅读压力，适得其反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</p:tagLst>
</file>

<file path=ppt/tags/tag437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831_2*m_h_i*1_2_1"/>
  <p:tag name="KSO_WM_UNIT_INDEX" val="1_2_1"/>
  <p:tag name="KSO_WM_UNIT_LAYERLEVEL" val="1_1_1"/>
  <p:tag name="KSO_WM_UNIT_SUBTYPE" val="d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43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831_2*m_h_i*1_2_3"/>
  <p:tag name="KSO_WM_UNIT_INDEX" val="1_2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439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831_2*m_h_i*1_2_4"/>
  <p:tag name="KSO_WM_UNIT_INDEX" val="1_2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0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831_2*m_h_i*1_2_5"/>
  <p:tag name="KSO_WM_UNIT_INDEX" val="1_2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441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831_2*m_h_i*1_2_6"/>
  <p:tag name="KSO_WM_UNIT_INDEX" val="1_2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442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05831_2*m_h_i*1_3_2"/>
  <p:tag name="KSO_WM_UNIT_INDEX" val="1_3_2"/>
  <p:tag name="KSO_WM_UNIT_LAYERLEVEL" val="1_1_1"/>
  <p:tag name="KSO_WM_UNIT_LINE_FILL_TYPE" val="2"/>
  <p:tag name="KSO_WM_UNIT_LINE_FORE_SCHEMECOLOR_INDEX" val="14"/>
  <p:tag name="KSO_WM_UNIT_LINE_FORE_SCHEMECOLOR_INDEX_BRIGHTNESS" val="-0.35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443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HIGHLIGHT" val="0"/>
  <p:tag name="KSO_WM_UNIT_ID" val="diagram20205831_2*m_h_f*1_3_1"/>
  <p:tag name="KSO_WM_UNIT_INDEX" val="1_3_1"/>
  <p:tag name="KSO_WM_UNIT_LAYERLEVEL" val="1_1_1"/>
  <p:tag name="KSO_WM_UNIT_NOCLEAR" val="0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请您尽可能提炼思想的精髓，否则容易造成观者的阅读压力，适得其反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</p:tagLst>
</file>

<file path=ppt/tags/tag444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831_2*m_h_i*1_3_1"/>
  <p:tag name="KSO_WM_UNIT_INDEX" val="1_3_1"/>
  <p:tag name="KSO_WM_UNIT_LAYERLEVEL" val="1_1_1"/>
  <p:tag name="KSO_WM_UNIT_SUBTYPE" val="d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445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831_2*m_h_i*1_3_3"/>
  <p:tag name="KSO_WM_UNIT_INDEX" val="1_3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446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831_2*m_h_i*1_3_4"/>
  <p:tag name="KSO_WM_UNIT_INDEX" val="1_3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447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831_2*m_h_i*1_3_5"/>
  <p:tag name="KSO_WM_UNIT_INDEX" val="1_3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44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831_2*m_h_i*1_3_6"/>
  <p:tag name="KSO_WM_UNIT_INDEX" val="1_3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449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511b1c75f1234b9e8830a0fc8507d58d&quot;,&quot;fill_align&quot;:&quot;lm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f59f3e6f069b43bf81b59d708180a1f2&quot;,&quot;fill_align&quot;:&quot;cm&quot;,&quot;chip_types&quot;:[&quot;diagram&quot;,&quot;text&quot;,&quot;picture&quot;,&quot;chart&quot;,&quot;table&quot;,&quot;video&quot;]}]]"/>
  <p:tag name="KSO_WM_CHIP_GROUPID" val="5f6c93987b7ee298d401b017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96349c98c299aacc02c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892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0:38:22&quot;,&quot;maxSize&quot;:{&quot;size1&quot;:31.100451971449097},&quot;minSize&quot;:{&quot;size1&quot;:20.100451971449097},&quot;normalSize&quot;:{&quot;size1&quot;:26.820822341819461},&quot;subLayout&quot;:[{&quot;id&quot;:&quot;2020-12-09T20:38:22&quot;,&quot;margin&quot;:{&quot;bottom&quot;:0.026000002399086952,&quot;left&quot;:1.6929999589920044,&quot;right&quot;:1.6929999589920044,&quot;top&quot;:1.6929999589920044},&quot;type&quot;:0},{&quot;id&quot;:&quot;2020-12-09T20:38:22&quot;,&quot;margin&quot;:{&quot;bottom&quot;:1.6929999589920044,&quot;left&quot;:1.6929999589920044,&quot;right&quot;:1.6929999589920044,&quot;top&quot;:0.81999999284744263},&quot;type&quot;:0}],&quot;type&quot;:0}"/>
  <p:tag name="KSO_WM_SLIDE_POSITION" val="48*48"/>
  <p:tag name="KSO_WM_SLIDE_RATIO" val="1.777778"/>
  <p:tag name="KSO_WM_SLIDE_SIZE" val="864*444"/>
  <p:tag name="KSO_WM_SLIDE_SUBTYPE" val="picTxt"/>
  <p:tag name="KSO_WM_SLIDE_SUPPORT_FEATURE_TYPE" val="3"/>
  <p:tag name="KSO_WM_SLIDE_TYPE" val="text"/>
  <p:tag name="KSO_WM_TAG_VERSION" val="1.0"/>
  <p:tag name="KSO_WM_TEMPLATE_ASSEMBLE_GROUPID" val="5fd0c53e1fa9d42129dd6fd9"/>
  <p:tag name="KSO_WM_TEMPLATE_ASSEMBLE_XID" val="5fd0c53e1fa9d42129dd6fd9"/>
  <p:tag name="KSO_WM_TEMPLATE_CATEGORY" val="diagram"/>
  <p:tag name="KSO_WM_TEMPLATE_COLOR_TYPE" val="1"/>
  <p:tag name="KSO_WM_TEMPLATE_INDEX" val="20212892"/>
  <p:tag name="KSO_WM_TEMPLATE_MASTER_TYPE" val="0"/>
  <p:tag name="KSO_WM_TEMPLATE_SUBCATEGORY" val="2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13"/>
  <p:tag name="KSO_WM_UNIT_TEXT_FILL_FORE_SCHEMECOLOR_INDEX_BRIGHTNESS" val="0.15"/>
  <p:tag name="KSO_WM_UNIT_TEXT_FILL_TYPE" val="1"/>
  <p:tag name="KSO_WM_UNIT_TYPE" val="i"/>
</p:tagLst>
</file>

<file path=ppt/tags/tag451.xml><?xml version="1.0" encoding="utf-8"?>
<p:tagLst xmlns:p="http://schemas.openxmlformats.org/presentationml/2006/main">
  <p:tag name="KSO_WM_BEAUTIFY_FLAG" val="#wm#"/>
  <p:tag name="KSO_WM_CHIP_GROUPID" val="5f6c937b7b7ee298d401b012"/>
  <p:tag name="KSO_WM_CHIP_XID" val="5f6c937b7b7ee298d401b013"/>
  <p:tag name="KSO_WM_TAG_VERSION" val="1.0"/>
  <p:tag name="KSO_WM_TEMPLATE_ASSEMBLE_GROUPID" val="5fd0f12c1fa9d42129ddc6e5"/>
  <p:tag name="KSO_WM_TEMPLATE_ASSEMBLE_XID" val="5fd0f12c1fa9d42129ddc6e5"/>
  <p:tag name="KSO_WM_TEMPLATE_CATEGORY" val="diagram"/>
  <p:tag name="KSO_WM_TEMPLATE_INDEX" val="20217378"/>
  <p:tag name="KSO_WM_UNIT_BLOCK" val="0"/>
  <p:tag name="KSO_WM_UNIT_COMPATIBLE" val="0"/>
  <p:tag name="KSO_WM_UNIT_DEC_AREA_ID" val="e24cf69af5c44dfb80597a9df8af8dd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7378_1*i*2"/>
  <p:tag name="KSO_WM_UNIT_INDEX" val="2"/>
  <p:tag name="KSO_WM_UNIT_LAYERLEVEL" val="1"/>
  <p:tag name="KSO_WM_UNIT_LINE_FILL_TYPE" val="2"/>
  <p:tag name="KSO_WM_UNIT_LINE_FORE_SCHEMECOLOR_INDEX" val="16"/>
  <p:tag name="KSO_WM_UNIT_LINE_FORE_SCHEMECOLOR_INDEX_BRIGHTNESS" val="0"/>
  <p:tag name="KSO_WM_UNIT_SM_LIMIT_TYPE" val="2"/>
  <p:tag name="KSO_WM_UNIT_TYPE" val="i"/>
</p:tagLst>
</file>

<file path=ppt/tags/tag452.xml><?xml version="1.0" encoding="utf-8"?>
<p:tagLst xmlns:p="http://schemas.openxmlformats.org/presentationml/2006/main">
  <p:tag name="KSO_WM_BEAUTIFY_FLAG" val="#wm#"/>
  <p:tag name="KSO_WM_CHIP_GROUPID" val="5f6c937b7b7ee298d401b012"/>
  <p:tag name="KSO_WM_CHIP_XID" val="5f6c937b7b7ee298d401b013"/>
  <p:tag name="KSO_WM_TAG_VERSION" val="1.0"/>
  <p:tag name="KSO_WM_TEMPLATE_ASSEMBLE_GROUPID" val="5fd0f12c1fa9d42129ddc6e5"/>
  <p:tag name="KSO_WM_TEMPLATE_ASSEMBLE_XID" val="5fd0f12c1fa9d42129ddc6e5"/>
  <p:tag name="KSO_WM_TEMPLATE_CATEGORY" val="diagram"/>
  <p:tag name="KSO_WM_TEMPLATE_INDEX" val="20217378"/>
  <p:tag name="KSO_WM_UNIT_BLOCK" val="0"/>
  <p:tag name="KSO_WM_UNIT_COMPATIBLE" val="0"/>
  <p:tag name="KSO_WM_UNIT_DEC_AREA_ID" val="95a8901f6987490aae7593183023a668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7378_1*i*3"/>
  <p:tag name="KSO_WM_UNIT_INDEX" val="3"/>
  <p:tag name="KSO_WM_UNIT_LAYERLEVEL" val="1"/>
  <p:tag name="KSO_WM_UNIT_LINE_FILL_TYPE" val="2"/>
  <p:tag name="KSO_WM_UNIT_LINE_FORE_SCHEMECOLOR_INDEX" val="16"/>
  <p:tag name="KSO_WM_UNIT_LINE_FORE_SCHEMECOLOR_INDEX_BRIGHTNESS" val="0"/>
  <p:tag name="KSO_WM_UNIT_SM_LIMIT_TYPE" val="2"/>
  <p:tag name="KSO_WM_UNIT_TYPE" val="i"/>
</p:tagLst>
</file>

<file path=ppt/tags/tag453.xml><?xml version="1.0" encoding="utf-8"?>
<p:tagLst xmlns:p="http://schemas.openxmlformats.org/presentationml/2006/main">
  <p:tag name="KSO_WM_BEAUTIFY_FLAG" val="#wm#"/>
  <p:tag name="KSO_WM_CHIP_GROUPID" val="5f6c937b7b7ee298d401b012"/>
  <p:tag name="KSO_WM_CHIP_XID" val="5f6c937b7b7ee298d401b013"/>
  <p:tag name="KSO_WM_TAG_VERSION" val="1.0"/>
  <p:tag name="KSO_WM_TEMPLATE_ASSEMBLE_GROUPID" val="5fd0f12c1fa9d42129ddc6e5"/>
  <p:tag name="KSO_WM_TEMPLATE_ASSEMBLE_XID" val="5fd0f12c1fa9d42129ddc6e5"/>
  <p:tag name="KSO_WM_TEMPLATE_CATEGORY" val="diagram"/>
  <p:tag name="KSO_WM_TEMPLATE_INDEX" val="20217378"/>
  <p:tag name="KSO_WM_UNIT_BLOCK" val="0"/>
  <p:tag name="KSO_WM_UNIT_COMPATIBLE" val="0"/>
  <p:tag name="KSO_WM_UNIT_DEC_AREA_ID" val="2244a0f1b14b4a268f8a2990b42fe12d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7378_1*i*4"/>
  <p:tag name="KSO_WM_UNIT_INDEX" val="4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YPE" val="i"/>
</p:tagLst>
</file>

<file path=ppt/tags/tag454.xml><?xml version="1.0" encoding="utf-8"?>
<p:tagLst xmlns:p="http://schemas.openxmlformats.org/presentationml/2006/main">
  <p:tag name="KSO_WM_BEAUTIFY_FLAG" val="#wm#"/>
  <p:tag name="KSO_WM_CHIP_GROUPID" val="5f6c937b7b7ee298d401b012"/>
  <p:tag name="KSO_WM_CHIP_XID" val="5f6c937b7b7ee298d401b013"/>
  <p:tag name="KSO_WM_TAG_VERSION" val="1.0"/>
  <p:tag name="KSO_WM_TEMPLATE_ASSEMBLE_GROUPID" val="5fd0f12c1fa9d42129ddc6e5"/>
  <p:tag name="KSO_WM_TEMPLATE_ASSEMBLE_XID" val="5fd0f12c1fa9d42129ddc6e5"/>
  <p:tag name="KSO_WM_TEMPLATE_CATEGORY" val="diagram"/>
  <p:tag name="KSO_WM_TEMPLATE_INDEX" val="20217378"/>
  <p:tag name="KSO_WM_UNIT_BLOCK" val="0"/>
  <p:tag name="KSO_WM_UNIT_COMPATIBLE" val="0"/>
  <p:tag name="KSO_WM_UNIT_DEC_AREA_ID" val="3e56843929ba4590b1dd56db50fbcb5f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7378_1*i*5"/>
  <p:tag name="KSO_WM_UNIT_INDEX" val="5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YPE" val="i"/>
</p:tagLst>
</file>

<file path=ppt/tags/tag455.xml><?xml version="1.0" encoding="utf-8"?>
<p:tagLst xmlns:p="http://schemas.openxmlformats.org/presentationml/2006/main">
  <p:tag name="KSO_WM_ASSEMBLE_CHIP_INDEX" val="f1e521ba64c2442d9c373e716d565d6d"/>
  <p:tag name="KSO_WM_BEAUTIFY_FLAG" val="#wm#"/>
  <p:tag name="KSO_WM_CHIP_FILLAREA_FILL_RULE" val="{&quot;fill_align&quot;:&quot;c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f12c1fa9d42129ddc6e5"/>
  <p:tag name="KSO_WM_TEMPLATE_ASSEMBLE_XID" val="5fd0f12c1fa9d42129ddc6e5"/>
  <p:tag name="KSO_WM_TEMPLATE_CATEGORY" val="diagram"/>
  <p:tag name="KSO_WM_TEMPLATE_INDEX" val="20217378"/>
  <p:tag name="KSO_WM_UNIT_BLOCK" val="0"/>
  <p:tag name="KSO_WM_UNIT_COMPATIBLE" val="0"/>
  <p:tag name="KSO_WM_UNIT_DEC_AREA_ID" val="b4699e07c58f4aa483cc8c1b4d8bfb67"/>
  <p:tag name="KSO_WM_UNIT_DEFAULT_FONT" val="24;44;4"/>
  <p:tag name="KSO_WM_UNIT_DIAGRAM_ISNUMVISUAL" val="0"/>
  <p:tag name="KSO_WM_UNIT_DIAGRAM_ISREFERUNIT" val="0"/>
  <p:tag name="KSO_WM_UNIT_HIGHLIGHT" val="0"/>
  <p:tag name="KSO_WM_UNIT_ID" val="diagram2021737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456.xml><?xml version="1.0" encoding="utf-8"?>
<p:tagLst xmlns:p="http://schemas.openxmlformats.org/presentationml/2006/main">
  <p:tag name="KSO_WM_ASSEMBLE_CHIP_INDEX" val="f1e521ba64c2442d9c373e716d565d6d"/>
  <p:tag name="KSO_WM_BEAUTIFY_FLAG" val="#wm#"/>
  <p:tag name="KSO_WM_CHIP_FILLAREA_FILL_RULE" val="{&quot;fill_align&quot;:&quot;c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f12c1fa9d42129ddc6e5"/>
  <p:tag name="KSO_WM_TEMPLATE_ASSEMBLE_XID" val="5fd0f12c1fa9d42129ddc6e5"/>
  <p:tag name="KSO_WM_TEMPLATE_CATEGORY" val="diagram"/>
  <p:tag name="KSO_WM_TEMPLATE_INDEX" val="20217378"/>
  <p:tag name="KSO_WM_UNIT_BLOCK" val="0"/>
  <p:tag name="KSO_WM_UNIT_COMPATIBLE" val="0"/>
  <p:tag name="KSO_WM_UNIT_DEC_AREA_ID" val="373fc20a9056481c8d1f773003e6112d"/>
  <p:tag name="KSO_WM_UNIT_DEFAULT_FONT" val="18;24;2"/>
  <p:tag name="KSO_WM_UNIT_DIAGRAM_ISNUMVISUAL" val="0"/>
  <p:tag name="KSO_WM_UNIT_DIAGRAM_ISREFERUNIT" val="0"/>
  <p:tag name="KSO_WM_UNIT_HIGHLIGHT" val="0"/>
  <p:tag name="KSO_WM_UNIT_ID" val="diagram20217378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39"/>
</p:tagLst>
</file>

<file path=ppt/tags/tag45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706"/>
  <p:tag name="KSO_WM_UNIT_COMPATIBLE" val="0"/>
  <p:tag name="KSO_WM_UNIT_DIAGRAM_ISNUMVISUAL" val="0"/>
  <p:tag name="KSO_WM_UNIT_DIAGRAM_ISREFERUNIT" val="0"/>
  <p:tag name="KSO_WM_UNIT_FILL_FORE_SCHEMECOLOR_INDEX_1" val="5"/>
  <p:tag name="KSO_WM_UNIT_FILL_FORE_SCHEMECOLOR_INDEX_1_BRIGHTNESS" val="0"/>
  <p:tag name="KSO_WM_UNIT_FILL_FORE_SCHEMECOLOR_INDEX_1_POS" val="0.02"/>
  <p:tag name="KSO_WM_UNIT_FILL_FORE_SCHEMECOLOR_INDEX_1_TRANS" val="0"/>
  <p:tag name="KSO_WM_UNIT_FILL_FORE_SCHEMECOLOR_INDEX_2" val="5"/>
  <p:tag name="KSO_WM_UNIT_FILL_FORE_SCHEMECOLOR_INDEX_2_BRIGHTNESS" val="-0.25"/>
  <p:tag name="KSO_WM_UNIT_FILL_FORE_SCHEMECOLOR_INDEX_2_POS" val="1"/>
  <p:tag name="KSO_WM_UNIT_FILL_FORE_SCHEMECOLOR_INDEX_2_TRANS" val="0"/>
  <p:tag name="KSO_WM_UNIT_FILL_GRADIENT_ANGLE" val="45"/>
  <p:tag name="KSO_WM_UNIT_FILL_GRADIENT_DIRECTION" val="0"/>
  <p:tag name="KSO_WM_UNIT_FILL_GRADIENT_TYPE" val="0"/>
  <p:tag name="KSO_WM_UNIT_FILL_TYPE" val="3"/>
  <p:tag name="KSO_WM_UNIT_HIGHLIGHT" val="0"/>
  <p:tag name="KSO_WM_UNIT_ID" val="diagram20215706_1*l_h_i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45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706"/>
  <p:tag name="KSO_WM_UNIT_COMPATIBLE" val="0"/>
  <p:tag name="KSO_WM_UNIT_DIAGRAM_ISNUMVISUAL" val="0"/>
  <p:tag name="KSO_WM_UNIT_DIAGRAM_ISREFERUNIT" val="0"/>
  <p:tag name="KSO_WM_UNIT_FILL_FORE_SCHEMECOLOR_INDEX_1" val="6"/>
  <p:tag name="KSO_WM_UNIT_FILL_FORE_SCHEMECOLOR_INDEX_1_BRIGHTNESS" val="0"/>
  <p:tag name="KSO_WM_UNIT_FILL_FORE_SCHEMECOLOR_INDEX_1_POS" val="0.02"/>
  <p:tag name="KSO_WM_UNIT_FILL_FORE_SCHEMECOLOR_INDEX_1_TRANS" val="0"/>
  <p:tag name="KSO_WM_UNIT_FILL_FORE_SCHEMECOLOR_INDEX_2" val="6"/>
  <p:tag name="KSO_WM_UNIT_FILL_FORE_SCHEMECOLOR_INDEX_2_BRIGHTNESS" val="-0.25"/>
  <p:tag name="KSO_WM_UNIT_FILL_FORE_SCHEMECOLOR_INDEX_2_POS" val="1"/>
  <p:tag name="KSO_WM_UNIT_FILL_FORE_SCHEMECOLOR_INDEX_2_TRANS" val="0"/>
  <p:tag name="KSO_WM_UNIT_FILL_GRADIENT_ANGLE" val="45"/>
  <p:tag name="KSO_WM_UNIT_FILL_GRADIENT_DIRECTION" val="0"/>
  <p:tag name="KSO_WM_UNIT_FILL_GRADIENT_TYPE" val="0"/>
  <p:tag name="KSO_WM_UNIT_FILL_TYPE" val="3"/>
  <p:tag name="KSO_WM_UNIT_HIGHLIGHT" val="0"/>
  <p:tag name="KSO_WM_UNIT_ID" val="diagram20215706_1*l_h_i*1_2_1"/>
  <p:tag name="KSO_WM_UNIT_INDEX" val="1_2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45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706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5706_1*l_h_x*1_1_1"/>
  <p:tag name="KSO_WM_UNIT_INDEX" val="1_1_1"/>
  <p:tag name="KSO_WM_UNIT_LAYERLEVEL" val="1_1_1"/>
  <p:tag name="KSO_WM_UNIT_TEXT_FILL_FORE_SCHEMECOLOR_INDEX" val="14"/>
  <p:tag name="KSO_WM_UNIT_TEXT_FILL_FORE_SCHEMECOLOR_INDEX_BRIGHTNESS" val="0"/>
  <p:tag name="KSO_WM_UNIT_TEXT_FILL_TYPE" val="1"/>
  <p:tag name="KSO_WM_UNIT_TYPE" val="l_h_x"/>
  <p:tag name="KSO_WM_UNIT_VALUE" val="63*78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706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5706_1*l_h_x*1_2_1"/>
  <p:tag name="KSO_WM_UNIT_INDEX" val="1_2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x"/>
  <p:tag name="KSO_WM_UNIT_VALUE" val="70*70"/>
</p:tagLst>
</file>

<file path=ppt/tags/tag46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706"/>
  <p:tag name="KSO_WM_UNIT_COMPATIBLE" val="0"/>
  <p:tag name="KSO_WM_UNIT_DIAGRAM_ISNUMVISUAL" val="0"/>
  <p:tag name="KSO_WM_UNIT_DIAGRAM_ISREFERUNIT" val="0"/>
  <p:tag name="KSO_WM_UNIT_HIGHLIGHT" val="0"/>
  <p:tag name="KSO_WM_UNIT_ID" val="diagram20215706_1*l_h_f*1_1_1"/>
  <p:tag name="KSO_WM_UNIT_INDEX" val="1_1_1"/>
  <p:tag name="KSO_WM_UNIT_LAYERLEVEL" val="1_1_1"/>
  <p:tag name="KSO_WM_UNIT_NOCLEAR" val="0"/>
  <p:tag name="KSO_WM_UNIT_PRESET_TEXT" val="单击此处输入你的正文，文字是您思想的提炼，为了最终演示发布的良好效果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YPE" val="l_h_f"/>
</p:tagLst>
</file>

<file path=ppt/tags/tag46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706"/>
  <p:tag name="KSO_WM_UNIT_COMPATIBLE" val="0"/>
  <p:tag name="KSO_WM_UNIT_DIAGRAM_ISNUMVISUAL" val="0"/>
  <p:tag name="KSO_WM_UNIT_DIAGRAM_ISREFERUNIT" val="0"/>
  <p:tag name="KSO_WM_UNIT_HIGHLIGHT" val="0"/>
  <p:tag name="KSO_WM_UNIT_ID" val="diagram20215706_1*l_h_f*1_2_1"/>
  <p:tag name="KSO_WM_UNIT_INDEX" val="1_2_1"/>
  <p:tag name="KSO_WM_UNIT_LAYERLEVEL" val="1_1_1"/>
  <p:tag name="KSO_WM_UNIT_NOCLEAR" val="0"/>
  <p:tag name="KSO_WM_UNIT_PRESET_TEXT" val="单击此处输入你的正文，文字是您思想的提炼，为了最终演示发布的良好效果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YPE" val="l_h_f"/>
</p:tagLst>
</file>

<file path=ppt/tags/tag463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350ec91c9ad44fdbb206e19c2af94b5f&quot;,&quot;fill_align&quot;:&quot;cm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7dc253cee86c47f8a027a0eb4441b5ce&quot;,&quot;fill_align&quot;:&quot;cm&quot;,&quot;chip_types&quot;:[&quot;diagram&quot;,&quot;text&quot;,&quot;picture&quot;,&quot;chart&quot;,&quot;table&quot;,&quot;video&quot;]}]]"/>
  <p:tag name="KSO_WM_CHIP_GROUPID" val="5f6c937b7b7ee298d401b012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c937b7b7ee298d401b013"/>
  <p:tag name="KSO_WM_SLIDE_BACKGROUND" val="[&quot;leftRight&quot;]"/>
  <p:tag name="KSO_WM_SLIDE_BACKGROUND_TYPE" val="leftRight"/>
  <p:tag name="KSO_WM_SLIDE_BK_DARK_LIGHT" val="2"/>
  <p:tag name="KSO_WM_SLIDE_CAN_ADD_NAVIGATION" val="1"/>
  <p:tag name="KSO_WM_SLIDE_ID" val="diagram20217378_1"/>
  <p:tag name="KSO_WM_SLIDE_INDEX" val="1"/>
  <p:tag name="KSO_WM_SLIDE_ITEM_CNT" val="0"/>
  <p:tag name="KSO_WM_SLIDE_LAYOUT" val="a_b_d"/>
  <p:tag name="KSO_WM_SLIDE_LAYOUT_CNT" val="1_1_1"/>
  <p:tag name="KSO_WM_SLIDE_LAYOUT_INFO" val="{&quot;direction&quot;:1,&quot;id&quot;:&quot;2020-12-09T23:45:48&quot;,&quot;maxSize&quot;:{&quot;size1&quot;:35},&quot;minSize&quot;:{&quot;size1&quot;:35},&quot;normalSize&quot;:{&quot;size1&quot;:35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0-12-09T23:45:48&quot;,&quot;margin&quot;:{&quot;bottom&quot;:5.5029997825622559,&quot;left&quot;:1.2450000047683716,&quot;right&quot;:1.2960000038146973,&quot;top&quot;:3.3870000839233398},&quot;type&quot;:0},{&quot;id&quot;:&quot;2020-12-09T23:45:48&quot;,&quot;margin&quot;:{&quot;bottom&quot;:2.5399999618530273,&quot;left&quot;:1.6920000314712524,&quot;right&quot;:1.8980000019073486,&quot;top&quot;:2.5399999618530273},&quot;type&quot;:0}],&quot;type&quot;:0}"/>
  <p:tag name="KSO_WM_SLIDE_POSITION" val="0*0"/>
  <p:tag name="KSO_WM_SLIDE_RATIO" val="1.777778"/>
  <p:tag name="KSO_WM_SLIDE_SIZE" val="906*540"/>
  <p:tag name="KSO_WM_SLIDE_SUBTYPE" val="picTxt"/>
  <p:tag name="KSO_WM_SLIDE_SUPPORT_FEATURE_TYPE" val="3"/>
  <p:tag name="KSO_WM_SLIDE_TYPE" val="text"/>
  <p:tag name="KSO_WM_TAG_VERSION" val="1.0"/>
  <p:tag name="KSO_WM_TEMPLATE_ASSEMBLE_GROUPID" val="5fd0f12c1fa9d42129ddc6e5"/>
  <p:tag name="KSO_WM_TEMPLATE_ASSEMBLE_XID" val="5fd0f12c1fa9d42129ddc6e5"/>
  <p:tag name="KSO_WM_TEMPLATE_CATEGORY" val="diagram"/>
  <p:tag name="KSO_WM_TEMPLATE_COLOR_TYPE" val="1"/>
  <p:tag name="KSO_WM_TEMPLATE_INDEX" val="20217378"/>
  <p:tag name="KSO_WM_TEMPLATE_MASTER_TYPE" val="0"/>
  <p:tag name="KSO_WM_TEMPLATE_SUBCATEGORY" val="21"/>
</p:tagLst>
</file>

<file path=ppt/tags/tag464.xml><?xml version="1.0" encoding="utf-8"?>
<p:tagLst xmlns:p="http://schemas.openxmlformats.org/presentationml/2006/main">
  <p:tag name="KSO_WM_BEAUTIFY_FLAG" val="#wm#"/>
  <p:tag name="KSO_WM_CHIP_GROUPID" val="5eecbcf1a758c1ec0b708d3e"/>
  <p:tag name="KSO_WM_CHIP_XID" val="5eecbcf1a758c1ec0b708d3f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21332f97fbba4e12806446ed40358a3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4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465.xml><?xml version="1.0" encoding="utf-8"?>
<p:tagLst xmlns:p="http://schemas.openxmlformats.org/presentationml/2006/main">
  <p:tag name="KSO_WM_BEAUTIFY_FLAG" val="#wm#"/>
  <p:tag name="KSO_WM_CHIP_GROUPID" val="5eecbcf1a758c1ec0b708d3e"/>
  <p:tag name="KSO_WM_CHIP_XID" val="5eecbcf1a758c1ec0b708d3f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7449436611fd4da6bb61f062c2f4178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45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466.xml><?xml version="1.0" encoding="utf-8"?>
<p:tagLst xmlns:p="http://schemas.openxmlformats.org/presentationml/2006/main">
  <p:tag name="KSO_WM_ASSEMBLE_CHIP_INDEX" val="5a2e9c6719e44e15a668df9f584f6c17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46f41449ae2440e5a491c31b2bdaee30"/>
  <p:tag name="KSO_WM_UNIT_DEFAULT_FONT" val="14;20;2"/>
  <p:tag name="KSO_WM_UNIT_DIAGRAM_ISNUMVISUAL" val="0"/>
  <p:tag name="KSO_WM_UNIT_DIAGRAM_ISREFERUNIT" val="0"/>
  <p:tag name="KSO_WM_UNIT_HIGHLIGHT" val="0"/>
  <p:tag name="KSO_WM_UNIT_ID" val="diagram2020934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20"/>
</p:tagLst>
</file>

<file path=ppt/tags/tag467.xml><?xml version="1.0" encoding="utf-8"?>
<p:tagLst xmlns:p="http://schemas.openxmlformats.org/presentationml/2006/main">
  <p:tag name="KSO_WM_BEAUTIFY_FLAG" val="#wm#"/>
  <p:tag name="KSO_WM_CHIP_FILLPROP" val="[[{&quot;fill_id&quot;:&quot;c78fec7d9f4d442ca0ed700ee78be74c&quot;,&quot;fill_align&quot;:&quot;cm&quot;,&quot;text_align&quot;:&quot;cm&quot;,&quot;text_direction&quot;:&quot;horizontal&quot;,&quot;chip_types&quot;:[&quot;header&quot;]}],[{&quot;fill_id&quot;:&quot;c78fec7d9f4d442ca0ed700ee78be74c&quot;,&quot;fill_align&quot;:&quot;cm&quot;,&quot;text_align&quot;:&quot;lm&quot;,&quot;text_direction&quot;:&quot;horizontal&quot;,&quot;chip_types&quot;:[&quot;text&quot;]}]]"/>
  <p:tag name="KSO_WM_CHIP_GROUPID" val="5eecbcf1a758c1ec0b708d3e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cbcf1a758c1ec0b708d3f"/>
  <p:tag name="KSO_WM_SLIDE_BACKGROUND" val="[&quot;general&quot;]"/>
  <p:tag name="KSO_WM_SLIDE_BACKGROUND_TYPE" val="general"/>
  <p:tag name="KSO_WM_SLIDE_BK_DARK_LIGHT" val="2"/>
  <p:tag name="KSO_WM_SLIDE_ID" val="diagram20209345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20T10:33:18&quot;,&quot;maxSize&quot;:{&quot;size1&quot;:0},&quot;minSize&quot;:{&quot;size1&quot;:0},&quot;normalSize&quot;:{&quot;size1&quot;:0},&quot;subLayout&quot;:[{&quot;id&quot;:&quot;2020-07-20T10:33:18&quot;,&quot;type&quot;:0},{&quot;id&quot;:&quot;2020-07-20T10:33:18&quot;,&quot;margin&quot;:{&quot;bottom&quot;:6.3499999046325684,&quot;left&quot;:4.2329998016357422,&quot;right&quot;:4.2329998016357422,&quot;top&quot;:6.3499999046325684},&quot;type&quot;:0}],&quot;type&quot;:0}"/>
  <p:tag name="KSO_WM_SLIDE_POSITION" val="101*104"/>
  <p:tag name="KSO_WM_SLIDE_RATIO" val="1.777778"/>
  <p:tag name="KSO_WM_SLIDE_SIZE" val="756*331"/>
  <p:tag name="KSO_WM_SLIDE_SUBTYPE" val="pureTxt"/>
  <p:tag name="KSO_WM_SLIDE_SUPPORT_FEATURE_TYPE" val="0"/>
  <p:tag name="KSO_WM_SLIDE_TYPE" val="text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COLOR_TYPE" val="1"/>
  <p:tag name="KSO_WM_TEMPLATE_INDEX" val="20209345"/>
  <p:tag name="KSO_WM_TEMPLATE_MASTER_TYPE" val="0"/>
  <p:tag name="KSO_WM_TEMPLATE_SUBCATEGORY" val="21"/>
</p:tagLst>
</file>

<file path=ppt/tags/tag468.xml><?xml version="1.0" encoding="utf-8"?>
<p:tagLst xmlns:p="http://schemas.openxmlformats.org/presentationml/2006/main">
  <p:tag name="KSO_WM_ASSEMBLE_CHIP_INDEX" val="78e596df7fd8495f88df68fc260352ba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41fb64196af95873905b79"/>
  <p:tag name="KSO_WM_TEMPLATE_ASSEMBLE_XID" val="6041fb64196af95873905b79"/>
  <p:tag name="KSO_WM_TEMPLATE_CATEGORY" val="diagram"/>
  <p:tag name="KSO_WM_TEMPLATE_INDEX" val="20212843"/>
  <p:tag name="KSO_WM_UNIT_BLOCK" val="0"/>
  <p:tag name="KSO_WM_UNIT_COMPATIBLE" val="0"/>
  <p:tag name="KSO_WM_UNIT_DEC_AREA_ID" val="f3aa1e796ec5414b8cbe71a235e2f3e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84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76"/>
</p:tagLst>
</file>

<file path=ppt/tags/tag469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CHIP_GROUPID" val="5f20142fc4814ce96fb1281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0142fc4814ce96fb1281b"/>
  <p:tag name="KSO_WM_SLIDE_BACKGROUND" val="[&quot;general&quot;]"/>
  <p:tag name="KSO_WM_SLIDE_BACKGROUND_TYPE" val="general"/>
  <p:tag name="KSO_WM_SLIDE_BK_DARK_LIGHT" val="2"/>
  <p:tag name="KSO_WM_SLIDE_ID" val="diagram20212843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3-05T17:35:41&quot;,&quot;maxSize&quot;:{&quot;size1&quot;:2.4000507638442623},&quot;minSize&quot;:{&quot;size1&quot;:2.4000507638442623},&quot;normalSize&quot;:{&quot;size1&quot;:2.4000507638442623},&quot;subLayout&quot;:[{&quot;id&quot;:&quot;2021-03-05T17:35:41&quot;,&quot;type&quot;:0},{&quot;id&quot;:&quot;2021-03-05T17:35:41&quot;,&quot;margin&quot;:{&quot;bottom&quot;:1.6929999589920044,&quot;left&quot;:1.6929999589920044,&quot;right&quot;:1.6929999589920044,&quot;top&quot;:1.2699999809265137},&quot;type&quot;:0}],&quot;type&quot;:0}"/>
  <p:tag name="KSO_WM_SLIDE_POSITION" val="47*107"/>
  <p:tag name="KSO_WM_SLIDE_RATIO" val="1.777778"/>
  <p:tag name="KSO_WM_SLIDE_SIZE" val="864*324"/>
  <p:tag name="KSO_WM_SLIDE_SUBTYPE" val="pureTxt"/>
  <p:tag name="KSO_WM_SLIDE_SUPPORT_FEATURE_TYPE" val="0"/>
  <p:tag name="KSO_WM_SLIDE_TYPE" val="text"/>
  <p:tag name="KSO_WM_TAG_VERSION" val="1.0"/>
  <p:tag name="KSO_WM_TEMPLATE_ASSEMBLE_GROUPID" val="6041fb64196af95873905b79"/>
  <p:tag name="KSO_WM_TEMPLATE_ASSEMBLE_XID" val="6041fb64196af95873905b79"/>
  <p:tag name="KSO_WM_TEMPLATE_CATEGORY" val="diagram"/>
  <p:tag name="KSO_WM_TEMPLATE_COLOR_TYPE" val="1"/>
  <p:tag name="KSO_WM_TEMPLATE_INDEX" val="20212843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0.xml><?xml version="1.0" encoding="utf-8"?>
<p:tagLst xmlns:p="http://schemas.openxmlformats.org/presentationml/2006/main">
  <p:tag name="KSO_WM_ASSEMBLE_CHIP_INDEX" val="7485b0b950794b8bb39ad2161dbffd0e"/>
  <p:tag name="KSO_WM_BEAUTIFY_FLAG" val="#wm#"/>
  <p:tag name="KSO_WM_CHIP_FILLAREA_FILL_RULE" val="{&quot;fill_align&quot;:&quot;l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c53e1fa9d42129dd6fd9"/>
  <p:tag name="KSO_WM_TEMPLATE_ASSEMBLE_XID" val="5fd0c53e1fa9d42129dd6fd9"/>
  <p:tag name="KSO_WM_TEMPLATE_CATEGORY" val="diagram"/>
  <p:tag name="KSO_WM_TEMPLATE_INDEX" val="20212892"/>
  <p:tag name="KSO_WM_UNIT_BLOCK" val="0"/>
  <p:tag name="KSO_WM_UNIT_COMPATIBLE" val="0"/>
  <p:tag name="KSO_WM_UNIT_DEC_AREA_ID" val="d653627287b94950ba0e15e64a440359"/>
  <p:tag name="KSO_WM_UNIT_DEFAULT_FONT" val="24;44;4"/>
  <p:tag name="KSO_WM_UNIT_DIAGRAM_ISNUMVISUAL" val="0"/>
  <p:tag name="KSO_WM_UNIT_DIAGRAM_ISREFERUNIT" val="0"/>
  <p:tag name="KSO_WM_UNIT_HIGHLIGHT" val="0"/>
  <p:tag name="KSO_WM_UNIT_ID" val="diagram2021289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471.xml><?xml version="1.0" encoding="utf-8"?>
<p:tagLst xmlns:p="http://schemas.openxmlformats.org/presentationml/2006/main">
  <p:tag name="KSO_WM_ASSEMBLE_CHIP_INDEX" val="7485b0b950794b8bb39ad2161dbffd0e"/>
  <p:tag name="KSO_WM_BEAUTIFY_FLAG" val="#wm#"/>
  <p:tag name="KSO_WM_CHIP_FILLAREA_FILL_RULE" val="{&quot;fill_align&quot;:&quot;l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c53e1fa9d42129dd6fd9"/>
  <p:tag name="KSO_WM_TEMPLATE_ASSEMBLE_XID" val="5fd0c53e1fa9d42129dd6fd9"/>
  <p:tag name="KSO_WM_TEMPLATE_CATEGORY" val="diagram"/>
  <p:tag name="KSO_WM_TEMPLATE_INDEX" val="20212892"/>
  <p:tag name="KSO_WM_UNIT_BLOCK" val="0"/>
  <p:tag name="KSO_WM_UNIT_COMPATIBLE" val="0"/>
  <p:tag name="KSO_WM_UNIT_DEC_AREA_ID" val="0d81cb0a745f42fcb0c57acf2e871d30"/>
  <p:tag name="KSO_WM_UNIT_DEFAULT_FONT" val="18;24;2"/>
  <p:tag name="KSO_WM_UNIT_DIAGRAM_ISNUMVISUAL" val="0"/>
  <p:tag name="KSO_WM_UNIT_DIAGRAM_ISREFERUNIT" val="0"/>
  <p:tag name="KSO_WM_UNIT_HIGHLIGHT" val="0"/>
  <p:tag name="KSO_WM_UNIT_ID" val="diagram20212892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86"/>
</p:tagLst>
</file>

<file path=ppt/tags/tag47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333"/>
  <p:tag name="KSO_WM_UNIT_COMPATIBLE" val="0"/>
  <p:tag name="KSO_WM_UNIT_DIAGRAM_ISNUMVISUAL" val="0"/>
  <p:tag name="KSO_WM_UNIT_DIAGRAM_ISREFERUNIT" val="0"/>
  <p:tag name="KSO_WM_UNIT_HIGHLIGHT" val="0"/>
  <p:tag name="KSO_WM_UNIT_ID" val="diagram20215333_1*l_h_f*1_1_1"/>
  <p:tag name="KSO_WM_UNIT_INDEX" val="1_1_1"/>
  <p:tag name="KSO_WM_UNIT_LAYERLEVEL" val="1_1_1"/>
  <p:tag name="KSO_WM_UNIT_NOCLEAR" val="0"/>
  <p:tag name="KSO_WM_UNIT_PRESET_TEXT" val="单击此处输入你的正文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</p:tagLst>
</file>

<file path=ppt/tags/tag47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333"/>
  <p:tag name="KSO_WM_UNIT_COMPATIBLE" val="0"/>
  <p:tag name="KSO_WM_UNIT_DIAGRAM_ISNUMVISUAL" val="0"/>
  <p:tag name="KSO_WM_UNIT_DIAGRAM_ISREFERUNIT" val="0"/>
  <p:tag name="KSO_WM_UNIT_HIGHLIGHT" val="0"/>
  <p:tag name="KSO_WM_UNIT_ID" val="diagram20215333_1*l_h_i*1_1_1"/>
  <p:tag name="KSO_WM_UNIT_INDEX" val="1_1_1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47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333"/>
  <p:tag name="KSO_WM_UNIT_COMPATIBLE" val="0"/>
  <p:tag name="KSO_WM_UNIT_DIAGRAM_ISNUMVISUAL" val="0"/>
  <p:tag name="KSO_WM_UNIT_DIAGRAM_ISREFERUNIT" val="0"/>
  <p:tag name="KSO_WM_UNIT_HIGHLIGHT" val="0"/>
  <p:tag name="KSO_WM_UNIT_ID" val="diagram20215333_1*l_h_f*1_2_1"/>
  <p:tag name="KSO_WM_UNIT_INDEX" val="1_2_1"/>
  <p:tag name="KSO_WM_UNIT_LAYERLEVEL" val="1_1_1"/>
  <p:tag name="KSO_WM_UNIT_NOCLEAR" val="0"/>
  <p:tag name="KSO_WM_UNIT_PRESET_TEXT" val="单击此处输入你的正文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</p:tagLst>
</file>

<file path=ppt/tags/tag47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333"/>
  <p:tag name="KSO_WM_UNIT_COMPATIBLE" val="0"/>
  <p:tag name="KSO_WM_UNIT_DIAGRAM_ISNUMVISUAL" val="0"/>
  <p:tag name="KSO_WM_UNIT_DIAGRAM_ISREFERUNIT" val="0"/>
  <p:tag name="KSO_WM_UNIT_HIGHLIGHT" val="0"/>
  <p:tag name="KSO_WM_UNIT_ID" val="diagram20215333_1*l_h_i*1_2_1"/>
  <p:tag name="KSO_WM_UNIT_INDEX" val="1_2_1"/>
  <p:tag name="KSO_WM_UNIT_LAYERLEVEL" val="1_1_1"/>
  <p:tag name="KSO_WM_UNIT_SUBTYPE" val="d"/>
  <p:tag name="KSO_WM_UNIT_TEXT_FILL_FORE_SCHEMECOLOR_INDEX" val="7"/>
  <p:tag name="KSO_WM_UNIT_TEXT_FILL_FORE_SCHEMECOLOR_INDEX_BRIGHTNESS" val="0"/>
  <p:tag name="KSO_WM_UNIT_TEXT_FILL_TYPE" val="1"/>
  <p:tag name="KSO_WM_UNIT_TYPE" val="l_h_i"/>
</p:tagLst>
</file>

<file path=ppt/tags/tag476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511b1c75f1234b9e8830a0fc8507d58d&quot;,&quot;fill_align&quot;:&quot;lm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f59f3e6f069b43bf81b59d708180a1f2&quot;,&quot;fill_align&quot;:&quot;cm&quot;,&quot;chip_types&quot;:[&quot;diagram&quot;,&quot;text&quot;,&quot;picture&quot;,&quot;chart&quot;,&quot;table&quot;,&quot;video&quot;]}]]"/>
  <p:tag name="KSO_WM_CHIP_GROUPID" val="5f6c93987b7ee298d401b017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96349c98c299aacc02c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892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0:38:22&quot;,&quot;maxSize&quot;:{&quot;size1&quot;:31.100451971449097},&quot;minSize&quot;:{&quot;size1&quot;:20.100451971449097},&quot;normalSize&quot;:{&quot;size1&quot;:26.820822341819461},&quot;subLayout&quot;:[{&quot;id&quot;:&quot;2020-12-09T20:38:22&quot;,&quot;margin&quot;:{&quot;bottom&quot;:0.026000002399086952,&quot;left&quot;:1.6929999589920044,&quot;right&quot;:1.6929999589920044,&quot;top&quot;:1.6929999589920044},&quot;type&quot;:0},{&quot;id&quot;:&quot;2020-12-09T20:38:22&quot;,&quot;margin&quot;:{&quot;bottom&quot;:1.6929999589920044,&quot;left&quot;:1.6929999589920044,&quot;right&quot;:1.6929999589920044,&quot;top&quot;:0.81999999284744263},&quot;type&quot;:0}],&quot;type&quot;:0}"/>
  <p:tag name="KSO_WM_SLIDE_POSITION" val="48*48"/>
  <p:tag name="KSO_WM_SLIDE_RATIO" val="1.777778"/>
  <p:tag name="KSO_WM_SLIDE_SIZE" val="864*444"/>
  <p:tag name="KSO_WM_SLIDE_SUBTYPE" val="picTxt"/>
  <p:tag name="KSO_WM_SLIDE_SUPPORT_FEATURE_TYPE" val="3"/>
  <p:tag name="KSO_WM_SLIDE_TYPE" val="text"/>
  <p:tag name="KSO_WM_TAG_VERSION" val="1.0"/>
  <p:tag name="KSO_WM_TEMPLATE_ASSEMBLE_GROUPID" val="5fd0c53e1fa9d42129dd6fd9"/>
  <p:tag name="KSO_WM_TEMPLATE_ASSEMBLE_XID" val="5fd0c53e1fa9d42129dd6fd9"/>
  <p:tag name="KSO_WM_TEMPLATE_CATEGORY" val="diagram"/>
  <p:tag name="KSO_WM_TEMPLATE_COLOR_TYPE" val="1"/>
  <p:tag name="KSO_WM_TEMPLATE_INDEX" val="20212892"/>
  <p:tag name="KSO_WM_TEMPLATE_MASTER_TYPE" val="0"/>
  <p:tag name="KSO_WM_TEMPLATE_SUBCATEGORY" val="21"/>
</p:tagLst>
</file>

<file path=ppt/tags/tag47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78.xml><?xml version="1.0" encoding="utf-8"?>
<p:tagLst xmlns:p="http://schemas.openxmlformats.org/presentationml/2006/main">
  <p:tag name="KSO_WM_ASSEMBLE_CHIP_INDEX" val="ddb8e0664a8f44d0a44895e0454e03d4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f9a1fa9d42129dd7b1e"/>
  <p:tag name="KSO_WM_TEMPLATE_ASSEMBLE_XID" val="5fd0cf9a1fa9d42129dd7b1e"/>
  <p:tag name="KSO_WM_TEMPLATE_CATEGORY" val="diagram"/>
  <p:tag name="KSO_WM_TEMPLATE_INDEX" val="20211961"/>
  <p:tag name="KSO_WM_UNIT_BLOCK" val="0"/>
  <p:tag name="KSO_WM_UNIT_COMPATIBLE" val="0"/>
  <p:tag name="KSO_WM_UNIT_DEC_AREA_ID" val="7d22551033cd4b69ae633989dcc39fe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96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479.xml><?xml version="1.0" encoding="utf-8"?>
<p:tagLst xmlns:p="http://schemas.openxmlformats.org/presentationml/2006/main">
  <p:tag name="KSO_WM_ASSEMBLE_CHIP_INDEX" val="5c90ab0a8f414bf5a4081c26c9682ba2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cf9a1fa9d42129dd7b1e"/>
  <p:tag name="KSO_WM_TEMPLATE_ASSEMBLE_XID" val="5fd0cf9a1fa9d42129dd7b1e"/>
  <p:tag name="KSO_WM_TEMPLATE_CATEGORY" val="diagram"/>
  <p:tag name="KSO_WM_TEMPLATE_INDEX" val="20211961"/>
  <p:tag name="KSO_WM_UNIT_BLOCK" val="0"/>
  <p:tag name="KSO_WM_UNIT_COMPATIBLE" val="0"/>
  <p:tag name="KSO_WM_UNIT_DEC_AREA_ID" val="16e844d127244b59aa44071a8e199b6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961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80.xml><?xml version="1.0" encoding="utf-8"?>
<p:tagLst xmlns:p="http://schemas.openxmlformats.org/presentationml/2006/main">
  <p:tag name="KSO_WM_ASSEMBLE_CHIP_INDEX" val="f80c6cf137f74764ad1a980124ba3755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cf9a1fa9d42129dd7b1e"/>
  <p:tag name="KSO_WM_TEMPLATE_ASSEMBLE_XID" val="5fd0cf9a1fa9d42129dd7b1e"/>
  <p:tag name="KSO_WM_TEMPLATE_CATEGORY" val="diagram"/>
  <p:tag name="KSO_WM_TEMPLATE_INDEX" val="20211961"/>
  <p:tag name="KSO_WM_UNIT_BLOCK" val="0"/>
  <p:tag name="KSO_WM_UNIT_COMPATIBLE" val="0"/>
  <p:tag name="KSO_WM_UNIT_DEC_AREA_ID" val="c8646f54e2964225be2195747b122c4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961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15"/>
</p:tagLst>
</file>

<file path=ppt/tags/tag481.xml><?xml version="1.0" encoding="utf-8"?>
<p:tagLst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,&quot;creativecrop&quot;]}]]"/>
  <p:tag name="KSO_WM_CHIP_GROUPID" val="5ee1aa6fafe44fab1839c555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e1aa6fafe44fab1839c556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11961_1"/>
  <p:tag name="KSO_WM_SLIDE_INDEX" val="1"/>
  <p:tag name="KSO_WM_SLIDE_ITEM_CNT" val="0"/>
  <p:tag name="KSO_WM_SLIDE_LAYOUT" val="a_f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21:22:36&quot;,&quot;maxSize&quot;:{&quot;size1&quot;:49.999651114145912},&quot;minSize&quot;:{&quot;size1&quot;:39.999651114145912},&quot;normalSize&quot;:{&quot;size1&quot;:49.687151114145912},&quot;subLayout&quot;:[{&quot;id&quot;:&quot;2020-12-09T21:22:36&quot;,&quot;maxSize&quot;:{&quot;size1&quot;:44.203775349369756},&quot;minSize&quot;:{&quot;size1&quot;:33.103775349369755},&quot;normalSize&quot;:{&quot;size1&quot;:34.915071645666046},&quot;subLayout&quot;:[{&quot;id&quot;:&quot;2020-12-09T21:22:36&quot;,&quot;margin&quot;:{&quot;bottom&quot;:0,&quot;left&quot;:1.6929999589920044,&quot;right&quot;:1.6929999589920044,&quot;top&quot;:4.2329998016357422},&quot;type&quot;:0},{&quot;id&quot;:&quot;2020-12-09T21:22:36&quot;,&quot;margin&quot;:{&quot;bottom&quot;:4.2329998016357422,&quot;left&quot;:1.6929999589920044,&quot;right&quot;:1.6929999589920044,&quot;top&quot;:0.42300000786781311},&quot;type&quot;:0}],&quot;type&quot;:0},{&quot;id&quot;:&quot;2020-12-09T21:22:36&quot;,&quot;margin&quot;:{&quot;bottom&quot;:1.6929999589920044,&quot;left&quot;:0,&quot;right&quot;:1.6929999589920044,&quot;top&quot;:1.6929999589920044},&quot;type&quot;:0}],&quot;type&quot;:0}"/>
  <p:tag name="KSO_WM_SLIDE_POSITION" val="72*48"/>
  <p:tag name="KSO_WM_SLIDE_RATIO" val="1.777778"/>
  <p:tag name="KSO_WM_SLIDE_SIZE" val="816*444"/>
  <p:tag name="KSO_WM_SLIDE_SUBTYPE" val="pureTxt"/>
  <p:tag name="KSO_WM_SLIDE_SUPPORT_FEATURE_TYPE" val="0"/>
  <p:tag name="KSO_WM_SLIDE_TYPE" val="text"/>
  <p:tag name="KSO_WM_TAG_VERSION" val="1.0"/>
  <p:tag name="KSO_WM_TEMPLATE_ASSEMBLE_GROUPID" val="5fd0cf9a1fa9d42129dd7b1e"/>
  <p:tag name="KSO_WM_TEMPLATE_ASSEMBLE_XID" val="5fd0cf9a1fa9d42129dd7b1e"/>
  <p:tag name="KSO_WM_TEMPLATE_CATEGORY" val="diagram"/>
  <p:tag name="KSO_WM_TEMPLATE_COLOR_TYPE" val="1"/>
  <p:tag name="KSO_WM_TEMPLATE_INDEX" val="20211961"/>
  <p:tag name="KSO_WM_TEMPLATE_MASTER_TYPE" val="0"/>
  <p:tag name="KSO_WM_TEMPLATE_SUBCATEGORY" val="21"/>
</p:tagLst>
</file>

<file path=ppt/tags/tag48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51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感谢聆听"/>
  <p:tag name="KSO_WM_UNIT_TEXT_FILL_FORE_SCHEMECOLOR_INDEX" val="13"/>
  <p:tag name="KSO_WM_UNIT_TEXT_FILL_FORE_SCHEMECOLOR_INDEX_BRIGHTNESS" val="0"/>
  <p:tag name="KSO_WM_UNIT_TEXT_FILL_TYPE" val="1"/>
  <p:tag name="KSO_WM_UNIT_TYPE" val="a"/>
</p:tagLst>
</file>

<file path=ppt/tags/tag483.xml><?xml version="1.0" encoding="utf-8"?>
<p:tagLst xmlns:p="http://schemas.openxmlformats.org/presentationml/2006/main">
  <p:tag name="KSO_WM_BEAUTIFY_FLAG" val="#wm#"/>
  <p:tag name="KSO_WM_SLIDE_ID" val="custom20202990_51"/>
  <p:tag name="KSO_WM_SLIDE_INDEX" val="51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48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">
  <a:themeElements>
    <a:clrScheme name="自定义 110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8590CA"/>
      </a:accent1>
      <a:accent2>
        <a:srgbClr val="8EAADC"/>
      </a:accent2>
      <a:accent3>
        <a:srgbClr val="79B6D3"/>
      </a:accent3>
      <a:accent4>
        <a:srgbClr val="70C2C7"/>
      </a:accent4>
      <a:accent5>
        <a:srgbClr val="6BC0A7"/>
      </a:accent5>
      <a:accent6>
        <a:srgbClr val="79BB8F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sz="44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117</Paragraphs>
  <Slides>28</Slides>
  <Notes>19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40">
      <vt:lpstr>Arial</vt:lpstr>
      <vt:lpstr>微软雅黑</vt:lpstr>
      <vt:lpstr>Wingdings</vt:lpstr>
      <vt:lpstr>隶书</vt:lpstr>
      <vt:lpstr>Viner Hand ITC</vt:lpstr>
      <vt:lpstr>Calibri Light</vt:lpstr>
      <vt:lpstr>Calibri</vt:lpstr>
      <vt:lpstr>Segoe UI</vt:lpstr>
      <vt:lpstr>黑体</vt:lpstr>
      <vt:lpstr>Tempus Sans ITC</vt:lpstr>
      <vt:lpstr>Montserrat Black</vt:lpstr>
      <vt:lpstr>Office 主题​​</vt:lpstr>
      <vt:lpstr>人教统编版 选择性必修上册 第三单元</vt:lpstr>
      <vt:lpstr>PowerPoint Presentation</vt:lpstr>
      <vt:lpstr>*老人与海（节选）/海明威 教学设计</vt:lpstr>
      <vt:lpstr>PowerPoint Presentation</vt:lpstr>
      <vt:lpstr>教学目标与核心素养</vt:lpstr>
      <vt:lpstr>PowerPoint Presentation</vt:lpstr>
      <vt:lpstr>教学重难点</vt:lpstr>
      <vt:lpstr>PowerPoint Presentation</vt:lpstr>
      <vt:lpstr>教学过程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感谢聆听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2021-04-02T09:29:03.022</cp:lastPrinted>
  <dcterms:created xsi:type="dcterms:W3CDTF">2021-04-02T09:29:03Z</dcterms:created>
  <dcterms:modified xsi:type="dcterms:W3CDTF">2021-04-02T01:29:04Z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