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wav" ContentType="audio/x-wav"/>
  <Default Extension="png" ContentType="image/png"/>
  <Default Extension="emf" ContentType="image/x-emf"/>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p:sldMasterIdLst>
    <p:sldMasterId id="2147483648" r:id="rId1"/>
    <p:sldMasterId id="2147483661" r:id="rId2"/>
  </p:sldMasterIdLst>
  <p:sldIdLst>
    <p:sldId id="257" r:id="rId3"/>
    <p:sldId id="258" r:id="rId4"/>
    <p:sldId id="259" r:id="rId5"/>
    <p:sldId id="260" r:id="rId6"/>
    <p:sldId id="261" r:id="rId7"/>
    <p:sldId id="262" r:id="rId8"/>
    <p:sldId id="263" r:id="rId9"/>
    <p:sldId id="264" r:id="rId10"/>
    <p:sldId id="266" r:id="rId11"/>
    <p:sldId id="267" r:id="rId12"/>
    <p:sldId id="298" r:id="rId13"/>
    <p:sldId id="270" r:id="rId14"/>
    <p:sldId id="336" r:id="rId15"/>
    <p:sldId id="268" r:id="rId16"/>
    <p:sldId id="338" r:id="rId17"/>
    <p:sldId id="269" r:id="rId18"/>
    <p:sldId id="271" r:id="rId19"/>
    <p:sldId id="272" r:id="rId20"/>
    <p:sldId id="273" r:id="rId21"/>
    <p:sldId id="274" r:id="rId22"/>
    <p:sldId id="277" r:id="rId23"/>
    <p:sldId id="278" r:id="rId24"/>
    <p:sldId id="312" r:id="rId25"/>
    <p:sldId id="279" r:id="rId26"/>
    <p:sldId id="280" r:id="rId27"/>
    <p:sldId id="285" r:id="rId28"/>
    <p:sldId id="286" r:id="rId29"/>
    <p:sldId id="287" r:id="rId30"/>
    <p:sldId id="302" r:id="rId31"/>
    <p:sldId id="288" r:id="rId32"/>
    <p:sldId id="289" r:id="rId33"/>
    <p:sldId id="290" r:id="rId34"/>
    <p:sldId id="301" r:id="rId35"/>
    <p:sldId id="291" r:id="rId36"/>
    <p:sldId id="313" r:id="rId37"/>
    <p:sldId id="299" r:id="rId38"/>
    <p:sldId id="300" r:id="rId39"/>
    <p:sldId id="305" r:id="rId40"/>
    <p:sldId id="311" r:id="rId41"/>
    <p:sldId id="303" r:id="rId42"/>
    <p:sldId id="304" r:id="rId43"/>
    <p:sldId id="306" r:id="rId44"/>
    <p:sldId id="307" r:id="rId45"/>
    <p:sldId id="308" r:id="rId46"/>
    <p:sldId id="309" r:id="rId47"/>
    <p:sldId id="310" r:id="rId48"/>
  </p:sldIdLst>
  <p:sldSz cx="9144000" cy="6858000" type="screen4x3"/>
  <p:notesSz cx="6858000" cy="9144000"/>
  <p:embeddedFontLst>
    <p:embeddedFont>
      <p:font typeface="黑体" panose="02010609060101010101" pitchFamily="49" charset="-122"/>
      <p:regular r:id="rId50"/>
    </p:embeddedFont>
    <p:embeddedFont>
      <p:font typeface="汉仪润圆-65简" panose="00020600040101010101" charset="-122"/>
      <p:regular r:id="rId51"/>
    </p:embeddedFont>
  </p:embeddedFontLst>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66" d="100"/>
          <a:sy n="66" d="100"/>
        </p:scale>
        <p:origin x="-882" y="-102"/>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6199" cy="7619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tags" Target="tags/tag421.xml" /><Relationship Id="rId5" Type="http://schemas.openxmlformats.org/officeDocument/2006/relationships/slide" Target="slides/slide3.xml" /><Relationship Id="rId50" Type="http://schemas.openxmlformats.org/officeDocument/2006/relationships/font" Target="fonts/font1.fntdata" /><Relationship Id="rId51" Type="http://schemas.openxmlformats.org/officeDocument/2006/relationships/font" Target="fonts/font2.fntdata"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image" Target="../media/image1.jpeg" /><Relationship Id="rId8"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7.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6.xml" /><Relationship Id="rId10" Type="http://schemas.openxmlformats.org/officeDocument/2006/relationships/slideMaster" Target="../slideMasters/slideMaster2.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4.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8.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4.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0.xml" /><Relationship Id="rId2" Type="http://schemas.openxmlformats.org/officeDocument/2006/relationships/tags" Target="../tags/tag15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050" name="Rectangle 2"/>
          <p:cNvSpPr>
            <a:spLocks noGrp="1" noRot="1" noChangeArrowheads="1"/>
          </p:cNvSpPr>
          <p:nvPr>
            <p:ph type="ctrTitle"/>
            <p:custDataLst>
              <p:tags r:id="rId2"/>
            </p:custDataLst>
          </p:nvPr>
        </p:nvSpPr>
        <p:spPr>
          <a:xfrm>
            <a:off x="3962400" y="1066800"/>
            <a:ext cx="4648200" cy="1981200"/>
          </a:xfrm>
        </p:spPr>
        <p:txBody>
          <a:bodyPr/>
          <a:lstStyle>
            <a:lvl1pPr>
              <a:defRPr/>
            </a:lvl1pPr>
          </a:lstStyle>
          <a:p>
            <a:pPr lvl="0"/>
            <a:r>
              <a:rPr lang="zh-CN" noProof="0" smtClean="0"/>
              <a:t>单击此处编辑母版标题样式</a:t>
            </a:r>
            <a:endParaRPr lang="zh-CN" noProof="0" smtClean="0"/>
          </a:p>
        </p:txBody>
      </p:sp>
      <p:sp>
        <p:nvSpPr>
          <p:cNvPr id="2051" name="Rectangle 3"/>
          <p:cNvSpPr>
            <a:spLocks noGrp="1" noRot="1" noChangeArrowheads="1"/>
          </p:cNvSpPr>
          <p:nvPr>
            <p:ph type="subTitle" idx="1"/>
            <p:custDataLst>
              <p:tags r:id="rId3"/>
            </p:custDataLst>
          </p:nvPr>
        </p:nvSpPr>
        <p:spPr>
          <a:xfrm>
            <a:off x="3962400" y="3657600"/>
            <a:ext cx="4572000" cy="1676400"/>
          </a:xfrm>
        </p:spPr>
        <p:txBody>
          <a:bodyPr/>
          <a:lstStyle>
            <a:lvl1pPr marL="0" indent="0" algn="ctr">
              <a:buFont typeface="Wingdings" panose="05000000000000000000" pitchFamily="2" charset="2"/>
              <a:buNone/>
              <a:defRPr/>
            </a:lvl1pPr>
          </a:lstStyle>
          <a:p>
            <a:pPr lvl="0"/>
            <a:r>
              <a:rPr lang="zh-CN" noProof="0" smtClean="0"/>
              <a:t>单击此处编辑母版副标题样式</a:t>
            </a:r>
            <a:endParaRPr lang="zh-CN" noProof="0" smtClean="0"/>
          </a:p>
        </p:txBody>
      </p:sp>
      <p:sp>
        <p:nvSpPr>
          <p:cNvPr id="7" name="Rectangle 4"/>
          <p:cNvSpPr>
            <a:spLocks noGrp="1" noChangeArrowheads="1"/>
          </p:cNvSpPr>
          <p:nvPr>
            <p:ph type="dt" sz="half" idx="2"/>
            <p:custDataLst>
              <p:tags r:id="rId4"/>
            </p:custDataLst>
          </p:nvPr>
        </p:nvSpPr>
        <p:spPr bwMode="auto">
          <a:xfrm>
            <a:off x="301625" y="6076950"/>
            <a:ext cx="2289175"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custDataLst>
              <p:tags r:id="rId5"/>
            </p:custDataLst>
          </p:nvPr>
        </p:nvSpPr>
        <p:spPr bwMode="auto">
          <a:xfrm>
            <a:off x="3124200" y="6076950"/>
            <a:ext cx="28956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custDataLst>
              <p:tags r:id="rId6"/>
            </p:custDataLst>
          </p:nvPr>
        </p:nvSpPr>
        <p:spPr bwMode="auto">
          <a:xfrm>
            <a:off x="6553200" y="6076950"/>
            <a:ext cx="2289175"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r"/>
            <a:fld id="{9A0DB2DC-4C9A-4742-B13C-FB6460FD3503}" type="slidenum">
              <a:rPr lang="zh-CN" altLang="zh-CN"/>
              <a:t/>
            </a:fld>
            <a:endParaRPr lang="zh-CN" altLang="zh-CN"/>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301625" y="685800"/>
            <a:ext cx="625633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301625" y="685800"/>
            <a:ext cx="8543925" cy="5181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7"/>
          <a:stretch>
            <a:fillRect/>
          </a:stretch>
        </a:blipFill>
        <a:effectLst/>
      </p:bgPr>
    </p:bg>
    <p:spTree>
      <p:nvGrpSpPr>
        <p:cNvPr id="1" name=""/>
        <p:cNvGrpSpPr/>
        <p:nvPr>
          <p:custDataLst>
            <p:tags r:id="rId1"/>
          </p:custDataLst>
        </p:nvPr>
      </p:nvGrpSpPr>
      <p:grpSpPr>
        <a:xfrm>
          <a:off x="0" y="0"/>
          <a:ext cx="0" cy="0"/>
        </a:xfrm>
      </p:grpSpPr>
      <p:sp>
        <p:nvSpPr>
          <p:cNvPr id="2050" name="Rectangle 2"/>
          <p:cNvSpPr>
            <a:spLocks noGrp="1" noRot="1" noChangeArrowheads="1"/>
          </p:cNvSpPr>
          <p:nvPr>
            <p:ph type="ctrTitle"/>
            <p:custDataLst>
              <p:tags r:id="rId2"/>
            </p:custDataLst>
          </p:nvPr>
        </p:nvSpPr>
        <p:spPr>
          <a:xfrm>
            <a:off x="3962400" y="1066800"/>
            <a:ext cx="4648200" cy="1981200"/>
          </a:xfrm>
        </p:spPr>
        <p:txBody>
          <a:bodyPr/>
          <a:lstStyle>
            <a:lvl1pPr>
              <a:defRPr/>
            </a:lvl1pPr>
          </a:lstStyle>
          <a:p>
            <a:pPr lvl="0"/>
            <a:r>
              <a:rPr lang="zh-CN" noProof="0" smtClean="0"/>
              <a:t>单击此处编辑母版标题样式</a:t>
            </a:r>
            <a:endParaRPr lang="zh-CN" noProof="0" smtClean="0"/>
          </a:p>
        </p:txBody>
      </p:sp>
      <p:sp>
        <p:nvSpPr>
          <p:cNvPr id="2051" name="Rectangle 3"/>
          <p:cNvSpPr>
            <a:spLocks noGrp="1" noRot="1" noChangeArrowheads="1"/>
          </p:cNvSpPr>
          <p:nvPr>
            <p:ph type="subTitle" idx="1"/>
            <p:custDataLst>
              <p:tags r:id="rId3"/>
            </p:custDataLst>
          </p:nvPr>
        </p:nvSpPr>
        <p:spPr>
          <a:xfrm>
            <a:off x="3962400" y="3657600"/>
            <a:ext cx="4572000" cy="1676400"/>
          </a:xfrm>
        </p:spPr>
        <p:txBody>
          <a:bodyPr/>
          <a:lstStyle>
            <a:lvl1pPr marL="0" indent="0" algn="ctr">
              <a:buFont typeface="Wingdings" panose="05000000000000000000" pitchFamily="2" charset="2"/>
              <a:buNone/>
              <a:defRPr/>
            </a:lvl1pPr>
          </a:lstStyle>
          <a:p>
            <a:pPr lvl="0"/>
            <a:r>
              <a:rPr lang="zh-CN" noProof="0" smtClean="0"/>
              <a:t>单击此处编辑母版副标题样式</a:t>
            </a:r>
            <a:endParaRPr lang="zh-CN" noProof="0" smtClean="0"/>
          </a:p>
        </p:txBody>
      </p:sp>
      <p:sp>
        <p:nvSpPr>
          <p:cNvPr id="7" name="Rectangle 4"/>
          <p:cNvSpPr>
            <a:spLocks noGrp="1" noChangeArrowheads="1"/>
          </p:cNvSpPr>
          <p:nvPr>
            <p:ph type="dt" sz="half" idx="2"/>
            <p:custDataLst>
              <p:tags r:id="rId4"/>
            </p:custDataLst>
          </p:nvPr>
        </p:nvSpPr>
        <p:spPr bwMode="auto">
          <a:xfrm>
            <a:off x="301625" y="6076950"/>
            <a:ext cx="2289175"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custDataLst>
              <p:tags r:id="rId5"/>
            </p:custDataLst>
          </p:nvPr>
        </p:nvSpPr>
        <p:spPr bwMode="auto">
          <a:xfrm>
            <a:off x="3124200" y="6076950"/>
            <a:ext cx="28956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custDataLst>
              <p:tags r:id="rId6"/>
            </p:custDataLst>
          </p:nvPr>
        </p:nvSpPr>
        <p:spPr bwMode="auto">
          <a:xfrm>
            <a:off x="6553200" y="6076950"/>
            <a:ext cx="2289175"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algn="r"/>
            <a:fld id="{9A0DB2DC-4C9A-4742-B13C-FB6460FD3503}" type="slidenum">
              <a:rPr lang="zh-CN" altLang="zh-CN"/>
              <a:t/>
            </a:fld>
            <a:endParaRPr lang="zh-CN" altLang="zh-CN"/>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710363" y="685800"/>
            <a:ext cx="2135187"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301625" y="685800"/>
            <a:ext cx="625633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301625" y="685800"/>
            <a:ext cx="8543925" cy="5181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304800"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51375" y="1981200"/>
            <a:ext cx="4194175"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5.xml" /><Relationship Id="rId14" Type="http://schemas.openxmlformats.org/officeDocument/2006/relationships/tags" Target="../tags/tag76.xml" /><Relationship Id="rId15" Type="http://schemas.openxmlformats.org/officeDocument/2006/relationships/tags" Target="../tags/tag77.xml" /><Relationship Id="rId16" Type="http://schemas.openxmlformats.org/officeDocument/2006/relationships/tags" Target="../tags/tag78.xml" /><Relationship Id="rId17" Type="http://schemas.openxmlformats.org/officeDocument/2006/relationships/tags" Target="../tags/tag79.xml" /><Relationship Id="rId18" Type="http://schemas.openxmlformats.org/officeDocument/2006/relationships/tags" Target="../tags/tag80.xml" /><Relationship Id="rId19" Type="http://schemas.openxmlformats.org/officeDocument/2006/relationships/image" Target="../media/image2.jpeg"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tags" Target="../tags/tag155.xml" /><Relationship Id="rId14" Type="http://schemas.openxmlformats.org/officeDocument/2006/relationships/tags" Target="../tags/tag156.xml" /><Relationship Id="rId15" Type="http://schemas.openxmlformats.org/officeDocument/2006/relationships/tags" Target="../tags/tag157.xml" /><Relationship Id="rId16" Type="http://schemas.openxmlformats.org/officeDocument/2006/relationships/tags" Target="../tags/tag158.xml" /><Relationship Id="rId17" Type="http://schemas.openxmlformats.org/officeDocument/2006/relationships/tags" Target="../tags/tag159.xml" /><Relationship Id="rId18" Type="http://schemas.openxmlformats.org/officeDocument/2006/relationships/tags" Target="../tags/tag160.xml" /><Relationship Id="rId19" Type="http://schemas.openxmlformats.org/officeDocument/2006/relationships/image" Target="../media/image2.jpeg" /><Relationship Id="rId2" Type="http://schemas.openxmlformats.org/officeDocument/2006/relationships/slideLayout" Target="../slideLayouts/slideLayout14.xml" /><Relationship Id="rId20"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9"/>
          <a:stretch>
            <a:fillRect/>
          </a:stretch>
        </a:blipFill>
        <a:effectLst/>
      </p:bgPr>
    </p:bg>
    <p:spTree>
      <p:nvGrpSpPr>
        <p:cNvPr id="1" name=""/>
        <p:cNvGrpSpPr/>
        <p:nvPr>
          <p:custDataLst>
            <p:tags r:id="rId13"/>
          </p:custDataLst>
        </p:nvPr>
      </p:nvGrpSpPr>
      <p:grpSpPr/>
      <p:sp>
        <p:nvSpPr>
          <p:cNvPr id="1026" name="Rectangle 2"/>
          <p:cNvSpPr>
            <a:spLocks noGrp="1" noRot="1"/>
          </p:cNvSpPr>
          <p:nvPr>
            <p:ph type="title"/>
            <p:custDataLst>
              <p:tags r:id="rId14"/>
            </p:custDataLst>
          </p:nvPr>
        </p:nvSpPr>
        <p:spPr>
          <a:xfrm>
            <a:off x="301625" y="685800"/>
            <a:ext cx="854075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noRot="1"/>
          </p:cNvSpPr>
          <p:nvPr>
            <p:ph type="body" idx="1"/>
            <p:custDataLst>
              <p:tags r:id="rId15"/>
            </p:custDataLst>
          </p:nvPr>
        </p:nvSpPr>
        <p:spPr>
          <a:xfrm>
            <a:off x="304800" y="1981200"/>
            <a:ext cx="8540750" cy="3886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custDataLst>
              <p:tags r:id="rId16"/>
            </p:custDataLst>
          </p:nvPr>
        </p:nvSpPr>
        <p:spPr bwMode="auto">
          <a:xfrm>
            <a:off x="301625" y="60198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custDataLst>
              <p:tags r:id="rId17"/>
            </p:custDataLst>
          </p:nvPr>
        </p:nvSpPr>
        <p:spPr bwMode="auto">
          <a:xfrm>
            <a:off x="3124200" y="60198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custDataLst>
              <p:tags r:id="rId18"/>
            </p:custDataLst>
          </p:nvPr>
        </p:nvSpPr>
        <p:spPr bwMode="auto">
          <a:xfrm>
            <a:off x="6553200" y="60198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9"/>
          <a:stretch>
            <a:fillRect/>
          </a:stretch>
        </a:blipFill>
        <a:effectLst/>
      </p:bgPr>
    </p:bg>
    <p:spTree>
      <p:nvGrpSpPr>
        <p:cNvPr id="1" name=""/>
        <p:cNvGrpSpPr/>
        <p:nvPr>
          <p:custDataLst>
            <p:tags r:id="rId13"/>
          </p:custDataLst>
        </p:nvPr>
      </p:nvGrpSpPr>
      <p:grpSpPr/>
      <p:sp>
        <p:nvSpPr>
          <p:cNvPr id="1026" name="Rectangle 2"/>
          <p:cNvSpPr>
            <a:spLocks noGrp="1" noRot="1"/>
          </p:cNvSpPr>
          <p:nvPr>
            <p:ph type="title"/>
            <p:custDataLst>
              <p:tags r:id="rId14"/>
            </p:custDataLst>
          </p:nvPr>
        </p:nvSpPr>
        <p:spPr>
          <a:xfrm>
            <a:off x="301625" y="685800"/>
            <a:ext cx="854075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noRot="1"/>
          </p:cNvSpPr>
          <p:nvPr>
            <p:ph type="body" idx="1"/>
            <p:custDataLst>
              <p:tags r:id="rId15"/>
            </p:custDataLst>
          </p:nvPr>
        </p:nvSpPr>
        <p:spPr>
          <a:xfrm>
            <a:off x="304800" y="1981200"/>
            <a:ext cx="8540750" cy="3886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custDataLst>
              <p:tags r:id="rId16"/>
            </p:custDataLst>
          </p:nvPr>
        </p:nvSpPr>
        <p:spPr bwMode="auto">
          <a:xfrm>
            <a:off x="301625" y="60198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custDataLst>
              <p:tags r:id="rId17"/>
            </p:custDataLst>
          </p:nvPr>
        </p:nvSpPr>
        <p:spPr bwMode="auto">
          <a:xfrm>
            <a:off x="3124200" y="60198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custDataLst>
              <p:tags r:id="rId18"/>
            </p:custDataLst>
          </p:nvPr>
        </p:nvSpPr>
        <p:spPr bwMode="auto">
          <a:xfrm>
            <a:off x="6553200" y="60198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zh-CN">
                <a:latin typeface="Arial" panose="020b0604020202020204" pitchFamily="34" charset="0"/>
              </a:rPr>
              <a:t/>
            </a:fld>
            <a:endParaRPr lang="zh-CN"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image" Target="../media/image3.jpeg" /><Relationship Id="rId5" Type="http://schemas.openxmlformats.org/officeDocument/2006/relationships/tags" Target="../tags/tag163.xml" /><Relationship Id="rId6" Type="http://schemas.openxmlformats.org/officeDocument/2006/relationships/image" Target="../media/image4.emf" /><Relationship Id="rId7" Type="http://schemas.openxmlformats.org/officeDocument/2006/relationships/tags" Target="../tags/tag16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8.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tags" Target="../tags/tag206.xml" /><Relationship Id="rId9" Type="http://schemas.openxmlformats.org/officeDocument/2006/relationships/tags" Target="../tags/tag20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20.xml" /><Relationship Id="rId11" Type="http://schemas.openxmlformats.org/officeDocument/2006/relationships/tags" Target="../tags/tag221.xml" /><Relationship Id="rId12" Type="http://schemas.openxmlformats.org/officeDocument/2006/relationships/tags" Target="../tags/tag222.xml" /><Relationship Id="rId13" Type="http://schemas.openxmlformats.org/officeDocument/2006/relationships/tags" Target="../tags/tag223.xml" /><Relationship Id="rId14" Type="http://schemas.openxmlformats.org/officeDocument/2006/relationships/tags" Target="../tags/tag224.xml" /><Relationship Id="rId15" Type="http://schemas.openxmlformats.org/officeDocument/2006/relationships/tags" Target="../tags/tag225.xml" /><Relationship Id="rId16" Type="http://schemas.openxmlformats.org/officeDocument/2006/relationships/tags" Target="../tags/tag226.xml" /><Relationship Id="rId17" Type="http://schemas.openxmlformats.org/officeDocument/2006/relationships/tags" Target="../tags/tag227.xml" /><Relationship Id="rId18" Type="http://schemas.openxmlformats.org/officeDocument/2006/relationships/tags" Target="../tags/tag228.xml" /><Relationship Id="rId19" Type="http://schemas.openxmlformats.org/officeDocument/2006/relationships/tags" Target="../tags/tag229.xml" /><Relationship Id="rId2" Type="http://schemas.openxmlformats.org/officeDocument/2006/relationships/tags" Target="../tags/tag212.xml" /><Relationship Id="rId20" Type="http://schemas.openxmlformats.org/officeDocument/2006/relationships/tags" Target="../tags/tag230.xml" /><Relationship Id="rId21" Type="http://schemas.openxmlformats.org/officeDocument/2006/relationships/tags" Target="../tags/tag231.xml" /><Relationship Id="rId22" Type="http://schemas.openxmlformats.org/officeDocument/2006/relationships/tags" Target="../tags/tag232.xml" /><Relationship Id="rId23" Type="http://schemas.openxmlformats.org/officeDocument/2006/relationships/tags" Target="../tags/tag233.xml" /><Relationship Id="rId24" Type="http://schemas.openxmlformats.org/officeDocument/2006/relationships/tags" Target="../tags/tag234.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tags" Target="../tags/tag217.xml" /><Relationship Id="rId8" Type="http://schemas.openxmlformats.org/officeDocument/2006/relationships/tags" Target="../tags/tag218.xml" /><Relationship Id="rId9" Type="http://schemas.openxmlformats.org/officeDocument/2006/relationships/tags" Target="../tags/tag21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5.xml" /><Relationship Id="rId3" Type="http://schemas.openxmlformats.org/officeDocument/2006/relationships/image" Target="../media/image16.png" /><Relationship Id="rId4" Type="http://schemas.openxmlformats.org/officeDocument/2006/relationships/tags" Target="../tags/tag23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45.xml" /><Relationship Id="rId11" Type="http://schemas.openxmlformats.org/officeDocument/2006/relationships/tags" Target="../tags/tag246.xml" /><Relationship Id="rId12" Type="http://schemas.openxmlformats.org/officeDocument/2006/relationships/tags" Target="../tags/tag247.xml" /><Relationship Id="rId13" Type="http://schemas.openxmlformats.org/officeDocument/2006/relationships/tags" Target="../tags/tag248.xml" /><Relationship Id="rId14" Type="http://schemas.openxmlformats.org/officeDocument/2006/relationships/tags" Target="../tags/tag249.xml" /><Relationship Id="rId15" Type="http://schemas.openxmlformats.org/officeDocument/2006/relationships/tags" Target="../tags/tag250.xml" /><Relationship Id="rId16" Type="http://schemas.openxmlformats.org/officeDocument/2006/relationships/tags" Target="../tags/tag251.xml" /><Relationship Id="rId17" Type="http://schemas.openxmlformats.org/officeDocument/2006/relationships/tags" Target="../tags/tag252.xml" /><Relationship Id="rId18" Type="http://schemas.openxmlformats.org/officeDocument/2006/relationships/tags" Target="../tags/tag253.xml" /><Relationship Id="rId19" Type="http://schemas.openxmlformats.org/officeDocument/2006/relationships/audio" Target="../media/audio11.wav" /><Relationship Id="rId2" Type="http://schemas.openxmlformats.org/officeDocument/2006/relationships/tags" Target="../tags/tag237.xml" /><Relationship Id="rId20" Type="http://schemas.openxmlformats.org/officeDocument/2006/relationships/audio" Target="../media/audio22.wav"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tags" Target="../tags/tag242.xml" /><Relationship Id="rId8" Type="http://schemas.openxmlformats.org/officeDocument/2006/relationships/tags" Target="../tags/tag243.xml" /><Relationship Id="rId9" Type="http://schemas.openxmlformats.org/officeDocument/2006/relationships/tags" Target="../tags/tag24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62.xml" /><Relationship Id="rId11" Type="http://schemas.openxmlformats.org/officeDocument/2006/relationships/tags" Target="../tags/tag263.xml" /><Relationship Id="rId12" Type="http://schemas.openxmlformats.org/officeDocument/2006/relationships/tags" Target="../tags/tag264.xml" /><Relationship Id="rId13" Type="http://schemas.openxmlformats.org/officeDocument/2006/relationships/tags" Target="../tags/tag265.xml" /><Relationship Id="rId14" Type="http://schemas.openxmlformats.org/officeDocument/2006/relationships/tags" Target="../tags/tag266.xml" /><Relationship Id="rId15" Type="http://schemas.openxmlformats.org/officeDocument/2006/relationships/tags" Target="../tags/tag267.xml" /><Relationship Id="rId16" Type="http://schemas.openxmlformats.org/officeDocument/2006/relationships/tags" Target="../tags/tag268.xml" /><Relationship Id="rId17" Type="http://schemas.openxmlformats.org/officeDocument/2006/relationships/tags" Target="../tags/tag269.xml" /><Relationship Id="rId18" Type="http://schemas.openxmlformats.org/officeDocument/2006/relationships/tags" Target="../tags/tag270.xml" /><Relationship Id="rId19" Type="http://schemas.openxmlformats.org/officeDocument/2006/relationships/tags" Target="../tags/tag271.xml" /><Relationship Id="rId2" Type="http://schemas.openxmlformats.org/officeDocument/2006/relationships/tags" Target="../tags/tag254.xml" /><Relationship Id="rId20" Type="http://schemas.openxmlformats.org/officeDocument/2006/relationships/tags" Target="../tags/tag272.xml" /><Relationship Id="rId21" Type="http://schemas.openxmlformats.org/officeDocument/2006/relationships/tags" Target="../tags/tag273.xml" /><Relationship Id="rId22" Type="http://schemas.openxmlformats.org/officeDocument/2006/relationships/tags" Target="../tags/tag274.xml" /><Relationship Id="rId23" Type="http://schemas.openxmlformats.org/officeDocument/2006/relationships/tags" Target="../tags/tag275.xml" /><Relationship Id="rId24" Type="http://schemas.openxmlformats.org/officeDocument/2006/relationships/tags" Target="../tags/tag276.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 Id="rId7" Type="http://schemas.openxmlformats.org/officeDocument/2006/relationships/tags" Target="../tags/tag259.xml" /><Relationship Id="rId8" Type="http://schemas.openxmlformats.org/officeDocument/2006/relationships/tags" Target="../tags/tag260.xml" /><Relationship Id="rId9" Type="http://schemas.openxmlformats.org/officeDocument/2006/relationships/tags" Target="../tags/tag26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85.xml" /><Relationship Id="rId11" Type="http://schemas.openxmlformats.org/officeDocument/2006/relationships/tags" Target="../tags/tag286.xml" /><Relationship Id="rId12" Type="http://schemas.openxmlformats.org/officeDocument/2006/relationships/image" Target="../media/image17.png" /><Relationship Id="rId13" Type="http://schemas.openxmlformats.org/officeDocument/2006/relationships/tags" Target="../tags/tag287.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tags" Target="../tags/tag28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8.xml" /><Relationship Id="rId3" Type="http://schemas.openxmlformats.org/officeDocument/2006/relationships/tags" Target="../tags/tag289.xml" /><Relationship Id="rId4" Type="http://schemas.openxmlformats.org/officeDocument/2006/relationships/tags" Target="../tags/tag290.xml" /><Relationship Id="rId5" Type="http://schemas.openxmlformats.org/officeDocument/2006/relationships/tags" Target="../tags/tag291.xml" /><Relationship Id="rId6" Type="http://schemas.openxmlformats.org/officeDocument/2006/relationships/tags" Target="../tags/tag29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7.xml" /><Relationship Id="rId3" Type="http://schemas.openxmlformats.org/officeDocument/2006/relationships/tags" Target="../tags/tag298.xml"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tags" Target="../tags/tag301.xml" /><Relationship Id="rId7" Type="http://schemas.openxmlformats.org/officeDocument/2006/relationships/tags" Target="../tags/tag30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image" Target="../media/image5.jpeg" /><Relationship Id="rId5" Type="http://schemas.openxmlformats.org/officeDocument/2006/relationships/tags" Target="../tags/tag16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6.xml" /><Relationship Id="rId3" Type="http://schemas.openxmlformats.org/officeDocument/2006/relationships/tags" Target="../tags/tag307.xml" /><Relationship Id="rId4" Type="http://schemas.openxmlformats.org/officeDocument/2006/relationships/image" Target="../media/image18.jpeg" /><Relationship Id="rId5" Type="http://schemas.openxmlformats.org/officeDocument/2006/relationships/tags" Target="../tags/tag30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9.xml" /><Relationship Id="rId3" Type="http://schemas.openxmlformats.org/officeDocument/2006/relationships/image" Target="../media/image19.jpeg" /><Relationship Id="rId4" Type="http://schemas.openxmlformats.org/officeDocument/2006/relationships/tags" Target="../tags/tag310.xml" /><Relationship Id="rId5" Type="http://schemas.openxmlformats.org/officeDocument/2006/relationships/image" Target="../media/image20.jpeg" /><Relationship Id="rId6" Type="http://schemas.openxmlformats.org/officeDocument/2006/relationships/tags" Target="../tags/tag311.xml" /><Relationship Id="rId7" Type="http://schemas.openxmlformats.org/officeDocument/2006/relationships/tags" Target="../tags/tag31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image" Target="../media/image21.png" /><Relationship Id="rId5" Type="http://schemas.openxmlformats.org/officeDocument/2006/relationships/tags" Target="../tags/tag31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6.xml" /><Relationship Id="rId3" Type="http://schemas.openxmlformats.org/officeDocument/2006/relationships/image" Target="../media/image22.jpeg" /><Relationship Id="rId4" Type="http://schemas.openxmlformats.org/officeDocument/2006/relationships/tags" Target="../tags/tag317.xml" /><Relationship Id="rId5" Type="http://schemas.openxmlformats.org/officeDocument/2006/relationships/tags" Target="../tags/tag318.xml" /><Relationship Id="rId6" Type="http://schemas.openxmlformats.org/officeDocument/2006/relationships/tags" Target="../tags/tag31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6.jpeg" /><Relationship Id="rId11" Type="http://schemas.openxmlformats.org/officeDocument/2006/relationships/tags" Target="../tags/tag325.xml" /><Relationship Id="rId12" Type="http://schemas.openxmlformats.org/officeDocument/2006/relationships/tags" Target="../tags/tag326.xml" /><Relationship Id="rId2" Type="http://schemas.openxmlformats.org/officeDocument/2006/relationships/tags" Target="../tags/tag320.xml" /><Relationship Id="rId3" Type="http://schemas.openxmlformats.org/officeDocument/2006/relationships/image" Target="../media/image23.jpeg" /><Relationship Id="rId4" Type="http://schemas.openxmlformats.org/officeDocument/2006/relationships/tags" Target="../tags/tag321.xml" /><Relationship Id="rId5" Type="http://schemas.openxmlformats.org/officeDocument/2006/relationships/image" Target="../media/image24.jpeg" /><Relationship Id="rId6" Type="http://schemas.openxmlformats.org/officeDocument/2006/relationships/tags" Target="../tags/tag322.xml" /><Relationship Id="rId7" Type="http://schemas.openxmlformats.org/officeDocument/2006/relationships/image" Target="../media/image25.jpeg" /><Relationship Id="rId8" Type="http://schemas.openxmlformats.org/officeDocument/2006/relationships/tags" Target="../tags/tag323.xml" /><Relationship Id="rId9" Type="http://schemas.openxmlformats.org/officeDocument/2006/relationships/tags" Target="../tags/tag32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7.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image" Target="../media/image22.jpeg" /><Relationship Id="rId6" Type="http://schemas.openxmlformats.org/officeDocument/2006/relationships/tags" Target="../tags/tag330.xml" /><Relationship Id="rId7" Type="http://schemas.openxmlformats.org/officeDocument/2006/relationships/image" Target="../media/image23.jpeg" /><Relationship Id="rId8" Type="http://schemas.openxmlformats.org/officeDocument/2006/relationships/tags" Target="../tags/tag33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2.xml" /><Relationship Id="rId3" Type="http://schemas.openxmlformats.org/officeDocument/2006/relationships/tags" Target="../tags/tag333.xml" /><Relationship Id="rId4" Type="http://schemas.openxmlformats.org/officeDocument/2006/relationships/tags" Target="../tags/tag334.xml" /><Relationship Id="rId5" Type="http://schemas.openxmlformats.org/officeDocument/2006/relationships/tags" Target="../tags/tag33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6.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image" Target="../media/image27.png" /><Relationship Id="rId7" Type="http://schemas.openxmlformats.org/officeDocument/2006/relationships/tags" Target="../tags/tag340.xml" /><Relationship Id="rId8" Type="http://schemas.openxmlformats.org/officeDocument/2006/relationships/image" Target="../media/image17.png" /><Relationship Id="rId9" Type="http://schemas.openxmlformats.org/officeDocument/2006/relationships/tags" Target="../tags/tag34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50.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 Id="rId7" Type="http://schemas.openxmlformats.org/officeDocument/2006/relationships/tags" Target="../tags/tag347.xml" /><Relationship Id="rId8" Type="http://schemas.openxmlformats.org/officeDocument/2006/relationships/tags" Target="../tags/tag348.xml" /><Relationship Id="rId9" Type="http://schemas.openxmlformats.org/officeDocument/2006/relationships/tags" Target="../tags/tag34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8.xml" /><Relationship Id="rId3" Type="http://schemas.openxmlformats.org/officeDocument/2006/relationships/image" Target="../media/image6.jpeg" /><Relationship Id="rId4" Type="http://schemas.openxmlformats.org/officeDocument/2006/relationships/tags" Target="../tags/tag169.xml" /><Relationship Id="rId5" Type="http://schemas.openxmlformats.org/officeDocument/2006/relationships/image" Target="../media/image7.png" /><Relationship Id="rId6" Type="http://schemas.openxmlformats.org/officeDocument/2006/relationships/tags" Target="../tags/tag170.xml" /><Relationship Id="rId7" Type="http://schemas.openxmlformats.org/officeDocument/2006/relationships/image" Target="../media/image8.png" /><Relationship Id="rId8" Type="http://schemas.openxmlformats.org/officeDocument/2006/relationships/tags" Target="../tags/tag17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59.xml" /><Relationship Id="rId11" Type="http://schemas.openxmlformats.org/officeDocument/2006/relationships/tags" Target="../tags/tag360.xml" /><Relationship Id="rId2" Type="http://schemas.openxmlformats.org/officeDocument/2006/relationships/tags" Target="../tags/tag351.xml" /><Relationship Id="rId3" Type="http://schemas.openxmlformats.org/officeDocument/2006/relationships/tags" Target="../tags/tag352.xml" /><Relationship Id="rId4" Type="http://schemas.openxmlformats.org/officeDocument/2006/relationships/tags" Target="../tags/tag353.xml" /><Relationship Id="rId5" Type="http://schemas.openxmlformats.org/officeDocument/2006/relationships/tags" Target="../tags/tag354.xml" /><Relationship Id="rId6" Type="http://schemas.openxmlformats.org/officeDocument/2006/relationships/tags" Target="../tags/tag355.xml" /><Relationship Id="rId7" Type="http://schemas.openxmlformats.org/officeDocument/2006/relationships/tags" Target="../tags/tag356.xml" /><Relationship Id="rId8" Type="http://schemas.openxmlformats.org/officeDocument/2006/relationships/tags" Target="../tags/tag357.xml" /><Relationship Id="rId9" Type="http://schemas.openxmlformats.org/officeDocument/2006/relationships/tags" Target="../tags/tag35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image" Target="../media/image27.png" /><Relationship Id="rId7" Type="http://schemas.openxmlformats.org/officeDocument/2006/relationships/tags" Target="../tags/tag365.xml" /><Relationship Id="rId8" Type="http://schemas.openxmlformats.org/officeDocument/2006/relationships/tags" Target="../tags/tag366.xml" /><Relationship Id="rId9" Type="http://schemas.openxmlformats.org/officeDocument/2006/relationships/tags" Target="../tags/tag36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tags" Target="../tags/tag370.xml" /><Relationship Id="rId5" Type="http://schemas.openxmlformats.org/officeDocument/2006/relationships/tags" Target="../tags/tag37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72.xml" /><Relationship Id="rId3" Type="http://schemas.openxmlformats.org/officeDocument/2006/relationships/tags" Target="../tags/tag373.xml" /><Relationship Id="rId4" Type="http://schemas.openxmlformats.org/officeDocument/2006/relationships/tags" Target="../tags/tag37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75.xml" /><Relationship Id="rId3" Type="http://schemas.openxmlformats.org/officeDocument/2006/relationships/tags" Target="../tags/tag376.xml" /><Relationship Id="rId4" Type="http://schemas.openxmlformats.org/officeDocument/2006/relationships/tags" Target="../tags/tag37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8.xml" /><Relationship Id="rId3" Type="http://schemas.openxmlformats.org/officeDocument/2006/relationships/tags" Target="../tags/tag379.xml" /><Relationship Id="rId4" Type="http://schemas.openxmlformats.org/officeDocument/2006/relationships/tags" Target="../tags/tag380.xml" /><Relationship Id="rId5" Type="http://schemas.openxmlformats.org/officeDocument/2006/relationships/tags" Target="../tags/tag381.xml" /><Relationship Id="rId6" Type="http://schemas.openxmlformats.org/officeDocument/2006/relationships/tags" Target="../tags/tag382.xml" /><Relationship Id="rId7" Type="http://schemas.openxmlformats.org/officeDocument/2006/relationships/tags" Target="../tags/tag383.xml" /><Relationship Id="rId8" Type="http://schemas.openxmlformats.org/officeDocument/2006/relationships/tags" Target="../tags/tag38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audio" Target="../media/audio33.wav"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88.xml" /><Relationship Id="rId3" Type="http://schemas.openxmlformats.org/officeDocument/2006/relationships/tags" Target="../tags/tag38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90.xml" /><Relationship Id="rId3" Type="http://schemas.openxmlformats.org/officeDocument/2006/relationships/image" Target="../media/image28.gif" /><Relationship Id="rId4" Type="http://schemas.openxmlformats.org/officeDocument/2006/relationships/tags" Target="../tags/tag391.xml" /><Relationship Id="rId5" Type="http://schemas.openxmlformats.org/officeDocument/2006/relationships/image" Target="../media/image29.gif" /><Relationship Id="rId6" Type="http://schemas.openxmlformats.org/officeDocument/2006/relationships/tags" Target="../tags/tag392.xml" /><Relationship Id="rId7" Type="http://schemas.openxmlformats.org/officeDocument/2006/relationships/tags" Target="../tags/tag393.xml" /><Relationship Id="rId8" Type="http://schemas.openxmlformats.org/officeDocument/2006/relationships/tags" Target="../tags/tag39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95.xml" /><Relationship Id="rId3" Type="http://schemas.openxmlformats.org/officeDocument/2006/relationships/image" Target="../media/image30.jpeg"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image" Target="../media/image31.png" /><Relationship Id="rId7" Type="http://schemas.openxmlformats.org/officeDocument/2006/relationships/tags" Target="../tags/tag39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2.xml" /><Relationship Id="rId3" Type="http://schemas.openxmlformats.org/officeDocument/2006/relationships/image" Target="../media/image9.jpeg" /><Relationship Id="rId4" Type="http://schemas.openxmlformats.org/officeDocument/2006/relationships/tags" Target="../tags/tag17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5.jpeg" /><Relationship Id="rId11" Type="http://schemas.openxmlformats.org/officeDocument/2006/relationships/tags" Target="../tags/tag404.xml" /><Relationship Id="rId2" Type="http://schemas.openxmlformats.org/officeDocument/2006/relationships/tags" Target="../tags/tag399.xml" /><Relationship Id="rId3" Type="http://schemas.openxmlformats.org/officeDocument/2006/relationships/tags" Target="../tags/tag400.xml" /><Relationship Id="rId4" Type="http://schemas.openxmlformats.org/officeDocument/2006/relationships/image" Target="../media/image32.jpeg" /><Relationship Id="rId5" Type="http://schemas.openxmlformats.org/officeDocument/2006/relationships/tags" Target="../tags/tag401.xml" /><Relationship Id="rId6" Type="http://schemas.openxmlformats.org/officeDocument/2006/relationships/image" Target="../media/image33.jpeg" /><Relationship Id="rId7" Type="http://schemas.openxmlformats.org/officeDocument/2006/relationships/tags" Target="../tags/tag402.xml" /><Relationship Id="rId8" Type="http://schemas.openxmlformats.org/officeDocument/2006/relationships/image" Target="../media/image34.jpeg" /><Relationship Id="rId9" Type="http://schemas.openxmlformats.org/officeDocument/2006/relationships/tags" Target="../tags/tag40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9.jpeg" /><Relationship Id="rId11" Type="http://schemas.openxmlformats.org/officeDocument/2006/relationships/tags" Target="../tags/tag410.xml" /><Relationship Id="rId2" Type="http://schemas.openxmlformats.org/officeDocument/2006/relationships/tags" Target="../tags/tag405.xml" /><Relationship Id="rId3" Type="http://schemas.openxmlformats.org/officeDocument/2006/relationships/tags" Target="../tags/tag406.xml" /><Relationship Id="rId4" Type="http://schemas.openxmlformats.org/officeDocument/2006/relationships/image" Target="../media/image36.jpeg" /><Relationship Id="rId5" Type="http://schemas.openxmlformats.org/officeDocument/2006/relationships/tags" Target="../tags/tag407.xml" /><Relationship Id="rId6" Type="http://schemas.openxmlformats.org/officeDocument/2006/relationships/image" Target="../media/image37.jpeg" /><Relationship Id="rId7" Type="http://schemas.openxmlformats.org/officeDocument/2006/relationships/tags" Target="../tags/tag408.xml" /><Relationship Id="rId8" Type="http://schemas.openxmlformats.org/officeDocument/2006/relationships/image" Target="../media/image38.jpeg" /><Relationship Id="rId9" Type="http://schemas.openxmlformats.org/officeDocument/2006/relationships/tags" Target="../tags/tag40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1.xml" /><Relationship Id="rId3" Type="http://schemas.openxmlformats.org/officeDocument/2006/relationships/image" Target="../media/image40.png" /><Relationship Id="rId4" Type="http://schemas.openxmlformats.org/officeDocument/2006/relationships/tags" Target="../tags/tag412.xml" /><Relationship Id="rId5" Type="http://schemas.openxmlformats.org/officeDocument/2006/relationships/video" Target="file:///D:\&#24656;&#40857;\33.mpg" TargetMode="External" /><Relationship Id="rId6" Type="http://schemas.microsoft.com/office/2007/relationships/media" Target="file:///D:\&#24656;&#40857;\33.mpg" TargetMode="Ex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3.xml" /><Relationship Id="rId3" Type="http://schemas.openxmlformats.org/officeDocument/2006/relationships/image" Target="../media/image41.png" /><Relationship Id="rId4" Type="http://schemas.openxmlformats.org/officeDocument/2006/relationships/tags" Target="../tags/tag414.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5.xml" /><Relationship Id="rId3" Type="http://schemas.openxmlformats.org/officeDocument/2006/relationships/image" Target="../media/image42.png" /><Relationship Id="rId4" Type="http://schemas.openxmlformats.org/officeDocument/2006/relationships/tags" Target="../tags/tag416.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7.xml" /><Relationship Id="rId3" Type="http://schemas.openxmlformats.org/officeDocument/2006/relationships/image" Target="../media/image43.png" /><Relationship Id="rId4" Type="http://schemas.openxmlformats.org/officeDocument/2006/relationships/tags" Target="../tags/tag41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19.xml" /><Relationship Id="rId3" Type="http://schemas.openxmlformats.org/officeDocument/2006/relationships/image" Target="../media/image44.png" /><Relationship Id="rId4" Type="http://schemas.openxmlformats.org/officeDocument/2006/relationships/tags" Target="../tags/tag420.xml" /><Relationship Id="rId5" Type="http://schemas.openxmlformats.org/officeDocument/2006/relationships/video" Target="file:///D:\&#24656;&#40857;\22.mpg" TargetMode="External" /><Relationship Id="rId6" Type="http://schemas.microsoft.com/office/2007/relationships/media" Target="file:///D:\&#24656;&#40857;\22.mpg" TargetMode="Ex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4.xml" /><Relationship Id="rId3" Type="http://schemas.openxmlformats.org/officeDocument/2006/relationships/image" Target="../media/image10.jpeg" /><Relationship Id="rId4" Type="http://schemas.openxmlformats.org/officeDocument/2006/relationships/tags" Target="../tags/tag175.xml" /><Relationship Id="rId5" Type="http://schemas.openxmlformats.org/officeDocument/2006/relationships/tags" Target="../tags/tag17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7.xml" /><Relationship Id="rId3" Type="http://schemas.openxmlformats.org/officeDocument/2006/relationships/image" Target="../media/image11.jpeg" /><Relationship Id="rId4" Type="http://schemas.openxmlformats.org/officeDocument/2006/relationships/tags" Target="../tags/tag178.xml" /><Relationship Id="rId5" Type="http://schemas.openxmlformats.org/officeDocument/2006/relationships/tags" Target="../tags/tag17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0.xml" /><Relationship Id="rId3" Type="http://schemas.openxmlformats.org/officeDocument/2006/relationships/image" Target="../media/image12.jpeg" /><Relationship Id="rId4" Type="http://schemas.openxmlformats.org/officeDocument/2006/relationships/tags" Target="../tags/tag181.xml" /><Relationship Id="rId5" Type="http://schemas.openxmlformats.org/officeDocument/2006/relationships/tags" Target="../tags/tag18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image" Target="../media/image13.png" /><Relationship Id="rId5" Type="http://schemas.openxmlformats.org/officeDocument/2006/relationships/tags" Target="../tags/tag18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5.emf"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tags" Target="../tags/tag191.xml" /><Relationship Id="rId8" Type="http://schemas.openxmlformats.org/officeDocument/2006/relationships/image" Target="../media/image14.png" /><Relationship Id="rId9" Type="http://schemas.openxmlformats.org/officeDocument/2006/relationships/tags" Target="../tags/tag19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4" name="矩形 3"/>
          <p:cNvSpPr>
            <a:spLocks noGrp="1"/>
          </p:cNvSpPr>
          <p:nvPr>
            <p:ph type="body" idx="4294967295"/>
            <p:custDataLst>
              <p:tags r:id="rId3"/>
            </p:custDataLst>
          </p:nvPr>
        </p:nvSpPr>
        <p:spPr>
          <a:xfrm>
            <a:off x="4070350" y="825500"/>
            <a:ext cx="4510088" cy="5021263"/>
          </a:xfrm>
        </p:spPr>
        <p:txBody>
          <a:bodyPr vert="horz" wrap="square" lIns="92075" tIns="46038" rIns="92075" bIns="46038" anchor="t">
            <a:spAutoFit/>
          </a:bodyPr>
          <a:lstStyle/>
          <a:p>
            <a:pPr marL="0" indent="0" eaLnBrk="1" hangingPunct="1">
              <a:lnSpc>
                <a:spcPct val="150000"/>
              </a:lnSpc>
              <a:spcBef>
                <a:spcPct val="0"/>
              </a:spcBef>
              <a:buNone/>
            </a:pPr>
            <a:r>
              <a:rPr lang="zh-CN" altLang="zh-CN" sz="2400" b="1">
                <a:solidFill>
                  <a:srgbClr val="0000FF"/>
                </a:solidFill>
                <a:latin typeface="宋体" panose="02010600030101010101" pitchFamily="2" charset="-122"/>
              </a:rPr>
              <a:t>    </a:t>
            </a:r>
            <a:r>
              <a:rPr lang="zh-CN" altLang="en-US" sz="2400" b="1">
                <a:latin typeface="宋体" panose="02010600030101010101" pitchFamily="2" charset="-122"/>
              </a:rPr>
              <a:t>阿西莫夫，美籍犹太人，儿童时代离开故土俄罗斯去了美国。青年时代攻读生物化学，后来他投身写作，成为世界上最多产的作家之一，曾获代表科幻文学最高荣誉的雨果奖和星云奖。他发表的科幻小说和科普作品至今已有</a:t>
            </a:r>
            <a:r>
              <a:rPr lang="zh-CN" altLang="zh-CN" sz="2400" b="1">
                <a:latin typeface="宋体" panose="02010600030101010101" pitchFamily="2" charset="-122"/>
              </a:rPr>
              <a:t>300</a:t>
            </a:r>
            <a:r>
              <a:rPr lang="zh-CN" altLang="en-US" sz="2400" b="1">
                <a:latin typeface="宋体" panose="02010600030101010101" pitchFamily="2" charset="-122"/>
              </a:rPr>
              <a:t>多部，是公认的当今美国科幻小说家的泰斗。</a:t>
            </a:r>
            <a:endParaRPr lang="zh-CN" altLang="en-US" sz="2400" b="1">
              <a:latin typeface="宋体" panose="02010600030101010101" pitchFamily="2" charset="-122"/>
            </a:endParaRPr>
          </a:p>
        </p:txBody>
      </p:sp>
      <p:pic>
        <p:nvPicPr>
          <p:cNvPr id="3075" name="Picture 3" descr="1251378981IggTY3sY"/>
          <p:cNvPicPr>
            <a:picLocks noChangeAspect="1"/>
          </p:cNvPicPr>
          <p:nvPr>
            <p:custDataLst>
              <p:tags r:id="rId5"/>
            </p:custDataLst>
          </p:nvPr>
        </p:nvPicPr>
        <p:blipFill>
          <a:blip r:embed="rId4"/>
          <a:stretch>
            <a:fillRect/>
          </a:stretch>
        </p:blipFill>
        <p:spPr>
          <a:xfrm>
            <a:off x="781050" y="1703388"/>
            <a:ext cx="3168650" cy="4232275"/>
          </a:xfrm>
          <a:prstGeom prst="rect">
            <a:avLst/>
          </a:prstGeom>
          <a:noFill/>
          <a:ln w="9525">
            <a:noFill/>
          </a:ln>
        </p:spPr>
      </p:pic>
      <p:pic>
        <p:nvPicPr>
          <p:cNvPr id="3076" name="Picture 4" descr="图片1"/>
          <p:cNvPicPr>
            <a:picLocks noChangeAspect="1"/>
          </p:cNvPicPr>
          <p:nvPr>
            <p:custDataLst>
              <p:tags r:id="rId7"/>
            </p:custDataLst>
          </p:nvPr>
        </p:nvPicPr>
        <p:blipFill>
          <a:blip r:embed="rId6"/>
          <a:srcRect t="38162"/>
          <a:stretch>
            <a:fillRect/>
          </a:stretch>
        </p:blipFill>
        <p:spPr>
          <a:xfrm>
            <a:off x="509588" y="892175"/>
            <a:ext cx="2809875" cy="630238"/>
          </a:xfrm>
          <a:prstGeom prst="rect">
            <a:avLst/>
          </a:prstGeom>
          <a:noFill/>
          <a:ln w="9525">
            <a:noFill/>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文本框 10"/>
          <p:cNvSpPr txBox="1"/>
          <p:nvPr>
            <p:custDataLst>
              <p:tags r:id="rId3"/>
            </p:custDataLst>
          </p:nvPr>
        </p:nvSpPr>
        <p:spPr>
          <a:xfrm>
            <a:off x="0" y="0"/>
            <a:ext cx="2079625" cy="6188075"/>
          </a:xfrm>
          <a:prstGeom prst="rect">
            <a:avLst/>
          </a:prstGeom>
          <a:noFill/>
          <a:ln w="9525">
            <a:noFill/>
          </a:ln>
        </p:spPr>
        <p:txBody>
          <a:bodyPr>
            <a:spAutoFit/>
          </a:bodyPr>
          <a:lstStyle/>
          <a:p>
            <a:pPr>
              <a:lnSpc>
                <a:spcPct val="135000"/>
              </a:lnSpc>
            </a:pPr>
            <a:r>
              <a:rPr lang="zh-CN" altLang="en-US" sz="3600" b="1">
                <a:solidFill>
                  <a:srgbClr val="0000FF"/>
                </a:solidFill>
                <a:latin typeface="宋体" panose="02010600030101010101" pitchFamily="2" charset="-122"/>
              </a:rPr>
              <a:t>漂    移：</a:t>
            </a:r>
            <a:endParaRPr lang="zh-CN" altLang="en-US" sz="3600" b="1">
              <a:solidFill>
                <a:srgbClr val="0000FF"/>
              </a:solidFill>
              <a:latin typeface="宋体" panose="02010600030101010101" pitchFamily="2" charset="-122"/>
            </a:endParaRPr>
          </a:p>
          <a:p>
            <a:pPr>
              <a:lnSpc>
                <a:spcPct val="135000"/>
              </a:lnSpc>
            </a:pPr>
            <a:r>
              <a:rPr lang="zh-CN" altLang="en-US" sz="3600" b="1">
                <a:solidFill>
                  <a:srgbClr val="0000FF"/>
                </a:solidFill>
                <a:latin typeface="宋体" panose="02010600030101010101" pitchFamily="2" charset="-122"/>
              </a:rPr>
              <a:t>迁    移：</a:t>
            </a:r>
            <a:endParaRPr lang="zh-CN" altLang="en-US" sz="3600" b="1">
              <a:solidFill>
                <a:srgbClr val="0000FF"/>
              </a:solidFill>
              <a:latin typeface="宋体" panose="02010600030101010101" pitchFamily="2" charset="-122"/>
            </a:endParaRPr>
          </a:p>
          <a:p>
            <a:pPr>
              <a:lnSpc>
                <a:spcPct val="135000"/>
              </a:lnSpc>
            </a:pPr>
            <a:r>
              <a:rPr lang="zh-CN" altLang="en-US" sz="3600" b="1">
                <a:solidFill>
                  <a:srgbClr val="0000FF"/>
                </a:solidFill>
                <a:latin typeface="宋体" panose="02010600030101010101" pitchFamily="2" charset="-122"/>
              </a:rPr>
              <a:t>褶    皱：  </a:t>
            </a:r>
            <a:endParaRPr lang="zh-CN" altLang="en-US" sz="3600" b="1">
              <a:solidFill>
                <a:srgbClr val="0000FF"/>
              </a:solidFill>
              <a:latin typeface="宋体" panose="02010600030101010101" pitchFamily="2" charset="-122"/>
            </a:endParaRPr>
          </a:p>
          <a:p>
            <a:pPr>
              <a:lnSpc>
                <a:spcPct val="135000"/>
              </a:lnSpc>
            </a:pPr>
            <a:endParaRPr lang="zh-CN" altLang="zh-CN" sz="3600" b="1">
              <a:solidFill>
                <a:srgbClr val="0000FF"/>
              </a:solidFill>
              <a:latin typeface="宋体" panose="02010600030101010101" pitchFamily="2" charset="-122"/>
            </a:endParaRPr>
          </a:p>
          <a:p>
            <a:pPr>
              <a:lnSpc>
                <a:spcPct val="135000"/>
              </a:lnSpc>
            </a:pPr>
            <a:r>
              <a:rPr lang="zh-CN" altLang="en-US" sz="3600" b="1">
                <a:solidFill>
                  <a:srgbClr val="0000FF"/>
                </a:solidFill>
                <a:latin typeface="宋体" panose="02010600030101010101" pitchFamily="2" charset="-122"/>
              </a:rPr>
              <a:t>劫    难： </a:t>
            </a:r>
            <a:endParaRPr lang="zh-CN" altLang="en-US" sz="3600" b="1">
              <a:solidFill>
                <a:srgbClr val="0000FF"/>
              </a:solidFill>
              <a:latin typeface="宋体" panose="02010600030101010101" pitchFamily="2" charset="-122"/>
            </a:endParaRPr>
          </a:p>
          <a:p>
            <a:pPr>
              <a:lnSpc>
                <a:spcPct val="135000"/>
              </a:lnSpc>
            </a:pPr>
            <a:r>
              <a:rPr lang="zh-CN" altLang="en-US" sz="3600" b="1">
                <a:solidFill>
                  <a:srgbClr val="0000FF"/>
                </a:solidFill>
                <a:latin typeface="宋体" panose="02010600030101010101" pitchFamily="2" charset="-122"/>
              </a:rPr>
              <a:t>天衣无缝：</a:t>
            </a:r>
            <a:endParaRPr lang="zh-CN" altLang="en-US" sz="3600" b="1">
              <a:solidFill>
                <a:srgbClr val="0000FF"/>
              </a:solidFill>
              <a:latin typeface="宋体" panose="02010600030101010101" pitchFamily="2" charset="-122"/>
            </a:endParaRPr>
          </a:p>
          <a:p>
            <a:endParaRPr lang="zh-CN" altLang="zh-CN" sz="3600" b="1">
              <a:solidFill>
                <a:srgbClr val="0000FF"/>
              </a:solidFill>
              <a:latin typeface="Arial" panose="020b0604020202020204" pitchFamily="34" charset="0"/>
            </a:endParaRPr>
          </a:p>
          <a:p>
            <a:r>
              <a:rPr lang="zh-CN" altLang="en-US" sz="3600" b="1">
                <a:solidFill>
                  <a:srgbClr val="0000FF"/>
                </a:solidFill>
                <a:latin typeface="Arial" panose="020b0604020202020204" pitchFamily="34" charset="0"/>
              </a:rPr>
              <a:t>致       密：</a:t>
            </a:r>
            <a:endParaRPr lang="zh-CN" altLang="en-US" sz="3600" b="1">
              <a:solidFill>
                <a:srgbClr val="0000FF"/>
              </a:solidFill>
              <a:latin typeface="Arial" panose="020b0604020202020204" pitchFamily="34" charset="0"/>
            </a:endParaRPr>
          </a:p>
          <a:p>
            <a:r>
              <a:rPr lang="zh-CN" altLang="en-US" sz="3600" b="1">
                <a:solidFill>
                  <a:srgbClr val="0000FF"/>
                </a:solidFill>
                <a:latin typeface="Arial" panose="020b0604020202020204" pitchFamily="34" charset="0"/>
              </a:rPr>
              <a:t>追       溯：</a:t>
            </a:r>
            <a:endParaRPr lang="zh-CN" altLang="en-US" sz="3600" b="1">
              <a:solidFill>
                <a:srgbClr val="0000FF"/>
              </a:solidFill>
              <a:latin typeface="Arial" panose="020b0604020202020204" pitchFamily="34" charset="0"/>
            </a:endParaRPr>
          </a:p>
        </p:txBody>
      </p:sp>
      <p:sp>
        <p:nvSpPr>
          <p:cNvPr id="13315" name="文本框 12"/>
          <p:cNvSpPr txBox="1"/>
          <p:nvPr>
            <p:custDataLst>
              <p:tags r:id="rId4"/>
            </p:custDataLst>
          </p:nvPr>
        </p:nvSpPr>
        <p:spPr>
          <a:xfrm>
            <a:off x="2133600" y="1524000"/>
            <a:ext cx="6694488" cy="1574800"/>
          </a:xfrm>
          <a:prstGeom prst="rect">
            <a:avLst/>
          </a:prstGeom>
          <a:noFill/>
          <a:ln w="9525">
            <a:noFill/>
          </a:ln>
        </p:spPr>
        <p:txBody>
          <a:bodyPr>
            <a:spAutoFit/>
          </a:bodyPr>
          <a:lstStyle/>
          <a:p>
            <a:pPr>
              <a:lnSpc>
                <a:spcPct val="135000"/>
              </a:lnSpc>
            </a:pPr>
            <a:r>
              <a:rPr lang="zh-CN" altLang="en-US" sz="3600" b="1">
                <a:latin typeface="楷体_GB2312" pitchFamily="1" charset="-122"/>
                <a:ea typeface="楷体_GB2312" pitchFamily="1" charset="-122"/>
              </a:rPr>
              <a:t>由于地壳运动，岩层受到挤压而形成的弯曲。</a:t>
            </a:r>
            <a:endParaRPr lang="zh-CN" altLang="en-US" sz="3600" b="1">
              <a:latin typeface="楷体_GB2312" pitchFamily="1" charset="-122"/>
              <a:ea typeface="楷体_GB2312" pitchFamily="1" charset="-122"/>
            </a:endParaRPr>
          </a:p>
        </p:txBody>
      </p:sp>
      <p:sp>
        <p:nvSpPr>
          <p:cNvPr id="13316" name="文本框 13"/>
          <p:cNvSpPr txBox="1"/>
          <p:nvPr>
            <p:custDataLst>
              <p:tags r:id="rId5"/>
            </p:custDataLst>
          </p:nvPr>
        </p:nvSpPr>
        <p:spPr>
          <a:xfrm>
            <a:off x="2209800" y="2971800"/>
            <a:ext cx="1371600" cy="833438"/>
          </a:xfrm>
          <a:prstGeom prst="rect">
            <a:avLst/>
          </a:prstGeom>
          <a:noFill/>
          <a:ln w="9525">
            <a:noFill/>
          </a:ln>
        </p:spPr>
        <p:txBody>
          <a:bodyPr>
            <a:spAutoFit/>
          </a:bodyPr>
          <a:lstStyle/>
          <a:p>
            <a:pPr>
              <a:lnSpc>
                <a:spcPct val="135000"/>
              </a:lnSpc>
            </a:pPr>
            <a:r>
              <a:rPr lang="zh-CN" altLang="en-US" sz="3600" b="1">
                <a:latin typeface="楷体_GB2312" pitchFamily="1" charset="-122"/>
                <a:ea typeface="楷体_GB2312" pitchFamily="1" charset="-122"/>
              </a:rPr>
              <a:t>灾难。</a:t>
            </a:r>
            <a:endParaRPr lang="zh-CN" altLang="en-US" sz="3600" b="1">
              <a:latin typeface="楷体_GB2312" pitchFamily="1" charset="-122"/>
              <a:ea typeface="楷体_GB2312" pitchFamily="1" charset="-122"/>
            </a:endParaRPr>
          </a:p>
        </p:txBody>
      </p:sp>
      <p:sp>
        <p:nvSpPr>
          <p:cNvPr id="13317" name="文本框 16"/>
          <p:cNvSpPr txBox="1"/>
          <p:nvPr>
            <p:custDataLst>
              <p:tags r:id="rId6"/>
            </p:custDataLst>
          </p:nvPr>
        </p:nvSpPr>
        <p:spPr>
          <a:xfrm>
            <a:off x="2209800" y="3810000"/>
            <a:ext cx="6934200" cy="1190625"/>
          </a:xfrm>
          <a:prstGeom prst="rect">
            <a:avLst/>
          </a:prstGeom>
          <a:noFill/>
          <a:ln w="9525">
            <a:noFill/>
          </a:ln>
        </p:spPr>
        <p:txBody>
          <a:bodyPr>
            <a:spAutoFit/>
          </a:bodyPr>
          <a:lstStyle/>
          <a:p>
            <a:r>
              <a:rPr lang="zh-CN" altLang="en-US" sz="3600" b="1">
                <a:latin typeface="楷体_GB2312" pitchFamily="1" charset="-122"/>
                <a:ea typeface="楷体_GB2312" pitchFamily="1" charset="-122"/>
              </a:rPr>
              <a:t>神话传说，仙女穿的天衣，没有缝儿。比喻事物没有一点破绽。</a:t>
            </a:r>
            <a:endParaRPr lang="zh-CN" altLang="en-US" sz="3600" b="1">
              <a:latin typeface="楷体_GB2312" pitchFamily="1" charset="-122"/>
              <a:ea typeface="楷体_GB2312" pitchFamily="1" charset="-122"/>
            </a:endParaRPr>
          </a:p>
        </p:txBody>
      </p:sp>
      <p:sp>
        <p:nvSpPr>
          <p:cNvPr id="13318" name="文本框 11"/>
          <p:cNvSpPr txBox="1"/>
          <p:nvPr>
            <p:custDataLst>
              <p:tags r:id="rId7"/>
            </p:custDataLst>
          </p:nvPr>
        </p:nvSpPr>
        <p:spPr>
          <a:xfrm>
            <a:off x="2057400" y="0"/>
            <a:ext cx="6705600" cy="833438"/>
          </a:xfrm>
          <a:prstGeom prst="rect">
            <a:avLst/>
          </a:prstGeom>
          <a:noFill/>
          <a:ln w="9525">
            <a:noFill/>
          </a:ln>
        </p:spPr>
        <p:txBody>
          <a:bodyPr>
            <a:spAutoFit/>
          </a:bodyPr>
          <a:lstStyle/>
          <a:p>
            <a:pPr>
              <a:lnSpc>
                <a:spcPct val="135000"/>
              </a:lnSpc>
            </a:pPr>
            <a:r>
              <a:rPr lang="zh-CN" altLang="en-US" sz="3600" b="1">
                <a:latin typeface="楷体_GB2312" pitchFamily="1" charset="-122"/>
                <a:ea typeface="楷体_GB2312" pitchFamily="1" charset="-122"/>
              </a:rPr>
              <a:t>漂浮的物体朝某个方向移动。</a:t>
            </a:r>
            <a:endParaRPr lang="zh-CN" altLang="en-US" sz="3600" b="1">
              <a:latin typeface="楷体_GB2312" pitchFamily="1" charset="-122"/>
              <a:ea typeface="楷体_GB2312" pitchFamily="1" charset="-122"/>
            </a:endParaRPr>
          </a:p>
        </p:txBody>
      </p:sp>
      <p:sp>
        <p:nvSpPr>
          <p:cNvPr id="13319" name="文本框 11"/>
          <p:cNvSpPr txBox="1"/>
          <p:nvPr>
            <p:custDataLst>
              <p:tags r:id="rId8"/>
            </p:custDataLst>
          </p:nvPr>
        </p:nvSpPr>
        <p:spPr>
          <a:xfrm>
            <a:off x="2133600" y="762000"/>
            <a:ext cx="6705600" cy="833438"/>
          </a:xfrm>
          <a:prstGeom prst="rect">
            <a:avLst/>
          </a:prstGeom>
          <a:noFill/>
          <a:ln w="9525">
            <a:noFill/>
          </a:ln>
        </p:spPr>
        <p:txBody>
          <a:bodyPr>
            <a:spAutoFit/>
          </a:bodyPr>
          <a:lstStyle/>
          <a:p>
            <a:pPr>
              <a:lnSpc>
                <a:spcPct val="135000"/>
              </a:lnSpc>
            </a:pPr>
            <a:r>
              <a:rPr lang="zh-CN" altLang="en-US" sz="3600" b="1">
                <a:latin typeface="楷体_GB2312" pitchFamily="1" charset="-122"/>
                <a:ea typeface="楷体_GB2312" pitchFamily="1" charset="-122"/>
              </a:rPr>
              <a:t>离开原来的所在地并另换地点。</a:t>
            </a:r>
            <a:endParaRPr lang="zh-CN" altLang="en-US" sz="3600" b="1">
              <a:latin typeface="楷体_GB2312" pitchFamily="1" charset="-122"/>
              <a:ea typeface="楷体_GB2312" pitchFamily="1" charset="-122"/>
            </a:endParaRPr>
          </a:p>
        </p:txBody>
      </p:sp>
      <p:sp>
        <p:nvSpPr>
          <p:cNvPr id="13320" name="文本框 14"/>
          <p:cNvSpPr txBox="1"/>
          <p:nvPr>
            <p:custDataLst>
              <p:tags r:id="rId9"/>
            </p:custDataLst>
          </p:nvPr>
        </p:nvSpPr>
        <p:spPr>
          <a:xfrm>
            <a:off x="2133600" y="4876800"/>
            <a:ext cx="2767013" cy="833438"/>
          </a:xfrm>
          <a:prstGeom prst="rect">
            <a:avLst/>
          </a:prstGeom>
          <a:noFill/>
          <a:ln w="9525">
            <a:noFill/>
          </a:ln>
        </p:spPr>
        <p:txBody>
          <a:bodyPr>
            <a:spAutoFit/>
          </a:bodyPr>
          <a:lstStyle/>
          <a:p>
            <a:pPr>
              <a:lnSpc>
                <a:spcPct val="135000"/>
              </a:lnSpc>
            </a:pPr>
            <a:r>
              <a:rPr lang="zh-CN" altLang="en-US" sz="3600" b="1">
                <a:latin typeface="楷体_GB2312" pitchFamily="1" charset="-122"/>
                <a:ea typeface="楷体_GB2312" pitchFamily="1" charset="-122"/>
              </a:rPr>
              <a:t>细致精密。</a:t>
            </a:r>
            <a:endParaRPr lang="zh-CN" altLang="en-US" sz="3600" b="1">
              <a:latin typeface="楷体_GB2312" pitchFamily="1" charset="-122"/>
              <a:ea typeface="楷体_GB2312" pitchFamily="1" charset="-122"/>
            </a:endParaRPr>
          </a:p>
        </p:txBody>
      </p:sp>
      <p:sp>
        <p:nvSpPr>
          <p:cNvPr id="13321" name="文本框 15"/>
          <p:cNvSpPr txBox="1"/>
          <p:nvPr>
            <p:custDataLst>
              <p:tags r:id="rId10"/>
            </p:custDataLst>
          </p:nvPr>
        </p:nvSpPr>
        <p:spPr>
          <a:xfrm>
            <a:off x="2057400" y="5667375"/>
            <a:ext cx="7086600" cy="1190625"/>
          </a:xfrm>
          <a:prstGeom prst="rect">
            <a:avLst/>
          </a:prstGeom>
          <a:noFill/>
          <a:ln w="9525">
            <a:noFill/>
          </a:ln>
        </p:spPr>
        <p:txBody>
          <a:bodyPr>
            <a:spAutoFit/>
          </a:bodyPr>
          <a:lstStyle/>
          <a:p>
            <a:r>
              <a:rPr lang="zh-CN" altLang="en-US" sz="3600" b="1">
                <a:latin typeface="楷体_GB2312" pitchFamily="1" charset="-122"/>
                <a:ea typeface="楷体_GB2312" pitchFamily="1" charset="-122"/>
              </a:rPr>
              <a:t>原意是逆流而上。现常比喻探索事物的由来。</a:t>
            </a:r>
            <a:endParaRPr lang="zh-CN" altLang="en-US" sz="36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31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32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3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P spid="13317" grpId="0"/>
      <p:bldP spid="13318" grpId="0"/>
      <p:bldP spid="13319" grpId="0"/>
      <p:bldP spid="13320" grpId="0"/>
      <p:bldP spid="1332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314" name="Rectangle 2"/>
          <p:cNvSpPr>
            <a:spLocks noGrp="1" noRot="1"/>
          </p:cNvSpPr>
          <p:nvPr>
            <p:ph idx="1"/>
            <p:custDataLst>
              <p:tags r:id="rId3"/>
            </p:custDataLst>
          </p:nvPr>
        </p:nvSpPr>
        <p:spPr>
          <a:xfrm>
            <a:off x="381000" y="1143000"/>
            <a:ext cx="8534400" cy="5334000"/>
          </a:xfrm>
        </p:spPr>
        <p:txBody>
          <a:bodyPr vert="horz" wrap="square" lIns="91440" tIns="45720" rIns="91440" bIns="45720" anchor="t"/>
          <a:lstStyle/>
          <a:p>
            <a:pPr marL="609600" indent="-609600" eaLnBrk="1" hangingPunct="1">
              <a:buNone/>
            </a:pPr>
            <a:r>
              <a:rPr lang="zh-CN" altLang="en-US" sz="4000" b="1">
                <a:solidFill>
                  <a:srgbClr val="FF0066"/>
                </a:solidFill>
              </a:rPr>
              <a:t>请带着以下两个问题仔细阅读文章：</a:t>
            </a:r>
            <a:endParaRPr lang="zh-CN" altLang="en-US" sz="4000" b="1">
              <a:solidFill>
                <a:srgbClr val="FF0066"/>
              </a:solidFill>
            </a:endParaRPr>
          </a:p>
          <a:p>
            <a:pPr marL="609600" indent="-609600" eaLnBrk="1" hangingPunct="1"/>
            <a:endParaRPr lang="zh-CN" altLang="zh-CN" sz="3600" b="1"/>
          </a:p>
          <a:p>
            <a:pPr marL="609600" indent="-609600" eaLnBrk="1" hangingPunct="1"/>
            <a:r>
              <a:rPr lang="zh-CN" altLang="en-US" sz="3600" b="1"/>
              <a:t>为什么说“恐龙无处不在”</a:t>
            </a:r>
            <a:r>
              <a:rPr lang="en-US" altLang="zh-CN" sz="3600" b="1"/>
              <a:t>?</a:t>
            </a:r>
            <a:r>
              <a:rPr lang="zh-CN" altLang="en-US" sz="3600" b="1"/>
              <a:t>由此得出了怎样的推论？</a:t>
            </a:r>
            <a:endParaRPr lang="zh-CN" altLang="en-US" sz="3600" b="1"/>
          </a:p>
          <a:p>
            <a:pPr marL="609600" indent="-609600" eaLnBrk="1" hangingPunct="1"/>
            <a:r>
              <a:rPr lang="zh-CN" altLang="en-US" sz="3600" b="1"/>
              <a:t>作者是怎样得出这个结论的？请找出作者思考问题的轨迹？</a:t>
            </a:r>
            <a:endParaRPr lang="zh-CN" altLang="en-US" sz="3600" b="1"/>
          </a:p>
        </p:txBody>
      </p:sp>
      <p:sp>
        <p:nvSpPr>
          <p:cNvPr id="13315" name="WordArt 3"/>
          <p:cNvSpPr/>
          <p:nvPr>
            <p:custDataLst>
              <p:tags r:id="rId4"/>
            </p:custDataLst>
          </p:nvPr>
        </p:nvSpPr>
        <p:spPr>
          <a:xfrm>
            <a:off x="2971800" y="228600"/>
            <a:ext cx="3048000" cy="762000"/>
          </a:xfrm>
          <a:prstGeom prst="rect">
            <a:avLst/>
          </a:prstGeom>
        </p:spPr>
        <p:txBody>
          <a:bodyPr wrap="none" fromWordArt="1">
            <a:prstTxWarp prst="textPlain">
              <a:avLst>
                <a:gd name="adj" fmla="val 50000"/>
              </a:avLst>
            </a:prstTxWarp>
            <a:normAutofit/>
          </a:bodyPr>
          <a:lstStyle/>
          <a:p>
            <a:pPr algn="ctr"/>
            <a:r>
              <a:rPr lang="zh-CN" altLang="en-US" sz="44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华文新魏" charset="0"/>
                <a:ea typeface="华文新魏" charset="0"/>
              </a:rPr>
              <a:t>自读研究</a:t>
            </a:r>
            <a:endParaRPr lang="zh-CN" altLang="en-US" sz="44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华文新魏" charset="0"/>
              <a:ea typeface="华文新魏" charset="0"/>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15362" name="文本框 2"/>
          <p:cNvSpPr txBox="1"/>
          <p:nvPr>
            <p:custDataLst>
              <p:tags r:id="rId3"/>
            </p:custDataLst>
          </p:nvPr>
        </p:nvSpPr>
        <p:spPr>
          <a:xfrm>
            <a:off x="0" y="0"/>
            <a:ext cx="7391400" cy="457200"/>
          </a:xfrm>
          <a:prstGeom prst="rect">
            <a:avLst/>
          </a:prstGeom>
          <a:noFill/>
          <a:ln w="9525">
            <a:noFill/>
          </a:ln>
        </p:spPr>
        <p:txBody>
          <a:bodyPr>
            <a:spAutoFit/>
          </a:bodyPr>
          <a:lstStyle/>
          <a:p>
            <a:pPr>
              <a:spcBef>
                <a:spcPct val="50000"/>
              </a:spcBef>
            </a:pPr>
            <a:r>
              <a:rPr lang="zh-CN" altLang="en-US" sz="2400" b="1">
                <a:solidFill>
                  <a:srgbClr val="0000FF"/>
                </a:solidFill>
                <a:latin typeface="Times New Roman" panose="02020603050405020304" pitchFamily="18" charset="0"/>
              </a:rPr>
              <a:t>分析</a:t>
            </a:r>
            <a:r>
              <a:rPr lang="zh-CN" altLang="en-US" sz="2400" b="1">
                <a:solidFill>
                  <a:srgbClr val="0000FF"/>
                </a:solidFill>
                <a:latin typeface="宋体" panose="02010600030101010101" pitchFamily="2" charset="-122"/>
              </a:rPr>
              <a:t>“</a:t>
            </a:r>
            <a:r>
              <a:rPr lang="zh-CN" altLang="en-US" sz="2400" b="1">
                <a:solidFill>
                  <a:srgbClr val="0000FF"/>
                </a:solidFill>
                <a:latin typeface="Times New Roman" panose="02020603050405020304" pitchFamily="18" charset="0"/>
              </a:rPr>
              <a:t>大陆漂移</a:t>
            </a:r>
            <a:r>
              <a:rPr lang="zh-CN" altLang="en-US" sz="2400" b="1">
                <a:solidFill>
                  <a:srgbClr val="0000FF"/>
                </a:solidFill>
                <a:latin typeface="宋体" panose="02010600030101010101" pitchFamily="2" charset="-122"/>
              </a:rPr>
              <a:t>”</a:t>
            </a:r>
            <a:r>
              <a:rPr lang="zh-CN" altLang="en-US" sz="2400" b="1">
                <a:solidFill>
                  <a:srgbClr val="0000FF"/>
                </a:solidFill>
                <a:latin typeface="Times New Roman" panose="02020603050405020304" pitchFamily="18" charset="0"/>
              </a:rPr>
              <a:t>学说推断思路：</a:t>
            </a:r>
            <a:endParaRPr lang="zh-CN" altLang="en-US" sz="2400" b="1">
              <a:solidFill>
                <a:srgbClr val="0000FF"/>
              </a:solidFill>
              <a:latin typeface="Times New Roman" panose="02020603050405020304" pitchFamily="18" charset="0"/>
            </a:endParaRPr>
          </a:p>
        </p:txBody>
      </p:sp>
      <p:sp>
        <p:nvSpPr>
          <p:cNvPr id="16387" name="文本框 3"/>
          <p:cNvSpPr txBox="1"/>
          <p:nvPr>
            <p:custDataLst>
              <p:tags r:id="rId4"/>
            </p:custDataLst>
          </p:nvPr>
        </p:nvSpPr>
        <p:spPr>
          <a:xfrm>
            <a:off x="95250" y="973455"/>
            <a:ext cx="2343150" cy="49149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汉仪润圆-65简" panose="00020600040101010101" charset="-122"/>
                <a:ea typeface="汉仪润圆-65简" panose="00020600040101010101" charset="-122"/>
              </a:rPr>
              <a:t>南极发现恐龙化石</a:t>
            </a:r>
            <a:endParaRPr lang="en-US" altLang="zh-CN" sz="2000" b="1">
              <a:solidFill>
                <a:srgbClr val="FF0000"/>
              </a:solidFill>
              <a:latin typeface="汉仪润圆-65简" panose="00020600040101010101" charset="-122"/>
              <a:ea typeface="汉仪润圆-65简" panose="00020600040101010101" charset="-122"/>
            </a:endParaRPr>
          </a:p>
        </p:txBody>
      </p:sp>
      <p:sp>
        <p:nvSpPr>
          <p:cNvPr id="16388" name="自选图形 4"/>
          <p:cNvSpPr/>
          <p:nvPr>
            <p:custDataLst>
              <p:tags r:id="rId5"/>
            </p:custDataLst>
          </p:nvPr>
        </p:nvSpPr>
        <p:spPr>
          <a:xfrm>
            <a:off x="2543810" y="100457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89" name="文本框 5"/>
          <p:cNvSpPr txBox="1"/>
          <p:nvPr>
            <p:custDataLst>
              <p:tags r:id="rId6"/>
            </p:custDataLst>
          </p:nvPr>
        </p:nvSpPr>
        <p:spPr>
          <a:xfrm>
            <a:off x="3229610" y="694055"/>
            <a:ext cx="2685415"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地球上的其他大陆也发现恐龙化石</a:t>
            </a:r>
            <a:endParaRPr lang="zh-CN" altLang="en-US" sz="2000" b="1">
              <a:latin typeface="Times New Roman" panose="02020603050405020304" pitchFamily="18" charset="0"/>
            </a:endParaRPr>
          </a:p>
        </p:txBody>
      </p:sp>
      <p:sp>
        <p:nvSpPr>
          <p:cNvPr id="16390" name="自选图形 6"/>
          <p:cNvSpPr/>
          <p:nvPr>
            <p:custDataLst>
              <p:tags r:id="rId7"/>
            </p:custDataLst>
          </p:nvPr>
        </p:nvSpPr>
        <p:spPr>
          <a:xfrm>
            <a:off x="5915025" y="102870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1" name="文本框 7"/>
          <p:cNvSpPr txBox="1"/>
          <p:nvPr>
            <p:custDataLst>
              <p:tags r:id="rId8"/>
            </p:custDataLst>
          </p:nvPr>
        </p:nvSpPr>
        <p:spPr>
          <a:xfrm>
            <a:off x="643255" y="2209800"/>
            <a:ext cx="2159635"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质疑：恐龙如何能在南极生存？</a:t>
            </a:r>
            <a:endParaRPr lang="zh-CN" altLang="en-US" sz="2000" b="1">
              <a:latin typeface="Times New Roman" panose="02020603050405020304" pitchFamily="18" charset="0"/>
            </a:endParaRPr>
          </a:p>
        </p:txBody>
      </p:sp>
      <p:sp>
        <p:nvSpPr>
          <p:cNvPr id="16392" name="自选图形 8"/>
          <p:cNvSpPr/>
          <p:nvPr>
            <p:custDataLst>
              <p:tags r:id="rId9"/>
            </p:custDataLst>
          </p:nvPr>
        </p:nvSpPr>
        <p:spPr>
          <a:xfrm>
            <a:off x="2926080" y="2529205"/>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3" name="文本框 9"/>
          <p:cNvSpPr txBox="1"/>
          <p:nvPr>
            <p:custDataLst>
              <p:tags r:id="rId10"/>
            </p:custDataLst>
          </p:nvPr>
        </p:nvSpPr>
        <p:spPr>
          <a:xfrm>
            <a:off x="3611880" y="2113915"/>
            <a:ext cx="3933825" cy="129159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追问：恐龙不可能在每块大陆独立生存，是如何越过大洋到另一个大陆上去的呢？</a:t>
            </a:r>
            <a:endParaRPr lang="zh-CN" altLang="en-US" sz="2000" b="1">
              <a:latin typeface="Times New Roman" panose="02020603050405020304" pitchFamily="18" charset="0"/>
            </a:endParaRPr>
          </a:p>
        </p:txBody>
      </p:sp>
      <p:sp>
        <p:nvSpPr>
          <p:cNvPr id="16394" name="自选图形 10"/>
          <p:cNvSpPr/>
          <p:nvPr>
            <p:custDataLst>
              <p:tags r:id="rId11"/>
            </p:custDataLst>
          </p:nvPr>
        </p:nvSpPr>
        <p:spPr>
          <a:xfrm>
            <a:off x="7659370" y="2529205"/>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5" name="文本框 11"/>
          <p:cNvSpPr txBox="1"/>
          <p:nvPr>
            <p:custDataLst>
              <p:tags r:id="rId12"/>
            </p:custDataLst>
          </p:nvPr>
        </p:nvSpPr>
        <p:spPr>
          <a:xfrm>
            <a:off x="95250" y="3733800"/>
            <a:ext cx="2736215"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答案：是大陆在漂移而不是恐龙自己在迁移</a:t>
            </a:r>
            <a:endParaRPr lang="zh-CN" altLang="en-US" sz="2000" b="1">
              <a:latin typeface="Times New Roman" panose="02020603050405020304" pitchFamily="18" charset="0"/>
            </a:endParaRPr>
          </a:p>
        </p:txBody>
      </p:sp>
      <p:sp>
        <p:nvSpPr>
          <p:cNvPr id="16396" name="自选图形 12"/>
          <p:cNvSpPr/>
          <p:nvPr>
            <p:custDataLst>
              <p:tags r:id="rId13"/>
            </p:custDataLst>
          </p:nvPr>
        </p:nvSpPr>
        <p:spPr>
          <a:xfrm>
            <a:off x="2926080" y="398907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7" name="文本框 13"/>
          <p:cNvSpPr txBox="1"/>
          <p:nvPr>
            <p:custDataLst>
              <p:tags r:id="rId14"/>
            </p:custDataLst>
          </p:nvPr>
        </p:nvSpPr>
        <p:spPr>
          <a:xfrm>
            <a:off x="0" y="5109210"/>
            <a:ext cx="3101340" cy="1291590"/>
          </a:xfrm>
          <a:prstGeom prst="rect">
            <a:avLst/>
          </a:prstGeom>
          <a:noFill/>
          <a:ln w="9525" cap="flat" cmpd="sng">
            <a:solidFill>
              <a:srgbClr val="000000"/>
            </a:solidFill>
            <a:prstDash val="solid"/>
            <a:miter/>
            <a:headEnd type="none" w="med" len="med"/>
            <a:tailEnd type="none" w="med" len="med"/>
          </a:ln>
        </p:spPr>
        <p:txBody>
          <a:bodyPr wrap="square">
            <a:spAutoFit/>
          </a:bodyPr>
          <a:lstStyle/>
          <a:p>
            <a:pPr>
              <a:lnSpc>
                <a:spcPct val="130000"/>
              </a:lnSpc>
              <a:spcBef>
                <a:spcPct val="50000"/>
              </a:spcBef>
            </a:pPr>
            <a:r>
              <a:rPr lang="en-US" altLang="zh-CN" sz="2000" b="1">
                <a:latin typeface="Times New Roman" panose="02020603050405020304" pitchFamily="18" charset="0"/>
              </a:rPr>
              <a:t>2</a:t>
            </a:r>
            <a:r>
              <a:rPr lang="zh-CN" altLang="en-US" sz="2000" b="1">
                <a:latin typeface="Times New Roman" panose="02020603050405020304" pitchFamily="18" charset="0"/>
              </a:rPr>
              <a:t>亿年前，泛大陆分裂出四部分，所以每块大陆携带着自己的恐龙而去</a:t>
            </a:r>
            <a:endParaRPr lang="zh-CN" altLang="en-US" sz="2000" b="1">
              <a:latin typeface="Times New Roman" panose="02020603050405020304" pitchFamily="18" charset="0"/>
            </a:endParaRPr>
          </a:p>
        </p:txBody>
      </p:sp>
      <p:sp>
        <p:nvSpPr>
          <p:cNvPr id="16398" name="自选图形 15"/>
          <p:cNvSpPr/>
          <p:nvPr>
            <p:custDataLst>
              <p:tags r:id="rId15"/>
            </p:custDataLst>
          </p:nvPr>
        </p:nvSpPr>
        <p:spPr>
          <a:xfrm>
            <a:off x="3101340" y="5489575"/>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9" name="文本框 16"/>
          <p:cNvSpPr txBox="1"/>
          <p:nvPr>
            <p:custDataLst>
              <p:tags r:id="rId16"/>
            </p:custDataLst>
          </p:nvPr>
        </p:nvSpPr>
        <p:spPr>
          <a:xfrm>
            <a:off x="3787140" y="5109210"/>
            <a:ext cx="2548255" cy="16916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en-US" altLang="zh-CN" sz="2000" b="1">
                <a:latin typeface="Times New Roman" panose="02020603050405020304" pitchFamily="18" charset="0"/>
              </a:rPr>
              <a:t>6500</a:t>
            </a:r>
            <a:r>
              <a:rPr lang="zh-CN" altLang="en-US" sz="2000" b="1">
                <a:latin typeface="Times New Roman" panose="02020603050405020304" pitchFamily="18" charset="0"/>
              </a:rPr>
              <a:t>万年前，恐龙灭绝，大陆完全分开，因而每块大陆有自己的恐龙</a:t>
            </a:r>
            <a:endParaRPr lang="zh-CN" altLang="en-US" sz="2000" b="1">
              <a:latin typeface="Times New Roman" panose="02020603050405020304" pitchFamily="18" charset="0"/>
            </a:endParaRPr>
          </a:p>
        </p:txBody>
      </p:sp>
      <p:sp>
        <p:nvSpPr>
          <p:cNvPr id="2" name="文本框 3"/>
          <p:cNvSpPr txBox="1"/>
          <p:nvPr>
            <p:custDataLst>
              <p:tags r:id="rId17"/>
            </p:custDataLst>
          </p:nvPr>
        </p:nvSpPr>
        <p:spPr>
          <a:xfrm>
            <a:off x="6600825" y="694055"/>
            <a:ext cx="2261870"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solidFill>
                  <a:schemeClr val="tx1"/>
                </a:solidFill>
                <a:latin typeface="+mn-ea"/>
                <a:ea typeface="+mn-ea"/>
                <a:cs typeface="+mn-ea"/>
              </a:rPr>
              <a:t>说明恐龙确实遍布于世界各地</a:t>
            </a:r>
            <a:endParaRPr lang="en-US" altLang="zh-CN" sz="2000" b="1">
              <a:solidFill>
                <a:schemeClr val="tx1"/>
              </a:solidFill>
              <a:latin typeface="+mn-ea"/>
              <a:ea typeface="+mn-ea"/>
              <a:cs typeface="+mn-ea"/>
            </a:endParaRPr>
          </a:p>
        </p:txBody>
      </p:sp>
      <p:sp>
        <p:nvSpPr>
          <p:cNvPr id="3" name="自选图形 8"/>
          <p:cNvSpPr/>
          <p:nvPr>
            <p:custDataLst>
              <p:tags r:id="rId18"/>
            </p:custDataLst>
          </p:nvPr>
        </p:nvSpPr>
        <p:spPr>
          <a:xfrm>
            <a:off x="0" y="259080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4" name="文本框 7"/>
          <p:cNvSpPr txBox="1"/>
          <p:nvPr>
            <p:custDataLst>
              <p:tags r:id="rId19"/>
            </p:custDataLst>
          </p:nvPr>
        </p:nvSpPr>
        <p:spPr>
          <a:xfrm>
            <a:off x="3682365" y="3733800"/>
            <a:ext cx="1423035"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提出板块构造理论</a:t>
            </a:r>
            <a:endParaRPr lang="zh-CN" altLang="en-US" sz="2000" b="1">
              <a:latin typeface="Times New Roman" panose="02020603050405020304" pitchFamily="18" charset="0"/>
            </a:endParaRPr>
          </a:p>
        </p:txBody>
      </p:sp>
      <p:sp>
        <p:nvSpPr>
          <p:cNvPr id="5" name="自选图形 12"/>
          <p:cNvSpPr/>
          <p:nvPr>
            <p:custDataLst>
              <p:tags r:id="rId20"/>
            </p:custDataLst>
          </p:nvPr>
        </p:nvSpPr>
        <p:spPr>
          <a:xfrm>
            <a:off x="5105400" y="398907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6" name="文本框 7"/>
          <p:cNvSpPr txBox="1"/>
          <p:nvPr>
            <p:custDataLst>
              <p:tags r:id="rId21"/>
            </p:custDataLst>
          </p:nvPr>
        </p:nvSpPr>
        <p:spPr>
          <a:xfrm>
            <a:off x="5791200" y="3733800"/>
            <a:ext cx="2553970" cy="129159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en-US" altLang="zh-CN" sz="2000" b="1">
                <a:latin typeface="Times New Roman" panose="02020603050405020304" pitchFamily="18" charset="0"/>
              </a:rPr>
              <a:t>2.25</a:t>
            </a:r>
            <a:r>
              <a:rPr lang="zh-CN" altLang="en-US" sz="2000" b="1">
                <a:latin typeface="Times New Roman" panose="02020603050405020304" pitchFamily="18" charset="0"/>
              </a:rPr>
              <a:t>亿年前，泛大陆的形成时，恐龙在不同地区舒适地生活</a:t>
            </a:r>
            <a:endParaRPr lang="zh-CN" altLang="en-US" sz="2000" b="1">
              <a:latin typeface="Times New Roman" panose="02020603050405020304" pitchFamily="18" charset="0"/>
            </a:endParaRPr>
          </a:p>
        </p:txBody>
      </p:sp>
      <p:sp>
        <p:nvSpPr>
          <p:cNvPr id="7" name="自选图形 12"/>
          <p:cNvSpPr/>
          <p:nvPr>
            <p:custDataLst>
              <p:tags r:id="rId22"/>
            </p:custDataLst>
          </p:nvPr>
        </p:nvSpPr>
        <p:spPr>
          <a:xfrm>
            <a:off x="8345170" y="398907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8" name="自选图形 15"/>
          <p:cNvSpPr/>
          <p:nvPr>
            <p:custDataLst>
              <p:tags r:id="rId23"/>
            </p:custDataLst>
          </p:nvPr>
        </p:nvSpPr>
        <p:spPr>
          <a:xfrm>
            <a:off x="6335395" y="567309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9" name="文本框 11"/>
          <p:cNvSpPr txBox="1"/>
          <p:nvPr>
            <p:custDataLst>
              <p:tags r:id="rId24"/>
            </p:custDataLst>
          </p:nvPr>
        </p:nvSpPr>
        <p:spPr>
          <a:xfrm>
            <a:off x="6941185" y="5217795"/>
            <a:ext cx="2122170" cy="129159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结论：南极恐龙的发现为板块运动提供有力证据</a:t>
            </a:r>
            <a:endParaRPr lang="zh-CN" altLang="en-US" sz="20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wipe(left)">
                                      <p:cBhvr>
                                        <p:cTn id="7" dur="500"/>
                                        <p:tgtEl>
                                          <p:spTgt spid="16387"/>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388"/>
                                        </p:tgtEl>
                                        <p:attrNameLst>
                                          <p:attrName>style.visibility</p:attrName>
                                        </p:attrNameLst>
                                      </p:cBhvr>
                                      <p:to>
                                        <p:strVal val="visible"/>
                                      </p:to>
                                    </p:set>
                                    <p:animEffect transition="in" filter="wipe(left)">
                                      <p:cBhvr>
                                        <p:cTn id="11" dur="500"/>
                                        <p:tgtEl>
                                          <p:spTgt spid="16388"/>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6389"/>
                                        </p:tgtEl>
                                        <p:attrNameLst>
                                          <p:attrName>style.visibility</p:attrName>
                                        </p:attrNameLst>
                                      </p:cBhvr>
                                      <p:to>
                                        <p:strVal val="visible"/>
                                      </p:to>
                                    </p:set>
                                    <p:animEffect transition="in" filter="wipe(left)">
                                      <p:cBhvr>
                                        <p:cTn id="16" dur="500"/>
                                        <p:tgtEl>
                                          <p:spTgt spid="16389"/>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6390"/>
                                        </p:tgtEl>
                                        <p:attrNameLst>
                                          <p:attrName>style.visibility</p:attrName>
                                        </p:attrNameLst>
                                      </p:cBhvr>
                                      <p:to>
                                        <p:strVal val="visible"/>
                                      </p:to>
                                    </p:set>
                                    <p:animEffect transition="in" filter="wipe(left)">
                                      <p:cBhvr>
                                        <p:cTn id="20" dur="500"/>
                                        <p:tgtEl>
                                          <p:spTgt spid="1639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6391"/>
                                        </p:tgtEl>
                                        <p:attrNameLst>
                                          <p:attrName>style.visibility</p:attrName>
                                        </p:attrNameLst>
                                      </p:cBhvr>
                                      <p:to>
                                        <p:strVal val="visible"/>
                                      </p:to>
                                    </p:set>
                                    <p:animEffect transition="in" filter="wipe(left)">
                                      <p:cBhvr>
                                        <p:cTn id="25" dur="500"/>
                                        <p:tgtEl>
                                          <p:spTgt spid="16391"/>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6392"/>
                                        </p:tgtEl>
                                        <p:attrNameLst>
                                          <p:attrName>style.visibility</p:attrName>
                                        </p:attrNameLst>
                                      </p:cBhvr>
                                      <p:to>
                                        <p:strVal val="visible"/>
                                      </p:to>
                                    </p:set>
                                    <p:animEffect transition="in" filter="wipe(left)">
                                      <p:cBhvr>
                                        <p:cTn id="29" dur="500"/>
                                        <p:tgtEl>
                                          <p:spTgt spid="16392"/>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6393"/>
                                        </p:tgtEl>
                                        <p:attrNameLst>
                                          <p:attrName>style.visibility</p:attrName>
                                        </p:attrNameLst>
                                      </p:cBhvr>
                                      <p:to>
                                        <p:strVal val="visible"/>
                                      </p:to>
                                    </p:set>
                                    <p:animEffect transition="in" filter="wipe(left)">
                                      <p:cBhvr>
                                        <p:cTn id="34" dur="500"/>
                                        <p:tgtEl>
                                          <p:spTgt spid="16393"/>
                                        </p:tgtEl>
                                      </p:cBhvr>
                                    </p:animEffect>
                                  </p:childTnLst>
                                </p:cTn>
                              </p:par>
                            </p:childTnLst>
                          </p:cTn>
                        </p:par>
                        <p:par>
                          <p:cTn id="35" fill="hold" nodeType="afterGroup">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6394"/>
                                        </p:tgtEl>
                                        <p:attrNameLst>
                                          <p:attrName>style.visibility</p:attrName>
                                        </p:attrNameLst>
                                      </p:cBhvr>
                                      <p:to>
                                        <p:strVal val="visible"/>
                                      </p:to>
                                    </p:set>
                                    <p:animEffect transition="in" filter="wipe(left)">
                                      <p:cBhvr>
                                        <p:cTn id="38" dur="500"/>
                                        <p:tgtEl>
                                          <p:spTgt spid="1639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395"/>
                                        </p:tgtEl>
                                        <p:attrNameLst>
                                          <p:attrName>style.visibility</p:attrName>
                                        </p:attrNameLst>
                                      </p:cBhvr>
                                      <p:to>
                                        <p:strVal val="visible"/>
                                      </p:to>
                                    </p:set>
                                    <p:animEffect transition="in" filter="wipe(left)">
                                      <p:cBhvr>
                                        <p:cTn id="43" dur="500"/>
                                        <p:tgtEl>
                                          <p:spTgt spid="16395"/>
                                        </p:tgtEl>
                                      </p:cBhvr>
                                    </p:animEffect>
                                  </p:childTnLst>
                                </p:cTn>
                              </p:par>
                            </p:childTnLst>
                          </p:cTn>
                        </p:par>
                        <p:par>
                          <p:cTn id="44" fill="hold" nodeType="afterGroup">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16396"/>
                                        </p:tgtEl>
                                        <p:attrNameLst>
                                          <p:attrName>style.visibility</p:attrName>
                                        </p:attrNameLst>
                                      </p:cBhvr>
                                      <p:to>
                                        <p:strVal val="visible"/>
                                      </p:to>
                                    </p:set>
                                    <p:animEffect transition="in" filter="wipe(left)">
                                      <p:cBhvr>
                                        <p:cTn id="47" dur="500"/>
                                        <p:tgtEl>
                                          <p:spTgt spid="1639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6397"/>
                                        </p:tgtEl>
                                        <p:attrNameLst>
                                          <p:attrName>style.visibility</p:attrName>
                                        </p:attrNameLst>
                                      </p:cBhvr>
                                      <p:to>
                                        <p:strVal val="visible"/>
                                      </p:to>
                                    </p:set>
                                    <p:animEffect transition="in" filter="wipe(left)">
                                      <p:cBhvr>
                                        <p:cTn id="52" dur="500"/>
                                        <p:tgtEl>
                                          <p:spTgt spid="16397"/>
                                        </p:tgtEl>
                                      </p:cBhvr>
                                    </p:animEffect>
                                  </p:childTnLst>
                                </p:cTn>
                              </p:par>
                            </p:childTnLst>
                          </p:cTn>
                        </p:par>
                        <p:par>
                          <p:cTn id="53" fill="hold" nodeType="afterGroup">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16398"/>
                                        </p:tgtEl>
                                        <p:attrNameLst>
                                          <p:attrName>style.visibility</p:attrName>
                                        </p:attrNameLst>
                                      </p:cBhvr>
                                      <p:to>
                                        <p:strVal val="visible"/>
                                      </p:to>
                                    </p:set>
                                    <p:animEffect transition="in" filter="wipe(left)">
                                      <p:cBhvr>
                                        <p:cTn id="56" dur="500"/>
                                        <p:tgtEl>
                                          <p:spTgt spid="16398"/>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6399"/>
                                        </p:tgtEl>
                                        <p:attrNameLst>
                                          <p:attrName>style.visibility</p:attrName>
                                        </p:attrNameLst>
                                      </p:cBhvr>
                                      <p:to>
                                        <p:strVal val="visible"/>
                                      </p:to>
                                    </p:set>
                                    <p:animEffect transition="in" filter="wipe(left)">
                                      <p:cBhvr>
                                        <p:cTn id="61" dur="500"/>
                                        <p:tgtEl>
                                          <p:spTgt spid="16399"/>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wipe(left)">
                                      <p:cBhvr>
                                        <p:cTn id="66" dur="500"/>
                                        <p:tgtEl>
                                          <p:spTgt spid="2"/>
                                        </p:tgtEl>
                                      </p:cBhvr>
                                    </p:animEffect>
                                  </p:childTnLst>
                                </p:cTn>
                              </p:par>
                            </p:childTnLst>
                          </p:cTn>
                        </p:par>
                        <p:par>
                          <p:cTn id="67" fill="hold" nodeType="afterGroup">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wipe(left)">
                                      <p:cBhvr>
                                        <p:cTn id="70" dur="500"/>
                                        <p:tgtEl>
                                          <p:spTgt spid="3"/>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childTnLst>
                          </p:cTn>
                        </p:par>
                        <p:par>
                          <p:cTn id="76" fill="hold" nodeType="afterGroup">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wipe(left)">
                                      <p:cBhvr>
                                        <p:cTn id="79" dur="500"/>
                                        <p:tgtEl>
                                          <p:spTgt spid="5"/>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left)">
                                      <p:cBhvr>
                                        <p:cTn id="84" dur="500"/>
                                        <p:tgtEl>
                                          <p:spTgt spid="6"/>
                                        </p:tgtEl>
                                      </p:cBhvr>
                                    </p:animEffect>
                                  </p:childTnLst>
                                </p:cTn>
                              </p:par>
                            </p:childTnLst>
                          </p:cTn>
                        </p:par>
                        <p:par>
                          <p:cTn id="85" fill="hold" nodeType="afterGroup">
                            <p:stCondLst>
                              <p:cond delay="500"/>
                            </p:stCondLst>
                            <p:childTnLst>
                              <p:par>
                                <p:cTn id="86" presetID="22" presetClass="entr" presetSubtype="8"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par>
                          <p:cTn id="89" fill="hold" nodeType="afterGroup">
                            <p:stCondLst>
                              <p:cond delay="1000"/>
                            </p:stCondLst>
                            <p:childTnLst>
                              <p:par>
                                <p:cTn id="90" presetID="22" presetClass="entr" presetSubtype="8"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left)">
                                      <p:cBhvr>
                                        <p:cTn id="92" dur="500"/>
                                        <p:tgtEl>
                                          <p:spTgt spid="8"/>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wipe(left)">
                                      <p:cBhvr>
                                        <p:cTn id="9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P spid="16389" grpId="0"/>
      <p:bldP spid="16390" grpId="0"/>
      <p:bldP spid="16391" grpId="0"/>
      <p:bldP spid="16392" grpId="0"/>
      <p:bldP spid="16393" grpId="0"/>
      <p:bldP spid="16394" grpId="0"/>
      <p:bldP spid="16395" grpId="0"/>
      <p:bldP spid="16396" grpId="0"/>
      <p:bldP spid="16397" grpId="0"/>
      <p:bldP spid="16398" grpId="0"/>
      <p:bldP spid="16399" grpId="0"/>
      <p:bldP spid="2" grpId="0"/>
      <p:bldP spid="3" grpId="0"/>
      <p:bldP spid="4" grpId="0"/>
      <p:bldP spid="5" grpId="0"/>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未命名文件"/>
          <p:cNvPicPr>
            <a:picLocks noChangeAspect="1"/>
          </p:cNvPicPr>
          <p:nvPr>
            <p:custDataLst>
              <p:tags r:id="rId4"/>
            </p:custDataLst>
          </p:nvPr>
        </p:nvPicPr>
        <p:blipFill>
          <a:blip r:embed="rId3"/>
          <a:stretch>
            <a:fillRect/>
          </a:stretch>
        </p:blipFill>
        <p:spPr>
          <a:xfrm>
            <a:off x="-457200" y="1945640"/>
            <a:ext cx="10058400" cy="2966720"/>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15362" name="文本框 6"/>
          <p:cNvSpPr txBox="1"/>
          <p:nvPr>
            <p:custDataLst>
              <p:tags r:id="rId3"/>
            </p:custDataLst>
          </p:nvPr>
        </p:nvSpPr>
        <p:spPr>
          <a:xfrm>
            <a:off x="2438400" y="685800"/>
            <a:ext cx="4032250" cy="641350"/>
          </a:xfrm>
          <a:prstGeom prst="rect">
            <a:avLst/>
          </a:prstGeom>
          <a:noFill/>
          <a:ln w="9525">
            <a:noFill/>
          </a:ln>
        </p:spPr>
        <p:txBody>
          <a:bodyPr>
            <a:spAutoFit/>
          </a:bodyPr>
          <a:lstStyle/>
          <a:p>
            <a:pPr algn="ctr">
              <a:spcBef>
                <a:spcPct val="50000"/>
              </a:spcBef>
            </a:pPr>
            <a:r>
              <a:rPr lang="zh-CN" altLang="en-US" sz="3600" b="1">
                <a:latin typeface="Arial" panose="020b0604020202020204" pitchFamily="34" charset="0"/>
              </a:rPr>
              <a:t>南极发现恐龙化石</a:t>
            </a:r>
            <a:endParaRPr lang="zh-CN" altLang="en-US" sz="3600" b="1">
              <a:latin typeface="Arial" panose="020b0604020202020204" pitchFamily="34" charset="0"/>
            </a:endParaRPr>
          </a:p>
        </p:txBody>
      </p:sp>
      <p:sp>
        <p:nvSpPr>
          <p:cNvPr id="15363" name="文本框 7"/>
          <p:cNvSpPr txBox="1"/>
          <p:nvPr>
            <p:custDataLst>
              <p:tags r:id="rId4"/>
            </p:custDataLst>
          </p:nvPr>
        </p:nvSpPr>
        <p:spPr>
          <a:xfrm>
            <a:off x="2438400" y="3124200"/>
            <a:ext cx="4032250" cy="641350"/>
          </a:xfrm>
          <a:prstGeom prst="rect">
            <a:avLst/>
          </a:prstGeom>
          <a:noFill/>
          <a:ln w="9525">
            <a:noFill/>
          </a:ln>
        </p:spPr>
        <p:txBody>
          <a:bodyPr>
            <a:spAutoFit/>
          </a:bodyPr>
          <a:lstStyle/>
          <a:p>
            <a:pPr algn="ctr">
              <a:spcBef>
                <a:spcPct val="50000"/>
              </a:spcBef>
            </a:pPr>
            <a:r>
              <a:rPr lang="zh-CN" altLang="en-US" sz="3600" b="1">
                <a:latin typeface="Arial" panose="020b0604020202020204" pitchFamily="34" charset="0"/>
              </a:rPr>
              <a:t>恐龙无处不在</a:t>
            </a:r>
            <a:endParaRPr lang="zh-CN" altLang="en-US" sz="3600" b="1">
              <a:latin typeface="Arial" panose="020b0604020202020204" pitchFamily="34" charset="0"/>
            </a:endParaRPr>
          </a:p>
        </p:txBody>
      </p:sp>
      <p:sp>
        <p:nvSpPr>
          <p:cNvPr id="15364" name="文本框 8"/>
          <p:cNvSpPr txBox="1"/>
          <p:nvPr>
            <p:custDataLst>
              <p:tags r:id="rId5"/>
            </p:custDataLst>
          </p:nvPr>
        </p:nvSpPr>
        <p:spPr>
          <a:xfrm>
            <a:off x="2362200" y="4114800"/>
            <a:ext cx="4032250" cy="641350"/>
          </a:xfrm>
          <a:prstGeom prst="rect">
            <a:avLst/>
          </a:prstGeom>
          <a:noFill/>
          <a:ln w="9525">
            <a:noFill/>
          </a:ln>
        </p:spPr>
        <p:txBody>
          <a:bodyPr>
            <a:spAutoFit/>
          </a:bodyPr>
          <a:lstStyle/>
          <a:p>
            <a:pPr algn="ctr">
              <a:spcBef>
                <a:spcPct val="50000"/>
              </a:spcBef>
            </a:pPr>
            <a:r>
              <a:rPr lang="zh-CN" altLang="en-US" sz="3600" b="1">
                <a:latin typeface="Arial" panose="020b0604020202020204" pitchFamily="34" charset="0"/>
              </a:rPr>
              <a:t>恐龙不会迁徙</a:t>
            </a:r>
            <a:endParaRPr lang="zh-CN" altLang="en-US" sz="3600" b="1">
              <a:latin typeface="Arial" panose="020b0604020202020204" pitchFamily="34" charset="0"/>
            </a:endParaRPr>
          </a:p>
        </p:txBody>
      </p:sp>
      <p:sp>
        <p:nvSpPr>
          <p:cNvPr id="15365" name="文本框 9"/>
          <p:cNvSpPr txBox="1"/>
          <p:nvPr>
            <p:custDataLst>
              <p:tags r:id="rId6"/>
            </p:custDataLst>
          </p:nvPr>
        </p:nvSpPr>
        <p:spPr>
          <a:xfrm>
            <a:off x="2819400" y="5257800"/>
            <a:ext cx="3240088" cy="641350"/>
          </a:xfrm>
          <a:prstGeom prst="rect">
            <a:avLst/>
          </a:prstGeom>
          <a:noFill/>
          <a:ln w="9525">
            <a:noFill/>
          </a:ln>
        </p:spPr>
        <p:txBody>
          <a:bodyPr>
            <a:spAutoFit/>
          </a:bodyPr>
          <a:lstStyle/>
          <a:p>
            <a:pPr algn="ctr">
              <a:spcBef>
                <a:spcPct val="50000"/>
              </a:spcBef>
            </a:pPr>
            <a:r>
              <a:rPr lang="zh-CN" altLang="en-US" sz="3600" b="1">
                <a:latin typeface="Arial" panose="020b0604020202020204" pitchFamily="34" charset="0"/>
              </a:rPr>
              <a:t>大陆漂移</a:t>
            </a:r>
            <a:endParaRPr lang="zh-CN" altLang="en-US" sz="3600" b="1">
              <a:latin typeface="Arial" panose="020b0604020202020204" pitchFamily="34" charset="0"/>
            </a:endParaRPr>
          </a:p>
        </p:txBody>
      </p:sp>
      <p:sp>
        <p:nvSpPr>
          <p:cNvPr id="15366" name="直线 10"/>
          <p:cNvSpPr/>
          <p:nvPr>
            <p:custDataLst>
              <p:tags r:id="rId7"/>
            </p:custDataLst>
          </p:nvPr>
        </p:nvSpPr>
        <p:spPr>
          <a:xfrm flipH="1">
            <a:off x="4495800" y="1371600"/>
            <a:ext cx="0" cy="504825"/>
          </a:xfrm>
          <a:prstGeom prst="line">
            <a:avLst/>
          </a:prstGeom>
          <a:ln w="76200" cap="flat" cmpd="sng">
            <a:solidFill>
              <a:srgbClr val="FF0000"/>
            </a:solidFill>
            <a:prstDash val="solid"/>
            <a:headEnd type="none" w="med" len="med"/>
            <a:tailEnd type="triangle" w="med" len="med"/>
          </a:ln>
        </p:spPr>
        <p:txBody>
          <a:bodyPr/>
          <a:lstStyle/>
          <a:p/>
        </p:txBody>
      </p:sp>
      <p:sp>
        <p:nvSpPr>
          <p:cNvPr id="15367" name="直线 12"/>
          <p:cNvSpPr/>
          <p:nvPr>
            <p:custDataLst>
              <p:tags r:id="rId8"/>
            </p:custDataLst>
          </p:nvPr>
        </p:nvSpPr>
        <p:spPr>
          <a:xfrm>
            <a:off x="4419600" y="4800600"/>
            <a:ext cx="1588" cy="433388"/>
          </a:xfrm>
          <a:prstGeom prst="line">
            <a:avLst/>
          </a:prstGeom>
          <a:ln w="76200" cap="flat" cmpd="sng">
            <a:solidFill>
              <a:srgbClr val="FF0000"/>
            </a:solidFill>
            <a:prstDash val="solid"/>
            <a:headEnd type="none" w="med" len="med"/>
            <a:tailEnd type="triangle" w="med" len="med"/>
          </a:ln>
        </p:spPr>
        <p:txBody>
          <a:bodyPr/>
          <a:lstStyle/>
          <a:p/>
        </p:txBody>
      </p:sp>
      <p:sp>
        <p:nvSpPr>
          <p:cNvPr id="15368" name="直线 13"/>
          <p:cNvSpPr/>
          <p:nvPr>
            <p:custDataLst>
              <p:tags r:id="rId9"/>
            </p:custDataLst>
          </p:nvPr>
        </p:nvSpPr>
        <p:spPr>
          <a:xfrm>
            <a:off x="4419600" y="3733800"/>
            <a:ext cx="1588" cy="433388"/>
          </a:xfrm>
          <a:prstGeom prst="line">
            <a:avLst/>
          </a:prstGeom>
          <a:ln w="76200" cap="flat" cmpd="sng">
            <a:solidFill>
              <a:srgbClr val="FF0000"/>
            </a:solidFill>
            <a:prstDash val="solid"/>
            <a:headEnd type="none" w="med" len="med"/>
            <a:tailEnd type="triangle" w="med" len="med"/>
          </a:ln>
        </p:spPr>
        <p:txBody>
          <a:bodyPr/>
          <a:lstStyle/>
          <a:p/>
        </p:txBody>
      </p:sp>
      <p:sp>
        <p:nvSpPr>
          <p:cNvPr id="15369" name="文本框 25"/>
          <p:cNvSpPr txBox="1"/>
          <p:nvPr>
            <p:custDataLst>
              <p:tags r:id="rId10"/>
            </p:custDataLst>
          </p:nvPr>
        </p:nvSpPr>
        <p:spPr>
          <a:xfrm>
            <a:off x="1905000" y="1981200"/>
            <a:ext cx="5256213" cy="641350"/>
          </a:xfrm>
          <a:prstGeom prst="rect">
            <a:avLst/>
          </a:prstGeom>
          <a:noFill/>
          <a:ln w="9525">
            <a:noFill/>
          </a:ln>
        </p:spPr>
        <p:txBody>
          <a:bodyPr>
            <a:spAutoFit/>
          </a:bodyPr>
          <a:lstStyle/>
          <a:p>
            <a:pPr algn="ctr">
              <a:spcBef>
                <a:spcPct val="50000"/>
              </a:spcBef>
            </a:pPr>
            <a:r>
              <a:rPr lang="zh-CN" altLang="en-US" sz="3600" b="1">
                <a:latin typeface="Arial" panose="020b0604020202020204" pitchFamily="34" charset="0"/>
              </a:rPr>
              <a:t>南极外各洲发现恐龙化石</a:t>
            </a:r>
            <a:endParaRPr lang="zh-CN" altLang="en-US" sz="3600" b="1">
              <a:latin typeface="Arial" panose="020b0604020202020204" pitchFamily="34" charset="0"/>
            </a:endParaRPr>
          </a:p>
        </p:txBody>
      </p:sp>
      <p:sp>
        <p:nvSpPr>
          <p:cNvPr id="15370" name="直线 26"/>
          <p:cNvSpPr/>
          <p:nvPr>
            <p:custDataLst>
              <p:tags r:id="rId11"/>
            </p:custDataLst>
          </p:nvPr>
        </p:nvSpPr>
        <p:spPr>
          <a:xfrm>
            <a:off x="4419600" y="2667000"/>
            <a:ext cx="1588" cy="433388"/>
          </a:xfrm>
          <a:prstGeom prst="line">
            <a:avLst/>
          </a:prstGeom>
          <a:ln w="76200" cap="flat" cmpd="sng">
            <a:solidFill>
              <a:srgbClr val="FF0000"/>
            </a:solidFill>
            <a:prstDash val="solid"/>
            <a:headEnd type="none" w="med" len="med"/>
            <a:tailEnd type="triangle" w="med" len="med"/>
          </a:ln>
        </p:spPr>
        <p:txBody>
          <a:bodyPr/>
          <a:lstStyle/>
          <a:p/>
        </p:txBody>
      </p:sp>
      <p:sp>
        <p:nvSpPr>
          <p:cNvPr id="15372" name="Text Box 12"/>
          <p:cNvSpPr txBox="1">
            <a:spLocks noChangeArrowheads="1"/>
          </p:cNvSpPr>
          <p:nvPr>
            <p:custDataLst>
              <p:tags r:id="rId12"/>
            </p:custDataLst>
          </p:nvPr>
        </p:nvSpPr>
        <p:spPr bwMode="auto">
          <a:xfrm>
            <a:off x="-303212" y="5638800"/>
            <a:ext cx="26177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algn="ctr" defTabSz="914400">
              <a:spcBef>
                <a:spcPct val="50000"/>
              </a:spcBef>
              <a:buClrTx/>
              <a:buSzTx/>
              <a:buFontTx/>
              <a:defRPr/>
            </a:pPr>
            <a:r>
              <a:rPr kumimoji="0" lang="zh-CN" altLang="zh-CN" sz="36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a:t>
            </a:r>
            <a:r>
              <a:rPr kumimoji="0" lang="zh-CN" sz="36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总起</a:t>
            </a:r>
            <a:r>
              <a:rPr kumimoji="0" lang="zh-CN" altLang="zh-CN" sz="36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a:t>
            </a:r>
            <a:endParaRPr kumimoji="0" lang="zh-CN" altLang="zh-CN" sz="36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5373" name="Text Box 13"/>
          <p:cNvSpPr txBox="1">
            <a:spLocks noChangeArrowheads="1"/>
          </p:cNvSpPr>
          <p:nvPr>
            <p:custDataLst>
              <p:tags r:id="rId13"/>
            </p:custDataLst>
          </p:nvPr>
        </p:nvSpPr>
        <p:spPr bwMode="auto">
          <a:xfrm>
            <a:off x="3059113" y="6049963"/>
            <a:ext cx="25574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algn="ctr" defTabSz="914400">
              <a:spcBef>
                <a:spcPct val="50000"/>
              </a:spcBef>
              <a:buClrTx/>
              <a:buSzTx/>
              <a:buFontTx/>
              <a:defRPr/>
            </a:pPr>
            <a:r>
              <a:rPr kumimoji="0" lang="zh-CN" altLang="zh-CN" sz="32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a:t>
            </a:r>
            <a:r>
              <a:rPr kumimoji="0" lang="zh-CN" sz="32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具体说明</a:t>
            </a:r>
            <a:r>
              <a:rPr kumimoji="0" lang="zh-CN" altLang="zh-CN" sz="32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a:t>
            </a:r>
            <a:endParaRPr kumimoji="0" lang="zh-CN" altLang="zh-CN" sz="32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5374" name="Text Box 14"/>
          <p:cNvSpPr txBox="1">
            <a:spLocks noChangeArrowheads="1"/>
          </p:cNvSpPr>
          <p:nvPr>
            <p:custDataLst>
              <p:tags r:id="rId14"/>
            </p:custDataLst>
          </p:nvPr>
        </p:nvSpPr>
        <p:spPr bwMode="auto">
          <a:xfrm>
            <a:off x="7634288" y="685800"/>
            <a:ext cx="733425" cy="512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marR="0" algn="ctr" defTabSz="914400">
              <a:spcBef>
                <a:spcPct val="50000"/>
              </a:spcBef>
              <a:buClrTx/>
              <a:buSzTx/>
              <a:buFontTx/>
              <a:defRPr/>
            </a:pPr>
            <a:r>
              <a:rPr kumimoji="0" lang="zh-CN" sz="36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rPr>
              <a:t>板块构造学说成立</a:t>
            </a:r>
            <a:endParaRPr kumimoji="0" lang="zh-CN" sz="3600" b="1" kern="1200" cap="none" spc="0" normalizeH="0" baseline="0" noProof="0" smtClean="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5375" name="Text Box 15"/>
          <p:cNvSpPr txBox="1">
            <a:spLocks noChangeArrowheads="1"/>
          </p:cNvSpPr>
          <p:nvPr>
            <p:custDataLst>
              <p:tags r:id="rId15"/>
            </p:custDataLst>
          </p:nvPr>
        </p:nvSpPr>
        <p:spPr bwMode="auto">
          <a:xfrm>
            <a:off x="7631113" y="5505450"/>
            <a:ext cx="12795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algn="ctr" defTabSz="914400">
              <a:spcBef>
                <a:spcPct val="50000"/>
              </a:spcBef>
              <a:buClrTx/>
              <a:buSzTx/>
              <a:buFontTx/>
              <a:defRPr/>
            </a:pPr>
            <a:r>
              <a:rPr kumimoji="0" lang="zh-CN" altLang="zh-CN" sz="32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a:t>
            </a:r>
            <a:r>
              <a:rPr kumimoji="0" lang="zh-CN" sz="32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总结</a:t>
            </a:r>
            <a:r>
              <a:rPr kumimoji="0" lang="zh-CN" altLang="zh-CN" sz="32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a:t>
            </a:r>
            <a:endParaRPr kumimoji="0" lang="zh-CN" altLang="zh-CN" sz="3200" b="1" kern="1200" cap="none" spc="0" normalizeH="0" baseline="0" noProof="0" smtClean="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5376" name="AutoShape 16"/>
          <p:cNvSpPr/>
          <p:nvPr>
            <p:custDataLst>
              <p:tags r:id="rId16"/>
            </p:custDataLst>
          </p:nvPr>
        </p:nvSpPr>
        <p:spPr>
          <a:xfrm>
            <a:off x="1676400" y="1066800"/>
            <a:ext cx="152400" cy="4724400"/>
          </a:xfrm>
          <a:prstGeom prst="leftBrace">
            <a:avLst>
              <a:gd name="adj1" fmla="val 258333"/>
              <a:gd name="adj2" fmla="val 50000"/>
            </a:avLst>
          </a:prstGeom>
          <a:noFill/>
          <a:ln w="9525" cap="flat" cmpd="sng">
            <a:solidFill>
              <a:schemeClr val="tx1"/>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15377" name="AutoShape 17"/>
          <p:cNvSpPr/>
          <p:nvPr>
            <p:custDataLst>
              <p:tags r:id="rId17"/>
            </p:custDataLst>
          </p:nvPr>
        </p:nvSpPr>
        <p:spPr>
          <a:xfrm>
            <a:off x="7162800" y="914400"/>
            <a:ext cx="76200" cy="4724400"/>
          </a:xfrm>
          <a:prstGeom prst="rightBrace">
            <a:avLst>
              <a:gd name="adj1" fmla="val 516666"/>
              <a:gd name="adj2" fmla="val 50000"/>
            </a:avLst>
          </a:prstGeom>
          <a:noFill/>
          <a:ln w="9525" cap="flat" cmpd="sng">
            <a:solidFill>
              <a:schemeClr val="tx1"/>
            </a:solidFill>
            <a:prstDash val="solid"/>
            <a:headEnd type="none" w="med" len="med"/>
            <a:tailEnd type="none" w="med" len="med"/>
          </a:ln>
        </p:spPr>
        <p:txBody>
          <a:bodyPr wrap="none" anchor="ctr"/>
          <a:lstStyle/>
          <a:p>
            <a:pPr algn="ctr"/>
            <a:endParaRPr lang="zh-CN" altLang="zh-CN">
              <a:solidFill>
                <a:srgbClr val="FF0000"/>
              </a:solidFill>
              <a:latin typeface="Arial" panose="020b0604020202020204" pitchFamily="34" charset="0"/>
            </a:endParaRPr>
          </a:p>
        </p:txBody>
      </p:sp>
      <p:sp>
        <p:nvSpPr>
          <p:cNvPr id="15378" name="Text Box 18"/>
          <p:cNvSpPr txBox="1">
            <a:spLocks noChangeArrowheads="1"/>
          </p:cNvSpPr>
          <p:nvPr>
            <p:custDataLst>
              <p:tags r:id="rId18"/>
            </p:custDataLst>
          </p:nvPr>
        </p:nvSpPr>
        <p:spPr bwMode="auto">
          <a:xfrm>
            <a:off x="-455612" y="1676400"/>
            <a:ext cx="188912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marR="0" defTabSz="914400">
              <a:spcBef>
                <a:spcPct val="50000"/>
              </a:spcBef>
              <a:buClrTx/>
              <a:buSzTx/>
              <a:buFontTx/>
              <a:defRPr/>
            </a:pPr>
            <a:r>
              <a:rPr kumimoji="0" lang="zh-CN" sz="3200" b="1" kern="1200" cap="none" spc="0" normalizeH="0" baseline="0" noProof="0" smtClean="0">
                <a:solidFill>
                  <a:srgbClr val="0000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不同科学领域之间是紧密相连的</a:t>
            </a:r>
            <a:endParaRPr kumimoji="0" lang="zh-CN" sz="3200" b="1" kern="1200" cap="none" spc="0" normalizeH="0" baseline="0" noProof="0" smtClean="0">
              <a:solidFill>
                <a:srgbClr val="0000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a:spcBef>
                <a:spcPct val="50000"/>
              </a:spcBef>
              <a:buClrTx/>
              <a:buSzTx/>
              <a:buFontTx/>
              <a:defRPr/>
            </a:pPr>
            <a:endParaRPr kumimoji="0" lang="zh-CN" altLang="zh-CN" sz="3200" kern="1200" cap="none" spc="0" normalizeH="0" baseline="0" noProof="0" smtClean="0">
              <a:latin typeface="Arial" panose="020b060402020202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ipe(up)">
                                      <p:cBhvr>
                                        <p:cTn id="7" dur="500"/>
                                        <p:tgtEl>
                                          <p:spTgt spid="15362"/>
                                        </p:tgtEl>
                                      </p:cBhvr>
                                    </p:animEffect>
                                  </p:childTnLst>
                                </p:cTn>
                              </p:par>
                              <p:par>
                                <p:cTn id="8" presetID="22" presetClass="entr" presetSubtype="1" fill="hold" nodeType="withEffect">
                                  <p:stCondLst>
                                    <p:cond delay="0"/>
                                  </p:stCondLst>
                                  <p:childTnLst>
                                    <p:set>
                                      <p:cBhvr>
                                        <p:cTn id="9" dur="1" fill="hold">
                                          <p:stCondLst>
                                            <p:cond delay="0"/>
                                          </p:stCondLst>
                                        </p:cTn>
                                        <p:tgtEl>
                                          <p:spTgt spid="15366"/>
                                        </p:tgtEl>
                                        <p:attrNameLst>
                                          <p:attrName>style.visibility</p:attrName>
                                        </p:attrNameLst>
                                      </p:cBhvr>
                                      <p:to>
                                        <p:strVal val="visible"/>
                                      </p:to>
                                    </p:set>
                                    <p:animEffect transition="in" filter="wipe(up)">
                                      <p:cBhvr>
                                        <p:cTn id="10" dur="500"/>
                                        <p:tgtEl>
                                          <p:spTgt spid="15366"/>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5369"/>
                                        </p:tgtEl>
                                        <p:attrNameLst>
                                          <p:attrName>style.visibility</p:attrName>
                                        </p:attrNameLst>
                                      </p:cBhvr>
                                      <p:to>
                                        <p:strVal val="visible"/>
                                      </p:to>
                                    </p:set>
                                    <p:animEffect transition="in" filter="wipe(up)">
                                      <p:cBhvr>
                                        <p:cTn id="15" dur="500"/>
                                        <p:tgtEl>
                                          <p:spTgt spid="15369"/>
                                        </p:tgtEl>
                                      </p:cBhvr>
                                    </p:animEffect>
                                  </p:childTnLst>
                                </p:cTn>
                              </p:par>
                              <p:par>
                                <p:cTn id="16" presetID="22" presetClass="entr" presetSubtype="1" fill="hold" nodeType="withEffect">
                                  <p:stCondLst>
                                    <p:cond delay="0"/>
                                  </p:stCondLst>
                                  <p:childTnLst>
                                    <p:set>
                                      <p:cBhvr>
                                        <p:cTn id="17" dur="1" fill="hold">
                                          <p:stCondLst>
                                            <p:cond delay="0"/>
                                          </p:stCondLst>
                                        </p:cTn>
                                        <p:tgtEl>
                                          <p:spTgt spid="15370"/>
                                        </p:tgtEl>
                                        <p:attrNameLst>
                                          <p:attrName>style.visibility</p:attrName>
                                        </p:attrNameLst>
                                      </p:cBhvr>
                                      <p:to>
                                        <p:strVal val="visible"/>
                                      </p:to>
                                    </p:set>
                                    <p:animEffect transition="in" filter="wipe(up)">
                                      <p:cBhvr>
                                        <p:cTn id="18" dur="500"/>
                                        <p:tgtEl>
                                          <p:spTgt spid="1537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5363"/>
                                        </p:tgtEl>
                                        <p:attrNameLst>
                                          <p:attrName>style.visibility</p:attrName>
                                        </p:attrNameLst>
                                      </p:cBhvr>
                                      <p:to>
                                        <p:strVal val="visible"/>
                                      </p:to>
                                    </p:set>
                                    <p:animEffect transition="in" filter="wipe(up)">
                                      <p:cBhvr>
                                        <p:cTn id="23" dur="500"/>
                                        <p:tgtEl>
                                          <p:spTgt spid="15363"/>
                                        </p:tgtEl>
                                      </p:cBhvr>
                                    </p:animEffect>
                                  </p:childTnLst>
                                </p:cTn>
                              </p:par>
                              <p:par>
                                <p:cTn id="24" presetID="22" presetClass="entr" presetSubtype="1" fill="hold" nodeType="withEffect">
                                  <p:stCondLst>
                                    <p:cond delay="0"/>
                                  </p:stCondLst>
                                  <p:childTnLst>
                                    <p:set>
                                      <p:cBhvr>
                                        <p:cTn id="25" dur="1" fill="hold">
                                          <p:stCondLst>
                                            <p:cond delay="0"/>
                                          </p:stCondLst>
                                        </p:cTn>
                                        <p:tgtEl>
                                          <p:spTgt spid="15368"/>
                                        </p:tgtEl>
                                        <p:attrNameLst>
                                          <p:attrName>style.visibility</p:attrName>
                                        </p:attrNameLst>
                                      </p:cBhvr>
                                      <p:to>
                                        <p:strVal val="visible"/>
                                      </p:to>
                                    </p:set>
                                    <p:animEffect transition="in" filter="wipe(up)">
                                      <p:cBhvr>
                                        <p:cTn id="26" dur="500"/>
                                        <p:tgtEl>
                                          <p:spTgt spid="15368"/>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5364"/>
                                        </p:tgtEl>
                                        <p:attrNameLst>
                                          <p:attrName>style.visibility</p:attrName>
                                        </p:attrNameLst>
                                      </p:cBhvr>
                                      <p:to>
                                        <p:strVal val="visible"/>
                                      </p:to>
                                    </p:set>
                                    <p:animEffect transition="in" filter="wipe(up)">
                                      <p:cBhvr>
                                        <p:cTn id="31" dur="500"/>
                                        <p:tgtEl>
                                          <p:spTgt spid="15364"/>
                                        </p:tgtEl>
                                      </p:cBhvr>
                                    </p:animEffect>
                                  </p:childTnLst>
                                </p:cTn>
                              </p:par>
                              <p:par>
                                <p:cTn id="32" presetID="22" presetClass="entr" presetSubtype="1" fill="hold" nodeType="withEffect">
                                  <p:stCondLst>
                                    <p:cond delay="0"/>
                                  </p:stCondLst>
                                  <p:childTnLst>
                                    <p:set>
                                      <p:cBhvr>
                                        <p:cTn id="33" dur="1" fill="hold">
                                          <p:stCondLst>
                                            <p:cond delay="0"/>
                                          </p:stCondLst>
                                        </p:cTn>
                                        <p:tgtEl>
                                          <p:spTgt spid="15367"/>
                                        </p:tgtEl>
                                        <p:attrNameLst>
                                          <p:attrName>style.visibility</p:attrName>
                                        </p:attrNameLst>
                                      </p:cBhvr>
                                      <p:to>
                                        <p:strVal val="visible"/>
                                      </p:to>
                                    </p:set>
                                    <p:animEffect transition="in" filter="wipe(up)">
                                      <p:cBhvr>
                                        <p:cTn id="34" dur="500"/>
                                        <p:tgtEl>
                                          <p:spTgt spid="15367"/>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5365"/>
                                        </p:tgtEl>
                                        <p:attrNameLst>
                                          <p:attrName>style.visibility</p:attrName>
                                        </p:attrNameLst>
                                      </p:cBhvr>
                                      <p:to>
                                        <p:strVal val="visible"/>
                                      </p:to>
                                    </p:set>
                                    <p:animEffect transition="in" filter="wipe(up)">
                                      <p:cBhvr>
                                        <p:cTn id="39" dur="500"/>
                                        <p:tgtEl>
                                          <p:spTgt spid="15365"/>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2" presetClass="entr" presetSubtype="4" fill="hold" nodeType="clickEffect">
                                  <p:stCondLst>
                                    <p:cond delay="0"/>
                                  </p:stCondLst>
                                  <p:childTnLst>
                                    <p:set>
                                      <p:cBhvr>
                                        <p:cTn id="43" dur="1" fill="hold">
                                          <p:stCondLst>
                                            <p:cond delay="0"/>
                                          </p:stCondLst>
                                        </p:cTn>
                                        <p:tgtEl>
                                          <p:spTgt spid="15373">
                                            <p:txEl>
                                              <p:pRg st="0" end="0"/>
                                            </p:txEl>
                                          </p:spTgt>
                                        </p:tgtEl>
                                        <p:attrNameLst>
                                          <p:attrName>style.visibility</p:attrName>
                                        </p:attrNameLst>
                                      </p:cBhvr>
                                      <p:to>
                                        <p:strVal val="visible"/>
                                      </p:to>
                                    </p:set>
                                    <p:animEffect transition="in" filter="slide(fromBottom)">
                                      <p:cBhvr>
                                        <p:cTn id="44" dur="500"/>
                                        <p:tgtEl>
                                          <p:spTgt spid="15373">
                                            <p:txEl>
                                              <p:pRg st="0" end="0"/>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376"/>
                                        </p:tgtEl>
                                        <p:attrNameLst>
                                          <p:attrName>style.visibility</p:attrName>
                                        </p:attrNameLst>
                                      </p:cBhvr>
                                      <p:to>
                                        <p:strVal val="visible"/>
                                      </p:to>
                                    </p:set>
                                    <p:anim calcmode="lin" valueType="num">
                                      <p:cBhvr additive="base">
                                        <p:cTn id="49" dur="500" fill="hold"/>
                                        <p:tgtEl>
                                          <p:spTgt spid="15376"/>
                                        </p:tgtEl>
                                        <p:attrNameLst>
                                          <p:attrName>ppt_x</p:attrName>
                                        </p:attrNameLst>
                                      </p:cBhvr>
                                      <p:tavLst>
                                        <p:tav tm="0">
                                          <p:val>
                                            <p:strVal val="#ppt_x"/>
                                          </p:val>
                                        </p:tav>
                                        <p:tav tm="100000">
                                          <p:val>
                                            <p:strVal val="#ppt_x"/>
                                          </p:val>
                                        </p:tav>
                                      </p:tavLst>
                                    </p:anim>
                                    <p:anim calcmode="lin" valueType="num">
                                      <p:cBhvr additive="base">
                                        <p:cTn id="50" dur="500" fill="hold"/>
                                        <p:tgtEl>
                                          <p:spTgt spid="15376"/>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378"/>
                                        </p:tgtEl>
                                        <p:attrNameLst>
                                          <p:attrName>style.visibility</p:attrName>
                                        </p:attrNameLst>
                                      </p:cBhvr>
                                      <p:to>
                                        <p:strVal val="visible"/>
                                      </p:to>
                                    </p:set>
                                    <p:anim calcmode="lin" valueType="num">
                                      <p:cBhvr additive="base">
                                        <p:cTn id="55" dur="500" fill="hold"/>
                                        <p:tgtEl>
                                          <p:spTgt spid="15378"/>
                                        </p:tgtEl>
                                        <p:attrNameLst>
                                          <p:attrName>ppt_x</p:attrName>
                                        </p:attrNameLst>
                                      </p:cBhvr>
                                      <p:tavLst>
                                        <p:tav tm="0">
                                          <p:val>
                                            <p:strVal val="#ppt_x"/>
                                          </p:val>
                                        </p:tav>
                                        <p:tav tm="100000">
                                          <p:val>
                                            <p:strVal val="#ppt_x"/>
                                          </p:val>
                                        </p:tav>
                                      </p:tavLst>
                                    </p:anim>
                                    <p:anim calcmode="lin" valueType="num">
                                      <p:cBhvr additive="base">
                                        <p:cTn id="56" dur="500" fill="hold"/>
                                        <p:tgtEl>
                                          <p:spTgt spid="15378"/>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18" presetClass="entr" presetSubtype="12" fill="hold" grpId="0" nodeType="clickEffect">
                                  <p:stCondLst>
                                    <p:cond delay="0"/>
                                  </p:stCondLst>
                                  <p:childTnLst>
                                    <p:set>
                                      <p:cBhvr>
                                        <p:cTn id="60" dur="1" fill="hold">
                                          <p:stCondLst>
                                            <p:cond delay="0"/>
                                          </p:stCondLst>
                                        </p:cTn>
                                        <p:tgtEl>
                                          <p:spTgt spid="15372"/>
                                        </p:tgtEl>
                                        <p:attrNameLst>
                                          <p:attrName>style.visibility</p:attrName>
                                        </p:attrNameLst>
                                      </p:cBhvr>
                                      <p:to>
                                        <p:strVal val="visible"/>
                                      </p:to>
                                    </p:set>
                                    <p:animEffect transition="in" filter="strips(downLeft)">
                                      <p:cBhvr>
                                        <p:cTn id="61" dur="500"/>
                                        <p:tgtEl>
                                          <p:spTgt spid="15372"/>
                                        </p:tgtEl>
                                      </p:cBhvr>
                                    </p:animEffect>
                                  </p:childTnLst>
                                  <p:subTnLst>
                                    <p:audio>
                                      <p:cMediaNode>
                                        <p:cTn display="0" masterRel="sameClick">
                                          <p:stCondLst>
                                            <p:cond evt="begin" delay="0">
                                              <p:tn val="59"/>
                                            </p:cond>
                                          </p:stCondLst>
                                          <p:endCondLst>
                                            <p:cond evt="onStopAudio" delay="0">
                                              <p:tgtEl>
                                                <p:sldTgt/>
                                              </p:tgtEl>
                                            </p:cond>
                                          </p:endCondLst>
                                        </p:cTn>
                                        <p:tgtEl>
                                          <p:sndTgt r:embed="rId19" name="Windows XP 通知.wav"/>
                                        </p:tgtEl>
                                      </p:cMediaNode>
                                    </p:audio>
                                  </p:sub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5377"/>
                                        </p:tgtEl>
                                        <p:attrNameLst>
                                          <p:attrName>style.visibility</p:attrName>
                                        </p:attrNameLst>
                                      </p:cBhvr>
                                      <p:to>
                                        <p:strVal val="visible"/>
                                      </p:to>
                                    </p:set>
                                    <p:anim calcmode="lin" valueType="num">
                                      <p:cBhvr additive="base">
                                        <p:cTn id="66" dur="500" fill="hold"/>
                                        <p:tgtEl>
                                          <p:spTgt spid="15377"/>
                                        </p:tgtEl>
                                        <p:attrNameLst>
                                          <p:attrName>ppt_x</p:attrName>
                                        </p:attrNameLst>
                                      </p:cBhvr>
                                      <p:tavLst>
                                        <p:tav tm="0">
                                          <p:val>
                                            <p:strVal val="#ppt_x"/>
                                          </p:val>
                                        </p:tav>
                                        <p:tav tm="100000">
                                          <p:val>
                                            <p:strVal val="#ppt_x"/>
                                          </p:val>
                                        </p:tav>
                                      </p:tavLst>
                                    </p:anim>
                                    <p:anim calcmode="lin" valueType="num">
                                      <p:cBhvr additive="base">
                                        <p:cTn id="67" dur="500" fill="hold"/>
                                        <p:tgtEl>
                                          <p:spTgt spid="15377"/>
                                        </p:tgtEl>
                                        <p:attrNameLst>
                                          <p:attrName>ppt_y</p:attrName>
                                        </p:attrNameLst>
                                      </p:cBhvr>
                                      <p:tavLst>
                                        <p:tav tm="0">
                                          <p:val>
                                            <p:strVal val="1+#ppt_h/2"/>
                                          </p:val>
                                        </p:tav>
                                        <p:tav tm="100000">
                                          <p:val>
                                            <p:strVal val="#ppt_y"/>
                                          </p:val>
                                        </p:tav>
                                      </p:tavLst>
                                    </p:anim>
                                  </p:childTnLst>
                                </p:cTn>
                              </p:par>
                              <p:par>
                                <p:cTn id="68" presetID="18" presetClass="entr" presetSubtype="12" fill="hold" grpId="0" nodeType="withEffect">
                                  <p:stCondLst>
                                    <p:cond delay="0"/>
                                  </p:stCondLst>
                                  <p:childTnLst>
                                    <p:set>
                                      <p:cBhvr>
                                        <p:cTn id="69" dur="1" fill="hold">
                                          <p:stCondLst>
                                            <p:cond delay="0"/>
                                          </p:stCondLst>
                                        </p:cTn>
                                        <p:tgtEl>
                                          <p:spTgt spid="15374"/>
                                        </p:tgtEl>
                                        <p:attrNameLst>
                                          <p:attrName>style.visibility</p:attrName>
                                        </p:attrNameLst>
                                      </p:cBhvr>
                                      <p:to>
                                        <p:strVal val="visible"/>
                                      </p:to>
                                    </p:set>
                                    <p:animEffect transition="in" filter="strips(downLeft)">
                                      <p:cBhvr>
                                        <p:cTn id="70" dur="500"/>
                                        <p:tgtEl>
                                          <p:spTgt spid="15374"/>
                                        </p:tgtEl>
                                      </p:cBhvr>
                                    </p:animEffect>
                                  </p:childTnLst>
                                  <p:subTnLst>
                                    <p:audio>
                                      <p:cMediaNode>
                                        <p:cTn display="0" masterRel="sameClick">
                                          <p:stCondLst>
                                            <p:cond evt="begin" delay="0">
                                              <p:tn val="68"/>
                                            </p:cond>
                                          </p:stCondLst>
                                          <p:endCondLst>
                                            <p:cond evt="onStopAudio" delay="0">
                                              <p:tgtEl>
                                                <p:sldTgt/>
                                              </p:tgtEl>
                                            </p:cond>
                                          </p:endCondLst>
                                        </p:cTn>
                                        <p:tgtEl>
                                          <p:sndTgt r:embed="rId20" name="Windows XP 惊叹号.wav"/>
                                        </p:tgtEl>
                                      </p:cMediaNode>
                                    </p:audio>
                                  </p:subTnLst>
                                </p:cTn>
                              </p:par>
                            </p:childTnLst>
                          </p:cTn>
                        </p:par>
                      </p:childTnLst>
                    </p:cTn>
                  </p:par>
                  <p:par>
                    <p:cTn id="71" fill="hold" nodeType="clickPar">
                      <p:stCondLst>
                        <p:cond delay="indefinite"/>
                      </p:stCondLst>
                      <p:childTnLst>
                        <p:par>
                          <p:cTn id="72" fill="hold" nodeType="afterGroup">
                            <p:stCondLst>
                              <p:cond delay="0"/>
                            </p:stCondLst>
                            <p:childTnLst>
                              <p:par>
                                <p:cTn id="73" presetID="8" presetClass="entr" presetSubtype="16" fill="hold" grpId="0" nodeType="clickEffect">
                                  <p:stCondLst>
                                    <p:cond delay="0"/>
                                  </p:stCondLst>
                                  <p:childTnLst>
                                    <p:set>
                                      <p:cBhvr>
                                        <p:cTn id="74" dur="1" fill="hold">
                                          <p:stCondLst>
                                            <p:cond delay="0"/>
                                          </p:stCondLst>
                                        </p:cTn>
                                        <p:tgtEl>
                                          <p:spTgt spid="15375"/>
                                        </p:tgtEl>
                                        <p:attrNameLst>
                                          <p:attrName>style.visibility</p:attrName>
                                        </p:attrNameLst>
                                      </p:cBhvr>
                                      <p:to>
                                        <p:strVal val="visible"/>
                                      </p:to>
                                    </p:set>
                                    <p:animEffect transition="in" filter="diamond(in)">
                                      <p:cBhvr>
                                        <p:cTn id="75" dur="500"/>
                                        <p:tgtEl>
                                          <p:spTgt spid="15375"/>
                                        </p:tgtEl>
                                      </p:cBhvr>
                                    </p:animEffect>
                                  </p:childTnLst>
                                  <p:subTnLst>
                                    <p:audio>
                                      <p:cMediaNode>
                                        <p:cTn display="0" masterRel="sameClick">
                                          <p:stCondLst>
                                            <p:cond evt="begin" delay="0">
                                              <p:tn val="73"/>
                                            </p:cond>
                                          </p:stCondLst>
                                          <p:endCondLst>
                                            <p:cond evt="onStopAudio" delay="0">
                                              <p:tgtEl>
                                                <p:sldTgt/>
                                              </p:tgtEl>
                                            </p:cond>
                                          </p:endCondLst>
                                        </p:cTn>
                                        <p:tgtEl>
                                          <p:sndTgt r:embed="rId19" name="Windows XP 通知.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P spid="15364" grpId="0"/>
      <p:bldP spid="15365" grpId="0"/>
      <p:bldP spid="15369" grpId="0"/>
      <p:bldP spid="15372" grpId="0"/>
      <p:bldP spid="15374" grpId="0"/>
      <p:bldP spid="15375" grpId="0"/>
      <p:bldP spid="15376" grpId="0"/>
      <p:bldP spid="15377" grpId="0"/>
      <p:bldP spid="1537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2"/>
          </p:custDataLst>
        </p:nvPr>
      </p:nvGrpSpPr>
      <p:grpSpPr>
        <a:xfrm>
          <a:off x="0" y="0"/>
          <a:ext cx="0" cy="0"/>
        </a:xfrm>
      </p:grpSpPr>
      <p:sp>
        <p:nvSpPr>
          <p:cNvPr id="15362" name="文本框 2"/>
          <p:cNvSpPr txBox="1"/>
          <p:nvPr>
            <p:custDataLst>
              <p:tags r:id="rId3"/>
            </p:custDataLst>
          </p:nvPr>
        </p:nvSpPr>
        <p:spPr>
          <a:xfrm>
            <a:off x="0" y="0"/>
            <a:ext cx="7391400" cy="457200"/>
          </a:xfrm>
          <a:prstGeom prst="rect">
            <a:avLst/>
          </a:prstGeom>
          <a:noFill/>
          <a:ln w="9525">
            <a:noFill/>
          </a:ln>
        </p:spPr>
        <p:txBody>
          <a:bodyPr>
            <a:spAutoFit/>
          </a:bodyPr>
          <a:lstStyle/>
          <a:p>
            <a:pPr>
              <a:spcBef>
                <a:spcPct val="50000"/>
              </a:spcBef>
            </a:pPr>
            <a:r>
              <a:rPr lang="zh-CN" altLang="en-US" sz="2400" b="1">
                <a:solidFill>
                  <a:srgbClr val="0000FF"/>
                </a:solidFill>
                <a:latin typeface="Times New Roman" panose="02020603050405020304" pitchFamily="18" charset="0"/>
              </a:rPr>
              <a:t>分析</a:t>
            </a:r>
            <a:r>
              <a:rPr lang="zh-CN" altLang="en-US" sz="2400" b="1">
                <a:solidFill>
                  <a:srgbClr val="0000FF"/>
                </a:solidFill>
                <a:latin typeface="宋体" panose="02010600030101010101" pitchFamily="2" charset="-122"/>
              </a:rPr>
              <a:t>“</a:t>
            </a:r>
            <a:r>
              <a:rPr lang="zh-CN" altLang="en-US" sz="2400" b="1">
                <a:solidFill>
                  <a:srgbClr val="0000FF"/>
                </a:solidFill>
                <a:latin typeface="Times New Roman" panose="02020603050405020304" pitchFamily="18" charset="0"/>
              </a:rPr>
              <a:t>大陆漂移</a:t>
            </a:r>
            <a:r>
              <a:rPr lang="zh-CN" altLang="en-US" sz="2400" b="1">
                <a:solidFill>
                  <a:srgbClr val="0000FF"/>
                </a:solidFill>
                <a:latin typeface="宋体" panose="02010600030101010101" pitchFamily="2" charset="-122"/>
              </a:rPr>
              <a:t>”</a:t>
            </a:r>
            <a:r>
              <a:rPr lang="zh-CN" altLang="en-US" sz="2400" b="1">
                <a:solidFill>
                  <a:srgbClr val="0000FF"/>
                </a:solidFill>
                <a:latin typeface="Times New Roman" panose="02020603050405020304" pitchFamily="18" charset="0"/>
              </a:rPr>
              <a:t>学说推断思路：</a:t>
            </a:r>
            <a:endParaRPr lang="zh-CN" altLang="en-US" sz="2400" b="1">
              <a:solidFill>
                <a:srgbClr val="0000FF"/>
              </a:solidFill>
              <a:latin typeface="Times New Roman" panose="02020603050405020304" pitchFamily="18" charset="0"/>
            </a:endParaRPr>
          </a:p>
        </p:txBody>
      </p:sp>
      <p:sp>
        <p:nvSpPr>
          <p:cNvPr id="16387" name="文本框 3"/>
          <p:cNvSpPr txBox="1"/>
          <p:nvPr>
            <p:custDataLst>
              <p:tags r:id="rId4"/>
            </p:custDataLst>
          </p:nvPr>
        </p:nvSpPr>
        <p:spPr>
          <a:xfrm>
            <a:off x="95250" y="973455"/>
            <a:ext cx="2343150" cy="491490"/>
          </a:xfrm>
          <a:prstGeom prst="rect">
            <a:avLst/>
          </a:prstGeom>
          <a:noFill/>
          <a:ln w="12700" cap="flat" cmpd="sng">
            <a:solidFill>
              <a:schemeClr val="accent1">
                <a:shade val="50000"/>
              </a:schemeClr>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汉仪润圆-65简" panose="00020600040101010101" charset="-122"/>
                <a:ea typeface="汉仪润圆-65简" panose="00020600040101010101" charset="-122"/>
              </a:rPr>
              <a:t>南极发现恐龙化石</a:t>
            </a:r>
            <a:endParaRPr lang="en-US" altLang="zh-CN" sz="2000" b="1">
              <a:solidFill>
                <a:srgbClr val="FF0000"/>
              </a:solidFill>
              <a:latin typeface="汉仪润圆-65简" panose="00020600040101010101" charset="-122"/>
              <a:ea typeface="汉仪润圆-65简" panose="00020600040101010101" charset="-122"/>
            </a:endParaRPr>
          </a:p>
        </p:txBody>
      </p:sp>
      <p:sp>
        <p:nvSpPr>
          <p:cNvPr id="16388" name="自选图形 4"/>
          <p:cNvSpPr/>
          <p:nvPr>
            <p:custDataLst>
              <p:tags r:id="rId5"/>
            </p:custDataLst>
          </p:nvPr>
        </p:nvSpPr>
        <p:spPr>
          <a:xfrm>
            <a:off x="2543810" y="100457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89" name="文本框 5"/>
          <p:cNvSpPr txBox="1"/>
          <p:nvPr>
            <p:custDataLst>
              <p:tags r:id="rId6"/>
            </p:custDataLst>
          </p:nvPr>
        </p:nvSpPr>
        <p:spPr>
          <a:xfrm>
            <a:off x="3229610" y="694055"/>
            <a:ext cx="2685415"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地球上的其他大陆也发现恐龙化石</a:t>
            </a:r>
            <a:endParaRPr lang="zh-CN" altLang="en-US" sz="2000" b="1">
              <a:latin typeface="Times New Roman" panose="02020603050405020304" pitchFamily="18" charset="0"/>
            </a:endParaRPr>
          </a:p>
        </p:txBody>
      </p:sp>
      <p:sp>
        <p:nvSpPr>
          <p:cNvPr id="16390" name="自选图形 6"/>
          <p:cNvSpPr/>
          <p:nvPr>
            <p:custDataLst>
              <p:tags r:id="rId7"/>
            </p:custDataLst>
          </p:nvPr>
        </p:nvSpPr>
        <p:spPr>
          <a:xfrm>
            <a:off x="5915025" y="102870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1" name="文本框 7"/>
          <p:cNvSpPr txBox="1"/>
          <p:nvPr>
            <p:custDataLst>
              <p:tags r:id="rId8"/>
            </p:custDataLst>
          </p:nvPr>
        </p:nvSpPr>
        <p:spPr>
          <a:xfrm>
            <a:off x="643255" y="2209800"/>
            <a:ext cx="2159635"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质疑：恐龙如何能在南极生存？</a:t>
            </a:r>
            <a:endParaRPr lang="zh-CN" altLang="en-US" sz="2000" b="1">
              <a:latin typeface="Times New Roman" panose="02020603050405020304" pitchFamily="18" charset="0"/>
            </a:endParaRPr>
          </a:p>
        </p:txBody>
      </p:sp>
      <p:sp>
        <p:nvSpPr>
          <p:cNvPr id="16392" name="自选图形 8"/>
          <p:cNvSpPr/>
          <p:nvPr>
            <p:custDataLst>
              <p:tags r:id="rId9"/>
            </p:custDataLst>
          </p:nvPr>
        </p:nvSpPr>
        <p:spPr>
          <a:xfrm>
            <a:off x="2926080" y="2529205"/>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3" name="文本框 9"/>
          <p:cNvSpPr txBox="1"/>
          <p:nvPr>
            <p:custDataLst>
              <p:tags r:id="rId10"/>
            </p:custDataLst>
          </p:nvPr>
        </p:nvSpPr>
        <p:spPr>
          <a:xfrm>
            <a:off x="3611880" y="2113915"/>
            <a:ext cx="3933825" cy="129159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追问：恐龙不可能在每块大陆独立生存，是如何越过大洋到另一个大陆上去的呢？</a:t>
            </a:r>
            <a:endParaRPr lang="zh-CN" altLang="en-US" sz="2000" b="1">
              <a:latin typeface="Times New Roman" panose="02020603050405020304" pitchFamily="18" charset="0"/>
            </a:endParaRPr>
          </a:p>
        </p:txBody>
      </p:sp>
      <p:sp>
        <p:nvSpPr>
          <p:cNvPr id="16394" name="自选图形 10"/>
          <p:cNvSpPr/>
          <p:nvPr>
            <p:custDataLst>
              <p:tags r:id="rId11"/>
            </p:custDataLst>
          </p:nvPr>
        </p:nvSpPr>
        <p:spPr>
          <a:xfrm>
            <a:off x="7659370" y="2529205"/>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5" name="文本框 11"/>
          <p:cNvSpPr txBox="1"/>
          <p:nvPr>
            <p:custDataLst>
              <p:tags r:id="rId12"/>
            </p:custDataLst>
          </p:nvPr>
        </p:nvSpPr>
        <p:spPr>
          <a:xfrm>
            <a:off x="95250" y="3733800"/>
            <a:ext cx="2736215"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答案：是大陆在漂移而不是恐龙自己在迁移</a:t>
            </a:r>
            <a:endParaRPr lang="zh-CN" altLang="en-US" sz="2000" b="1">
              <a:latin typeface="Times New Roman" panose="02020603050405020304" pitchFamily="18" charset="0"/>
            </a:endParaRPr>
          </a:p>
        </p:txBody>
      </p:sp>
      <p:sp>
        <p:nvSpPr>
          <p:cNvPr id="16396" name="自选图形 12"/>
          <p:cNvSpPr/>
          <p:nvPr>
            <p:custDataLst>
              <p:tags r:id="rId13"/>
            </p:custDataLst>
          </p:nvPr>
        </p:nvSpPr>
        <p:spPr>
          <a:xfrm>
            <a:off x="2926080" y="398907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7" name="文本框 13"/>
          <p:cNvSpPr txBox="1"/>
          <p:nvPr>
            <p:custDataLst>
              <p:tags r:id="rId14"/>
            </p:custDataLst>
          </p:nvPr>
        </p:nvSpPr>
        <p:spPr>
          <a:xfrm>
            <a:off x="0" y="5109210"/>
            <a:ext cx="3101340" cy="1291590"/>
          </a:xfrm>
          <a:prstGeom prst="rect">
            <a:avLst/>
          </a:prstGeom>
          <a:noFill/>
          <a:ln w="9525" cap="flat" cmpd="sng">
            <a:solidFill>
              <a:srgbClr val="000000"/>
            </a:solidFill>
            <a:prstDash val="solid"/>
            <a:miter/>
            <a:headEnd type="none" w="med" len="med"/>
            <a:tailEnd type="none" w="med" len="med"/>
          </a:ln>
        </p:spPr>
        <p:txBody>
          <a:bodyPr wrap="square">
            <a:spAutoFit/>
          </a:bodyPr>
          <a:lstStyle/>
          <a:p>
            <a:pPr>
              <a:lnSpc>
                <a:spcPct val="130000"/>
              </a:lnSpc>
              <a:spcBef>
                <a:spcPct val="50000"/>
              </a:spcBef>
            </a:pPr>
            <a:r>
              <a:rPr lang="en-US" altLang="zh-CN" sz="2000" b="1">
                <a:latin typeface="Times New Roman" panose="02020603050405020304" pitchFamily="18" charset="0"/>
              </a:rPr>
              <a:t>2</a:t>
            </a:r>
            <a:r>
              <a:rPr lang="zh-CN" altLang="en-US" sz="2000" b="1">
                <a:latin typeface="Times New Roman" panose="02020603050405020304" pitchFamily="18" charset="0"/>
              </a:rPr>
              <a:t>亿年前，泛大陆分裂出四部分，所以每块大陆携带着自己的恐龙而去</a:t>
            </a:r>
            <a:endParaRPr lang="zh-CN" altLang="en-US" sz="2000" b="1">
              <a:latin typeface="Times New Roman" panose="02020603050405020304" pitchFamily="18" charset="0"/>
            </a:endParaRPr>
          </a:p>
        </p:txBody>
      </p:sp>
      <p:sp>
        <p:nvSpPr>
          <p:cNvPr id="16398" name="自选图形 15"/>
          <p:cNvSpPr/>
          <p:nvPr>
            <p:custDataLst>
              <p:tags r:id="rId15"/>
            </p:custDataLst>
          </p:nvPr>
        </p:nvSpPr>
        <p:spPr>
          <a:xfrm>
            <a:off x="3101340" y="5489575"/>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16399" name="文本框 16"/>
          <p:cNvSpPr txBox="1"/>
          <p:nvPr>
            <p:custDataLst>
              <p:tags r:id="rId16"/>
            </p:custDataLst>
          </p:nvPr>
        </p:nvSpPr>
        <p:spPr>
          <a:xfrm>
            <a:off x="3787140" y="5109210"/>
            <a:ext cx="2548255" cy="16916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en-US" altLang="zh-CN" sz="2000" b="1">
                <a:latin typeface="Times New Roman" panose="02020603050405020304" pitchFamily="18" charset="0"/>
              </a:rPr>
              <a:t>6500</a:t>
            </a:r>
            <a:r>
              <a:rPr lang="zh-CN" altLang="en-US" sz="2000" b="1">
                <a:latin typeface="Times New Roman" panose="02020603050405020304" pitchFamily="18" charset="0"/>
              </a:rPr>
              <a:t>万年前，恐龙灭绝，大陆完全分开，因而每块大陆有自己的恐龙</a:t>
            </a:r>
            <a:endParaRPr lang="zh-CN" altLang="en-US" sz="2000" b="1">
              <a:latin typeface="Times New Roman" panose="02020603050405020304" pitchFamily="18" charset="0"/>
            </a:endParaRPr>
          </a:p>
        </p:txBody>
      </p:sp>
      <p:sp>
        <p:nvSpPr>
          <p:cNvPr id="2" name="文本框 3"/>
          <p:cNvSpPr txBox="1"/>
          <p:nvPr>
            <p:custDataLst>
              <p:tags r:id="rId17"/>
            </p:custDataLst>
          </p:nvPr>
        </p:nvSpPr>
        <p:spPr>
          <a:xfrm>
            <a:off x="6600825" y="694055"/>
            <a:ext cx="2261870"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solidFill>
                  <a:schemeClr val="tx1"/>
                </a:solidFill>
                <a:latin typeface="+mn-ea"/>
                <a:ea typeface="+mn-ea"/>
                <a:cs typeface="+mn-ea"/>
              </a:rPr>
              <a:t>说明恐龙确实遍布于世界各地</a:t>
            </a:r>
            <a:endParaRPr lang="en-US" altLang="zh-CN" sz="2000" b="1">
              <a:solidFill>
                <a:schemeClr val="tx1"/>
              </a:solidFill>
              <a:latin typeface="+mn-ea"/>
              <a:ea typeface="+mn-ea"/>
              <a:cs typeface="+mn-ea"/>
            </a:endParaRPr>
          </a:p>
        </p:txBody>
      </p:sp>
      <p:sp>
        <p:nvSpPr>
          <p:cNvPr id="3" name="自选图形 8"/>
          <p:cNvSpPr/>
          <p:nvPr>
            <p:custDataLst>
              <p:tags r:id="rId18"/>
            </p:custDataLst>
          </p:nvPr>
        </p:nvSpPr>
        <p:spPr>
          <a:xfrm>
            <a:off x="0" y="259080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4" name="文本框 7"/>
          <p:cNvSpPr txBox="1"/>
          <p:nvPr>
            <p:custDataLst>
              <p:tags r:id="rId19"/>
            </p:custDataLst>
          </p:nvPr>
        </p:nvSpPr>
        <p:spPr>
          <a:xfrm>
            <a:off x="3682365" y="3733800"/>
            <a:ext cx="1423035" cy="89154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提出板块构造理论</a:t>
            </a:r>
            <a:endParaRPr lang="zh-CN" altLang="en-US" sz="2000" b="1">
              <a:latin typeface="Times New Roman" panose="02020603050405020304" pitchFamily="18" charset="0"/>
            </a:endParaRPr>
          </a:p>
        </p:txBody>
      </p:sp>
      <p:sp>
        <p:nvSpPr>
          <p:cNvPr id="5" name="自选图形 12"/>
          <p:cNvSpPr/>
          <p:nvPr>
            <p:custDataLst>
              <p:tags r:id="rId20"/>
            </p:custDataLst>
          </p:nvPr>
        </p:nvSpPr>
        <p:spPr>
          <a:xfrm>
            <a:off x="5105400" y="398907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6" name="文本框 7"/>
          <p:cNvSpPr txBox="1"/>
          <p:nvPr>
            <p:custDataLst>
              <p:tags r:id="rId21"/>
            </p:custDataLst>
          </p:nvPr>
        </p:nvSpPr>
        <p:spPr>
          <a:xfrm>
            <a:off x="5791200" y="3733800"/>
            <a:ext cx="2553970" cy="129159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en-US" altLang="zh-CN" sz="2000" b="1">
                <a:latin typeface="Times New Roman" panose="02020603050405020304" pitchFamily="18" charset="0"/>
              </a:rPr>
              <a:t>2.25</a:t>
            </a:r>
            <a:r>
              <a:rPr lang="zh-CN" altLang="en-US" sz="2000" b="1">
                <a:latin typeface="Times New Roman" panose="02020603050405020304" pitchFamily="18" charset="0"/>
              </a:rPr>
              <a:t>亿年前，泛大陆的形成时，恐龙在不同地区舒适地生活</a:t>
            </a:r>
            <a:endParaRPr lang="zh-CN" altLang="en-US" sz="2000" b="1">
              <a:latin typeface="Times New Roman" panose="02020603050405020304" pitchFamily="18" charset="0"/>
            </a:endParaRPr>
          </a:p>
        </p:txBody>
      </p:sp>
      <p:sp>
        <p:nvSpPr>
          <p:cNvPr id="7" name="自选图形 12"/>
          <p:cNvSpPr/>
          <p:nvPr>
            <p:custDataLst>
              <p:tags r:id="rId22"/>
            </p:custDataLst>
          </p:nvPr>
        </p:nvSpPr>
        <p:spPr>
          <a:xfrm>
            <a:off x="8345170" y="398907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8" name="自选图形 15"/>
          <p:cNvSpPr/>
          <p:nvPr>
            <p:custDataLst>
              <p:tags r:id="rId23"/>
            </p:custDataLst>
          </p:nvPr>
        </p:nvSpPr>
        <p:spPr>
          <a:xfrm>
            <a:off x="6335395" y="5673090"/>
            <a:ext cx="685800" cy="381000"/>
          </a:xfrm>
          <a:prstGeom prst="rightArrowCallout">
            <a:avLst>
              <a:gd name="adj1" fmla="val 25000"/>
              <a:gd name="adj2" fmla="val 25000"/>
              <a:gd name="adj3" fmla="val 30000"/>
              <a:gd name="adj4" fmla="val 66667"/>
            </a:avLst>
          </a:prstGeom>
          <a:solidFill>
            <a:srgbClr val="FFCC00"/>
          </a:solidFill>
          <a:ln w="28575" cap="flat" cmpd="sng">
            <a:solidFill>
              <a:srgbClr val="3366FF"/>
            </a:solidFill>
            <a:prstDash val="solid"/>
            <a:miter/>
            <a:headEnd type="none" w="med" len="med"/>
            <a:tailEnd type="none" w="med" len="med"/>
          </a:ln>
        </p:spPr>
        <p:txBody>
          <a:bodyPr wrap="none" anchor="ctr"/>
          <a:lstStyle/>
          <a:p>
            <a:endParaRPr lang="zh-CN" altLang="zh-CN" sz="2400">
              <a:solidFill>
                <a:srgbClr val="FF0000"/>
              </a:solidFill>
              <a:latin typeface="Times New Roman" panose="02020603050405020304" pitchFamily="18" charset="0"/>
            </a:endParaRPr>
          </a:p>
        </p:txBody>
      </p:sp>
      <p:sp>
        <p:nvSpPr>
          <p:cNvPr id="9" name="文本框 11"/>
          <p:cNvSpPr txBox="1"/>
          <p:nvPr>
            <p:custDataLst>
              <p:tags r:id="rId24"/>
            </p:custDataLst>
          </p:nvPr>
        </p:nvSpPr>
        <p:spPr>
          <a:xfrm>
            <a:off x="6941185" y="5217795"/>
            <a:ext cx="2122170" cy="1291590"/>
          </a:xfrm>
          <a:prstGeom prst="rect">
            <a:avLst/>
          </a:prstGeom>
          <a:noFill/>
          <a:ln w="9525" cap="flat" cmpd="sng">
            <a:solidFill>
              <a:schemeClr val="tx1"/>
            </a:solidFill>
            <a:prstDash val="solid"/>
            <a:miter/>
            <a:headEnd type="none" w="med" len="med"/>
            <a:tailEnd type="none" w="med" len="med"/>
          </a:ln>
        </p:spPr>
        <p:txBody>
          <a:bodyPr wrap="square">
            <a:spAutoFit/>
          </a:bodyPr>
          <a:lstStyle/>
          <a:p>
            <a:pPr>
              <a:lnSpc>
                <a:spcPct val="130000"/>
              </a:lnSpc>
              <a:spcBef>
                <a:spcPct val="50000"/>
              </a:spcBef>
            </a:pPr>
            <a:r>
              <a:rPr lang="zh-CN" altLang="en-US" sz="2000" b="1">
                <a:latin typeface="Times New Roman" panose="02020603050405020304" pitchFamily="18" charset="0"/>
              </a:rPr>
              <a:t>结论：南极恐龙的发现为板块运动提供有力证据</a:t>
            </a:r>
            <a:endParaRPr lang="zh-CN" altLang="en-US" sz="20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wipe(left)">
                                      <p:cBhvr>
                                        <p:cTn id="7" dur="500"/>
                                        <p:tgtEl>
                                          <p:spTgt spid="16387"/>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388"/>
                                        </p:tgtEl>
                                        <p:attrNameLst>
                                          <p:attrName>style.visibility</p:attrName>
                                        </p:attrNameLst>
                                      </p:cBhvr>
                                      <p:to>
                                        <p:strVal val="visible"/>
                                      </p:to>
                                    </p:set>
                                    <p:animEffect transition="in" filter="wipe(left)">
                                      <p:cBhvr>
                                        <p:cTn id="11" dur="500"/>
                                        <p:tgtEl>
                                          <p:spTgt spid="16388"/>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6389"/>
                                        </p:tgtEl>
                                        <p:attrNameLst>
                                          <p:attrName>style.visibility</p:attrName>
                                        </p:attrNameLst>
                                      </p:cBhvr>
                                      <p:to>
                                        <p:strVal val="visible"/>
                                      </p:to>
                                    </p:set>
                                    <p:animEffect transition="in" filter="wipe(left)">
                                      <p:cBhvr>
                                        <p:cTn id="16" dur="500"/>
                                        <p:tgtEl>
                                          <p:spTgt spid="16389"/>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6390"/>
                                        </p:tgtEl>
                                        <p:attrNameLst>
                                          <p:attrName>style.visibility</p:attrName>
                                        </p:attrNameLst>
                                      </p:cBhvr>
                                      <p:to>
                                        <p:strVal val="visible"/>
                                      </p:to>
                                    </p:set>
                                    <p:animEffect transition="in" filter="wipe(left)">
                                      <p:cBhvr>
                                        <p:cTn id="20" dur="500"/>
                                        <p:tgtEl>
                                          <p:spTgt spid="1639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6391"/>
                                        </p:tgtEl>
                                        <p:attrNameLst>
                                          <p:attrName>style.visibility</p:attrName>
                                        </p:attrNameLst>
                                      </p:cBhvr>
                                      <p:to>
                                        <p:strVal val="visible"/>
                                      </p:to>
                                    </p:set>
                                    <p:animEffect transition="in" filter="wipe(left)">
                                      <p:cBhvr>
                                        <p:cTn id="25" dur="500"/>
                                        <p:tgtEl>
                                          <p:spTgt spid="16391"/>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6392"/>
                                        </p:tgtEl>
                                        <p:attrNameLst>
                                          <p:attrName>style.visibility</p:attrName>
                                        </p:attrNameLst>
                                      </p:cBhvr>
                                      <p:to>
                                        <p:strVal val="visible"/>
                                      </p:to>
                                    </p:set>
                                    <p:animEffect transition="in" filter="wipe(left)">
                                      <p:cBhvr>
                                        <p:cTn id="29" dur="500"/>
                                        <p:tgtEl>
                                          <p:spTgt spid="16392"/>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6393"/>
                                        </p:tgtEl>
                                        <p:attrNameLst>
                                          <p:attrName>style.visibility</p:attrName>
                                        </p:attrNameLst>
                                      </p:cBhvr>
                                      <p:to>
                                        <p:strVal val="visible"/>
                                      </p:to>
                                    </p:set>
                                    <p:animEffect transition="in" filter="wipe(left)">
                                      <p:cBhvr>
                                        <p:cTn id="34" dur="500"/>
                                        <p:tgtEl>
                                          <p:spTgt spid="16393"/>
                                        </p:tgtEl>
                                      </p:cBhvr>
                                    </p:animEffect>
                                  </p:childTnLst>
                                </p:cTn>
                              </p:par>
                            </p:childTnLst>
                          </p:cTn>
                        </p:par>
                        <p:par>
                          <p:cTn id="35" fill="hold" nodeType="afterGroup">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6394"/>
                                        </p:tgtEl>
                                        <p:attrNameLst>
                                          <p:attrName>style.visibility</p:attrName>
                                        </p:attrNameLst>
                                      </p:cBhvr>
                                      <p:to>
                                        <p:strVal val="visible"/>
                                      </p:to>
                                    </p:set>
                                    <p:animEffect transition="in" filter="wipe(left)">
                                      <p:cBhvr>
                                        <p:cTn id="38" dur="500"/>
                                        <p:tgtEl>
                                          <p:spTgt spid="1639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395"/>
                                        </p:tgtEl>
                                        <p:attrNameLst>
                                          <p:attrName>style.visibility</p:attrName>
                                        </p:attrNameLst>
                                      </p:cBhvr>
                                      <p:to>
                                        <p:strVal val="visible"/>
                                      </p:to>
                                    </p:set>
                                    <p:animEffect transition="in" filter="wipe(left)">
                                      <p:cBhvr>
                                        <p:cTn id="43" dur="500"/>
                                        <p:tgtEl>
                                          <p:spTgt spid="16395"/>
                                        </p:tgtEl>
                                      </p:cBhvr>
                                    </p:animEffect>
                                  </p:childTnLst>
                                </p:cTn>
                              </p:par>
                            </p:childTnLst>
                          </p:cTn>
                        </p:par>
                        <p:par>
                          <p:cTn id="44" fill="hold" nodeType="afterGroup">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16396"/>
                                        </p:tgtEl>
                                        <p:attrNameLst>
                                          <p:attrName>style.visibility</p:attrName>
                                        </p:attrNameLst>
                                      </p:cBhvr>
                                      <p:to>
                                        <p:strVal val="visible"/>
                                      </p:to>
                                    </p:set>
                                    <p:animEffect transition="in" filter="wipe(left)">
                                      <p:cBhvr>
                                        <p:cTn id="47" dur="500"/>
                                        <p:tgtEl>
                                          <p:spTgt spid="1639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6397"/>
                                        </p:tgtEl>
                                        <p:attrNameLst>
                                          <p:attrName>style.visibility</p:attrName>
                                        </p:attrNameLst>
                                      </p:cBhvr>
                                      <p:to>
                                        <p:strVal val="visible"/>
                                      </p:to>
                                    </p:set>
                                    <p:animEffect transition="in" filter="wipe(left)">
                                      <p:cBhvr>
                                        <p:cTn id="52" dur="500"/>
                                        <p:tgtEl>
                                          <p:spTgt spid="16397"/>
                                        </p:tgtEl>
                                      </p:cBhvr>
                                    </p:animEffect>
                                  </p:childTnLst>
                                </p:cTn>
                              </p:par>
                            </p:childTnLst>
                          </p:cTn>
                        </p:par>
                        <p:par>
                          <p:cTn id="53" fill="hold" nodeType="afterGroup">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16398"/>
                                        </p:tgtEl>
                                        <p:attrNameLst>
                                          <p:attrName>style.visibility</p:attrName>
                                        </p:attrNameLst>
                                      </p:cBhvr>
                                      <p:to>
                                        <p:strVal val="visible"/>
                                      </p:to>
                                    </p:set>
                                    <p:animEffect transition="in" filter="wipe(left)">
                                      <p:cBhvr>
                                        <p:cTn id="56" dur="500"/>
                                        <p:tgtEl>
                                          <p:spTgt spid="16398"/>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6399"/>
                                        </p:tgtEl>
                                        <p:attrNameLst>
                                          <p:attrName>style.visibility</p:attrName>
                                        </p:attrNameLst>
                                      </p:cBhvr>
                                      <p:to>
                                        <p:strVal val="visible"/>
                                      </p:to>
                                    </p:set>
                                    <p:animEffect transition="in" filter="wipe(left)">
                                      <p:cBhvr>
                                        <p:cTn id="61" dur="500"/>
                                        <p:tgtEl>
                                          <p:spTgt spid="16399"/>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wipe(left)">
                                      <p:cBhvr>
                                        <p:cTn id="66" dur="500"/>
                                        <p:tgtEl>
                                          <p:spTgt spid="2"/>
                                        </p:tgtEl>
                                      </p:cBhvr>
                                    </p:animEffect>
                                  </p:childTnLst>
                                </p:cTn>
                              </p:par>
                            </p:childTnLst>
                          </p:cTn>
                        </p:par>
                        <p:par>
                          <p:cTn id="67" fill="hold" nodeType="afterGroup">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wipe(left)">
                                      <p:cBhvr>
                                        <p:cTn id="70" dur="500"/>
                                        <p:tgtEl>
                                          <p:spTgt spid="3"/>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childTnLst>
                          </p:cTn>
                        </p:par>
                        <p:par>
                          <p:cTn id="76" fill="hold" nodeType="afterGroup">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wipe(left)">
                                      <p:cBhvr>
                                        <p:cTn id="79" dur="500"/>
                                        <p:tgtEl>
                                          <p:spTgt spid="5"/>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left)">
                                      <p:cBhvr>
                                        <p:cTn id="84" dur="500"/>
                                        <p:tgtEl>
                                          <p:spTgt spid="6"/>
                                        </p:tgtEl>
                                      </p:cBhvr>
                                    </p:animEffect>
                                  </p:childTnLst>
                                </p:cTn>
                              </p:par>
                            </p:childTnLst>
                          </p:cTn>
                        </p:par>
                        <p:par>
                          <p:cTn id="85" fill="hold" nodeType="afterGroup">
                            <p:stCondLst>
                              <p:cond delay="500"/>
                            </p:stCondLst>
                            <p:childTnLst>
                              <p:par>
                                <p:cTn id="86" presetID="22" presetClass="entr" presetSubtype="8"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par>
                          <p:cTn id="89" fill="hold" nodeType="afterGroup">
                            <p:stCondLst>
                              <p:cond delay="1000"/>
                            </p:stCondLst>
                            <p:childTnLst>
                              <p:par>
                                <p:cTn id="90" presetID="22" presetClass="entr" presetSubtype="8"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wipe(left)">
                                      <p:cBhvr>
                                        <p:cTn id="92" dur="500"/>
                                        <p:tgtEl>
                                          <p:spTgt spid="8"/>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wipe(left)">
                                      <p:cBhvr>
                                        <p:cTn id="9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P spid="16389" grpId="0"/>
      <p:bldP spid="16390" grpId="0"/>
      <p:bldP spid="16391" grpId="0"/>
      <p:bldP spid="16392" grpId="0"/>
      <p:bldP spid="16393" grpId="0"/>
      <p:bldP spid="16394" grpId="0"/>
      <p:bldP spid="16395" grpId="0"/>
      <p:bldP spid="16396" grpId="0"/>
      <p:bldP spid="16397" grpId="0"/>
      <p:bldP spid="16398" grpId="0"/>
      <p:bldP spid="16399" grpId="0"/>
      <p:bldP spid="2" grpId="0"/>
      <p:bldP spid="3" grpId="0"/>
      <p:bldP spid="4" grpId="0"/>
      <p:bldP spid="5" grpId="0"/>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6" name="文本框 4"/>
          <p:cNvSpPr txBox="1"/>
          <p:nvPr>
            <p:custDataLst>
              <p:tags r:id="rId3"/>
            </p:custDataLst>
          </p:nvPr>
        </p:nvSpPr>
        <p:spPr>
          <a:xfrm>
            <a:off x="457200" y="1752600"/>
            <a:ext cx="8181975" cy="1260475"/>
          </a:xfrm>
          <a:prstGeom prst="rect">
            <a:avLst/>
          </a:prstGeom>
          <a:noFill/>
          <a:ln w="9525">
            <a:noFill/>
          </a:ln>
        </p:spPr>
        <p:txBody>
          <a:bodyPr>
            <a:spAutoFit/>
          </a:bodyPr>
          <a:lstStyle/>
          <a:p>
            <a:pPr>
              <a:lnSpc>
                <a:spcPct val="120000"/>
              </a:lnSpc>
            </a:pPr>
            <a:r>
              <a:rPr lang="zh-CN" altLang="zh-CN" sz="3200" b="1">
                <a:latin typeface="宋体" panose="02010600030101010101" pitchFamily="2" charset="-122"/>
              </a:rPr>
              <a:t>    </a:t>
            </a:r>
            <a:r>
              <a:rPr lang="zh-CN" altLang="en-US" sz="3200" b="1">
                <a:latin typeface="宋体" panose="02010600030101010101" pitchFamily="2" charset="-122"/>
              </a:rPr>
              <a:t>本文依据</a:t>
            </a:r>
            <a:r>
              <a:rPr lang="zh-CN" altLang="zh-CN" sz="3200" b="1">
                <a:latin typeface="宋体" panose="02010600030101010101" pitchFamily="2" charset="-122"/>
              </a:rPr>
              <a:t>________________________</a:t>
            </a:r>
            <a:r>
              <a:rPr lang="zh-CN" altLang="en-US" sz="3200" b="1">
                <a:latin typeface="宋体" panose="02010600030101010101" pitchFamily="2" charset="-122"/>
              </a:rPr>
              <a:t>的事实，证明了</a:t>
            </a:r>
            <a:r>
              <a:rPr lang="zh-CN" altLang="zh-CN" sz="3200" b="1">
                <a:latin typeface="宋体" panose="02010600030101010101" pitchFamily="2" charset="-122"/>
              </a:rPr>
              <a:t>_________</a:t>
            </a:r>
            <a:r>
              <a:rPr lang="zh-CN" altLang="en-US" sz="3200" b="1">
                <a:latin typeface="宋体" panose="02010600030101010101" pitchFamily="2" charset="-122"/>
              </a:rPr>
              <a:t>假说。</a:t>
            </a:r>
            <a:endParaRPr lang="zh-CN" altLang="en-US" sz="3200" b="1">
              <a:latin typeface="宋体" panose="02010600030101010101" pitchFamily="2" charset="-122"/>
            </a:endParaRPr>
          </a:p>
        </p:txBody>
      </p:sp>
      <p:sp>
        <p:nvSpPr>
          <p:cNvPr id="17411" name="文本框 5"/>
          <p:cNvSpPr txBox="1"/>
          <p:nvPr>
            <p:custDataLst>
              <p:tags r:id="rId4"/>
            </p:custDataLst>
          </p:nvPr>
        </p:nvSpPr>
        <p:spPr>
          <a:xfrm>
            <a:off x="3276600" y="1447800"/>
            <a:ext cx="4419600" cy="823913"/>
          </a:xfrm>
          <a:prstGeom prst="rect">
            <a:avLst/>
          </a:prstGeom>
          <a:noFill/>
          <a:ln w="9525">
            <a:noFill/>
          </a:ln>
        </p:spPr>
        <p:txBody>
          <a:bodyPr>
            <a:spAutoFit/>
          </a:bodyPr>
          <a:lstStyle/>
          <a:p>
            <a:pPr>
              <a:lnSpc>
                <a:spcPct val="150000"/>
              </a:lnSpc>
              <a:spcBef>
                <a:spcPct val="50000"/>
              </a:spcBef>
            </a:pPr>
            <a:r>
              <a:rPr lang="zh-CN" altLang="en-US" sz="3200" b="1">
                <a:solidFill>
                  <a:srgbClr val="0000FF"/>
                </a:solidFill>
                <a:latin typeface="楷体_GB2312" pitchFamily="1" charset="-122"/>
                <a:ea typeface="楷体_GB2312" pitchFamily="1" charset="-122"/>
              </a:rPr>
              <a:t>在南极发现恐龙化石</a:t>
            </a:r>
            <a:endParaRPr lang="zh-CN" altLang="en-US" sz="3200" b="1">
              <a:solidFill>
                <a:srgbClr val="0000FF"/>
              </a:solidFill>
              <a:latin typeface="楷体_GB2312" pitchFamily="1" charset="-122"/>
              <a:ea typeface="楷体_GB2312" pitchFamily="1" charset="-122"/>
            </a:endParaRPr>
          </a:p>
        </p:txBody>
      </p:sp>
      <p:sp>
        <p:nvSpPr>
          <p:cNvPr id="17412" name="文本框 6"/>
          <p:cNvSpPr txBox="1"/>
          <p:nvPr>
            <p:custDataLst>
              <p:tags r:id="rId5"/>
            </p:custDataLst>
          </p:nvPr>
        </p:nvSpPr>
        <p:spPr>
          <a:xfrm>
            <a:off x="2971800" y="2209800"/>
            <a:ext cx="2133600" cy="823913"/>
          </a:xfrm>
          <a:prstGeom prst="rect">
            <a:avLst/>
          </a:prstGeom>
          <a:noFill/>
          <a:ln w="9525">
            <a:noFill/>
          </a:ln>
        </p:spPr>
        <p:txBody>
          <a:bodyPr>
            <a:spAutoFit/>
          </a:bodyPr>
          <a:lstStyle/>
          <a:p>
            <a:pPr>
              <a:lnSpc>
                <a:spcPct val="150000"/>
              </a:lnSpc>
              <a:spcBef>
                <a:spcPct val="50000"/>
              </a:spcBef>
            </a:pPr>
            <a:r>
              <a:rPr lang="zh-CN" altLang="en-US" sz="3200" b="1">
                <a:solidFill>
                  <a:srgbClr val="0000FF"/>
                </a:solidFill>
                <a:latin typeface="楷体_GB2312" pitchFamily="1" charset="-122"/>
                <a:ea typeface="楷体_GB2312" pitchFamily="1" charset="-122"/>
              </a:rPr>
              <a:t>大陆漂移</a:t>
            </a:r>
            <a:endParaRPr lang="zh-CN" altLang="en-US" sz="3200" b="1">
              <a:solidFill>
                <a:srgbClr val="0000FF"/>
              </a:solidFill>
              <a:latin typeface="楷体_GB2312" pitchFamily="1" charset="-122"/>
              <a:ea typeface="楷体_GB2312" pitchFamily="1" charset="-122"/>
            </a:endParaRPr>
          </a:p>
        </p:txBody>
      </p:sp>
      <p:sp>
        <p:nvSpPr>
          <p:cNvPr id="16389" name="文本框 7"/>
          <p:cNvSpPr txBox="1"/>
          <p:nvPr>
            <p:custDataLst>
              <p:tags r:id="rId6"/>
            </p:custDataLst>
          </p:nvPr>
        </p:nvSpPr>
        <p:spPr>
          <a:xfrm>
            <a:off x="533400" y="3124200"/>
            <a:ext cx="8320088" cy="1457325"/>
          </a:xfrm>
          <a:prstGeom prst="rect">
            <a:avLst/>
          </a:prstGeom>
          <a:noFill/>
          <a:ln w="9525">
            <a:noFill/>
          </a:ln>
        </p:spPr>
        <p:txBody>
          <a:bodyPr>
            <a:spAutoFit/>
          </a:bodyPr>
          <a:lstStyle/>
          <a:p>
            <a:pPr>
              <a:lnSpc>
                <a:spcPct val="140000"/>
              </a:lnSpc>
            </a:pPr>
            <a:r>
              <a:rPr lang="zh-CN" altLang="zh-CN" sz="3200" b="1">
                <a:latin typeface="宋体" panose="02010600030101010101" pitchFamily="2" charset="-122"/>
              </a:rPr>
              <a:t>    </a:t>
            </a:r>
            <a:r>
              <a:rPr lang="zh-CN" altLang="en-US" sz="3200" b="1">
                <a:latin typeface="宋体" panose="02010600030101010101" pitchFamily="2" charset="-122"/>
              </a:rPr>
              <a:t>课文说明的对象涉及两个学科，即：</a:t>
            </a:r>
            <a:r>
              <a:rPr lang="zh-CN" altLang="zh-CN" sz="3200" b="1">
                <a:latin typeface="宋体" panose="02010600030101010101" pitchFamily="2" charset="-122"/>
              </a:rPr>
              <a:t>_______________ __________________</a:t>
            </a:r>
            <a:endParaRPr lang="zh-CN" altLang="zh-CN" sz="3200" b="1">
              <a:latin typeface="宋体" panose="02010600030101010101" pitchFamily="2" charset="-122"/>
            </a:endParaRPr>
          </a:p>
        </p:txBody>
      </p:sp>
      <p:sp>
        <p:nvSpPr>
          <p:cNvPr id="17414" name="文本框 8"/>
          <p:cNvSpPr txBox="1"/>
          <p:nvPr>
            <p:custDataLst>
              <p:tags r:id="rId7"/>
            </p:custDataLst>
          </p:nvPr>
        </p:nvSpPr>
        <p:spPr>
          <a:xfrm>
            <a:off x="457200" y="3657600"/>
            <a:ext cx="3352800" cy="823913"/>
          </a:xfrm>
          <a:prstGeom prst="rect">
            <a:avLst/>
          </a:prstGeom>
          <a:noFill/>
          <a:ln w="9525">
            <a:noFill/>
          </a:ln>
        </p:spPr>
        <p:txBody>
          <a:bodyPr>
            <a:spAutoFit/>
          </a:bodyPr>
          <a:lstStyle/>
          <a:p>
            <a:pPr>
              <a:lnSpc>
                <a:spcPct val="150000"/>
              </a:lnSpc>
              <a:spcBef>
                <a:spcPct val="50000"/>
              </a:spcBef>
            </a:pPr>
            <a:r>
              <a:rPr lang="zh-CN" altLang="en-US" sz="3200" b="1">
                <a:solidFill>
                  <a:srgbClr val="0000FF"/>
                </a:solidFill>
                <a:latin typeface="楷体_GB2312" pitchFamily="1" charset="-122"/>
                <a:ea typeface="楷体_GB2312" pitchFamily="1" charset="-122"/>
              </a:rPr>
              <a:t>生物学（恐龙）、</a:t>
            </a:r>
            <a:endParaRPr lang="zh-CN" altLang="en-US" sz="3200" b="1">
              <a:solidFill>
                <a:srgbClr val="0000FF"/>
              </a:solidFill>
              <a:latin typeface="楷体_GB2312" pitchFamily="1" charset="-122"/>
              <a:ea typeface="楷体_GB2312" pitchFamily="1" charset="-122"/>
            </a:endParaRPr>
          </a:p>
        </p:txBody>
      </p:sp>
      <p:sp>
        <p:nvSpPr>
          <p:cNvPr id="17415" name="文本框 9"/>
          <p:cNvSpPr txBox="1"/>
          <p:nvPr>
            <p:custDataLst>
              <p:tags r:id="rId8"/>
            </p:custDataLst>
          </p:nvPr>
        </p:nvSpPr>
        <p:spPr>
          <a:xfrm>
            <a:off x="3886200" y="3657600"/>
            <a:ext cx="4343400" cy="823913"/>
          </a:xfrm>
          <a:prstGeom prst="rect">
            <a:avLst/>
          </a:prstGeom>
          <a:noFill/>
          <a:ln w="9525">
            <a:noFill/>
          </a:ln>
        </p:spPr>
        <p:txBody>
          <a:bodyPr>
            <a:spAutoFit/>
          </a:bodyPr>
          <a:lstStyle/>
          <a:p>
            <a:pPr>
              <a:lnSpc>
                <a:spcPct val="150000"/>
              </a:lnSpc>
              <a:spcBef>
                <a:spcPct val="50000"/>
              </a:spcBef>
            </a:pPr>
            <a:r>
              <a:rPr lang="zh-CN" altLang="en-US" sz="3200" b="1">
                <a:solidFill>
                  <a:srgbClr val="0000FF"/>
                </a:solidFill>
                <a:latin typeface="楷体_GB2312" pitchFamily="1" charset="-122"/>
                <a:ea typeface="楷体_GB2312" pitchFamily="1" charset="-122"/>
              </a:rPr>
              <a:t>地质学（板块理论）</a:t>
            </a:r>
            <a:endParaRPr lang="zh-CN" altLang="en-US" sz="3200" b="1">
              <a:solidFill>
                <a:srgbClr val="0000FF"/>
              </a:solidFill>
              <a:latin typeface="楷体_GB2312" pitchFamily="1" charset="-122"/>
              <a:ea typeface="楷体_GB2312" pitchFamily="1" charset="-122"/>
            </a:endParaRPr>
          </a:p>
        </p:txBody>
      </p:sp>
      <p:sp>
        <p:nvSpPr>
          <p:cNvPr id="16392" name="文本框 10"/>
          <p:cNvSpPr txBox="1"/>
          <p:nvPr>
            <p:custDataLst>
              <p:tags r:id="rId9"/>
            </p:custDataLst>
          </p:nvPr>
        </p:nvSpPr>
        <p:spPr>
          <a:xfrm>
            <a:off x="1371600" y="4419600"/>
            <a:ext cx="5562600" cy="823913"/>
          </a:xfrm>
          <a:prstGeom prst="rect">
            <a:avLst/>
          </a:prstGeom>
          <a:noFill/>
          <a:ln w="9525">
            <a:noFill/>
          </a:ln>
        </p:spPr>
        <p:txBody>
          <a:bodyPr>
            <a:spAutoFit/>
          </a:bodyPr>
          <a:lstStyle/>
          <a:p>
            <a:pPr>
              <a:lnSpc>
                <a:spcPct val="150000"/>
              </a:lnSpc>
              <a:spcBef>
                <a:spcPct val="50000"/>
              </a:spcBef>
            </a:pPr>
            <a:r>
              <a:rPr lang="zh-CN" altLang="en-US" sz="3200" b="1">
                <a:latin typeface="宋体" panose="02010600030101010101" pitchFamily="2" charset="-122"/>
              </a:rPr>
              <a:t>从中我们明白一个什么道理：</a:t>
            </a:r>
            <a:endParaRPr lang="zh-CN" altLang="en-US" sz="3200" b="1">
              <a:latin typeface="宋体" panose="02010600030101010101" pitchFamily="2" charset="-122"/>
            </a:endParaRPr>
          </a:p>
        </p:txBody>
      </p:sp>
      <p:sp>
        <p:nvSpPr>
          <p:cNvPr id="17417" name="文本框 11"/>
          <p:cNvSpPr txBox="1"/>
          <p:nvPr>
            <p:custDataLst>
              <p:tags r:id="rId10"/>
            </p:custDataLst>
          </p:nvPr>
        </p:nvSpPr>
        <p:spPr>
          <a:xfrm>
            <a:off x="657225" y="5070475"/>
            <a:ext cx="7750175" cy="1844675"/>
          </a:xfrm>
          <a:prstGeom prst="rect">
            <a:avLst/>
          </a:prstGeom>
          <a:noFill/>
          <a:ln w="9525">
            <a:noFill/>
          </a:ln>
        </p:spPr>
        <p:txBody>
          <a:bodyPr>
            <a:spAutoFit/>
          </a:bodyPr>
          <a:lstStyle/>
          <a:p>
            <a:pPr>
              <a:lnSpc>
                <a:spcPct val="120000"/>
              </a:lnSpc>
            </a:pPr>
            <a:r>
              <a:rPr lang="zh-CN" altLang="zh-CN" sz="3200" b="1">
                <a:solidFill>
                  <a:srgbClr val="0000FF"/>
                </a:solidFill>
                <a:latin typeface="宋体" panose="02010600030101010101" pitchFamily="2" charset="-122"/>
              </a:rPr>
              <a:t>    </a:t>
            </a:r>
            <a:r>
              <a:rPr lang="zh-CN" altLang="en-US" sz="3200" b="1">
                <a:solidFill>
                  <a:srgbClr val="0000FF"/>
                </a:solidFill>
                <a:latin typeface="楷体_GB2312" pitchFamily="1" charset="-122"/>
                <a:ea typeface="楷体_GB2312" pitchFamily="1" charset="-122"/>
              </a:rPr>
              <a:t>不同学科领域之间是紧密相连的。在一个科学领域里的发现肯定会对其他领域产生影响。</a:t>
            </a:r>
            <a:endParaRPr lang="zh-CN" altLang="en-US" sz="3200" b="1">
              <a:solidFill>
                <a:srgbClr val="0000FF"/>
              </a:solidFill>
              <a:latin typeface="楷体_GB2312" pitchFamily="1" charset="-122"/>
              <a:ea typeface="楷体_GB2312" pitchFamily="1" charset="-122"/>
            </a:endParaRPr>
          </a:p>
        </p:txBody>
      </p:sp>
      <p:sp>
        <p:nvSpPr>
          <p:cNvPr id="16394" name="Text Box 10"/>
          <p:cNvSpPr txBox="1"/>
          <p:nvPr>
            <p:custDataLst>
              <p:tags r:id="rId11"/>
            </p:custDataLst>
          </p:nvPr>
        </p:nvSpPr>
        <p:spPr>
          <a:xfrm>
            <a:off x="0" y="990600"/>
            <a:ext cx="4525963" cy="519113"/>
          </a:xfrm>
          <a:prstGeom prst="rect">
            <a:avLst/>
          </a:prstGeom>
          <a:noFill/>
          <a:ln w="9525">
            <a:noFill/>
          </a:ln>
          <a:effectLst>
            <a:outerShdw dist="35921" dir="2699999" sy="50000" kx="2003315" algn="bl" rotWithShape="0">
              <a:srgbClr val="C0C0C0">
                <a:alpha val="79999"/>
              </a:srgbClr>
            </a:outerShdw>
          </a:effectLst>
        </p:spPr>
        <p:txBody>
          <a:bodyPr>
            <a:spAutoFit/>
          </a:bodyPr>
          <a:lstStyle/>
          <a:p>
            <a:r>
              <a:rPr lang="zh-CN" altLang="en-US" sz="2800" b="1">
                <a:solidFill>
                  <a:srgbClr val="0000FF"/>
                </a:solidFill>
                <a:latin typeface="宋体" panose="02010600030101010101" pitchFamily="2" charset="-122"/>
              </a:rPr>
              <a:t>一、初读课文  探讨内容</a:t>
            </a:r>
            <a:endParaRPr lang="zh-CN" altLang="en-US" sz="2800" b="1">
              <a:solidFill>
                <a:srgbClr val="0000FF"/>
              </a:solidFill>
              <a:latin typeface="宋体" panose="02010600030101010101" pitchFamily="2" charset="-122"/>
            </a:endParaRPr>
          </a:p>
        </p:txBody>
      </p:sp>
      <p:pic>
        <p:nvPicPr>
          <p:cNvPr id="16395" name="Picture 11" descr="图片5"/>
          <p:cNvPicPr>
            <a:picLocks noChangeAspect="1"/>
          </p:cNvPicPr>
          <p:nvPr>
            <p:custDataLst>
              <p:tags r:id="rId13"/>
            </p:custDataLst>
          </p:nvPr>
        </p:nvPicPr>
        <p:blipFill>
          <a:blip r:embed="rId12"/>
          <a:srcRect t="34445"/>
          <a:stretch>
            <a:fillRect/>
          </a:stretch>
        </p:blipFill>
        <p:spPr>
          <a:xfrm>
            <a:off x="0" y="0"/>
            <a:ext cx="2865438" cy="6556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P spid="17414" grpId="0"/>
      <p:bldP spid="17415" grpId="0"/>
      <p:bldP spid="1741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0" name="文本框 2"/>
          <p:cNvSpPr txBox="1"/>
          <p:nvPr>
            <p:custDataLst>
              <p:tags r:id="rId3"/>
            </p:custDataLst>
          </p:nvPr>
        </p:nvSpPr>
        <p:spPr>
          <a:xfrm>
            <a:off x="0" y="838200"/>
            <a:ext cx="8081963" cy="639763"/>
          </a:xfrm>
          <a:prstGeom prst="rect">
            <a:avLst/>
          </a:prstGeom>
          <a:noFill/>
          <a:ln w="9525">
            <a:noFill/>
          </a:ln>
        </p:spPr>
        <p:txBody>
          <a:bodyPr>
            <a:spAutoFit/>
          </a:bodyPr>
          <a:lstStyle/>
          <a:p>
            <a:pPr>
              <a:lnSpc>
                <a:spcPct val="150000"/>
              </a:lnSpc>
              <a:spcBef>
                <a:spcPct val="50000"/>
              </a:spcBef>
            </a:pPr>
            <a:r>
              <a:rPr lang="zh-CN" altLang="en-US" sz="2400" b="1">
                <a:solidFill>
                  <a:srgbClr val="0000FF"/>
                </a:solidFill>
                <a:latin typeface="宋体" panose="02010600030101010101" pitchFamily="2" charset="-122"/>
              </a:rPr>
              <a:t>比较下面两句话与原文的区别，说说哪个表达效果好。</a:t>
            </a:r>
            <a:endParaRPr lang="zh-CN" altLang="en-US" sz="2400" b="1">
              <a:solidFill>
                <a:srgbClr val="0000FF"/>
              </a:solidFill>
              <a:latin typeface="宋体" panose="02010600030101010101" pitchFamily="2" charset="-122"/>
            </a:endParaRPr>
          </a:p>
        </p:txBody>
      </p:sp>
      <p:sp>
        <p:nvSpPr>
          <p:cNvPr id="17411" name="文本框 3"/>
          <p:cNvSpPr txBox="1"/>
          <p:nvPr>
            <p:custDataLst>
              <p:tags r:id="rId4"/>
            </p:custDataLst>
          </p:nvPr>
        </p:nvSpPr>
        <p:spPr>
          <a:xfrm>
            <a:off x="0" y="1447800"/>
            <a:ext cx="8610600" cy="4211638"/>
          </a:xfrm>
          <a:prstGeom prst="rect">
            <a:avLst/>
          </a:prstGeom>
          <a:noFill/>
          <a:ln w="9525">
            <a:noFill/>
          </a:ln>
        </p:spPr>
        <p:txBody>
          <a:bodyPr>
            <a:spAutoFit/>
          </a:bodyPr>
          <a:lstStyle/>
          <a:p>
            <a:pPr>
              <a:lnSpc>
                <a:spcPct val="150000"/>
              </a:lnSpc>
            </a:pPr>
            <a:r>
              <a:rPr lang="zh-CN" altLang="zh-CN" sz="2400" b="1">
                <a:solidFill>
                  <a:srgbClr val="0000FF"/>
                </a:solidFill>
                <a:latin typeface="楷体_GB2312" pitchFamily="1" charset="-122"/>
                <a:ea typeface="楷体_GB2312" pitchFamily="1" charset="-122"/>
              </a:rPr>
              <a:t>    </a:t>
            </a:r>
            <a:r>
              <a:rPr lang="zh-CN" altLang="en-US" sz="3600" b="1">
                <a:solidFill>
                  <a:srgbClr val="0000FF"/>
                </a:solidFill>
                <a:latin typeface="楷体_GB2312" pitchFamily="1" charset="-122"/>
                <a:ea typeface="楷体_GB2312" pitchFamily="1" charset="-122"/>
              </a:rPr>
              <a:t>（</a:t>
            </a:r>
            <a:r>
              <a:rPr lang="zh-CN" altLang="zh-CN" sz="3600" b="1">
                <a:solidFill>
                  <a:srgbClr val="0000FF"/>
                </a:solidFill>
                <a:latin typeface="楷体_GB2312" pitchFamily="1" charset="-122"/>
                <a:ea typeface="楷体_GB2312" pitchFamily="1" charset="-122"/>
              </a:rPr>
              <a:t>1</a:t>
            </a:r>
            <a:r>
              <a:rPr lang="zh-CN" altLang="en-US" sz="3600" b="1">
                <a:solidFill>
                  <a:srgbClr val="0000FF"/>
                </a:solidFill>
                <a:latin typeface="楷体_GB2312" pitchFamily="1" charset="-122"/>
                <a:ea typeface="楷体_GB2312" pitchFamily="1" charset="-122"/>
              </a:rPr>
              <a:t>）板块上有许多大陆，当板块向一个或另一个方向运动时，大陆也一起运动。</a:t>
            </a:r>
            <a:endParaRPr lang="zh-CN" altLang="en-US" sz="3600" b="1">
              <a:solidFill>
                <a:srgbClr val="0000FF"/>
              </a:solidFill>
              <a:latin typeface="楷体_GB2312" pitchFamily="1" charset="-122"/>
              <a:ea typeface="楷体_GB2312" pitchFamily="1" charset="-122"/>
            </a:endParaRPr>
          </a:p>
          <a:p>
            <a:pPr>
              <a:lnSpc>
                <a:spcPct val="150000"/>
              </a:lnSpc>
            </a:pPr>
            <a:r>
              <a:rPr lang="zh-CN" altLang="zh-CN" sz="3600" b="1">
                <a:solidFill>
                  <a:srgbClr val="FF0000"/>
                </a:solidFill>
                <a:latin typeface="楷体_GB2312" pitchFamily="1" charset="-122"/>
                <a:ea typeface="楷体_GB2312" pitchFamily="1" charset="-122"/>
              </a:rPr>
              <a:t>    (</a:t>
            </a:r>
            <a:r>
              <a:rPr lang="zh-CN" altLang="en-US" sz="3600" b="1">
                <a:solidFill>
                  <a:srgbClr val="FF0000"/>
                </a:solidFill>
                <a:latin typeface="楷体_GB2312" pitchFamily="1" charset="-122"/>
                <a:ea typeface="楷体_GB2312" pitchFamily="1" charset="-122"/>
              </a:rPr>
              <a:t>原句：板块背上驮着许多大陆，当板块向一个或另一个方向运动时，大陆也随之一起运动。</a:t>
            </a:r>
            <a:r>
              <a:rPr lang="zh-CN" altLang="zh-CN" sz="3600" b="1">
                <a:solidFill>
                  <a:srgbClr val="FF0000"/>
                </a:solidFill>
                <a:latin typeface="楷体_GB2312" pitchFamily="1" charset="-122"/>
                <a:ea typeface="楷体_GB2312" pitchFamily="1" charset="-122"/>
              </a:rPr>
              <a:t>)</a:t>
            </a:r>
            <a:endParaRPr lang="zh-CN" altLang="zh-CN" sz="3600" b="1">
              <a:solidFill>
                <a:srgbClr val="FF0000"/>
              </a:solidFill>
              <a:latin typeface="楷体_GB2312" pitchFamily="1" charset="-122"/>
              <a:ea typeface="楷体_GB2312" pitchFamily="1" charset="-122"/>
            </a:endParaRPr>
          </a:p>
        </p:txBody>
      </p:sp>
      <p:sp>
        <p:nvSpPr>
          <p:cNvPr id="18436" name="文本框 4"/>
          <p:cNvSpPr txBox="1"/>
          <p:nvPr>
            <p:custDataLst>
              <p:tags r:id="rId5"/>
            </p:custDataLst>
          </p:nvPr>
        </p:nvSpPr>
        <p:spPr>
          <a:xfrm>
            <a:off x="-684212" y="5715000"/>
            <a:ext cx="10133012" cy="915988"/>
          </a:xfrm>
          <a:prstGeom prst="rect">
            <a:avLst/>
          </a:prstGeom>
          <a:noFill/>
          <a:ln w="9525">
            <a:noFill/>
          </a:ln>
        </p:spPr>
        <p:txBody>
          <a:bodyPr>
            <a:spAutoFit/>
          </a:bodyPr>
          <a:lstStyle/>
          <a:p>
            <a:pPr>
              <a:lnSpc>
                <a:spcPct val="150000"/>
              </a:lnSpc>
              <a:spcBef>
                <a:spcPct val="50000"/>
              </a:spcBef>
            </a:pPr>
            <a:r>
              <a:rPr lang="zh-CN" altLang="zh-CN" sz="2400" b="1">
                <a:solidFill>
                  <a:srgbClr val="FF0000"/>
                </a:solidFill>
                <a:latin typeface="宋体" panose="02010600030101010101" pitchFamily="2" charset="-122"/>
              </a:rPr>
              <a:t>    </a:t>
            </a:r>
            <a:r>
              <a:rPr lang="zh-CN" altLang="en-US" sz="3600" b="1">
                <a:latin typeface="楷体_GB2312" pitchFamily="1" charset="-122"/>
                <a:ea typeface="楷体_GB2312" pitchFamily="1" charset="-122"/>
              </a:rPr>
              <a:t>原文用了拟人的修辞手法，比改文生动形象。</a:t>
            </a:r>
            <a:endParaRPr lang="zh-CN" altLang="en-US" sz="3600" b="1">
              <a:latin typeface="楷体_GB2312" pitchFamily="1" charset="-122"/>
              <a:ea typeface="楷体_GB2312" pitchFamily="1" charset="-122"/>
            </a:endParaRPr>
          </a:p>
        </p:txBody>
      </p:sp>
      <p:sp>
        <p:nvSpPr>
          <p:cNvPr id="17413" name="Text Box 5"/>
          <p:cNvSpPr txBox="1"/>
          <p:nvPr>
            <p:custDataLst>
              <p:tags r:id="rId6"/>
            </p:custDataLst>
          </p:nvPr>
        </p:nvSpPr>
        <p:spPr>
          <a:xfrm>
            <a:off x="0" y="304800"/>
            <a:ext cx="4816475" cy="519113"/>
          </a:xfrm>
          <a:prstGeom prst="rect">
            <a:avLst/>
          </a:prstGeom>
          <a:noFill/>
          <a:ln w="9525">
            <a:noFill/>
          </a:ln>
          <a:effectLst>
            <a:outerShdw dist="35921" dir="2699999" sy="50000" kx="2003315" algn="bl" rotWithShape="0">
              <a:srgbClr val="C0C0C0">
                <a:alpha val="79999"/>
              </a:srgbClr>
            </a:outerShdw>
          </a:effectLst>
        </p:spPr>
        <p:txBody>
          <a:bodyPr>
            <a:spAutoFit/>
          </a:bodyPr>
          <a:lstStyle/>
          <a:p>
            <a:r>
              <a:rPr lang="zh-CN" altLang="en-US" sz="2800" b="1">
                <a:solidFill>
                  <a:srgbClr val="0000FF"/>
                </a:solidFill>
                <a:latin typeface="宋体" panose="02010600030101010101" pitchFamily="2" charset="-122"/>
              </a:rPr>
              <a:t>二、品读课文  赏析语言</a:t>
            </a:r>
            <a:endParaRPr lang="zh-CN" altLang="en-US" sz="2800" b="1">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434" name="文本框 2"/>
          <p:cNvSpPr txBox="1"/>
          <p:nvPr>
            <p:custDataLst>
              <p:tags r:id="rId3"/>
            </p:custDataLst>
          </p:nvPr>
        </p:nvSpPr>
        <p:spPr>
          <a:xfrm>
            <a:off x="304800" y="0"/>
            <a:ext cx="8839200" cy="5222875"/>
          </a:xfrm>
          <a:prstGeom prst="rect">
            <a:avLst/>
          </a:prstGeom>
          <a:noFill/>
          <a:ln w="9525">
            <a:noFill/>
          </a:ln>
        </p:spPr>
        <p:txBody>
          <a:bodyPr>
            <a:spAutoFit/>
          </a:bodyPr>
          <a:lstStyle/>
          <a:p>
            <a:pPr>
              <a:lnSpc>
                <a:spcPct val="150000"/>
              </a:lnSpc>
            </a:pPr>
            <a:r>
              <a:rPr lang="zh-CN" altLang="en-US" sz="2800" b="1">
                <a:solidFill>
                  <a:srgbClr val="0000FF"/>
                </a:solidFill>
                <a:latin typeface="宋体" panose="02010600030101010101" pitchFamily="2" charset="-122"/>
              </a:rPr>
              <a:t>（</a:t>
            </a:r>
            <a:r>
              <a:rPr lang="zh-CN" altLang="zh-CN" sz="2800" b="1">
                <a:solidFill>
                  <a:srgbClr val="0000FF"/>
                </a:solidFill>
                <a:latin typeface="宋体" panose="02010600030101010101" pitchFamily="2" charset="-122"/>
              </a:rPr>
              <a:t>2</a:t>
            </a:r>
            <a:r>
              <a:rPr lang="zh-CN" altLang="en-US" sz="2800" b="1">
                <a:solidFill>
                  <a:srgbClr val="0000FF"/>
                </a:solidFill>
                <a:latin typeface="宋体" panose="02010600030101010101" pitchFamily="2" charset="-122"/>
              </a:rPr>
              <a:t>）这个泛大陆存在了数百万年以后，又开始破裂了。（原文：这个泛大陆存在了数百万年以后，又开始显示出破裂的迹象。）</a:t>
            </a:r>
            <a:endParaRPr lang="zh-CN" altLang="en-US" sz="2800" b="1">
              <a:solidFill>
                <a:srgbClr val="0000FF"/>
              </a:solidFill>
              <a:latin typeface="宋体" panose="02010600030101010101" pitchFamily="2" charset="-122"/>
            </a:endParaRPr>
          </a:p>
          <a:p>
            <a:pPr>
              <a:lnSpc>
                <a:spcPct val="150000"/>
              </a:lnSpc>
            </a:pPr>
            <a:endParaRPr lang="zh-CN" altLang="zh-CN" sz="2800" b="1">
              <a:solidFill>
                <a:srgbClr val="0000FF"/>
              </a:solidFill>
              <a:latin typeface="宋体" panose="02010600030101010101" pitchFamily="2" charset="-122"/>
            </a:endParaRPr>
          </a:p>
          <a:p>
            <a:pPr>
              <a:lnSpc>
                <a:spcPct val="150000"/>
              </a:lnSpc>
            </a:pPr>
            <a:endParaRPr lang="zh-CN" altLang="zh-CN" sz="2800" b="1">
              <a:solidFill>
                <a:srgbClr val="0000FF"/>
              </a:solidFill>
              <a:latin typeface="宋体" panose="02010600030101010101" pitchFamily="2" charset="-122"/>
            </a:endParaRPr>
          </a:p>
          <a:p>
            <a:pPr>
              <a:lnSpc>
                <a:spcPct val="150000"/>
              </a:lnSpc>
            </a:pPr>
            <a:endParaRPr lang="zh-CN" altLang="zh-CN" sz="2800" b="1">
              <a:solidFill>
                <a:srgbClr val="0000FF"/>
              </a:solidFill>
              <a:latin typeface="宋体" panose="02010600030101010101" pitchFamily="2" charset="-122"/>
            </a:endParaRPr>
          </a:p>
          <a:p>
            <a:pPr>
              <a:lnSpc>
                <a:spcPct val="150000"/>
              </a:lnSpc>
            </a:pPr>
            <a:r>
              <a:rPr lang="zh-CN" altLang="en-US" sz="2800" b="1">
                <a:solidFill>
                  <a:srgbClr val="0000FF"/>
                </a:solidFill>
                <a:latin typeface="宋体" panose="02010600030101010101" pitchFamily="2" charset="-122"/>
              </a:rPr>
              <a:t>（</a:t>
            </a:r>
            <a:r>
              <a:rPr lang="zh-CN" altLang="zh-CN" sz="2800" b="1">
                <a:solidFill>
                  <a:srgbClr val="0000FF"/>
                </a:solidFill>
                <a:latin typeface="宋体" panose="02010600030101010101" pitchFamily="2" charset="-122"/>
              </a:rPr>
              <a:t>3</a:t>
            </a:r>
            <a:r>
              <a:rPr lang="zh-CN" altLang="en-US" sz="2800" b="1">
                <a:solidFill>
                  <a:srgbClr val="0000FF"/>
                </a:solidFill>
                <a:latin typeface="宋体" panose="02010600030101010101" pitchFamily="2" charset="-122"/>
              </a:rPr>
              <a:t>）第六段中“是大陆在漂移而不是恐龙在迁移”。这句话中的“漂移”与“迁移”能否互换，为什么？</a:t>
            </a:r>
            <a:endParaRPr lang="zh-CN" altLang="en-US" sz="2800" b="1">
              <a:solidFill>
                <a:srgbClr val="0000FF"/>
              </a:solidFill>
              <a:latin typeface="宋体" panose="02010600030101010101" pitchFamily="2" charset="-122"/>
            </a:endParaRPr>
          </a:p>
        </p:txBody>
      </p:sp>
      <p:sp>
        <p:nvSpPr>
          <p:cNvPr id="19459" name="Text Box 3"/>
          <p:cNvSpPr txBox="1"/>
          <p:nvPr>
            <p:custDataLst>
              <p:tags r:id="rId4"/>
            </p:custDataLst>
          </p:nvPr>
        </p:nvSpPr>
        <p:spPr>
          <a:xfrm>
            <a:off x="304800" y="1905000"/>
            <a:ext cx="8839200" cy="2657475"/>
          </a:xfrm>
          <a:prstGeom prst="rect">
            <a:avLst/>
          </a:prstGeom>
          <a:noFill/>
          <a:ln w="9525">
            <a:noFill/>
          </a:ln>
        </p:spPr>
        <p:txBody>
          <a:bodyPr>
            <a:spAutoFit/>
          </a:bodyPr>
          <a:lstStyle/>
          <a:p>
            <a:pPr>
              <a:lnSpc>
                <a:spcPct val="150000"/>
              </a:lnSpc>
            </a:pPr>
            <a:r>
              <a:rPr lang="zh-CN" altLang="zh-CN" sz="2800" b="1">
                <a:latin typeface="Arial" panose="020b0604020202020204" pitchFamily="34" charset="0"/>
              </a:rPr>
              <a:t>        </a:t>
            </a:r>
            <a:r>
              <a:rPr lang="zh-CN" altLang="en-US" sz="2800" b="1">
                <a:latin typeface="Arial" panose="020b0604020202020204" pitchFamily="34" charset="0"/>
              </a:rPr>
              <a:t>原文说明这个泛大陆现在仍很牢固，只是出现一点要破裂的征兆、迹象，并非已开始破裂。改文不符合科学实际。</a:t>
            </a:r>
            <a:endParaRPr lang="zh-CN" altLang="en-US" sz="2800" b="1">
              <a:latin typeface="Arial" panose="020b0604020202020204" pitchFamily="34" charset="0"/>
            </a:endParaRPr>
          </a:p>
          <a:p>
            <a:pPr>
              <a:spcBef>
                <a:spcPct val="50000"/>
              </a:spcBef>
            </a:pPr>
            <a:endParaRPr lang="zh-CN" altLang="zh-CN" sz="2800">
              <a:latin typeface="Arial" panose="020b0604020202020204" pitchFamily="34" charset="0"/>
            </a:endParaRPr>
          </a:p>
        </p:txBody>
      </p:sp>
      <p:sp>
        <p:nvSpPr>
          <p:cNvPr id="19460" name="Text Box 4"/>
          <p:cNvSpPr txBox="1"/>
          <p:nvPr>
            <p:custDataLst>
              <p:tags r:id="rId5"/>
            </p:custDataLst>
          </p:nvPr>
        </p:nvSpPr>
        <p:spPr>
          <a:xfrm>
            <a:off x="0" y="4953000"/>
            <a:ext cx="9144000" cy="2657475"/>
          </a:xfrm>
          <a:prstGeom prst="rect">
            <a:avLst/>
          </a:prstGeom>
          <a:noFill/>
          <a:ln w="9525">
            <a:noFill/>
          </a:ln>
        </p:spPr>
        <p:txBody>
          <a:bodyPr>
            <a:spAutoFit/>
          </a:bodyPr>
          <a:lstStyle/>
          <a:p>
            <a:pPr>
              <a:lnSpc>
                <a:spcPct val="150000"/>
              </a:lnSpc>
            </a:pPr>
            <a:r>
              <a:rPr lang="zh-CN" altLang="zh-CN" sz="2800" b="1">
                <a:latin typeface="Arial" panose="020b0604020202020204" pitchFamily="34" charset="0"/>
              </a:rPr>
              <a:t>       </a:t>
            </a:r>
            <a:r>
              <a:rPr lang="zh-CN" altLang="en-US" sz="2800" b="1">
                <a:latin typeface="Arial" panose="020b0604020202020204" pitchFamily="34" charset="0"/>
              </a:rPr>
              <a:t>不能互换。因为“漂移”是指无生命的东西借助外力移动</a:t>
            </a:r>
            <a:r>
              <a:rPr lang="zh-CN" altLang="zh-CN" sz="2800" b="1">
                <a:latin typeface="Arial" panose="020b0604020202020204" pitchFamily="34" charset="0"/>
              </a:rPr>
              <a:t>,“</a:t>
            </a:r>
            <a:r>
              <a:rPr lang="zh-CN" altLang="en-US" sz="2800" b="1">
                <a:latin typeface="Arial" panose="020b0604020202020204" pitchFamily="34" charset="0"/>
              </a:rPr>
              <a:t>迁移”是有生命的东西有目的的朝某一个地方去，换了以后就不准确了。</a:t>
            </a:r>
            <a:endParaRPr lang="zh-CN" altLang="en-US" sz="2800" b="1">
              <a:latin typeface="Arial" panose="020b0604020202020204" pitchFamily="34" charset="0"/>
            </a:endParaRPr>
          </a:p>
          <a:p>
            <a:pPr>
              <a:spcBef>
                <a:spcPct val="50000"/>
              </a:spcBef>
            </a:pPr>
            <a:endParaRPr lang="zh-CN" altLang="zh-CN" sz="280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ox(in)">
                                      <p:cBhvr>
                                        <p:cTn id="7" dur="500"/>
                                        <p:tgtEl>
                                          <p:spTgt spid="1945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ox(in)">
                                      <p:cBhvr>
                                        <p:cTn id="12"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9458" name="文本框 2"/>
          <p:cNvSpPr txBox="1"/>
          <p:nvPr>
            <p:custDataLst>
              <p:tags r:id="rId3"/>
            </p:custDataLst>
          </p:nvPr>
        </p:nvSpPr>
        <p:spPr>
          <a:xfrm>
            <a:off x="0" y="950913"/>
            <a:ext cx="7086600" cy="733425"/>
          </a:xfrm>
          <a:prstGeom prst="rect">
            <a:avLst/>
          </a:prstGeom>
          <a:noFill/>
          <a:ln w="9525">
            <a:noFill/>
          </a:ln>
        </p:spPr>
        <p:txBody>
          <a:bodyPr>
            <a:spAutoFit/>
          </a:bodyPr>
          <a:lstStyle/>
          <a:p>
            <a:pPr>
              <a:lnSpc>
                <a:spcPct val="150000"/>
              </a:lnSpc>
              <a:spcBef>
                <a:spcPct val="50000"/>
              </a:spcBef>
            </a:pPr>
            <a:r>
              <a:rPr lang="zh-CN" altLang="zh-CN" sz="2800" b="1">
                <a:solidFill>
                  <a:srgbClr val="0000FF"/>
                </a:solidFill>
                <a:latin typeface="宋体" panose="02010600030101010101" pitchFamily="2" charset="-122"/>
              </a:rPr>
              <a:t>1.“</a:t>
            </a:r>
            <a:r>
              <a:rPr lang="zh-CN" altLang="en-US" sz="2800" b="1">
                <a:solidFill>
                  <a:srgbClr val="0000FF"/>
                </a:solidFill>
                <a:latin typeface="宋体" panose="02010600030101010101" pitchFamily="2" charset="-122"/>
              </a:rPr>
              <a:t>板块构造”理论的依据是什么？</a:t>
            </a:r>
            <a:endParaRPr lang="zh-CN" altLang="en-US" sz="2800" b="1">
              <a:solidFill>
                <a:srgbClr val="0000FF"/>
              </a:solidFill>
              <a:latin typeface="宋体" panose="02010600030101010101" pitchFamily="2" charset="-122"/>
            </a:endParaRPr>
          </a:p>
        </p:txBody>
      </p:sp>
      <p:sp>
        <p:nvSpPr>
          <p:cNvPr id="20483" name="文本框 3"/>
          <p:cNvSpPr txBox="1"/>
          <p:nvPr>
            <p:custDataLst>
              <p:tags r:id="rId4"/>
            </p:custDataLst>
          </p:nvPr>
        </p:nvSpPr>
        <p:spPr>
          <a:xfrm>
            <a:off x="0" y="1752600"/>
            <a:ext cx="9144000" cy="3019425"/>
          </a:xfrm>
          <a:prstGeom prst="rect">
            <a:avLst/>
          </a:prstGeom>
          <a:noFill/>
          <a:ln w="9525">
            <a:noFill/>
          </a:ln>
        </p:spPr>
        <p:txBody>
          <a:bodyPr>
            <a:spAutoFit/>
          </a:bodyPr>
          <a:lstStyle/>
          <a:p>
            <a:pPr>
              <a:lnSpc>
                <a:spcPct val="150000"/>
              </a:lnSpc>
              <a:spcBef>
                <a:spcPct val="50000"/>
              </a:spcBef>
            </a:pPr>
            <a:r>
              <a:rPr lang="zh-CN" altLang="zh-CN" sz="3200" b="1">
                <a:latin typeface="楷体_GB2312" pitchFamily="1" charset="-122"/>
                <a:ea typeface="楷体_GB2312" pitchFamily="1" charset="-122"/>
              </a:rPr>
              <a:t>    </a:t>
            </a:r>
            <a:r>
              <a:rPr lang="zh-CN" altLang="en-US" sz="3200" b="1">
                <a:latin typeface="楷体_GB2312" pitchFamily="1" charset="-122"/>
                <a:ea typeface="楷体_GB2312" pitchFamily="1" charset="-122"/>
              </a:rPr>
              <a:t>大陆漂移的事实，即人们发现地壳是由一些紧密拼合在一起但又缓慢运动的大板块构成的。一些板块被拉开，而另一些则挤压在一起，一个板块也许会缓慢地向另一个板块下面俯冲。</a:t>
            </a:r>
            <a:endParaRPr lang="zh-CN" altLang="en-US" sz="3200" b="1">
              <a:latin typeface="楷体_GB2312" pitchFamily="1" charset="-122"/>
              <a:ea typeface="楷体_GB2312" pitchFamily="1" charset="-122"/>
            </a:endParaRPr>
          </a:p>
        </p:txBody>
      </p:sp>
      <p:sp>
        <p:nvSpPr>
          <p:cNvPr id="20484" name="文本框 4"/>
          <p:cNvSpPr txBox="1"/>
          <p:nvPr>
            <p:custDataLst>
              <p:tags r:id="rId5"/>
            </p:custDataLst>
          </p:nvPr>
        </p:nvSpPr>
        <p:spPr>
          <a:xfrm>
            <a:off x="0" y="4800600"/>
            <a:ext cx="9617075" cy="733425"/>
          </a:xfrm>
          <a:prstGeom prst="rect">
            <a:avLst/>
          </a:prstGeom>
          <a:noFill/>
          <a:ln w="9525">
            <a:noFill/>
          </a:ln>
        </p:spPr>
        <p:txBody>
          <a:bodyPr>
            <a:spAutoFit/>
          </a:bodyPr>
          <a:lstStyle/>
          <a:p>
            <a:pPr>
              <a:lnSpc>
                <a:spcPct val="150000"/>
              </a:lnSpc>
              <a:spcBef>
                <a:spcPct val="50000"/>
              </a:spcBef>
            </a:pPr>
            <a:r>
              <a:rPr lang="zh-CN" altLang="zh-CN" sz="2800" b="1">
                <a:solidFill>
                  <a:srgbClr val="0000FF"/>
                </a:solidFill>
                <a:latin typeface="宋体" panose="02010600030101010101" pitchFamily="2" charset="-122"/>
              </a:rPr>
              <a:t>2.“</a:t>
            </a:r>
            <a:r>
              <a:rPr lang="zh-CN" altLang="en-US" sz="2800" b="1">
                <a:solidFill>
                  <a:srgbClr val="0000FF"/>
                </a:solidFill>
                <a:latin typeface="宋体" panose="02010600030101010101" pitchFamily="2" charset="-122"/>
              </a:rPr>
              <a:t>板块构造”理论为地质界的哪些问题提供了答案？</a:t>
            </a:r>
            <a:endParaRPr lang="zh-CN" altLang="en-US" sz="2800" b="1">
              <a:solidFill>
                <a:srgbClr val="0000FF"/>
              </a:solidFill>
              <a:latin typeface="宋体" panose="02010600030101010101" pitchFamily="2" charset="-122"/>
            </a:endParaRPr>
          </a:p>
        </p:txBody>
      </p:sp>
      <p:sp>
        <p:nvSpPr>
          <p:cNvPr id="20485" name="文本框 5"/>
          <p:cNvSpPr txBox="1"/>
          <p:nvPr>
            <p:custDataLst>
              <p:tags r:id="rId6"/>
            </p:custDataLst>
          </p:nvPr>
        </p:nvSpPr>
        <p:spPr>
          <a:xfrm>
            <a:off x="533400" y="5715000"/>
            <a:ext cx="7396163" cy="823913"/>
          </a:xfrm>
          <a:prstGeom prst="rect">
            <a:avLst/>
          </a:prstGeom>
          <a:noFill/>
          <a:ln w="9525">
            <a:noFill/>
          </a:ln>
        </p:spPr>
        <p:txBody>
          <a:bodyPr>
            <a:spAutoFit/>
          </a:bodyPr>
          <a:lstStyle/>
          <a:p>
            <a:pPr>
              <a:lnSpc>
                <a:spcPct val="150000"/>
              </a:lnSpc>
              <a:spcBef>
                <a:spcPct val="50000"/>
              </a:spcBef>
            </a:pPr>
            <a:r>
              <a:rPr lang="zh-CN" altLang="en-US" sz="3200" b="1">
                <a:latin typeface="楷体_GB2312" pitchFamily="1" charset="-122"/>
                <a:ea typeface="楷体_GB2312" pitchFamily="1" charset="-122"/>
              </a:rPr>
              <a:t>火山、地震、岛屿链、海洋深渊等问题。</a:t>
            </a:r>
            <a:endParaRPr lang="zh-CN" altLang="en-US" sz="3200" b="1">
              <a:latin typeface="楷体_GB2312" pitchFamily="1" charset="-122"/>
              <a:ea typeface="楷体_GB2312" pitchFamily="1" charset="-122"/>
            </a:endParaRPr>
          </a:p>
        </p:txBody>
      </p:sp>
      <p:sp>
        <p:nvSpPr>
          <p:cNvPr id="19462" name="Text Box 6"/>
          <p:cNvSpPr txBox="1"/>
          <p:nvPr>
            <p:custDataLst>
              <p:tags r:id="rId7"/>
            </p:custDataLst>
          </p:nvPr>
        </p:nvSpPr>
        <p:spPr>
          <a:xfrm>
            <a:off x="457200" y="533400"/>
            <a:ext cx="5210175" cy="519113"/>
          </a:xfrm>
          <a:prstGeom prst="rect">
            <a:avLst/>
          </a:prstGeom>
          <a:noFill/>
          <a:ln w="9525">
            <a:noFill/>
          </a:ln>
          <a:effectLst>
            <a:outerShdw dist="35921" dir="2699999" sy="50000" kx="2003315" algn="bl" rotWithShape="0">
              <a:srgbClr val="C0C0C0">
                <a:alpha val="79999"/>
              </a:srgbClr>
            </a:outerShdw>
          </a:effectLst>
        </p:spPr>
        <p:txBody>
          <a:bodyPr>
            <a:spAutoFit/>
          </a:bodyPr>
          <a:lstStyle/>
          <a:p>
            <a:r>
              <a:rPr lang="zh-CN" altLang="en-US" sz="2800" b="1">
                <a:solidFill>
                  <a:srgbClr val="0000FF"/>
                </a:solidFill>
                <a:latin typeface="宋体" panose="02010600030101010101" pitchFamily="2" charset="-122"/>
              </a:rPr>
              <a:t>三、默读课文  问题探究</a:t>
            </a:r>
            <a:endParaRPr lang="zh-CN" altLang="en-US" sz="2800" b="1">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4" grpId="0"/>
      <p:bldP spid="2048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8" name="Text Box 2"/>
          <p:cNvSpPr txBox="1"/>
          <p:nvPr>
            <p:custDataLst>
              <p:tags r:id="rId3"/>
            </p:custDataLst>
          </p:nvPr>
        </p:nvSpPr>
        <p:spPr>
          <a:xfrm>
            <a:off x="379413" y="701675"/>
            <a:ext cx="8372475" cy="733425"/>
          </a:xfrm>
          <a:prstGeom prst="rect">
            <a:avLst/>
          </a:prstGeom>
          <a:noFill/>
          <a:ln w="9525">
            <a:noFill/>
          </a:ln>
        </p:spPr>
        <p:txBody>
          <a:bodyPr>
            <a:spAutoFit/>
          </a:bodyPr>
          <a:lstStyle/>
          <a:p>
            <a:pPr algn="ctr">
              <a:lnSpc>
                <a:spcPct val="150000"/>
              </a:lnSpc>
              <a:spcBef>
                <a:spcPct val="50000"/>
              </a:spcBef>
            </a:pPr>
            <a:r>
              <a:rPr lang="zh-CN" altLang="en-US" sz="2800" b="1">
                <a:solidFill>
                  <a:srgbClr val="0000FF"/>
                </a:solidFill>
                <a:latin typeface="Times New Roman" panose="02020603050405020304" pitchFamily="18" charset="0"/>
              </a:rPr>
              <a:t>恐龙无处不在</a:t>
            </a:r>
            <a:endParaRPr lang="zh-CN" altLang="en-US" sz="2800" b="1">
              <a:solidFill>
                <a:srgbClr val="0000FF"/>
              </a:solidFill>
              <a:latin typeface="Times New Roman" panose="02020603050405020304" pitchFamily="18" charset="0"/>
            </a:endParaRPr>
          </a:p>
        </p:txBody>
      </p:sp>
      <p:pic>
        <p:nvPicPr>
          <p:cNvPr id="4099" name="Picture 3" descr="20080723033091178"/>
          <p:cNvPicPr>
            <a:picLocks noChangeAspect="1"/>
          </p:cNvPicPr>
          <p:nvPr>
            <p:custDataLst>
              <p:tags r:id="rId5"/>
            </p:custDataLst>
          </p:nvPr>
        </p:nvPicPr>
        <p:blipFill>
          <a:blip r:embed="rId4"/>
          <a:stretch>
            <a:fillRect/>
          </a:stretch>
        </p:blipFill>
        <p:spPr>
          <a:xfrm>
            <a:off x="1670050" y="1692275"/>
            <a:ext cx="5472113" cy="4106863"/>
          </a:xfrm>
          <a:prstGeom prst="rect">
            <a:avLst/>
          </a:prstGeom>
          <a:noFill/>
          <a:ln w="9525">
            <a:noFill/>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2" name="文本框 2"/>
          <p:cNvSpPr txBox="1"/>
          <p:nvPr>
            <p:custDataLst>
              <p:tags r:id="rId3"/>
            </p:custDataLst>
          </p:nvPr>
        </p:nvSpPr>
        <p:spPr>
          <a:xfrm>
            <a:off x="228600" y="381000"/>
            <a:ext cx="7772400" cy="639763"/>
          </a:xfrm>
          <a:prstGeom prst="rect">
            <a:avLst/>
          </a:prstGeom>
          <a:noFill/>
          <a:ln w="9525">
            <a:noFill/>
          </a:ln>
        </p:spPr>
        <p:txBody>
          <a:bodyPr>
            <a:spAutoFit/>
          </a:bodyPr>
          <a:lstStyle/>
          <a:p>
            <a:pPr>
              <a:lnSpc>
                <a:spcPct val="150000"/>
              </a:lnSpc>
              <a:spcBef>
                <a:spcPct val="50000"/>
              </a:spcBef>
            </a:pPr>
            <a:r>
              <a:rPr lang="zh-CN" altLang="zh-CN" sz="2400" b="1">
                <a:solidFill>
                  <a:srgbClr val="0000FF"/>
                </a:solidFill>
                <a:latin typeface="宋体" panose="02010600030101010101" pitchFamily="2" charset="-122"/>
              </a:rPr>
              <a:t>3.“</a:t>
            </a:r>
            <a:r>
              <a:rPr lang="zh-CN" altLang="en-US" sz="2400" b="1">
                <a:solidFill>
                  <a:srgbClr val="0000FF"/>
                </a:solidFill>
                <a:latin typeface="宋体" panose="02010600030101010101" pitchFamily="2" charset="-122"/>
              </a:rPr>
              <a:t>泛大陆”是怎样形成的？</a:t>
            </a:r>
            <a:endParaRPr lang="zh-CN" altLang="en-US" sz="2400" b="1">
              <a:solidFill>
                <a:srgbClr val="0000FF"/>
              </a:solidFill>
              <a:latin typeface="宋体" panose="02010600030101010101" pitchFamily="2" charset="-122"/>
            </a:endParaRPr>
          </a:p>
        </p:txBody>
      </p:sp>
      <p:sp>
        <p:nvSpPr>
          <p:cNvPr id="21507" name="文本框 3"/>
          <p:cNvSpPr txBox="1"/>
          <p:nvPr>
            <p:custDataLst>
              <p:tags r:id="rId4"/>
            </p:custDataLst>
          </p:nvPr>
        </p:nvSpPr>
        <p:spPr>
          <a:xfrm>
            <a:off x="0" y="1752600"/>
            <a:ext cx="9144000" cy="3751263"/>
          </a:xfrm>
          <a:prstGeom prst="rect">
            <a:avLst/>
          </a:prstGeom>
          <a:noFill/>
          <a:ln w="9525">
            <a:noFill/>
          </a:ln>
        </p:spPr>
        <p:txBody>
          <a:bodyPr>
            <a:spAutoFit/>
          </a:bodyPr>
          <a:lstStyle/>
          <a:p>
            <a:pPr>
              <a:lnSpc>
                <a:spcPct val="150000"/>
              </a:lnSpc>
              <a:spcBef>
                <a:spcPct val="50000"/>
              </a:spcBef>
            </a:pPr>
            <a:r>
              <a:rPr lang="zh-CN" altLang="zh-CN" sz="2400" b="1">
                <a:solidFill>
                  <a:srgbClr val="FF0000"/>
                </a:solidFill>
                <a:latin typeface="宋体" panose="02010600030101010101" pitchFamily="2" charset="-122"/>
              </a:rPr>
              <a:t>    </a:t>
            </a:r>
            <a:r>
              <a:rPr lang="zh-CN" altLang="en-US" sz="3200" b="1">
                <a:latin typeface="楷体_GB2312" pitchFamily="1" charset="-122"/>
                <a:ea typeface="楷体_GB2312" pitchFamily="1" charset="-122"/>
              </a:rPr>
              <a:t>地壳是由一些紧密拼合在一起但又缓慢运动的大板块构成的，板块背上驮着许多大陆，板块运动时大陆也随之一起运动。每隔一段时期，板块会将所有的大陆汇聚在一起，地球此时仅由一个主要陆地构成，这就是</a:t>
            </a:r>
            <a:r>
              <a:rPr lang="zh-CN" altLang="en-US" sz="3200" b="1">
                <a:latin typeface="宋体" panose="02010600030101010101" pitchFamily="2" charset="-122"/>
                <a:ea typeface="楷体_GB2312" pitchFamily="1" charset="-122"/>
              </a:rPr>
              <a:t>“</a:t>
            </a:r>
            <a:r>
              <a:rPr lang="zh-CN" altLang="en-US" sz="3200" b="1">
                <a:latin typeface="楷体_GB2312" pitchFamily="1" charset="-122"/>
                <a:ea typeface="楷体_GB2312" pitchFamily="1" charset="-122"/>
              </a:rPr>
              <a:t>泛大陆</a:t>
            </a:r>
            <a:r>
              <a:rPr lang="zh-CN" altLang="en-US" sz="3200" b="1">
                <a:latin typeface="宋体" panose="02010600030101010101" pitchFamily="2" charset="-122"/>
                <a:ea typeface="楷体_GB2312" pitchFamily="1" charset="-122"/>
              </a:rPr>
              <a:t>”</a:t>
            </a:r>
            <a:r>
              <a:rPr lang="zh-CN" altLang="en-US" sz="3200" b="1">
                <a:latin typeface="楷体_GB2312" pitchFamily="1" charset="-122"/>
                <a:ea typeface="楷体_GB2312" pitchFamily="1" charset="-122"/>
              </a:rPr>
              <a:t>。</a:t>
            </a:r>
            <a:endParaRPr lang="zh-CN" altLang="en-US" sz="32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1506" name="Text Box 2"/>
          <p:cNvSpPr txBox="1"/>
          <p:nvPr>
            <p:custDataLst>
              <p:tags r:id="rId3"/>
            </p:custDataLst>
          </p:nvPr>
        </p:nvSpPr>
        <p:spPr>
          <a:xfrm>
            <a:off x="379413" y="381000"/>
            <a:ext cx="8372475" cy="915988"/>
          </a:xfrm>
          <a:prstGeom prst="rect">
            <a:avLst/>
          </a:prstGeom>
          <a:noFill/>
          <a:ln w="9525">
            <a:noFill/>
          </a:ln>
        </p:spPr>
        <p:txBody>
          <a:bodyPr>
            <a:spAutoFit/>
          </a:bodyPr>
          <a:lstStyle/>
          <a:p>
            <a:pPr algn="ctr">
              <a:lnSpc>
                <a:spcPct val="150000"/>
              </a:lnSpc>
              <a:spcBef>
                <a:spcPct val="50000"/>
              </a:spcBef>
            </a:pPr>
            <a:r>
              <a:rPr lang="zh-CN" altLang="en-US" sz="3600" b="1">
                <a:latin typeface="Times New Roman" panose="02020603050405020304" pitchFamily="18" charset="0"/>
                <a:ea typeface="黑体" panose="02010609060101010101" pitchFamily="49" charset="-122"/>
              </a:rPr>
              <a:t>被压扁的沙子</a:t>
            </a:r>
            <a:endParaRPr lang="zh-CN" altLang="en-US" sz="3600" b="1">
              <a:latin typeface="Times New Roman" panose="02020603050405020304" pitchFamily="18" charset="0"/>
              <a:ea typeface="黑体" panose="02010609060101010101" pitchFamily="49" charset="-122"/>
            </a:endParaRPr>
          </a:p>
        </p:txBody>
      </p:sp>
      <p:pic>
        <p:nvPicPr>
          <p:cNvPr id="21507" name="Picture 3" descr="ba061cc46968fa4b9c163da7"/>
          <p:cNvPicPr>
            <a:picLocks noChangeAspect="1"/>
          </p:cNvPicPr>
          <p:nvPr>
            <p:custDataLst>
              <p:tags r:id="rId5"/>
            </p:custDataLst>
          </p:nvPr>
        </p:nvPicPr>
        <p:blipFill>
          <a:blip r:embed="rId4"/>
          <a:stretch>
            <a:fillRect/>
          </a:stretch>
        </p:blipFill>
        <p:spPr>
          <a:xfrm>
            <a:off x="1176338" y="1570038"/>
            <a:ext cx="6769100" cy="4151312"/>
          </a:xfrm>
          <a:prstGeom prst="rect">
            <a:avLst/>
          </a:prstGeom>
          <a:noFill/>
          <a:ln w="9525">
            <a:noFill/>
          </a:ln>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2530" name="图片 3" descr="his401_01_pic"/>
          <p:cNvPicPr>
            <a:picLocks noChangeAspect="1"/>
          </p:cNvPicPr>
          <p:nvPr>
            <p:custDataLst>
              <p:tags r:id="rId4"/>
            </p:custDataLst>
          </p:nvPr>
        </p:nvPicPr>
        <p:blipFill>
          <a:blip r:embed="rId3"/>
          <a:stretch>
            <a:fillRect/>
          </a:stretch>
        </p:blipFill>
        <p:spPr>
          <a:xfrm>
            <a:off x="684213" y="2047875"/>
            <a:ext cx="3184525" cy="3314700"/>
          </a:xfrm>
          <a:prstGeom prst="rect">
            <a:avLst/>
          </a:prstGeom>
          <a:noFill/>
          <a:ln w="9525">
            <a:noFill/>
          </a:ln>
        </p:spPr>
      </p:pic>
      <p:pic>
        <p:nvPicPr>
          <p:cNvPr id="22531" name="图片 4" descr="17_13_7908"/>
          <p:cNvPicPr>
            <a:picLocks noChangeAspect="1"/>
          </p:cNvPicPr>
          <p:nvPr>
            <p:custDataLst>
              <p:tags r:id="rId6"/>
            </p:custDataLst>
          </p:nvPr>
        </p:nvPicPr>
        <p:blipFill>
          <a:blip r:embed="rId5">
            <a:lum bright="-17999"/>
          </a:blip>
          <a:stretch>
            <a:fillRect/>
          </a:stretch>
        </p:blipFill>
        <p:spPr>
          <a:xfrm>
            <a:off x="4064000" y="2047875"/>
            <a:ext cx="4381500" cy="3287713"/>
          </a:xfrm>
          <a:prstGeom prst="rect">
            <a:avLst/>
          </a:prstGeom>
          <a:noFill/>
          <a:ln w="9525">
            <a:noFill/>
          </a:ln>
        </p:spPr>
      </p:pic>
      <p:sp>
        <p:nvSpPr>
          <p:cNvPr id="22532" name="Text Box 4"/>
          <p:cNvSpPr txBox="1"/>
          <p:nvPr>
            <p:custDataLst>
              <p:tags r:id="rId7"/>
            </p:custDataLst>
          </p:nvPr>
        </p:nvSpPr>
        <p:spPr>
          <a:xfrm>
            <a:off x="3535363" y="1281113"/>
            <a:ext cx="1716087" cy="639762"/>
          </a:xfrm>
          <a:prstGeom prst="rect">
            <a:avLst/>
          </a:prstGeom>
          <a:noFill/>
          <a:ln w="9525">
            <a:noFill/>
          </a:ln>
        </p:spPr>
        <p:txBody>
          <a:bodyPr wrap="none">
            <a:spAutoFit/>
          </a:bodyPr>
          <a:lstStyle/>
          <a:p>
            <a:pPr>
              <a:lnSpc>
                <a:spcPct val="150000"/>
              </a:lnSpc>
              <a:spcBef>
                <a:spcPct val="50000"/>
              </a:spcBef>
            </a:pPr>
            <a:r>
              <a:rPr lang="zh-CN" altLang="en-US" sz="2400" b="1">
                <a:solidFill>
                  <a:srgbClr val="0000FF"/>
                </a:solidFill>
                <a:latin typeface="Times New Roman" panose="02020603050405020304" pitchFamily="18" charset="0"/>
                <a:ea typeface="黑体" panose="02010609060101010101" pitchFamily="49" charset="-122"/>
              </a:rPr>
              <a:t>恐龙的灭亡</a:t>
            </a:r>
            <a:endParaRPr lang="zh-CN" altLang="en-US" sz="2400" b="1">
              <a:solidFill>
                <a:srgbClr val="0000FF"/>
              </a:solidFill>
              <a:latin typeface="Times New Roman" panose="02020603050405020304" pitchFamily="18" charset="0"/>
              <a:ea typeface="黑体" panose="02010609060101010101" pitchFamily="49"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4" name="Rectangle 2"/>
          <p:cNvSpPr>
            <a:spLocks noGrp="1" noRot="1"/>
          </p:cNvSpPr>
          <p:nvPr>
            <p:ph idx="1"/>
            <p:custDataLst>
              <p:tags r:id="rId3"/>
            </p:custDataLst>
          </p:nvPr>
        </p:nvSpPr>
        <p:spPr>
          <a:xfrm>
            <a:off x="0" y="1981200"/>
            <a:ext cx="8763000" cy="3886200"/>
          </a:xfrm>
        </p:spPr>
        <p:txBody>
          <a:bodyPr vert="horz" wrap="square" lIns="91440" tIns="45720" rIns="91440" bIns="45720" anchor="t"/>
          <a:lstStyle/>
          <a:p>
            <a:pPr eaLnBrk="1" hangingPunct="1">
              <a:lnSpc>
                <a:spcPct val="150000"/>
              </a:lnSpc>
              <a:spcBef>
                <a:spcPct val="50000"/>
              </a:spcBef>
              <a:buClrTx/>
              <a:buSzTx/>
              <a:buFontTx/>
              <a:buNone/>
            </a:pPr>
            <a:r>
              <a:rPr lang="zh-CN" altLang="zh-CN" sz="3600" b="1"/>
              <a:t>      1</a:t>
            </a:r>
            <a:r>
              <a:rPr lang="zh-CN" altLang="en-US" sz="3600" b="1"/>
              <a:t>、文章认为恐龙灭绝的原因是什么？</a:t>
            </a:r>
            <a:endParaRPr lang="zh-CN" altLang="en-US" sz="3600" b="1"/>
          </a:p>
          <a:p>
            <a:pPr eaLnBrk="1" hangingPunct="1">
              <a:lnSpc>
                <a:spcPct val="150000"/>
              </a:lnSpc>
              <a:spcBef>
                <a:spcPct val="50000"/>
              </a:spcBef>
              <a:buClrTx/>
              <a:buSzTx/>
              <a:buFontTx/>
              <a:buNone/>
            </a:pPr>
            <a:r>
              <a:rPr lang="zh-CN" altLang="zh-CN" sz="3600" b="1"/>
              <a:t>      2</a:t>
            </a:r>
            <a:r>
              <a:rPr lang="zh-CN" altLang="en-US" sz="3600" b="1"/>
              <a:t>、本文对恐龙灭绝的原因提出了哪两种科学假说？请解释这两种学说。</a:t>
            </a:r>
            <a:endParaRPr lang="zh-CN" altLang="en-US" sz="3600" b="1"/>
          </a:p>
          <a:p>
            <a:pPr eaLnBrk="1" hangingPunct="1">
              <a:buChar char="v"/>
            </a:pPr>
            <a:endParaRPr lang="zh-CN" altLang="zh-CN" sz="3600"/>
          </a:p>
        </p:txBody>
      </p:sp>
      <p:pic>
        <p:nvPicPr>
          <p:cNvPr id="23555" name="Picture 3" descr="图片4"/>
          <p:cNvPicPr>
            <a:picLocks noChangeAspect="1"/>
          </p:cNvPicPr>
          <p:nvPr>
            <p:custDataLst>
              <p:tags r:id="rId5"/>
            </p:custDataLst>
          </p:nvPr>
        </p:nvPicPr>
        <p:blipFill>
          <a:blip r:embed="rId4"/>
          <a:srcRect t="35397"/>
          <a:stretch>
            <a:fillRect/>
          </a:stretch>
        </p:blipFill>
        <p:spPr>
          <a:xfrm>
            <a:off x="1066800" y="838200"/>
            <a:ext cx="2797175" cy="646113"/>
          </a:xfrm>
          <a:prstGeom prst="rect">
            <a:avLst/>
          </a:prstGeom>
          <a:noFill/>
          <a:ln w="9525">
            <a:noFill/>
          </a:ln>
        </p:spPr>
      </p:pic>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578" name="图片 2" descr="hit3"/>
          <p:cNvPicPr>
            <a:picLocks noChangeAspect="1"/>
          </p:cNvPicPr>
          <p:nvPr>
            <p:custDataLst>
              <p:tags r:id="rId4"/>
            </p:custDataLst>
          </p:nvPr>
        </p:nvPicPr>
        <p:blipFill>
          <a:blip r:embed="rId3"/>
          <a:stretch>
            <a:fillRect/>
          </a:stretch>
        </p:blipFill>
        <p:spPr>
          <a:xfrm>
            <a:off x="809625" y="782638"/>
            <a:ext cx="7375525" cy="5314950"/>
          </a:xfrm>
          <a:prstGeom prst="rect">
            <a:avLst/>
          </a:prstGeom>
          <a:noFill/>
          <a:ln w="9525">
            <a:noFill/>
          </a:ln>
        </p:spPr>
      </p:pic>
      <p:sp>
        <p:nvSpPr>
          <p:cNvPr id="24579" name="艺术字 3"/>
          <p:cNvSpPr>
            <a:spLocks noTextEdit="1"/>
          </p:cNvSpPr>
          <p:nvPr>
            <p:custDataLst>
              <p:tags r:id="rId5"/>
            </p:custDataLst>
          </p:nvPr>
        </p:nvSpPr>
        <p:spPr>
          <a:xfrm>
            <a:off x="4859338" y="981075"/>
            <a:ext cx="3457575" cy="1152525"/>
          </a:xfrm>
          <a:prstGeom prst="rect">
            <a:avLst/>
          </a:prstGeom>
        </p:spPr>
        <p:txBody>
          <a:bodyPr wrap="none" fromWordArt="1">
            <a:prstTxWarp prst="textCanDown">
              <a:avLst>
                <a:gd name="adj" fmla="val 14287"/>
              </a:avLst>
            </a:prstTxWarp>
            <a:normAutofit/>
          </a:bodyPr>
          <a:lstStyle/>
          <a:p>
            <a:pPr algn="ctr"/>
            <a:r>
              <a:rPr lang="zh-CN" altLang="en-US" sz="3600" b="1">
                <a:solidFill>
                  <a:srgbClr val="FF0000"/>
                </a:solidFill>
                <a:latin typeface="+mn-ea"/>
                <a:ea typeface="+mn-ea"/>
              </a:rPr>
              <a:t>彗星坠落</a:t>
            </a:r>
            <a:endParaRPr lang="zh-CN" altLang="en-US" sz="3600" b="1">
              <a:solidFill>
                <a:srgbClr val="FF0000"/>
              </a:solidFill>
              <a:latin typeface="+mn-ea"/>
              <a:ea typeface="+mn-ea"/>
            </a:endParaRPr>
          </a:p>
        </p:txBody>
      </p:sp>
      <p:sp>
        <p:nvSpPr>
          <p:cNvPr id="24580" name="艺术字 4"/>
          <p:cNvSpPr>
            <a:spLocks noTextEdit="1"/>
          </p:cNvSpPr>
          <p:nvPr>
            <p:custDataLst>
              <p:tags r:id="rId6"/>
            </p:custDataLst>
          </p:nvPr>
        </p:nvSpPr>
        <p:spPr>
          <a:xfrm>
            <a:off x="684213" y="765175"/>
            <a:ext cx="3960812" cy="863600"/>
          </a:xfrm>
          <a:prstGeom prst="rect">
            <a:avLst/>
          </a:prstGeom>
        </p:spPr>
        <p:txBody>
          <a:bodyPr wrap="none" fromWordArt="1">
            <a:prstTxWarp prst="textPlain">
              <a:avLst>
                <a:gd name="adj" fmla="val 50000"/>
              </a:avLst>
            </a:prstTxWarp>
            <a:normAutofit/>
          </a:bodyPr>
          <a:lstStyle/>
          <a:p>
            <a:pPr algn="ctr"/>
            <a:r>
              <a:rPr lang="zh-CN" altLang="en-US" sz="3600" b="1">
                <a:ln w="9525" cap="flat" cmpd="sng">
                  <a:solidFill>
                    <a:srgbClr val="000000"/>
                  </a:solidFill>
                  <a:prstDash val="solid"/>
                  <a:headEnd type="none" w="med" len="med"/>
                  <a:tailEnd type="none" w="med" len="med"/>
                </a:ln>
                <a:solidFill>
                  <a:srgbClr val="FFFFFF"/>
                </a:solidFill>
                <a:latin typeface="+mn-ea"/>
                <a:ea typeface="+mn-ea"/>
              </a:rPr>
              <a:t>恐龙灭亡原因之一</a:t>
            </a:r>
            <a:endParaRPr lang="zh-CN" altLang="en-US" sz="3600" b="1">
              <a:ln w="9525" cap="flat" cmpd="sng">
                <a:solidFill>
                  <a:srgbClr val="000000"/>
                </a:solidFill>
                <a:prstDash val="solid"/>
                <a:headEnd type="none" w="med" len="med"/>
                <a:tailEnd type="none" w="med" len="med"/>
              </a:ln>
              <a:solidFill>
                <a:srgbClr val="FFFFFF"/>
              </a:solidFill>
              <a:latin typeface="+mn-ea"/>
              <a:ea typeface="+mn-ea"/>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5602" name="图片 2" descr="090710"/>
          <p:cNvPicPr>
            <a:picLocks noChangeAspect="1"/>
          </p:cNvPicPr>
          <p:nvPr>
            <p:custDataLst>
              <p:tags r:id="rId4"/>
            </p:custDataLst>
          </p:nvPr>
        </p:nvPicPr>
        <p:blipFill>
          <a:blip r:embed="rId3"/>
          <a:stretch>
            <a:fillRect/>
          </a:stretch>
        </p:blipFill>
        <p:spPr>
          <a:xfrm>
            <a:off x="0" y="0"/>
            <a:ext cx="4367213" cy="3281363"/>
          </a:xfrm>
          <a:prstGeom prst="rect">
            <a:avLst/>
          </a:prstGeom>
          <a:noFill/>
          <a:ln w="9525">
            <a:noFill/>
          </a:ln>
        </p:spPr>
      </p:pic>
      <p:pic>
        <p:nvPicPr>
          <p:cNvPr id="25603" name="图片 4" descr="200491015345745"/>
          <p:cNvPicPr>
            <a:picLocks noChangeAspect="1"/>
          </p:cNvPicPr>
          <p:nvPr>
            <p:custDataLst>
              <p:tags r:id="rId6"/>
            </p:custDataLst>
          </p:nvPr>
        </p:nvPicPr>
        <p:blipFill>
          <a:blip r:embed="rId5"/>
          <a:stretch>
            <a:fillRect/>
          </a:stretch>
        </p:blipFill>
        <p:spPr>
          <a:xfrm>
            <a:off x="0" y="3643313"/>
            <a:ext cx="4356100" cy="3214687"/>
          </a:xfrm>
          <a:prstGeom prst="rect">
            <a:avLst/>
          </a:prstGeom>
          <a:noFill/>
          <a:ln w="9525">
            <a:noFill/>
          </a:ln>
        </p:spPr>
      </p:pic>
      <p:pic>
        <p:nvPicPr>
          <p:cNvPr id="25604" name="图片 5" descr="Img222456693"/>
          <p:cNvPicPr>
            <a:picLocks noChangeAspect="1"/>
          </p:cNvPicPr>
          <p:nvPr>
            <p:custDataLst>
              <p:tags r:id="rId8"/>
            </p:custDataLst>
          </p:nvPr>
        </p:nvPicPr>
        <p:blipFill>
          <a:blip r:embed="rId7"/>
          <a:stretch>
            <a:fillRect/>
          </a:stretch>
        </p:blipFill>
        <p:spPr>
          <a:xfrm>
            <a:off x="4648200" y="3632200"/>
            <a:ext cx="4495800" cy="3225800"/>
          </a:xfrm>
          <a:prstGeom prst="rect">
            <a:avLst/>
          </a:prstGeom>
          <a:noFill/>
          <a:ln w="9525">
            <a:noFill/>
          </a:ln>
        </p:spPr>
      </p:pic>
      <p:sp>
        <p:nvSpPr>
          <p:cNvPr id="25605" name="艺术字 4"/>
          <p:cNvSpPr>
            <a:spLocks noTextEdit="1"/>
          </p:cNvSpPr>
          <p:nvPr>
            <p:custDataLst>
              <p:tags r:id="rId9"/>
            </p:custDataLst>
          </p:nvPr>
        </p:nvSpPr>
        <p:spPr>
          <a:xfrm>
            <a:off x="457200" y="457200"/>
            <a:ext cx="3960813" cy="863600"/>
          </a:xfrm>
          <a:prstGeom prst="rect">
            <a:avLst/>
          </a:prstGeom>
        </p:spPr>
        <p:txBody>
          <a:bodyPr wrap="none" fromWordArt="1">
            <a:prstTxWarp prst="textPlain">
              <a:avLst>
                <a:gd name="adj" fmla="val 50000"/>
              </a:avLst>
            </a:prstTxWarp>
            <a:normAutofit/>
          </a:bodyPr>
          <a:lstStyle/>
          <a:p>
            <a:pPr algn="ctr"/>
            <a:r>
              <a:rPr lang="zh-CN" altLang="en-US" sz="3600" b="1">
                <a:ln w="9525" cap="flat" cmpd="sng">
                  <a:solidFill>
                    <a:srgbClr val="000000"/>
                  </a:solidFill>
                  <a:prstDash val="solid"/>
                  <a:headEnd type="none" w="med" len="med"/>
                  <a:tailEnd type="none" w="med" len="med"/>
                </a:ln>
                <a:solidFill>
                  <a:srgbClr val="FFFFFF"/>
                </a:solidFill>
                <a:latin typeface="+mn-ea"/>
                <a:ea typeface="+mn-ea"/>
              </a:rPr>
              <a:t>恐龙灭亡原因之二</a:t>
            </a:r>
            <a:endParaRPr lang="zh-CN" altLang="en-US" sz="3600" b="1">
              <a:ln w="9525" cap="flat" cmpd="sng">
                <a:solidFill>
                  <a:srgbClr val="000000"/>
                </a:solidFill>
                <a:prstDash val="solid"/>
                <a:headEnd type="none" w="med" len="med"/>
                <a:tailEnd type="none" w="med" len="med"/>
              </a:ln>
              <a:solidFill>
                <a:srgbClr val="FFFFFF"/>
              </a:solidFill>
              <a:latin typeface="+mn-ea"/>
              <a:ea typeface="+mn-ea"/>
            </a:endParaRPr>
          </a:p>
        </p:txBody>
      </p:sp>
      <p:pic>
        <p:nvPicPr>
          <p:cNvPr id="25606" name="Picture 6" descr="341198"/>
          <p:cNvPicPr>
            <a:picLocks noChangeAspect="1"/>
          </p:cNvPicPr>
          <p:nvPr>
            <p:custDataLst>
              <p:tags r:id="rId11"/>
            </p:custDataLst>
          </p:nvPr>
        </p:nvPicPr>
        <p:blipFill>
          <a:blip r:embed="rId10"/>
          <a:stretch>
            <a:fillRect/>
          </a:stretch>
        </p:blipFill>
        <p:spPr>
          <a:xfrm>
            <a:off x="4572000" y="0"/>
            <a:ext cx="4572000" cy="3276600"/>
          </a:xfrm>
          <a:prstGeom prst="rect">
            <a:avLst/>
          </a:prstGeom>
          <a:noFill/>
          <a:ln w="9525">
            <a:noFill/>
          </a:ln>
        </p:spPr>
      </p:pic>
      <p:sp>
        <p:nvSpPr>
          <p:cNvPr id="25607" name="WordArt 7"/>
          <p:cNvSpPr/>
          <p:nvPr>
            <p:custDataLst>
              <p:tags r:id="rId12"/>
            </p:custDataLst>
          </p:nvPr>
        </p:nvSpPr>
        <p:spPr>
          <a:xfrm>
            <a:off x="5219700" y="476250"/>
            <a:ext cx="3457575" cy="1152525"/>
          </a:xfrm>
          <a:prstGeom prst="rect">
            <a:avLst/>
          </a:prstGeom>
        </p:spPr>
        <p:txBody>
          <a:bodyPr wrap="none" fromWordArt="1">
            <a:prstTxWarp prst="textCanDown">
              <a:avLst>
                <a:gd name="adj" fmla="val 14287"/>
              </a:avLst>
            </a:prstTxWarp>
            <a:normAutofit/>
          </a:bodyPr>
          <a:lstStyle/>
          <a:p>
            <a:pPr algn="ctr"/>
            <a:r>
              <a:rPr lang="zh-CN" altLang="en-US" sz="3600" b="1">
                <a:gradFill rotWithShape="1">
                  <a:gsLst>
                    <a:gs pos="0">
                      <a:srgbClr val="4D0808">
                        <a:alpha val="100000"/>
                      </a:srgbClr>
                    </a:gs>
                    <a:gs pos="30000">
                      <a:srgbClr val="FF0300">
                        <a:alpha val="100000"/>
                      </a:srgbClr>
                    </a:gs>
                    <a:gs pos="55000">
                      <a:srgbClr val="FF7A00">
                        <a:alpha val="100000"/>
                      </a:srgbClr>
                    </a:gs>
                    <a:gs pos="100000">
                      <a:srgbClr val="FFF200">
                        <a:alpha val="100000"/>
                      </a:srgbClr>
                    </a:gs>
                  </a:gsLst>
                  <a:lin ang="18900000" scaled="1"/>
                </a:gradFill>
                <a:latin typeface="宋体" panose="02010600030101010101" pitchFamily="2" charset="-122"/>
                <a:ea typeface="宋体" panose="02010600030101010101" pitchFamily="2" charset="-122"/>
              </a:rPr>
              <a:t>火山爆发</a:t>
            </a:r>
            <a:endParaRPr lang="zh-CN" altLang="en-US" sz="3600" b="1">
              <a:gradFill rotWithShape="1">
                <a:gsLst>
                  <a:gs pos="0">
                    <a:srgbClr val="4D0808">
                      <a:alpha val="100000"/>
                    </a:srgbClr>
                  </a:gs>
                  <a:gs pos="30000">
                    <a:srgbClr val="FF0300">
                      <a:alpha val="100000"/>
                    </a:srgbClr>
                  </a:gs>
                  <a:gs pos="55000">
                    <a:srgbClr val="FF7A00">
                      <a:alpha val="100000"/>
                    </a:srgbClr>
                  </a:gs>
                  <a:gs pos="100000">
                    <a:srgbClr val="FFF200">
                      <a:alpha val="100000"/>
                    </a:srgbClr>
                  </a:gs>
                </a:gsLst>
                <a:lin ang="18900000" scaled="1"/>
              </a:gradFill>
              <a:latin typeface="宋体" panose="02010600030101010101" pitchFamily="2" charset="-122"/>
              <a:ea typeface="宋体" panose="0201060003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6626" name="文本框 4"/>
          <p:cNvSpPr txBox="1"/>
          <p:nvPr>
            <p:custDataLst>
              <p:tags r:id="rId3"/>
            </p:custDataLst>
          </p:nvPr>
        </p:nvSpPr>
        <p:spPr>
          <a:xfrm>
            <a:off x="0" y="1143000"/>
            <a:ext cx="8382000" cy="1555750"/>
          </a:xfrm>
          <a:prstGeom prst="rect">
            <a:avLst/>
          </a:prstGeom>
          <a:noFill/>
          <a:ln w="9525">
            <a:noFill/>
          </a:ln>
        </p:spPr>
        <p:txBody>
          <a:bodyPr>
            <a:spAutoFit/>
          </a:bodyPr>
          <a:lstStyle/>
          <a:p>
            <a:pPr>
              <a:lnSpc>
                <a:spcPct val="150000"/>
              </a:lnSpc>
              <a:spcBef>
                <a:spcPct val="50000"/>
              </a:spcBef>
            </a:pPr>
            <a:r>
              <a:rPr lang="zh-CN" altLang="zh-CN" sz="2400" b="1">
                <a:solidFill>
                  <a:srgbClr val="0000FF"/>
                </a:solidFill>
                <a:latin typeface="宋体" panose="02010600030101010101" pitchFamily="2" charset="-122"/>
              </a:rPr>
              <a:t>    </a:t>
            </a:r>
            <a:r>
              <a:rPr lang="zh-CN" altLang="en-US" sz="3200" b="1">
                <a:solidFill>
                  <a:srgbClr val="0000FF"/>
                </a:solidFill>
                <a:latin typeface="宋体" panose="02010600030101010101" pitchFamily="2" charset="-122"/>
              </a:rPr>
              <a:t>本文对恐龙灭绝的原因提出了哪两种科学假说？请解释这两种学说。</a:t>
            </a:r>
            <a:endParaRPr lang="zh-CN" altLang="en-US" sz="3200" b="1">
              <a:solidFill>
                <a:srgbClr val="0000FF"/>
              </a:solidFill>
              <a:latin typeface="宋体" panose="02010600030101010101" pitchFamily="2" charset="-122"/>
            </a:endParaRPr>
          </a:p>
        </p:txBody>
      </p:sp>
      <p:sp>
        <p:nvSpPr>
          <p:cNvPr id="27651" name="文本框 5"/>
          <p:cNvSpPr txBox="1"/>
          <p:nvPr>
            <p:custDataLst>
              <p:tags r:id="rId4"/>
            </p:custDataLst>
          </p:nvPr>
        </p:nvSpPr>
        <p:spPr>
          <a:xfrm>
            <a:off x="762000" y="2362200"/>
            <a:ext cx="7391400" cy="1066800"/>
          </a:xfrm>
          <a:prstGeom prst="rect">
            <a:avLst/>
          </a:prstGeom>
          <a:noFill/>
          <a:ln w="9525">
            <a:noFill/>
          </a:ln>
        </p:spPr>
        <p:txBody>
          <a:bodyPr>
            <a:spAutoFit/>
          </a:bodyPr>
          <a:lstStyle/>
          <a:p>
            <a:pPr algn="ctr">
              <a:lnSpc>
                <a:spcPct val="200000"/>
              </a:lnSpc>
              <a:spcBef>
                <a:spcPct val="50000"/>
              </a:spcBef>
            </a:pPr>
            <a:r>
              <a:rPr lang="zh-CN" altLang="zh-CN" sz="3200" b="1">
                <a:latin typeface="宋体" panose="02010600030101010101" pitchFamily="2" charset="-122"/>
              </a:rPr>
              <a:t>“</a:t>
            </a:r>
            <a:r>
              <a:rPr lang="zh-CN" altLang="en-US" sz="3200" b="1">
                <a:latin typeface="宋体" panose="02010600030101010101" pitchFamily="2" charset="-122"/>
              </a:rPr>
              <a:t>撞击说”                “火山说”</a:t>
            </a:r>
            <a:endParaRPr lang="zh-CN" altLang="en-US" sz="3200" b="1">
              <a:latin typeface="宋体" panose="02010600030101010101" pitchFamily="2" charset="-122"/>
            </a:endParaRPr>
          </a:p>
        </p:txBody>
      </p:sp>
      <p:pic>
        <p:nvPicPr>
          <p:cNvPr id="27652" name="图片 2" descr="hit3"/>
          <p:cNvPicPr>
            <a:picLocks noChangeAspect="1"/>
          </p:cNvPicPr>
          <p:nvPr>
            <p:custDataLst>
              <p:tags r:id="rId6"/>
            </p:custDataLst>
          </p:nvPr>
        </p:nvPicPr>
        <p:blipFill>
          <a:blip r:embed="rId5"/>
          <a:stretch>
            <a:fillRect/>
          </a:stretch>
        </p:blipFill>
        <p:spPr>
          <a:xfrm>
            <a:off x="904875" y="3503613"/>
            <a:ext cx="3652838" cy="2632075"/>
          </a:xfrm>
          <a:prstGeom prst="rect">
            <a:avLst/>
          </a:prstGeom>
          <a:noFill/>
          <a:ln w="9525">
            <a:noFill/>
          </a:ln>
        </p:spPr>
      </p:pic>
      <p:pic>
        <p:nvPicPr>
          <p:cNvPr id="27653" name="图片 2" descr="090710"/>
          <p:cNvPicPr>
            <a:picLocks noChangeAspect="1"/>
          </p:cNvPicPr>
          <p:nvPr>
            <p:custDataLst>
              <p:tags r:id="rId8"/>
            </p:custDataLst>
          </p:nvPr>
        </p:nvPicPr>
        <p:blipFill>
          <a:blip r:embed="rId7"/>
          <a:stretch>
            <a:fillRect/>
          </a:stretch>
        </p:blipFill>
        <p:spPr>
          <a:xfrm>
            <a:off x="4948238" y="3516313"/>
            <a:ext cx="3508375" cy="25717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childTnLst>
                          </p:cTn>
                        </p:par>
                        <p:par>
                          <p:cTn id="7" fill="hold" nodeType="afterGroup">
                            <p:stCondLst>
                              <p:cond delay="1"/>
                            </p:stCondLst>
                            <p:childTnLst>
                              <p:par>
                                <p:cTn id="8" presetID="1" presetClass="entr" presetSubtype="0" fill="hold" nodeType="afterEffect">
                                  <p:stCondLst>
                                    <p:cond delay="0"/>
                                  </p:stCondLst>
                                  <p:childTnLst>
                                    <p:set>
                                      <p:cBhvr>
                                        <p:cTn id="9" dur="1" fill="hold">
                                          <p:stCondLst>
                                            <p:cond delay="0"/>
                                          </p:stCondLst>
                                        </p:cTn>
                                        <p:tgtEl>
                                          <p:spTgt spid="27652"/>
                                        </p:tgtEl>
                                        <p:attrNameLst>
                                          <p:attrName>style.visibility</p:attrName>
                                        </p:attrNameLst>
                                      </p:cBhvr>
                                      <p:to>
                                        <p:strVal val="visible"/>
                                      </p:to>
                                    </p:set>
                                  </p:childTnLst>
                                </p:cTn>
                              </p:par>
                            </p:childTnLst>
                          </p:cTn>
                        </p:par>
                        <p:par>
                          <p:cTn id="10" fill="hold" nodeType="afterGroup">
                            <p:stCondLst>
                              <p:cond delay="2"/>
                            </p:stCondLst>
                            <p:childTnLst>
                              <p:par>
                                <p:cTn id="11" presetID="1" presetClass="entr" presetSubtype="0" fill="hold" nodeType="afterEffect">
                                  <p:stCondLst>
                                    <p:cond delay="0"/>
                                  </p:stCondLst>
                                  <p:childTnLst>
                                    <p:set>
                                      <p:cBhvr>
                                        <p:cTn id="12" dur="1" fill="hold">
                                          <p:stCondLst>
                                            <p:cond delay="0"/>
                                          </p:stCondLst>
                                        </p:cTn>
                                        <p:tgtEl>
                                          <p:spTgt spid="276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7650" name="文本框 2"/>
          <p:cNvSpPr txBox="1"/>
          <p:nvPr>
            <p:custDataLst>
              <p:tags r:id="rId3"/>
            </p:custDataLst>
          </p:nvPr>
        </p:nvSpPr>
        <p:spPr>
          <a:xfrm>
            <a:off x="0" y="609600"/>
            <a:ext cx="7113588" cy="823913"/>
          </a:xfrm>
          <a:prstGeom prst="rect">
            <a:avLst/>
          </a:prstGeom>
          <a:noFill/>
          <a:ln w="9525">
            <a:noFill/>
          </a:ln>
        </p:spPr>
        <p:txBody>
          <a:bodyPr>
            <a:spAutoFit/>
          </a:bodyPr>
          <a:lstStyle/>
          <a:p>
            <a:pPr>
              <a:lnSpc>
                <a:spcPct val="150000"/>
              </a:lnSpc>
              <a:spcBef>
                <a:spcPct val="50000"/>
              </a:spcBef>
            </a:pPr>
            <a:r>
              <a:rPr lang="zh-CN" altLang="en-US" sz="3200" b="1">
                <a:solidFill>
                  <a:srgbClr val="0000FF"/>
                </a:solidFill>
                <a:latin typeface="宋体" panose="02010600030101010101" pitchFamily="2" charset="-122"/>
              </a:rPr>
              <a:t>解释“撞击说”和“火山说”：</a:t>
            </a:r>
            <a:endParaRPr lang="zh-CN" altLang="en-US" sz="3200" b="1">
              <a:solidFill>
                <a:srgbClr val="0000FF"/>
              </a:solidFill>
              <a:latin typeface="宋体" panose="02010600030101010101" pitchFamily="2" charset="-122"/>
            </a:endParaRPr>
          </a:p>
        </p:txBody>
      </p:sp>
      <p:sp>
        <p:nvSpPr>
          <p:cNvPr id="28675" name="矩形 3"/>
          <p:cNvSpPr/>
          <p:nvPr>
            <p:custDataLst>
              <p:tags r:id="rId4"/>
            </p:custDataLst>
          </p:nvPr>
        </p:nvSpPr>
        <p:spPr>
          <a:xfrm>
            <a:off x="381000" y="1600200"/>
            <a:ext cx="8229600" cy="2563813"/>
          </a:xfrm>
          <a:prstGeom prst="rect">
            <a:avLst/>
          </a:prstGeom>
          <a:noFill/>
          <a:ln w="9525">
            <a:noFill/>
          </a:ln>
        </p:spPr>
        <p:txBody>
          <a:bodyPr>
            <a:spAutoFit/>
          </a:bodyPr>
          <a:lstStyle/>
          <a:p>
            <a:pPr>
              <a:lnSpc>
                <a:spcPct val="150000"/>
              </a:lnSpc>
            </a:pPr>
            <a:r>
              <a:rPr lang="zh-CN" altLang="zh-CN" sz="3600" b="1">
                <a:latin typeface="楷体_GB2312" pitchFamily="1" charset="-122"/>
                <a:ea typeface="楷体_GB2312" pitchFamily="1" charset="-122"/>
              </a:rPr>
              <a:t>    </a:t>
            </a:r>
            <a:r>
              <a:rPr lang="zh-CN" altLang="en-US" sz="3600" b="1">
                <a:latin typeface="楷体_GB2312" pitchFamily="1" charset="-122"/>
                <a:ea typeface="楷体_GB2312" pitchFamily="1" charset="-122"/>
              </a:rPr>
              <a:t>撞击说：一个巨大的小行星或彗星对地球毁灭性的撞击，是导致包括恐龙在内的许多地球生物灭绝的原因。</a:t>
            </a:r>
            <a:endParaRPr lang="zh-CN" altLang="en-US" sz="3600" b="1">
              <a:latin typeface="楷体_GB2312" pitchFamily="1" charset="-122"/>
              <a:ea typeface="楷体_GB2312" pitchFamily="1" charset="-122"/>
            </a:endParaRPr>
          </a:p>
        </p:txBody>
      </p:sp>
      <p:sp>
        <p:nvSpPr>
          <p:cNvPr id="28676" name="文本框 4"/>
          <p:cNvSpPr txBox="1"/>
          <p:nvPr>
            <p:custDataLst>
              <p:tags r:id="rId5"/>
            </p:custDataLst>
          </p:nvPr>
        </p:nvSpPr>
        <p:spPr>
          <a:xfrm>
            <a:off x="381000" y="4038600"/>
            <a:ext cx="8153400" cy="2563813"/>
          </a:xfrm>
          <a:prstGeom prst="rect">
            <a:avLst/>
          </a:prstGeom>
          <a:noFill/>
          <a:ln w="9525">
            <a:noFill/>
          </a:ln>
        </p:spPr>
        <p:txBody>
          <a:bodyPr>
            <a:spAutoFit/>
          </a:bodyPr>
          <a:lstStyle/>
          <a:p>
            <a:pPr>
              <a:lnSpc>
                <a:spcPct val="150000"/>
              </a:lnSpc>
              <a:spcBef>
                <a:spcPct val="50000"/>
              </a:spcBef>
            </a:pPr>
            <a:r>
              <a:rPr lang="zh-CN" altLang="zh-CN" sz="3600" b="1">
                <a:latin typeface="楷体_GB2312" pitchFamily="1" charset="-122"/>
                <a:ea typeface="楷体_GB2312" pitchFamily="1" charset="-122"/>
              </a:rPr>
              <a:t>    </a:t>
            </a:r>
            <a:r>
              <a:rPr lang="zh-CN" altLang="en-US" sz="3600" b="1">
                <a:latin typeface="楷体_GB2312" pitchFamily="1" charset="-122"/>
                <a:ea typeface="楷体_GB2312" pitchFamily="1" charset="-122"/>
              </a:rPr>
              <a:t>火山说：地球突然经历了一个火山爆发期，使得包括恐龙在内的大量生物灭绝。</a:t>
            </a:r>
            <a:endParaRPr lang="zh-CN" altLang="en-US" sz="36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8674" name="文本框 4"/>
          <p:cNvSpPr txBox="1"/>
          <p:nvPr>
            <p:custDataLst>
              <p:tags r:id="rId3"/>
            </p:custDataLst>
          </p:nvPr>
        </p:nvSpPr>
        <p:spPr>
          <a:xfrm>
            <a:off x="457200" y="2514600"/>
            <a:ext cx="8077200" cy="1190625"/>
          </a:xfrm>
          <a:prstGeom prst="rect">
            <a:avLst/>
          </a:prstGeom>
          <a:noFill/>
          <a:ln w="9525">
            <a:noFill/>
          </a:ln>
        </p:spPr>
        <p:txBody>
          <a:bodyPr>
            <a:spAutoFit/>
          </a:bodyPr>
          <a:lstStyle/>
          <a:p>
            <a:r>
              <a:rPr lang="zh-CN" altLang="zh-CN" sz="3600" b="1">
                <a:solidFill>
                  <a:srgbClr val="0000FF"/>
                </a:solidFill>
                <a:latin typeface="Arial" panose="020b0604020202020204" pitchFamily="34" charset="0"/>
              </a:rPr>
              <a:t>       </a:t>
            </a:r>
            <a:r>
              <a:rPr lang="zh-CN" altLang="en-US" sz="3600" b="1">
                <a:solidFill>
                  <a:srgbClr val="0000FF"/>
                </a:solidFill>
                <a:latin typeface="Arial" panose="020b0604020202020204" pitchFamily="34" charset="0"/>
              </a:rPr>
              <a:t>作者认为哪一种学说正确呢？是怎样证明的？</a:t>
            </a:r>
            <a:endParaRPr lang="zh-CN" altLang="en-US" sz="3600" b="1">
              <a:solidFill>
                <a:srgbClr val="0000FF"/>
              </a:solidFill>
              <a:latin typeface="Arial" panose="020b0604020202020204" pitchFamily="34" charset="0"/>
            </a:endParaRPr>
          </a:p>
        </p:txBody>
      </p:sp>
      <p:sp>
        <p:nvSpPr>
          <p:cNvPr id="28675" name="Rectangle 3"/>
          <p:cNvSpPr/>
          <p:nvPr>
            <p:custDataLst>
              <p:tags r:id="rId4"/>
            </p:custDataLst>
          </p:nvPr>
        </p:nvSpPr>
        <p:spPr>
          <a:xfrm>
            <a:off x="381000" y="1600200"/>
            <a:ext cx="4733925" cy="519113"/>
          </a:xfrm>
          <a:prstGeom prst="rect">
            <a:avLst/>
          </a:prstGeom>
          <a:noFill/>
          <a:ln w="9525">
            <a:noFill/>
          </a:ln>
          <a:effectLst>
            <a:outerShdw dist="35921" dir="2699999" sy="50000" kx="2003315" algn="bl" rotWithShape="0">
              <a:srgbClr val="C0C0C0">
                <a:alpha val="79999"/>
              </a:srgbClr>
            </a:outerShdw>
          </a:effectLst>
        </p:spPr>
        <p:txBody>
          <a:bodyPr anchor="ctr">
            <a:spAutoFit/>
          </a:bodyPr>
          <a:lstStyle/>
          <a:p>
            <a:r>
              <a:rPr lang="zh-CN" altLang="en-US" sz="2800" b="1">
                <a:solidFill>
                  <a:srgbClr val="0000FF"/>
                </a:solidFill>
                <a:latin typeface="宋体" panose="02010600030101010101" pitchFamily="2" charset="-122"/>
              </a:rPr>
              <a:t>一、默读课文  明确观点</a:t>
            </a:r>
            <a:endParaRPr lang="zh-CN" altLang="en-US" sz="2800" b="1">
              <a:solidFill>
                <a:srgbClr val="0000FF"/>
              </a:solidFill>
              <a:latin typeface="宋体" panose="02010600030101010101" pitchFamily="2" charset="-122"/>
            </a:endParaRPr>
          </a:p>
        </p:txBody>
      </p:sp>
      <p:sp>
        <p:nvSpPr>
          <p:cNvPr id="29700" name="Text Box 4"/>
          <p:cNvSpPr txBox="1"/>
          <p:nvPr>
            <p:custDataLst>
              <p:tags r:id="rId5"/>
            </p:custDataLst>
          </p:nvPr>
        </p:nvSpPr>
        <p:spPr>
          <a:xfrm>
            <a:off x="1066800" y="4114800"/>
            <a:ext cx="6410325" cy="915988"/>
          </a:xfrm>
          <a:prstGeom prst="rect">
            <a:avLst/>
          </a:prstGeom>
          <a:noFill/>
          <a:ln w="9525">
            <a:noFill/>
          </a:ln>
        </p:spPr>
        <p:txBody>
          <a:bodyPr>
            <a:spAutoFit/>
          </a:bodyPr>
          <a:lstStyle/>
          <a:p>
            <a:pPr>
              <a:lnSpc>
                <a:spcPct val="150000"/>
              </a:lnSpc>
              <a:spcBef>
                <a:spcPct val="50000"/>
              </a:spcBef>
            </a:pPr>
            <a:r>
              <a:rPr lang="zh-CN" altLang="en-US" sz="3600" b="1">
                <a:latin typeface="Times New Roman" panose="02020603050405020304" pitchFamily="18" charset="0"/>
                <a:ea typeface="楷体_GB2312" pitchFamily="1" charset="-122"/>
              </a:rPr>
              <a:t>作者认为</a:t>
            </a:r>
            <a:r>
              <a:rPr lang="zh-CN" altLang="en-US" sz="3600" b="1">
                <a:latin typeface="宋体" panose="02010600030101010101" pitchFamily="2" charset="-122"/>
                <a:ea typeface="楷体_GB2312" pitchFamily="1" charset="-122"/>
              </a:rPr>
              <a:t>“</a:t>
            </a:r>
            <a:r>
              <a:rPr lang="zh-CN" altLang="en-US" sz="3600" b="1">
                <a:latin typeface="Times New Roman" panose="02020603050405020304" pitchFamily="18" charset="0"/>
                <a:ea typeface="楷体_GB2312" pitchFamily="1" charset="-122"/>
              </a:rPr>
              <a:t>撞击说</a:t>
            </a:r>
            <a:r>
              <a:rPr lang="zh-CN" altLang="en-US" sz="3600" b="1">
                <a:latin typeface="宋体" panose="02010600030101010101" pitchFamily="2" charset="-122"/>
                <a:ea typeface="楷体_GB2312" pitchFamily="1" charset="-122"/>
              </a:rPr>
              <a:t>”</a:t>
            </a:r>
            <a:r>
              <a:rPr lang="zh-CN" altLang="en-US" sz="3600" b="1">
                <a:latin typeface="Times New Roman" panose="02020603050405020304" pitchFamily="18" charset="0"/>
                <a:ea typeface="楷体_GB2312" pitchFamily="1" charset="-122"/>
              </a:rPr>
              <a:t>是正确的。</a:t>
            </a:r>
            <a:endParaRPr lang="zh-CN" altLang="en-US" sz="3600" b="1">
              <a:latin typeface="Times New Roman" panose="02020603050405020304" pitchFamily="18" charset="0"/>
              <a:ea typeface="楷体_GB2312" pitchFamily="1" charset="-122"/>
            </a:endParaRPr>
          </a:p>
        </p:txBody>
      </p:sp>
      <p:pic>
        <p:nvPicPr>
          <p:cNvPr id="28677" name="Picture 5" descr="032611"/>
          <p:cNvPicPr>
            <a:picLocks noChangeAspect="1"/>
          </p:cNvPicPr>
          <p:nvPr>
            <p:custDataLst>
              <p:tags r:id="rId7"/>
            </p:custDataLst>
          </p:nvPr>
        </p:nvPicPr>
        <p:blipFill>
          <a:blip r:embed="rId6"/>
          <a:stretch>
            <a:fillRect/>
          </a:stretch>
        </p:blipFill>
        <p:spPr>
          <a:xfrm>
            <a:off x="1033463" y="5765800"/>
            <a:ext cx="7162800" cy="357188"/>
          </a:xfrm>
          <a:prstGeom prst="rect">
            <a:avLst/>
          </a:prstGeom>
          <a:noFill/>
          <a:ln w="9525">
            <a:noFill/>
          </a:ln>
        </p:spPr>
      </p:pic>
      <p:pic>
        <p:nvPicPr>
          <p:cNvPr id="28678" name="Picture 6" descr="图片5"/>
          <p:cNvPicPr>
            <a:picLocks noChangeAspect="1"/>
          </p:cNvPicPr>
          <p:nvPr>
            <p:custDataLst>
              <p:tags r:id="rId9"/>
            </p:custDataLst>
          </p:nvPr>
        </p:nvPicPr>
        <p:blipFill>
          <a:blip r:embed="rId8"/>
          <a:srcRect t="34445"/>
          <a:stretch>
            <a:fillRect/>
          </a:stretch>
        </p:blipFill>
        <p:spPr>
          <a:xfrm>
            <a:off x="304800" y="533400"/>
            <a:ext cx="2865438" cy="65563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8" name="Text Box 2"/>
          <p:cNvSpPr txBox="1"/>
          <p:nvPr>
            <p:custDataLst>
              <p:tags r:id="rId3"/>
            </p:custDataLst>
          </p:nvPr>
        </p:nvSpPr>
        <p:spPr>
          <a:xfrm>
            <a:off x="457200" y="457200"/>
            <a:ext cx="8458200" cy="1190625"/>
          </a:xfrm>
          <a:prstGeom prst="rect">
            <a:avLst/>
          </a:prstGeom>
          <a:noFill/>
          <a:ln w="9525">
            <a:noFill/>
          </a:ln>
        </p:spPr>
        <p:txBody>
          <a:bodyPr>
            <a:spAutoFit/>
          </a:bodyPr>
          <a:lstStyle/>
          <a:p>
            <a:pPr>
              <a:spcBef>
                <a:spcPct val="50000"/>
              </a:spcBef>
            </a:pPr>
            <a:r>
              <a:rPr lang="zh-CN" altLang="zh-CN" sz="3600" b="1">
                <a:solidFill>
                  <a:srgbClr val="FF3300"/>
                </a:solidFill>
                <a:latin typeface="华文中宋" pitchFamily="2" charset="-122"/>
                <a:ea typeface="华文中宋" pitchFamily="2" charset="-122"/>
              </a:rPr>
              <a:t>    </a:t>
            </a:r>
            <a:r>
              <a:rPr lang="zh-CN" altLang="en-US" sz="3600" b="1">
                <a:solidFill>
                  <a:srgbClr val="FF3300"/>
                </a:solidFill>
                <a:latin typeface="华文中宋" pitchFamily="2" charset="-122"/>
                <a:ea typeface="华文中宋" pitchFamily="2" charset="-122"/>
              </a:rPr>
              <a:t>文章怎样引出“撞击说”的？找出有关表现这一内容的文字：</a:t>
            </a:r>
            <a:endParaRPr lang="zh-CN" altLang="en-US" sz="3600" b="1">
              <a:solidFill>
                <a:srgbClr val="FF3300"/>
              </a:solidFill>
              <a:latin typeface="华文中宋" pitchFamily="2" charset="-122"/>
              <a:ea typeface="华文中宋" pitchFamily="2" charset="-122"/>
            </a:endParaRPr>
          </a:p>
        </p:txBody>
      </p:sp>
      <p:sp>
        <p:nvSpPr>
          <p:cNvPr id="30723" name="Text Box 3"/>
          <p:cNvSpPr txBox="1"/>
          <p:nvPr>
            <p:custDataLst>
              <p:tags r:id="rId4"/>
            </p:custDataLst>
          </p:nvPr>
        </p:nvSpPr>
        <p:spPr>
          <a:xfrm>
            <a:off x="381000" y="1600200"/>
            <a:ext cx="8229600" cy="1066800"/>
          </a:xfrm>
          <a:prstGeom prst="rect">
            <a:avLst/>
          </a:prstGeom>
          <a:noFill/>
          <a:ln w="9525">
            <a:noFill/>
          </a:ln>
        </p:spPr>
        <p:txBody>
          <a:bodyPr>
            <a:spAutoFit/>
          </a:bodyPr>
          <a:lstStyle/>
          <a:p>
            <a:pPr>
              <a:spcBef>
                <a:spcPct val="50000"/>
              </a:spcBef>
            </a:pPr>
            <a:r>
              <a:rPr lang="zh-CN" altLang="zh-CN" sz="3200" b="1">
                <a:latin typeface="华文中宋" pitchFamily="2" charset="-122"/>
                <a:ea typeface="华文中宋" pitchFamily="2" charset="-122"/>
              </a:rPr>
              <a:t>    6500</a:t>
            </a:r>
            <a:r>
              <a:rPr lang="zh-CN" altLang="en-US" sz="3200" b="1">
                <a:latin typeface="华文中宋" pitchFamily="2" charset="-122"/>
                <a:ea typeface="华文中宋" pitchFamily="2" charset="-122"/>
              </a:rPr>
              <a:t>万年前形成的沉积物薄层中，发现了稀有金属铱。</a:t>
            </a:r>
            <a:endParaRPr lang="zh-CN" altLang="en-US" sz="3200" b="1">
              <a:latin typeface="华文中宋" pitchFamily="2" charset="-122"/>
              <a:ea typeface="华文中宋" pitchFamily="2" charset="-122"/>
            </a:endParaRPr>
          </a:p>
        </p:txBody>
      </p:sp>
      <p:sp>
        <p:nvSpPr>
          <p:cNvPr id="30724" name="AutoShape 4"/>
          <p:cNvSpPr/>
          <p:nvPr>
            <p:custDataLst>
              <p:tags r:id="rId5"/>
            </p:custDataLst>
          </p:nvPr>
        </p:nvSpPr>
        <p:spPr>
          <a:xfrm>
            <a:off x="3962400" y="2286000"/>
            <a:ext cx="1676400" cy="228600"/>
          </a:xfrm>
          <a:prstGeom prst="notchedRightArrow">
            <a:avLst>
              <a:gd name="adj1" fmla="val 50000"/>
              <a:gd name="adj2" fmla="val 183333"/>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0725" name="Text Box 5"/>
          <p:cNvSpPr txBox="1"/>
          <p:nvPr>
            <p:custDataLst>
              <p:tags r:id="rId6"/>
            </p:custDataLst>
          </p:nvPr>
        </p:nvSpPr>
        <p:spPr>
          <a:xfrm>
            <a:off x="381000" y="2667000"/>
            <a:ext cx="8382000" cy="1066800"/>
          </a:xfrm>
          <a:prstGeom prst="rect">
            <a:avLst/>
          </a:prstGeom>
          <a:noFill/>
          <a:ln w="9525">
            <a:noFill/>
          </a:ln>
        </p:spPr>
        <p:txBody>
          <a:bodyPr>
            <a:spAutoFit/>
          </a:bodyPr>
          <a:lstStyle/>
          <a:p>
            <a:pPr>
              <a:spcBef>
                <a:spcPct val="50000"/>
              </a:spcBef>
            </a:pPr>
            <a:r>
              <a:rPr lang="zh-CN" altLang="zh-CN" sz="3200" b="1">
                <a:latin typeface="华文中宋" pitchFamily="2" charset="-122"/>
                <a:ea typeface="华文中宋" pitchFamily="2" charset="-122"/>
              </a:rPr>
              <a:t>    </a:t>
            </a:r>
            <a:r>
              <a:rPr lang="zh-CN" altLang="en-US" sz="3200" b="1">
                <a:latin typeface="华文中宋" pitchFamily="2" charset="-122"/>
                <a:ea typeface="华文中宋" pitchFamily="2" charset="-122"/>
              </a:rPr>
              <a:t>这可能是由于一个巨大的小行星或彗星对地球撞击的结果。</a:t>
            </a:r>
            <a:endParaRPr lang="zh-CN" altLang="en-US" sz="3200" b="1">
              <a:latin typeface="华文中宋" pitchFamily="2" charset="-122"/>
              <a:ea typeface="华文中宋" pitchFamily="2" charset="-122"/>
            </a:endParaRPr>
          </a:p>
        </p:txBody>
      </p:sp>
      <p:sp>
        <p:nvSpPr>
          <p:cNvPr id="30726" name="AutoShape 6"/>
          <p:cNvSpPr/>
          <p:nvPr>
            <p:custDataLst>
              <p:tags r:id="rId7"/>
            </p:custDataLst>
          </p:nvPr>
        </p:nvSpPr>
        <p:spPr>
          <a:xfrm>
            <a:off x="4114800" y="3352800"/>
            <a:ext cx="1676400" cy="228600"/>
          </a:xfrm>
          <a:prstGeom prst="notchedRightArrow">
            <a:avLst>
              <a:gd name="adj1" fmla="val 50000"/>
              <a:gd name="adj2" fmla="val 183333"/>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0727" name="Text Box 7"/>
          <p:cNvSpPr txBox="1"/>
          <p:nvPr>
            <p:custDataLst>
              <p:tags r:id="rId8"/>
            </p:custDataLst>
          </p:nvPr>
        </p:nvSpPr>
        <p:spPr>
          <a:xfrm>
            <a:off x="304800" y="5334000"/>
            <a:ext cx="8458200" cy="1066800"/>
          </a:xfrm>
          <a:prstGeom prst="rect">
            <a:avLst/>
          </a:prstGeom>
          <a:noFill/>
          <a:ln w="9525">
            <a:noFill/>
          </a:ln>
        </p:spPr>
        <p:txBody>
          <a:bodyPr>
            <a:spAutoFit/>
          </a:bodyPr>
          <a:lstStyle/>
          <a:p>
            <a:pPr>
              <a:spcBef>
                <a:spcPct val="50000"/>
              </a:spcBef>
            </a:pPr>
            <a:r>
              <a:rPr lang="zh-CN" altLang="zh-CN" sz="3200" b="1">
                <a:latin typeface="华文中宋" pitchFamily="2" charset="-122"/>
                <a:ea typeface="华文中宋" pitchFamily="2" charset="-122"/>
              </a:rPr>
              <a:t>    </a:t>
            </a:r>
            <a:r>
              <a:rPr lang="zh-CN" altLang="en-US" sz="3200" b="1">
                <a:latin typeface="华文中宋" pitchFamily="2" charset="-122"/>
                <a:ea typeface="华文中宋" pitchFamily="2" charset="-122"/>
              </a:rPr>
              <a:t>这也许是导致所有包括恐龙在内的许多生物灭绝的原因。</a:t>
            </a:r>
            <a:endParaRPr lang="zh-CN" altLang="en-US" sz="3200" b="1">
              <a:latin typeface="华文中宋" pitchFamily="2" charset="-122"/>
              <a:ea typeface="华文中宋" pitchFamily="2" charset="-122"/>
            </a:endParaRPr>
          </a:p>
        </p:txBody>
      </p:sp>
      <p:sp>
        <p:nvSpPr>
          <p:cNvPr id="30728" name="Rectangle 8"/>
          <p:cNvSpPr/>
          <p:nvPr>
            <p:custDataLst>
              <p:tags r:id="rId9"/>
            </p:custDataLst>
          </p:nvPr>
        </p:nvSpPr>
        <p:spPr>
          <a:xfrm>
            <a:off x="228600" y="3733800"/>
            <a:ext cx="8458200" cy="1554163"/>
          </a:xfrm>
          <a:prstGeom prst="rect">
            <a:avLst/>
          </a:prstGeom>
          <a:noFill/>
          <a:ln w="9525">
            <a:noFill/>
          </a:ln>
        </p:spPr>
        <p:txBody>
          <a:bodyPr>
            <a:spAutoFit/>
          </a:bodyPr>
          <a:lstStyle/>
          <a:p>
            <a:r>
              <a:rPr lang="zh-CN" altLang="zh-CN" sz="3200" b="1">
                <a:latin typeface="Arial" panose="020b0604020202020204" pitchFamily="34" charset="0"/>
                <a:ea typeface="华文中宋" pitchFamily="2" charset="-122"/>
              </a:rPr>
              <a:t>       </a:t>
            </a:r>
            <a:r>
              <a:rPr lang="zh-CN" altLang="en-US" sz="3200" b="1">
                <a:latin typeface="Arial" panose="020b0604020202020204" pitchFamily="34" charset="0"/>
                <a:ea typeface="华文中宋" pitchFamily="2" charset="-122"/>
              </a:rPr>
              <a:t>引起火山喷发，造成大火和潮汐大浪，使许多尘埃进入平流层，导致很长一段时间内阳光无法抵达地球表面。</a:t>
            </a:r>
            <a:endParaRPr lang="zh-CN" altLang="en-US" sz="3200" b="1">
              <a:latin typeface="Arial" panose="020b0604020202020204" pitchFamily="34" charset="0"/>
              <a:ea typeface="华文中宋" pitchFamily="2" charset="-122"/>
            </a:endParaRPr>
          </a:p>
        </p:txBody>
      </p:sp>
      <p:sp>
        <p:nvSpPr>
          <p:cNvPr id="30729" name="AutoShape 9"/>
          <p:cNvSpPr/>
          <p:nvPr>
            <p:custDataLst>
              <p:tags r:id="rId10"/>
            </p:custDataLst>
          </p:nvPr>
        </p:nvSpPr>
        <p:spPr>
          <a:xfrm>
            <a:off x="4495800" y="4953000"/>
            <a:ext cx="1676400" cy="228600"/>
          </a:xfrm>
          <a:prstGeom prst="notchedRightArrow">
            <a:avLst>
              <a:gd name="adj1" fmla="val 50000"/>
              <a:gd name="adj2" fmla="val 183333"/>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blinds(horizontal)">
                                      <p:cBhvr>
                                        <p:cTn id="7" dur="500"/>
                                        <p:tgtEl>
                                          <p:spTgt spid="3072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723"/>
                                        </p:tgtEl>
                                        <p:attrNameLst>
                                          <p:attrName>style.visibility</p:attrName>
                                        </p:attrNameLst>
                                      </p:cBhvr>
                                      <p:to>
                                        <p:strVal val="visible"/>
                                      </p:to>
                                    </p:set>
                                    <p:animEffect transition="in" filter="blinds(horizontal)">
                                      <p:cBhvr>
                                        <p:cTn id="10" dur="500"/>
                                        <p:tgtEl>
                                          <p:spTgt spid="3072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0726"/>
                                        </p:tgtEl>
                                        <p:attrNameLst>
                                          <p:attrName>style.visibility</p:attrName>
                                        </p:attrNameLst>
                                      </p:cBhvr>
                                      <p:to>
                                        <p:strVal val="visible"/>
                                      </p:to>
                                    </p:set>
                                    <p:animEffect transition="in" filter="blinds(horizontal)">
                                      <p:cBhvr>
                                        <p:cTn id="15" dur="500"/>
                                        <p:tgtEl>
                                          <p:spTgt spid="3072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0725"/>
                                        </p:tgtEl>
                                        <p:attrNameLst>
                                          <p:attrName>style.visibility</p:attrName>
                                        </p:attrNameLst>
                                      </p:cBhvr>
                                      <p:to>
                                        <p:strVal val="visible"/>
                                      </p:to>
                                    </p:set>
                                    <p:animEffect transition="in" filter="blinds(horizontal)">
                                      <p:cBhvr>
                                        <p:cTn id="18" dur="500"/>
                                        <p:tgtEl>
                                          <p:spTgt spid="3072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0729"/>
                                        </p:tgtEl>
                                        <p:attrNameLst>
                                          <p:attrName>style.visibility</p:attrName>
                                        </p:attrNameLst>
                                      </p:cBhvr>
                                      <p:to>
                                        <p:strVal val="visible"/>
                                      </p:to>
                                    </p:set>
                                    <p:animEffect transition="in" filter="blinds(horizontal)">
                                      <p:cBhvr>
                                        <p:cTn id="23" dur="500"/>
                                        <p:tgtEl>
                                          <p:spTgt spid="3072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0728"/>
                                        </p:tgtEl>
                                        <p:attrNameLst>
                                          <p:attrName>style.visibility</p:attrName>
                                        </p:attrNameLst>
                                      </p:cBhvr>
                                      <p:to>
                                        <p:strVal val="visible"/>
                                      </p:to>
                                    </p:set>
                                    <p:animEffect transition="in" filter="blinds(horizontal)">
                                      <p:cBhvr>
                                        <p:cTn id="26" dur="500"/>
                                        <p:tgtEl>
                                          <p:spTgt spid="30728"/>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0727"/>
                                        </p:tgtEl>
                                        <p:attrNameLst>
                                          <p:attrName>style.visibility</p:attrName>
                                        </p:attrNameLst>
                                      </p:cBhvr>
                                      <p:to>
                                        <p:strVal val="visible"/>
                                      </p:to>
                                    </p:set>
                                    <p:animEffect transition="in" filter="blinds(horizontal)">
                                      <p:cBhvr>
                                        <p:cTn id="31" dur="500"/>
                                        <p:tgtEl>
                                          <p:spTgt spid="30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4" grpId="0"/>
      <p:bldP spid="30725" grpId="0"/>
      <p:bldP spid="30726" grpId="0"/>
      <p:bldP spid="30727" grpId="0"/>
      <p:bldP spid="30728" grpId="0"/>
      <p:bldP spid="3072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122" name="Picture 11" descr="C:\DOCUME~1\st\LOCALS~1\Temp\npo000609.tmp"/>
          <p:cNvPicPr>
            <a:picLocks noChangeAspect="1"/>
          </p:cNvPicPr>
          <p:nvPr>
            <p:custDataLst>
              <p:tags r:id="rId4"/>
            </p:custDataLst>
          </p:nvPr>
        </p:nvPicPr>
        <p:blipFill>
          <a:blip r:embed="rId3"/>
          <a:stretch>
            <a:fillRect/>
          </a:stretch>
        </p:blipFill>
        <p:spPr>
          <a:xfrm>
            <a:off x="558800" y="684213"/>
            <a:ext cx="8001000" cy="5472112"/>
          </a:xfrm>
          <a:prstGeom prst="rect">
            <a:avLst/>
          </a:prstGeom>
          <a:noFill/>
          <a:ln w="9525">
            <a:noFill/>
          </a:ln>
        </p:spPr>
      </p:pic>
      <p:pic>
        <p:nvPicPr>
          <p:cNvPr id="5123" name="图片 15" descr="C:\Documents and Settings\jxsz\桌面\输出向导-2.gif"/>
          <p:cNvPicPr>
            <a:picLocks noChangeAspect="1"/>
          </p:cNvPicPr>
          <p:nvPr>
            <p:custDataLst>
              <p:tags r:id="rId6"/>
            </p:custDataLst>
          </p:nvPr>
        </p:nvPicPr>
        <p:blipFill>
          <a:blip r:embed="rId5"/>
          <a:stretch>
            <a:fillRect/>
          </a:stretch>
        </p:blipFill>
        <p:spPr>
          <a:xfrm>
            <a:off x="5753100" y="3103563"/>
            <a:ext cx="2817813" cy="3048000"/>
          </a:xfrm>
          <a:prstGeom prst="rect">
            <a:avLst/>
          </a:prstGeom>
          <a:noFill/>
          <a:ln w="9525">
            <a:noFill/>
          </a:ln>
        </p:spPr>
      </p:pic>
      <p:pic>
        <p:nvPicPr>
          <p:cNvPr id="5124" name="图片 16" descr="C:\Documents and Settings\jxsz\桌面\输出向导-1.gif"/>
          <p:cNvPicPr>
            <a:picLocks noChangeAspect="1"/>
          </p:cNvPicPr>
          <p:nvPr>
            <p:custDataLst>
              <p:tags r:id="rId8"/>
            </p:custDataLst>
          </p:nvPr>
        </p:nvPicPr>
        <p:blipFill>
          <a:blip r:embed="rId7"/>
          <a:stretch>
            <a:fillRect/>
          </a:stretch>
        </p:blipFill>
        <p:spPr>
          <a:xfrm>
            <a:off x="781050" y="3927475"/>
            <a:ext cx="2400300" cy="2233613"/>
          </a:xfrm>
          <a:prstGeom prst="rect">
            <a:avLst/>
          </a:prstGeom>
          <a:noFill/>
          <a:ln w="9525">
            <a:noFill/>
          </a:ln>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0722" name="文本框 2"/>
          <p:cNvSpPr txBox="1"/>
          <p:nvPr>
            <p:custDataLst>
              <p:tags r:id="rId3"/>
            </p:custDataLst>
          </p:nvPr>
        </p:nvSpPr>
        <p:spPr>
          <a:xfrm>
            <a:off x="914400" y="0"/>
            <a:ext cx="7924800" cy="823913"/>
          </a:xfrm>
          <a:prstGeom prst="rect">
            <a:avLst/>
          </a:prstGeom>
          <a:noFill/>
          <a:ln w="9525">
            <a:noFill/>
          </a:ln>
        </p:spPr>
        <p:txBody>
          <a:bodyPr>
            <a:spAutoFit/>
          </a:bodyPr>
          <a:lstStyle/>
          <a:p>
            <a:pPr>
              <a:lnSpc>
                <a:spcPct val="150000"/>
              </a:lnSpc>
              <a:spcBef>
                <a:spcPct val="50000"/>
              </a:spcBef>
            </a:pPr>
            <a:r>
              <a:rPr lang="zh-CN" altLang="en-US" sz="3200" b="1">
                <a:solidFill>
                  <a:srgbClr val="0000FF"/>
                </a:solidFill>
                <a:latin typeface="宋体" panose="02010600030101010101" pitchFamily="2" charset="-122"/>
              </a:rPr>
              <a:t>科学家是怎样证明“撞击说”的？</a:t>
            </a:r>
            <a:endParaRPr lang="zh-CN" altLang="en-US" sz="3200" b="1">
              <a:solidFill>
                <a:srgbClr val="0000FF"/>
              </a:solidFill>
              <a:latin typeface="宋体" panose="02010600030101010101" pitchFamily="2" charset="-122"/>
            </a:endParaRPr>
          </a:p>
        </p:txBody>
      </p:sp>
      <p:sp>
        <p:nvSpPr>
          <p:cNvPr id="31747" name="文本框 3"/>
          <p:cNvSpPr txBox="1"/>
          <p:nvPr>
            <p:custDataLst>
              <p:tags r:id="rId4"/>
            </p:custDataLst>
          </p:nvPr>
        </p:nvSpPr>
        <p:spPr>
          <a:xfrm>
            <a:off x="0" y="533400"/>
            <a:ext cx="7162800" cy="915988"/>
          </a:xfrm>
          <a:prstGeom prst="rect">
            <a:avLst/>
          </a:prstGeom>
          <a:noFill/>
          <a:ln w="9525">
            <a:noFill/>
          </a:ln>
        </p:spPr>
        <p:txBody>
          <a:bodyPr>
            <a:spAutoFit/>
          </a:bodyPr>
          <a:lstStyle/>
          <a:p>
            <a:pPr>
              <a:lnSpc>
                <a:spcPct val="150000"/>
              </a:lnSpc>
              <a:spcBef>
                <a:spcPct val="50000"/>
              </a:spcBef>
            </a:pPr>
            <a:r>
              <a:rPr lang="zh-CN" altLang="en-US" sz="3600" b="1">
                <a:solidFill>
                  <a:srgbClr val="FF0000"/>
                </a:solidFill>
                <a:latin typeface="宋体" panose="02010600030101010101" pitchFamily="2" charset="-122"/>
              </a:rPr>
              <a:t>（</a:t>
            </a:r>
            <a:r>
              <a:rPr lang="zh-CN" altLang="zh-CN" sz="3600" b="1">
                <a:solidFill>
                  <a:srgbClr val="FF0000"/>
                </a:solidFill>
                <a:latin typeface="宋体" panose="02010600030101010101" pitchFamily="2" charset="-122"/>
              </a:rPr>
              <a:t>1</a:t>
            </a:r>
            <a:r>
              <a:rPr lang="zh-CN" altLang="en-US" sz="3600" b="1">
                <a:solidFill>
                  <a:srgbClr val="FF0000"/>
                </a:solidFill>
                <a:latin typeface="宋体" panose="02010600030101010101" pitchFamily="2" charset="-122"/>
              </a:rPr>
              <a:t>）举斯石英的例子；</a:t>
            </a:r>
            <a:endParaRPr lang="zh-CN" altLang="en-US" sz="3600" b="1">
              <a:solidFill>
                <a:srgbClr val="FF0000"/>
              </a:solidFill>
              <a:latin typeface="宋体" panose="02010600030101010101" pitchFamily="2" charset="-122"/>
            </a:endParaRPr>
          </a:p>
        </p:txBody>
      </p:sp>
      <p:sp>
        <p:nvSpPr>
          <p:cNvPr id="31748" name="文本框 5"/>
          <p:cNvSpPr txBox="1"/>
          <p:nvPr>
            <p:custDataLst>
              <p:tags r:id="rId5"/>
            </p:custDataLst>
          </p:nvPr>
        </p:nvSpPr>
        <p:spPr>
          <a:xfrm>
            <a:off x="0" y="1752600"/>
            <a:ext cx="5705475" cy="1174750"/>
          </a:xfrm>
          <a:prstGeom prst="rect">
            <a:avLst/>
          </a:prstGeom>
          <a:noFill/>
          <a:ln w="9525" cap="flat" cmpd="sng">
            <a:solidFill>
              <a:schemeClr val="tx1"/>
            </a:solidFill>
            <a:prstDash val="solid"/>
            <a:miter/>
            <a:headEnd type="none" w="med" len="med"/>
            <a:tailEnd type="none" w="med" len="med"/>
          </a:ln>
        </p:spPr>
        <p:txBody>
          <a:bodyPr>
            <a:spAutoFit/>
          </a:bodyPr>
          <a:lstStyle/>
          <a:p>
            <a:pPr>
              <a:lnSpc>
                <a:spcPct val="110000"/>
              </a:lnSpc>
              <a:spcBef>
                <a:spcPct val="50000"/>
              </a:spcBef>
            </a:pPr>
            <a:r>
              <a:rPr lang="zh-CN" altLang="en-US" sz="3200" b="1">
                <a:latin typeface="宋体" panose="02010600030101010101" pitchFamily="2" charset="-122"/>
              </a:rPr>
              <a:t>普通的沙子在超高压的状态下会成为致密的“斯石英”</a:t>
            </a:r>
            <a:endParaRPr lang="zh-CN" altLang="en-US" sz="3200" b="1">
              <a:latin typeface="宋体" panose="02010600030101010101" pitchFamily="2" charset="-122"/>
            </a:endParaRPr>
          </a:p>
        </p:txBody>
      </p:sp>
      <p:sp>
        <p:nvSpPr>
          <p:cNvPr id="31749" name="自选图形 6"/>
          <p:cNvSpPr/>
          <p:nvPr>
            <p:custDataLst>
              <p:tags r:id="rId6"/>
            </p:custDataLst>
          </p:nvPr>
        </p:nvSpPr>
        <p:spPr>
          <a:xfrm rot="1255470">
            <a:off x="6172200" y="2362200"/>
            <a:ext cx="838200" cy="228600"/>
          </a:xfrm>
          <a:prstGeom prst="rightArrowCallout">
            <a:avLst>
              <a:gd name="adj1" fmla="val 25000"/>
              <a:gd name="adj2" fmla="val 25000"/>
              <a:gd name="adj3" fmla="val 61111"/>
              <a:gd name="adj4" fmla="val 66667"/>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zh-CN" sz="2400">
              <a:solidFill>
                <a:srgbClr val="FF0000"/>
              </a:solidFill>
              <a:latin typeface="宋体" panose="02010600030101010101" pitchFamily="2" charset="-122"/>
            </a:endParaRPr>
          </a:p>
        </p:txBody>
      </p:sp>
      <p:sp>
        <p:nvSpPr>
          <p:cNvPr id="31750" name="文本框 7"/>
          <p:cNvSpPr txBox="1"/>
          <p:nvPr>
            <p:custDataLst>
              <p:tags r:id="rId7"/>
            </p:custDataLst>
          </p:nvPr>
        </p:nvSpPr>
        <p:spPr>
          <a:xfrm>
            <a:off x="0" y="3124200"/>
            <a:ext cx="5703888" cy="1174750"/>
          </a:xfrm>
          <a:prstGeom prst="rect">
            <a:avLst/>
          </a:prstGeom>
          <a:noFill/>
          <a:ln w="9525" cap="flat" cmpd="sng">
            <a:solidFill>
              <a:schemeClr val="tx1"/>
            </a:solidFill>
            <a:prstDash val="solid"/>
            <a:miter/>
            <a:headEnd type="none" w="med" len="med"/>
            <a:tailEnd type="none" w="med" len="med"/>
          </a:ln>
        </p:spPr>
        <p:txBody>
          <a:bodyPr>
            <a:spAutoFit/>
          </a:bodyPr>
          <a:lstStyle/>
          <a:p>
            <a:pPr>
              <a:lnSpc>
                <a:spcPct val="110000"/>
              </a:lnSpc>
              <a:spcBef>
                <a:spcPct val="50000"/>
              </a:spcBef>
            </a:pPr>
            <a:r>
              <a:rPr lang="zh-CN" altLang="zh-CN" sz="3200" b="1">
                <a:latin typeface="宋体" panose="02010600030101010101" pitchFamily="2" charset="-122"/>
              </a:rPr>
              <a:t>“</a:t>
            </a:r>
            <a:r>
              <a:rPr lang="zh-CN" altLang="en-US" sz="3200" b="1">
                <a:latin typeface="宋体" panose="02010600030101010101" pitchFamily="2" charset="-122"/>
              </a:rPr>
              <a:t>斯石英”在自然状态下经历数万年的反弹，又会变成沙子</a:t>
            </a:r>
            <a:endParaRPr lang="zh-CN" altLang="en-US" sz="3200" b="1">
              <a:latin typeface="宋体" panose="02010600030101010101" pitchFamily="2" charset="-122"/>
            </a:endParaRPr>
          </a:p>
        </p:txBody>
      </p:sp>
      <p:sp>
        <p:nvSpPr>
          <p:cNvPr id="31751" name="自选图形 8"/>
          <p:cNvSpPr/>
          <p:nvPr>
            <p:custDataLst>
              <p:tags r:id="rId8"/>
            </p:custDataLst>
          </p:nvPr>
        </p:nvSpPr>
        <p:spPr>
          <a:xfrm rot="-1933469">
            <a:off x="6248400" y="3429000"/>
            <a:ext cx="838200" cy="228600"/>
          </a:xfrm>
          <a:prstGeom prst="rightArrowCallout">
            <a:avLst>
              <a:gd name="adj1" fmla="val 25000"/>
              <a:gd name="adj2" fmla="val 12500"/>
              <a:gd name="adj3" fmla="val 61111"/>
              <a:gd name="adj4" fmla="val 66667"/>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zh-CN" sz="2400">
              <a:solidFill>
                <a:srgbClr val="FF0000"/>
              </a:solidFill>
              <a:latin typeface="宋体" panose="02010600030101010101" pitchFamily="2" charset="-122"/>
            </a:endParaRPr>
          </a:p>
        </p:txBody>
      </p:sp>
      <p:sp>
        <p:nvSpPr>
          <p:cNvPr id="31752" name="文本框 9"/>
          <p:cNvSpPr txBox="1"/>
          <p:nvPr>
            <p:custDataLst>
              <p:tags r:id="rId9"/>
            </p:custDataLst>
          </p:nvPr>
        </p:nvSpPr>
        <p:spPr>
          <a:xfrm>
            <a:off x="0" y="4800600"/>
            <a:ext cx="7620000" cy="1711325"/>
          </a:xfrm>
          <a:prstGeom prst="rect">
            <a:avLst/>
          </a:prstGeom>
          <a:noFill/>
          <a:ln w="9525" cap="flat" cmpd="sng">
            <a:solidFill>
              <a:schemeClr val="tx1"/>
            </a:solidFill>
            <a:prstDash val="solid"/>
            <a:miter/>
            <a:headEnd type="none" w="med" len="med"/>
            <a:tailEnd type="none" w="med" len="med"/>
          </a:ln>
        </p:spPr>
        <p:txBody>
          <a:bodyPr>
            <a:spAutoFit/>
          </a:bodyPr>
          <a:lstStyle/>
          <a:p>
            <a:pPr>
              <a:lnSpc>
                <a:spcPct val="110000"/>
              </a:lnSpc>
              <a:spcBef>
                <a:spcPct val="50000"/>
              </a:spcBef>
            </a:pPr>
            <a:r>
              <a:rPr lang="zh-CN" altLang="en-US" sz="3200" b="1">
                <a:latin typeface="宋体" panose="02010600030101010101" pitchFamily="2" charset="-122"/>
              </a:rPr>
              <a:t>在自然界，斯石英出现的地方肯定发生过巨大的撞击，形成过高压，而且肯定没有发生过火山活动。</a:t>
            </a:r>
            <a:endParaRPr lang="zh-CN" altLang="en-US" sz="3200" b="1">
              <a:latin typeface="宋体" panose="02010600030101010101" pitchFamily="2" charset="-122"/>
            </a:endParaRPr>
          </a:p>
        </p:txBody>
      </p:sp>
      <p:sp>
        <p:nvSpPr>
          <p:cNvPr id="31753" name="文本框 10"/>
          <p:cNvSpPr txBox="1">
            <a:spLocks noChangeArrowheads="1"/>
          </p:cNvSpPr>
          <p:nvPr>
            <p:custDataLst>
              <p:tags r:id="rId10"/>
            </p:custDataLst>
          </p:nvPr>
        </p:nvSpPr>
        <p:spPr bwMode="auto">
          <a:xfrm>
            <a:off x="7543800" y="2362200"/>
            <a:ext cx="549275" cy="1371600"/>
          </a:xfrm>
          <a:prstGeom prst="rect">
            <a:avLst/>
          </a:prstGeom>
          <a:gradFill rotWithShape="1">
            <a:gsLst>
              <a:gs pos="0">
                <a:srgbClr val="FFCCFF"/>
              </a:gs>
              <a:gs pos="50000">
                <a:schemeClr val="bg1"/>
              </a:gs>
              <a:gs pos="100000">
                <a:srgbClr val="FFCC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00000"/>
              </a:lnSpc>
              <a:spcBef>
                <a:spcPct val="50000"/>
              </a:spcBef>
              <a:spcAft>
                <a:spcPct val="0"/>
              </a:spcAft>
              <a:buClrTx/>
              <a:buSzTx/>
              <a:buFontTx/>
              <a:buNone/>
              <a:defRPr/>
            </a:pPr>
            <a:r>
              <a:rPr kumimoji="0" lang="zh-CN" sz="24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rPr>
              <a:t>推断</a:t>
            </a:r>
            <a:endParaRPr kumimoji="0" lang="zh-CN" sz="24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endParaRPr>
          </a:p>
        </p:txBody>
      </p:sp>
      <p:sp>
        <p:nvSpPr>
          <p:cNvPr id="31754" name="文本框 11"/>
          <p:cNvSpPr txBox="1">
            <a:spLocks noChangeArrowheads="1"/>
          </p:cNvSpPr>
          <p:nvPr>
            <p:custDataLst>
              <p:tags r:id="rId11"/>
            </p:custDataLst>
          </p:nvPr>
        </p:nvSpPr>
        <p:spPr bwMode="auto">
          <a:xfrm>
            <a:off x="7924800" y="5029200"/>
            <a:ext cx="549275" cy="1185863"/>
          </a:xfrm>
          <a:prstGeom prst="rect">
            <a:avLst/>
          </a:prstGeom>
          <a:gradFill rotWithShape="1">
            <a:gsLst>
              <a:gs pos="0">
                <a:srgbClr val="FFCCFF"/>
              </a:gs>
              <a:gs pos="50000">
                <a:schemeClr val="bg1"/>
              </a:gs>
              <a:gs pos="100000">
                <a:srgbClr val="FFCC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00000"/>
              </a:lnSpc>
              <a:spcBef>
                <a:spcPct val="50000"/>
              </a:spcBef>
              <a:spcAft>
                <a:spcPct val="0"/>
              </a:spcAft>
              <a:buClrTx/>
              <a:buSzTx/>
              <a:buFontTx/>
              <a:buNone/>
              <a:defRPr/>
            </a:pPr>
            <a:r>
              <a:rPr kumimoji="0" lang="zh-CN" sz="24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rPr>
              <a:t>结论</a:t>
            </a:r>
            <a:endParaRPr kumimoji="0" lang="zh-CN" sz="2400" b="1" i="0" u="none" strike="noStrike" kern="1200" cap="none" spc="0" normalizeH="0" baseline="0" noProof="0" smtClean="0">
              <a:ln>
                <a:noFill/>
              </a:ln>
              <a:solidFill>
                <a:srgbClr val="FF0000"/>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4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75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7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75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753"/>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175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17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P spid="31750" grpId="0"/>
      <p:bldP spid="31751" grpId="0"/>
      <p:bldP spid="31752" grpId="0"/>
      <p:bldP spid="31753" grpId="0"/>
      <p:bldP spid="3175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1746" name="文本框 2"/>
          <p:cNvSpPr txBox="1"/>
          <p:nvPr>
            <p:custDataLst>
              <p:tags r:id="rId3"/>
            </p:custDataLst>
          </p:nvPr>
        </p:nvSpPr>
        <p:spPr>
          <a:xfrm>
            <a:off x="457200" y="2590800"/>
            <a:ext cx="7478713" cy="579438"/>
          </a:xfrm>
          <a:prstGeom prst="rect">
            <a:avLst/>
          </a:prstGeom>
          <a:noFill/>
          <a:ln w="9525">
            <a:noFill/>
          </a:ln>
        </p:spPr>
        <p:txBody>
          <a:bodyPr>
            <a:spAutoFit/>
          </a:bodyPr>
          <a:lstStyle/>
          <a:p>
            <a:pPr>
              <a:spcBef>
                <a:spcPct val="50000"/>
              </a:spcBef>
            </a:pPr>
            <a:r>
              <a:rPr lang="zh-CN" altLang="en-US" sz="3200" b="1">
                <a:solidFill>
                  <a:srgbClr val="FF0000"/>
                </a:solidFill>
                <a:latin typeface="宋体" panose="02010600030101010101" pitchFamily="2" charset="-122"/>
              </a:rPr>
              <a:t>（</a:t>
            </a:r>
            <a:r>
              <a:rPr lang="zh-CN" altLang="zh-CN" sz="3200" b="1">
                <a:solidFill>
                  <a:srgbClr val="FF0000"/>
                </a:solidFill>
                <a:latin typeface="宋体" panose="02010600030101010101" pitchFamily="2" charset="-122"/>
              </a:rPr>
              <a:t>3</a:t>
            </a:r>
            <a:r>
              <a:rPr lang="zh-CN" altLang="en-US" sz="3200" b="1">
                <a:solidFill>
                  <a:srgbClr val="FF0000"/>
                </a:solidFill>
                <a:latin typeface="宋体" panose="02010600030101010101" pitchFamily="2" charset="-122"/>
              </a:rPr>
              <a:t>）举新墨西哥州拉顿地区的岩石例子：</a:t>
            </a:r>
            <a:endParaRPr lang="zh-CN" altLang="en-US" sz="3200" b="1">
              <a:solidFill>
                <a:srgbClr val="FF0000"/>
              </a:solidFill>
              <a:latin typeface="宋体" panose="02010600030101010101" pitchFamily="2" charset="-122"/>
            </a:endParaRPr>
          </a:p>
        </p:txBody>
      </p:sp>
      <p:sp>
        <p:nvSpPr>
          <p:cNvPr id="32771" name="矩形 3"/>
          <p:cNvSpPr/>
          <p:nvPr>
            <p:custDataLst>
              <p:tags r:id="rId4"/>
            </p:custDataLst>
          </p:nvPr>
        </p:nvSpPr>
        <p:spPr>
          <a:xfrm>
            <a:off x="228600" y="3657600"/>
            <a:ext cx="8610600" cy="2041525"/>
          </a:xfrm>
          <a:prstGeom prst="rect">
            <a:avLst/>
          </a:prstGeom>
          <a:noFill/>
          <a:ln w="9525">
            <a:noFill/>
          </a:ln>
        </p:spPr>
        <p:txBody>
          <a:bodyPr>
            <a:spAutoFit/>
          </a:bodyPr>
          <a:lstStyle/>
          <a:p>
            <a:r>
              <a:rPr lang="zh-CN" altLang="zh-CN" sz="3200" b="1">
                <a:latin typeface="宋体" panose="02010600030101010101" pitchFamily="2" charset="-122"/>
              </a:rPr>
              <a:t>    </a:t>
            </a:r>
            <a:r>
              <a:rPr lang="zh-CN" altLang="en-US" sz="3200" b="1">
                <a:latin typeface="宋体" panose="02010600030101010101" pitchFamily="2" charset="-122"/>
              </a:rPr>
              <a:t>在新墨西哥州拉顿一些地方发现了斯石英，而且有证据显示这些地区曾经受到巨大陨石的撞击。撞击所产生的巨大压力形成了“斯石英”。</a:t>
            </a:r>
            <a:endParaRPr lang="zh-CN" altLang="en-US" sz="3200" b="1">
              <a:latin typeface="宋体" panose="02010600030101010101" pitchFamily="2" charset="-122"/>
            </a:endParaRPr>
          </a:p>
        </p:txBody>
      </p:sp>
      <p:sp>
        <p:nvSpPr>
          <p:cNvPr id="31748" name="文本框 4"/>
          <p:cNvSpPr txBox="1"/>
          <p:nvPr>
            <p:custDataLst>
              <p:tags r:id="rId5"/>
            </p:custDataLst>
          </p:nvPr>
        </p:nvSpPr>
        <p:spPr>
          <a:xfrm>
            <a:off x="0" y="3200400"/>
            <a:ext cx="3048000" cy="457200"/>
          </a:xfrm>
          <a:prstGeom prst="rect">
            <a:avLst/>
          </a:prstGeom>
          <a:noFill/>
          <a:ln w="9525">
            <a:noFill/>
          </a:ln>
        </p:spPr>
        <p:txBody>
          <a:bodyPr>
            <a:spAutoFit/>
          </a:bodyPr>
          <a:lstStyle/>
          <a:p>
            <a:pPr>
              <a:spcBef>
                <a:spcPct val="50000"/>
              </a:spcBef>
            </a:pPr>
            <a:r>
              <a:rPr lang="zh-CN" altLang="en-US" sz="2400" b="1">
                <a:solidFill>
                  <a:srgbClr val="FF0000"/>
                </a:solidFill>
                <a:latin typeface="楷体_GB2312" pitchFamily="1" charset="-122"/>
                <a:ea typeface="楷体_GB2312" pitchFamily="1" charset="-122"/>
              </a:rPr>
              <a:t>证明思路：</a:t>
            </a:r>
            <a:endParaRPr lang="zh-CN" altLang="en-US" sz="2400" b="1">
              <a:solidFill>
                <a:srgbClr val="FF0000"/>
              </a:solidFill>
              <a:latin typeface="楷体_GB2312" pitchFamily="1" charset="-122"/>
              <a:ea typeface="楷体_GB2312" pitchFamily="1" charset="-122"/>
            </a:endParaRPr>
          </a:p>
        </p:txBody>
      </p:sp>
      <p:pic>
        <p:nvPicPr>
          <p:cNvPr id="31749" name="Picture 5" descr="032611"/>
          <p:cNvPicPr>
            <a:picLocks noChangeAspect="1"/>
          </p:cNvPicPr>
          <p:nvPr>
            <p:custDataLst>
              <p:tags r:id="rId7"/>
            </p:custDataLst>
          </p:nvPr>
        </p:nvPicPr>
        <p:blipFill>
          <a:blip r:embed="rId6"/>
          <a:stretch>
            <a:fillRect/>
          </a:stretch>
        </p:blipFill>
        <p:spPr>
          <a:xfrm>
            <a:off x="1066800" y="6172200"/>
            <a:ext cx="7162800" cy="357188"/>
          </a:xfrm>
          <a:prstGeom prst="rect">
            <a:avLst/>
          </a:prstGeom>
          <a:noFill/>
          <a:ln w="9525">
            <a:noFill/>
          </a:ln>
        </p:spPr>
      </p:pic>
      <p:sp>
        <p:nvSpPr>
          <p:cNvPr id="31750" name="Rectangle 6"/>
          <p:cNvSpPr/>
          <p:nvPr>
            <p:custDataLst>
              <p:tags r:id="rId8"/>
            </p:custDataLst>
          </p:nvPr>
        </p:nvSpPr>
        <p:spPr>
          <a:xfrm>
            <a:off x="611188" y="319088"/>
            <a:ext cx="6307137" cy="530225"/>
          </a:xfrm>
          <a:prstGeom prst="rect">
            <a:avLst/>
          </a:prstGeom>
          <a:noFill/>
          <a:ln w="9525">
            <a:noFill/>
          </a:ln>
        </p:spPr>
        <p:txBody>
          <a:bodyPr wrap="none">
            <a:spAutoFit/>
          </a:bodyPr>
          <a:lstStyle/>
          <a:p>
            <a:pPr>
              <a:lnSpc>
                <a:spcPct val="90000"/>
              </a:lnSpc>
              <a:spcBef>
                <a:spcPct val="20000"/>
              </a:spcBef>
              <a:buClr>
                <a:srgbClr val="A50021"/>
              </a:buClr>
              <a:buSzPct val="75000"/>
              <a:buFont typeface="Wingdings" panose="05000000000000000000" pitchFamily="2" charset="2"/>
            </a:pPr>
            <a:r>
              <a:rPr lang="zh-CN" altLang="zh-CN" sz="3200" b="1">
                <a:solidFill>
                  <a:srgbClr val="FF0000"/>
                </a:solidFill>
                <a:latin typeface="宋体" panose="02010600030101010101" pitchFamily="2" charset="-122"/>
              </a:rPr>
              <a:t>(2) </a:t>
            </a:r>
            <a:r>
              <a:rPr lang="zh-CN" altLang="en-US" sz="3200" b="1">
                <a:solidFill>
                  <a:srgbClr val="FF0000"/>
                </a:solidFill>
                <a:latin typeface="宋体" panose="02010600030101010101" pitchFamily="2" charset="-122"/>
              </a:rPr>
              <a:t>举金刚石的例子有什么作用？</a:t>
            </a:r>
            <a:endParaRPr lang="zh-CN" altLang="en-US" sz="3200" b="1">
              <a:solidFill>
                <a:srgbClr val="FF0000"/>
              </a:solidFill>
              <a:latin typeface="宋体" panose="02010600030101010101" pitchFamily="2" charset="-122"/>
            </a:endParaRPr>
          </a:p>
        </p:txBody>
      </p:sp>
      <p:sp>
        <p:nvSpPr>
          <p:cNvPr id="32775" name="Rectangle 7"/>
          <p:cNvSpPr/>
          <p:nvPr>
            <p:custDataLst>
              <p:tags r:id="rId9"/>
            </p:custDataLst>
          </p:nvPr>
        </p:nvSpPr>
        <p:spPr>
          <a:xfrm>
            <a:off x="228600" y="1219200"/>
            <a:ext cx="8532813" cy="1066800"/>
          </a:xfrm>
          <a:prstGeom prst="rect">
            <a:avLst/>
          </a:prstGeom>
          <a:noFill/>
          <a:ln w="9525">
            <a:noFill/>
          </a:ln>
        </p:spPr>
        <p:txBody>
          <a:bodyPr>
            <a:spAutoFit/>
          </a:bodyPr>
          <a:lstStyle/>
          <a:p>
            <a:pPr>
              <a:spcBef>
                <a:spcPct val="20000"/>
              </a:spcBef>
              <a:buClr>
                <a:srgbClr val="A50021"/>
              </a:buClr>
              <a:buSzPct val="75000"/>
              <a:buFont typeface="Wingdings" panose="05000000000000000000" pitchFamily="2" charset="2"/>
            </a:pPr>
            <a:r>
              <a:rPr lang="zh-CN" altLang="zh-CN" sz="3200" b="1">
                <a:latin typeface="宋体" panose="02010600030101010101" pitchFamily="2" charset="-122"/>
              </a:rPr>
              <a:t>    </a:t>
            </a:r>
            <a:r>
              <a:rPr lang="zh-CN" altLang="en-US" sz="3200" b="1">
                <a:latin typeface="宋体" panose="02010600030101010101" pitchFamily="2" charset="-122"/>
              </a:rPr>
              <a:t>因为金刚石的形成与斯石英类似，用人们较熟悉的“金刚石”进行类比，便于说明道理。</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slide(fromBottom)">
                                      <p:cBhvr>
                                        <p:cTn id="7" dur="500"/>
                                        <p:tgtEl>
                                          <p:spTgt spid="3277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27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277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3794" name="文本框 4"/>
          <p:cNvSpPr txBox="1"/>
          <p:nvPr>
            <p:custDataLst>
              <p:tags r:id="rId3"/>
            </p:custDataLst>
          </p:nvPr>
        </p:nvSpPr>
        <p:spPr>
          <a:xfrm>
            <a:off x="457200" y="1600200"/>
            <a:ext cx="7772400" cy="733425"/>
          </a:xfrm>
          <a:prstGeom prst="rect">
            <a:avLst/>
          </a:prstGeom>
          <a:noFill/>
          <a:ln w="9525">
            <a:noFill/>
          </a:ln>
        </p:spPr>
        <p:txBody>
          <a:bodyPr>
            <a:spAutoFit/>
          </a:bodyPr>
          <a:lstStyle/>
          <a:p>
            <a:pPr>
              <a:lnSpc>
                <a:spcPct val="150000"/>
              </a:lnSpc>
            </a:pPr>
            <a:r>
              <a:rPr lang="zh-CN" altLang="zh-CN" sz="2800" b="1">
                <a:solidFill>
                  <a:srgbClr val="0000FF"/>
                </a:solidFill>
                <a:latin typeface="宋体" panose="02010600030101010101" pitchFamily="2" charset="-122"/>
              </a:rPr>
              <a:t>1</a:t>
            </a:r>
            <a:r>
              <a:rPr lang="zh-CN" altLang="en-US" sz="2800" b="1">
                <a:solidFill>
                  <a:srgbClr val="0000FF"/>
                </a:solidFill>
                <a:latin typeface="宋体" panose="02010600030101010101" pitchFamily="2" charset="-122"/>
              </a:rPr>
              <a:t>、导致恐龙灭绝的原因是什么？（用原文回答）</a:t>
            </a:r>
            <a:endParaRPr lang="zh-CN" altLang="en-US" sz="2800" b="1">
              <a:solidFill>
                <a:srgbClr val="0000FF"/>
              </a:solidFill>
              <a:latin typeface="宋体" panose="02010600030101010101" pitchFamily="2" charset="-122"/>
            </a:endParaRPr>
          </a:p>
        </p:txBody>
      </p:sp>
      <p:sp>
        <p:nvSpPr>
          <p:cNvPr id="33795" name="文本框 5"/>
          <p:cNvSpPr txBox="1"/>
          <p:nvPr>
            <p:custDataLst>
              <p:tags r:id="rId4"/>
            </p:custDataLst>
          </p:nvPr>
        </p:nvSpPr>
        <p:spPr>
          <a:xfrm>
            <a:off x="0" y="2286000"/>
            <a:ext cx="9144000" cy="3387725"/>
          </a:xfrm>
          <a:prstGeom prst="rect">
            <a:avLst/>
          </a:prstGeom>
          <a:noFill/>
          <a:ln w="9525">
            <a:noFill/>
          </a:ln>
        </p:spPr>
        <p:txBody>
          <a:bodyPr>
            <a:spAutoFit/>
          </a:bodyPr>
          <a:lstStyle/>
          <a:p>
            <a:pPr>
              <a:lnSpc>
                <a:spcPct val="150000"/>
              </a:lnSpc>
            </a:pPr>
            <a:r>
              <a:rPr lang="zh-CN" altLang="zh-CN" sz="3600" b="1">
                <a:latin typeface="宋体" panose="02010600030101010101" pitchFamily="2" charset="-122"/>
              </a:rPr>
              <a:t>    </a:t>
            </a:r>
            <a:r>
              <a:rPr lang="zh-CN" altLang="en-US" sz="3600" b="1">
                <a:latin typeface="楷体_GB2312" pitchFamily="1" charset="-122"/>
                <a:ea typeface="楷体_GB2312" pitchFamily="1" charset="-122"/>
              </a:rPr>
              <a:t>由于巨大的小行星或彗星对地球的撞击</a:t>
            </a:r>
            <a:r>
              <a:rPr lang="zh-CN" altLang="zh-CN" sz="3600" b="1">
                <a:latin typeface="楷体_GB2312" pitchFamily="1" charset="-122"/>
                <a:ea typeface="楷体_GB2312" pitchFamily="1" charset="-122"/>
              </a:rPr>
              <a:t>,</a:t>
            </a:r>
            <a:r>
              <a:rPr lang="zh-CN" altLang="en-US" sz="3600" b="1">
                <a:latin typeface="楷体_GB2312" pitchFamily="1" charset="-122"/>
                <a:ea typeface="楷体_GB2312" pitchFamily="1" charset="-122"/>
              </a:rPr>
              <a:t>引起火山喷发</a:t>
            </a:r>
            <a:r>
              <a:rPr lang="zh-CN" altLang="zh-CN" sz="3600" b="1">
                <a:latin typeface="楷体_GB2312" pitchFamily="1" charset="-122"/>
                <a:ea typeface="楷体_GB2312" pitchFamily="1" charset="-122"/>
              </a:rPr>
              <a:t>,</a:t>
            </a:r>
            <a:r>
              <a:rPr lang="zh-CN" altLang="en-US" sz="3600" b="1">
                <a:latin typeface="楷体_GB2312" pitchFamily="1" charset="-122"/>
                <a:ea typeface="楷体_GB2312" pitchFamily="1" charset="-122"/>
              </a:rPr>
              <a:t>造成大火和潮汐大浪</a:t>
            </a:r>
            <a:r>
              <a:rPr lang="zh-CN" altLang="zh-CN" sz="3600" b="1">
                <a:latin typeface="楷体_GB2312" pitchFamily="1" charset="-122"/>
                <a:ea typeface="楷体_GB2312" pitchFamily="1" charset="-122"/>
              </a:rPr>
              <a:t>,</a:t>
            </a:r>
            <a:r>
              <a:rPr lang="zh-CN" altLang="en-US" sz="3600" b="1">
                <a:latin typeface="楷体_GB2312" pitchFamily="1" charset="-122"/>
                <a:ea typeface="楷体_GB2312" pitchFamily="1" charset="-122"/>
              </a:rPr>
              <a:t>使许多尘埃进入平流层</a:t>
            </a:r>
            <a:r>
              <a:rPr lang="zh-CN" altLang="zh-CN" sz="3600" b="1">
                <a:latin typeface="楷体_GB2312" pitchFamily="1" charset="-122"/>
                <a:ea typeface="楷体_GB2312" pitchFamily="1" charset="-122"/>
              </a:rPr>
              <a:t>,</a:t>
            </a:r>
            <a:r>
              <a:rPr lang="zh-CN" altLang="en-US" sz="3600" b="1">
                <a:latin typeface="楷体_GB2312" pitchFamily="1" charset="-122"/>
                <a:ea typeface="楷体_GB2312" pitchFamily="1" charset="-122"/>
              </a:rPr>
              <a:t>导致很长一段时间内阳光无法抵达地球表面</a:t>
            </a:r>
            <a:r>
              <a:rPr lang="zh-CN" altLang="zh-CN" sz="3600" b="1">
                <a:latin typeface="楷体_GB2312" pitchFamily="1" charset="-122"/>
                <a:ea typeface="楷体_GB2312" pitchFamily="1" charset="-122"/>
              </a:rPr>
              <a:t>,</a:t>
            </a:r>
            <a:r>
              <a:rPr lang="zh-CN" altLang="en-US" sz="3600" b="1">
                <a:latin typeface="楷体_GB2312" pitchFamily="1" charset="-122"/>
                <a:ea typeface="楷体_GB2312" pitchFamily="1" charset="-122"/>
              </a:rPr>
              <a:t>而导致了恐龙的灭绝。</a:t>
            </a:r>
            <a:endParaRPr lang="zh-CN" altLang="en-US" sz="3600" b="1">
              <a:latin typeface="楷体_GB2312" pitchFamily="1" charset="-122"/>
              <a:ea typeface="楷体_GB2312" pitchFamily="1" charset="-122"/>
            </a:endParaRPr>
          </a:p>
        </p:txBody>
      </p:sp>
      <p:sp>
        <p:nvSpPr>
          <p:cNvPr id="32772" name="Rectangle 4"/>
          <p:cNvSpPr/>
          <p:nvPr>
            <p:custDataLst>
              <p:tags r:id="rId5"/>
            </p:custDataLst>
          </p:nvPr>
        </p:nvSpPr>
        <p:spPr>
          <a:xfrm>
            <a:off x="914400" y="457200"/>
            <a:ext cx="4800600" cy="1373188"/>
          </a:xfrm>
          <a:prstGeom prst="rect">
            <a:avLst/>
          </a:prstGeom>
          <a:noFill/>
          <a:ln w="9525">
            <a:noFill/>
          </a:ln>
          <a:effectLst>
            <a:outerShdw dist="35921" dir="2699999" sy="50000" kx="2003315" algn="bl" rotWithShape="0">
              <a:srgbClr val="C0C0C0">
                <a:alpha val="79999"/>
              </a:srgbClr>
            </a:outerShdw>
          </a:effectLst>
        </p:spPr>
        <p:txBody>
          <a:bodyPr anchor="ctr">
            <a:spAutoFit/>
          </a:bodyPr>
          <a:lstStyle/>
          <a:p>
            <a:r>
              <a:rPr lang="zh-CN" altLang="en-US" sz="2800" b="1">
                <a:solidFill>
                  <a:srgbClr val="0000FF"/>
                </a:solidFill>
                <a:latin typeface="宋体" panose="02010600030101010101" pitchFamily="2" charset="-122"/>
              </a:rPr>
              <a:t>二、研读课文  精段赏析</a:t>
            </a:r>
            <a:endParaRPr lang="zh-CN" altLang="en-US" sz="2800" b="1">
              <a:solidFill>
                <a:srgbClr val="0000FF"/>
              </a:solidFill>
              <a:latin typeface="宋体" panose="02010600030101010101" pitchFamily="2" charset="-122"/>
            </a:endParaRPr>
          </a:p>
          <a:p>
            <a:endParaRPr lang="zh-CN" altLang="zh-CN" sz="2800" b="1">
              <a:solidFill>
                <a:srgbClr val="0000FF"/>
              </a:solidFill>
              <a:latin typeface="宋体" panose="02010600030101010101" pitchFamily="2" charset="-122"/>
            </a:endParaRPr>
          </a:p>
          <a:p>
            <a:r>
              <a:rPr lang="zh-CN" altLang="en-US" sz="2800" b="1">
                <a:solidFill>
                  <a:srgbClr val="0000FF"/>
                </a:solidFill>
                <a:latin typeface="宋体" panose="02010600030101010101" pitchFamily="2" charset="-122"/>
              </a:rPr>
              <a:t>阅读</a:t>
            </a:r>
            <a:r>
              <a:rPr lang="zh-CN" altLang="zh-CN" sz="2800" b="1">
                <a:solidFill>
                  <a:srgbClr val="0000FF"/>
                </a:solidFill>
                <a:latin typeface="宋体" panose="02010600030101010101" pitchFamily="2" charset="-122"/>
              </a:rPr>
              <a:t>2—5</a:t>
            </a:r>
            <a:r>
              <a:rPr lang="zh-CN" altLang="en-US" sz="2800" b="1">
                <a:solidFill>
                  <a:srgbClr val="0000FF"/>
                </a:solidFill>
                <a:latin typeface="宋体" panose="02010600030101010101" pitchFamily="2" charset="-122"/>
              </a:rPr>
              <a:t>自然段，然后回答：</a:t>
            </a:r>
            <a:endParaRPr lang="zh-CN" altLang="en-US" sz="2800" b="1">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7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3794" name="Text Box 2"/>
          <p:cNvSpPr txBox="1"/>
          <p:nvPr>
            <p:custDataLst>
              <p:tags r:id="rId3"/>
            </p:custDataLst>
          </p:nvPr>
        </p:nvSpPr>
        <p:spPr>
          <a:xfrm>
            <a:off x="304800" y="790575"/>
            <a:ext cx="8610600" cy="1190625"/>
          </a:xfrm>
          <a:prstGeom prst="rect">
            <a:avLst/>
          </a:prstGeom>
          <a:noFill/>
          <a:ln w="9525">
            <a:noFill/>
          </a:ln>
        </p:spPr>
        <p:txBody>
          <a:bodyPr>
            <a:spAutoFit/>
          </a:bodyPr>
          <a:lstStyle/>
          <a:p>
            <a:pPr>
              <a:spcBef>
                <a:spcPct val="50000"/>
              </a:spcBef>
            </a:pPr>
            <a:r>
              <a:rPr lang="zh-CN" altLang="zh-CN" sz="3600" b="1">
                <a:solidFill>
                  <a:srgbClr val="0000FF"/>
                </a:solidFill>
                <a:latin typeface="华文中宋" pitchFamily="2" charset="-122"/>
                <a:ea typeface="华文中宋" pitchFamily="2" charset="-122"/>
              </a:rPr>
              <a:t>    2</a:t>
            </a:r>
            <a:r>
              <a:rPr lang="zh-CN" altLang="en-US" sz="3600" b="1">
                <a:solidFill>
                  <a:srgbClr val="0000FF"/>
                </a:solidFill>
                <a:latin typeface="华文中宋" pitchFamily="2" charset="-122"/>
                <a:ea typeface="华文中宋" pitchFamily="2" charset="-122"/>
              </a:rPr>
              <a:t>、作者认为研究“撞击说”和“火山说”的目的是什么？</a:t>
            </a:r>
            <a:r>
              <a:rPr lang="zh-CN" altLang="en-US" sz="3200" b="1">
                <a:solidFill>
                  <a:srgbClr val="0000FF"/>
                </a:solidFill>
                <a:latin typeface="华文中宋" pitchFamily="2" charset="-122"/>
                <a:ea typeface="华文中宋" pitchFamily="2" charset="-122"/>
              </a:rPr>
              <a:t>（用文中原话回答）</a:t>
            </a:r>
            <a:endParaRPr lang="zh-CN" altLang="en-US" sz="3200" b="1">
              <a:solidFill>
                <a:srgbClr val="0000FF"/>
              </a:solidFill>
              <a:latin typeface="华文中宋" pitchFamily="2" charset="-122"/>
              <a:ea typeface="华文中宋" pitchFamily="2" charset="-122"/>
            </a:endParaRPr>
          </a:p>
        </p:txBody>
      </p:sp>
      <p:sp>
        <p:nvSpPr>
          <p:cNvPr id="34819" name="Text Box 3"/>
          <p:cNvSpPr txBox="1"/>
          <p:nvPr>
            <p:custDataLst>
              <p:tags r:id="rId4"/>
            </p:custDataLst>
          </p:nvPr>
        </p:nvSpPr>
        <p:spPr>
          <a:xfrm>
            <a:off x="381000" y="2590800"/>
            <a:ext cx="8382000" cy="2838450"/>
          </a:xfrm>
          <a:prstGeom prst="rect">
            <a:avLst/>
          </a:prstGeom>
          <a:noFill/>
          <a:ln w="9525">
            <a:noFill/>
          </a:ln>
        </p:spPr>
        <p:txBody>
          <a:bodyPr>
            <a:spAutoFit/>
          </a:bodyPr>
          <a:lstStyle/>
          <a:p>
            <a:pPr>
              <a:spcBef>
                <a:spcPct val="50000"/>
              </a:spcBef>
            </a:pPr>
            <a:r>
              <a:rPr lang="zh-CN" altLang="zh-CN" sz="3600" b="1">
                <a:solidFill>
                  <a:srgbClr val="660033"/>
                </a:solidFill>
                <a:latin typeface="华文中宋" pitchFamily="2" charset="-122"/>
                <a:ea typeface="华文中宋" pitchFamily="2" charset="-122"/>
              </a:rPr>
              <a:t>    </a:t>
            </a:r>
            <a:r>
              <a:rPr lang="zh-CN" altLang="en-US" sz="3600" b="1">
                <a:latin typeface="华文中宋" pitchFamily="2" charset="-122"/>
                <a:ea typeface="华文中宋" pitchFamily="2" charset="-122"/>
              </a:rPr>
              <a:t>因为我们将来也许会遇到这样或那样的大灾难。我们需要尽可能多地了解这种事件所产生的影响，因为将来一旦面临这种事件，我们可以采取某种应急措施。</a:t>
            </a:r>
            <a:endParaRPr lang="zh-CN" altLang="en-US" sz="3600" b="1">
              <a:latin typeface="华文中宋" pitchFamily="2" charset="-122"/>
              <a:ea typeface="华文中宋"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linds(horizontal)">
                                      <p:cBhvr>
                                        <p:cTn id="7"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5842" name="文本框 4"/>
          <p:cNvSpPr txBox="1"/>
          <p:nvPr>
            <p:custDataLst>
              <p:tags r:id="rId3"/>
            </p:custDataLst>
          </p:nvPr>
        </p:nvSpPr>
        <p:spPr>
          <a:xfrm>
            <a:off x="533400" y="762000"/>
            <a:ext cx="7813675" cy="2063750"/>
          </a:xfrm>
          <a:prstGeom prst="rect">
            <a:avLst/>
          </a:prstGeom>
          <a:noFill/>
          <a:ln w="9525">
            <a:noFill/>
          </a:ln>
        </p:spPr>
        <p:txBody>
          <a:bodyPr>
            <a:spAutoFit/>
          </a:bodyPr>
          <a:lstStyle/>
          <a:p>
            <a:pPr>
              <a:lnSpc>
                <a:spcPct val="135000"/>
              </a:lnSpc>
              <a:spcBef>
                <a:spcPct val="50000"/>
              </a:spcBef>
            </a:pPr>
            <a:r>
              <a:rPr lang="zh-CN" altLang="zh-CN" sz="2400" b="1">
                <a:solidFill>
                  <a:srgbClr val="0000FF"/>
                </a:solidFill>
                <a:latin typeface="宋体" panose="02010600030101010101" pitchFamily="2" charset="-122"/>
              </a:rPr>
              <a:t>3</a:t>
            </a:r>
            <a:r>
              <a:rPr lang="zh-CN" altLang="en-US" sz="3200" b="1">
                <a:solidFill>
                  <a:srgbClr val="0000FF"/>
                </a:solidFill>
                <a:latin typeface="宋体" panose="02010600030101010101" pitchFamily="2" charset="-122"/>
              </a:rPr>
              <a:t>、“然而，并不是所有的科学家都认为这是由巨大撞击引起的。”能否把这句话中“所有”删去？为什么？</a:t>
            </a:r>
            <a:endParaRPr lang="zh-CN" altLang="en-US" sz="3200" b="1">
              <a:solidFill>
                <a:srgbClr val="0000FF"/>
              </a:solidFill>
              <a:latin typeface="宋体" panose="02010600030101010101" pitchFamily="2" charset="-122"/>
            </a:endParaRPr>
          </a:p>
        </p:txBody>
      </p:sp>
      <p:sp>
        <p:nvSpPr>
          <p:cNvPr id="35843" name="文本框 5"/>
          <p:cNvSpPr txBox="1"/>
          <p:nvPr>
            <p:custDataLst>
              <p:tags r:id="rId4"/>
            </p:custDataLst>
          </p:nvPr>
        </p:nvSpPr>
        <p:spPr>
          <a:xfrm>
            <a:off x="23813" y="3276600"/>
            <a:ext cx="9120187" cy="2316163"/>
          </a:xfrm>
          <a:prstGeom prst="rect">
            <a:avLst/>
          </a:prstGeom>
          <a:noFill/>
          <a:ln w="9525">
            <a:noFill/>
          </a:ln>
        </p:spPr>
        <p:txBody>
          <a:bodyPr>
            <a:spAutoFit/>
          </a:bodyPr>
          <a:lstStyle/>
          <a:p>
            <a:pPr>
              <a:lnSpc>
                <a:spcPct val="135000"/>
              </a:lnSpc>
              <a:spcBef>
                <a:spcPct val="50000"/>
              </a:spcBef>
            </a:pPr>
            <a:r>
              <a:rPr lang="zh-CN" altLang="zh-CN" sz="3600" b="1">
                <a:latin typeface="宋体" panose="02010600030101010101" pitchFamily="2" charset="-122"/>
              </a:rPr>
              <a:t>    </a:t>
            </a:r>
            <a:r>
              <a:rPr lang="zh-CN" altLang="en-US" sz="3600" b="1">
                <a:latin typeface="楷体_GB2312" pitchFamily="1" charset="-122"/>
                <a:ea typeface="楷体_GB2312" pitchFamily="1" charset="-122"/>
              </a:rPr>
              <a:t>不能删去；因为删去后就不能强调只是一部分科学家持这种观点，就不能突出作者在下文的说明内容，不符合实际情况。</a:t>
            </a:r>
            <a:endParaRPr lang="zh-CN" altLang="en-US" sz="3600" b="1">
              <a:latin typeface="楷体_GB2312" pitchFamily="1" charset="-122"/>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8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5842" name="Text Box 2"/>
          <p:cNvSpPr txBox="1"/>
          <p:nvPr>
            <p:custDataLst>
              <p:tags r:id="rId3"/>
            </p:custDataLst>
          </p:nvPr>
        </p:nvSpPr>
        <p:spPr>
          <a:xfrm>
            <a:off x="611188" y="1341438"/>
            <a:ext cx="7345362" cy="366712"/>
          </a:xfrm>
          <a:prstGeom prst="rect">
            <a:avLst/>
          </a:prstGeom>
          <a:noFill/>
          <a:ln w="9525">
            <a:noFill/>
          </a:ln>
        </p:spPr>
        <p:txBody>
          <a:bodyPr>
            <a:spAutoFit/>
          </a:bodyPr>
          <a:lstStyle/>
          <a:p>
            <a:pPr>
              <a:spcBef>
                <a:spcPct val="50000"/>
              </a:spcBef>
            </a:pPr>
            <a:endParaRPr lang="zh-CN" altLang="zh-CN">
              <a:latin typeface="Arial" panose="020b0604020202020204" pitchFamily="34" charset="0"/>
            </a:endParaRPr>
          </a:p>
        </p:txBody>
      </p:sp>
      <p:sp>
        <p:nvSpPr>
          <p:cNvPr id="36867" name="Text Box 3"/>
          <p:cNvSpPr txBox="1"/>
          <p:nvPr>
            <p:custDataLst>
              <p:tags r:id="rId4"/>
            </p:custDataLst>
          </p:nvPr>
        </p:nvSpPr>
        <p:spPr>
          <a:xfrm>
            <a:off x="179388" y="0"/>
            <a:ext cx="8964612" cy="579438"/>
          </a:xfrm>
          <a:prstGeom prst="rect">
            <a:avLst/>
          </a:prstGeom>
          <a:noFill/>
          <a:ln w="9525">
            <a:noFill/>
          </a:ln>
        </p:spPr>
        <p:txBody>
          <a:bodyPr>
            <a:spAutoFit/>
          </a:bodyPr>
          <a:lstStyle/>
          <a:p>
            <a:pPr>
              <a:spcBef>
                <a:spcPct val="50000"/>
              </a:spcBef>
            </a:pPr>
            <a:r>
              <a:rPr lang="zh-CN" altLang="en-US" sz="3200" b="1">
                <a:latin typeface="Arial" panose="020b0604020202020204" pitchFamily="34" charset="0"/>
              </a:rPr>
              <a:t>三、细读课文   品味语言</a:t>
            </a:r>
            <a:endParaRPr lang="zh-CN" altLang="en-US" sz="3200" b="1">
              <a:latin typeface="Arial" panose="020b0604020202020204" pitchFamily="34" charset="0"/>
            </a:endParaRPr>
          </a:p>
        </p:txBody>
      </p:sp>
      <p:sp>
        <p:nvSpPr>
          <p:cNvPr id="36868" name="Text Box 4"/>
          <p:cNvSpPr txBox="1"/>
          <p:nvPr>
            <p:custDataLst>
              <p:tags r:id="rId5"/>
            </p:custDataLst>
          </p:nvPr>
        </p:nvSpPr>
        <p:spPr>
          <a:xfrm>
            <a:off x="0" y="685800"/>
            <a:ext cx="8893175" cy="1373188"/>
          </a:xfrm>
          <a:prstGeom prst="rect">
            <a:avLst/>
          </a:prstGeom>
          <a:noFill/>
          <a:ln w="9525">
            <a:noFill/>
          </a:ln>
        </p:spPr>
        <p:txBody>
          <a:bodyPr>
            <a:spAutoFit/>
          </a:bodyPr>
          <a:lstStyle/>
          <a:p>
            <a:r>
              <a:rPr lang="zh-CN" altLang="zh-CN" sz="2800">
                <a:latin typeface="Arial" panose="020b0604020202020204" pitchFamily="34" charset="0"/>
              </a:rPr>
              <a:t>        </a:t>
            </a:r>
            <a:r>
              <a:rPr lang="zh-CN" altLang="en-US" sz="2800" b="1">
                <a:latin typeface="Arial" panose="020b0604020202020204" pitchFamily="34" charset="0"/>
              </a:rPr>
              <a:t>首先是</a:t>
            </a:r>
            <a:r>
              <a:rPr lang="zh-CN" altLang="en-US" sz="2800" b="1">
                <a:solidFill>
                  <a:srgbClr val="FF0000"/>
                </a:solidFill>
                <a:latin typeface="Arial" panose="020b0604020202020204" pitchFamily="34" charset="0"/>
              </a:rPr>
              <a:t>举例子</a:t>
            </a:r>
            <a:r>
              <a:rPr lang="zh-CN" altLang="en-US" sz="2800" b="1">
                <a:latin typeface="Arial" panose="020b0604020202020204" pitchFamily="34" charset="0"/>
              </a:rPr>
              <a:t>。作者举了许多例子来说明自己的观点。例如，</a:t>
            </a:r>
            <a:r>
              <a:rPr lang="zh-CN" altLang="zh-CN" sz="2800" b="1">
                <a:latin typeface="Arial" panose="020b0604020202020204" pitchFamily="34" charset="0"/>
              </a:rPr>
              <a:t>《</a:t>
            </a:r>
            <a:r>
              <a:rPr lang="zh-CN" altLang="en-US" sz="2800" b="1">
                <a:latin typeface="Arial" panose="020b0604020202020204" pitchFamily="34" charset="0"/>
              </a:rPr>
              <a:t>恐</a:t>
            </a:r>
            <a:r>
              <a:rPr lang="zh-CN" altLang="zh-CN" sz="2800" b="1">
                <a:latin typeface="Arial" panose="020b0604020202020204" pitchFamily="34" charset="0"/>
              </a:rPr>
              <a:t>》</a:t>
            </a:r>
            <a:r>
              <a:rPr lang="zh-CN" altLang="en-US" sz="2800" b="1">
                <a:latin typeface="Arial" panose="020b0604020202020204" pitchFamily="34" charset="0"/>
              </a:rPr>
              <a:t>中举‘南极也有自己的恐龙、两栖动物和其他在恐龙时代繁盛的植物和动物”的事实。     </a:t>
            </a:r>
            <a:endParaRPr lang="zh-CN" altLang="en-US" sz="2800" b="1">
              <a:latin typeface="Arial" panose="020b0604020202020204" pitchFamily="34" charset="0"/>
            </a:endParaRPr>
          </a:p>
        </p:txBody>
      </p:sp>
      <p:sp>
        <p:nvSpPr>
          <p:cNvPr id="36869" name="Text Box 5"/>
          <p:cNvSpPr txBox="1"/>
          <p:nvPr>
            <p:custDataLst>
              <p:tags r:id="rId6"/>
            </p:custDataLst>
          </p:nvPr>
        </p:nvSpPr>
        <p:spPr>
          <a:xfrm>
            <a:off x="0" y="2362200"/>
            <a:ext cx="8569325" cy="1373188"/>
          </a:xfrm>
          <a:prstGeom prst="rect">
            <a:avLst/>
          </a:prstGeom>
          <a:noFill/>
          <a:ln w="9525">
            <a:noFill/>
          </a:ln>
        </p:spPr>
        <p:txBody>
          <a:bodyPr>
            <a:spAutoFit/>
          </a:bodyPr>
          <a:lstStyle/>
          <a:p>
            <a:r>
              <a:rPr lang="zh-CN" altLang="zh-CN" sz="2800">
                <a:latin typeface="Arial" panose="020b0604020202020204" pitchFamily="34" charset="0"/>
              </a:rPr>
              <a:t>        </a:t>
            </a:r>
            <a:r>
              <a:rPr lang="zh-CN" altLang="en-US" sz="2800" b="1">
                <a:latin typeface="Arial" panose="020b0604020202020204" pitchFamily="34" charset="0"/>
              </a:rPr>
              <a:t>其次是</a:t>
            </a:r>
            <a:r>
              <a:rPr lang="zh-CN" altLang="en-US" sz="2800" b="1">
                <a:solidFill>
                  <a:srgbClr val="FF0000"/>
                </a:solidFill>
                <a:latin typeface="Arial" panose="020b0604020202020204" pitchFamily="34" charset="0"/>
              </a:rPr>
              <a:t>作比较</a:t>
            </a:r>
            <a:r>
              <a:rPr lang="zh-CN" altLang="en-US" sz="2800" b="1">
                <a:latin typeface="Arial" panose="020b0604020202020204" pitchFamily="34" charset="0"/>
              </a:rPr>
              <a:t>。例如</a:t>
            </a:r>
            <a:r>
              <a:rPr lang="zh-CN" altLang="zh-CN" sz="2800" b="1">
                <a:latin typeface="Arial" panose="020b0604020202020204" pitchFamily="34" charset="0"/>
              </a:rPr>
              <a:t>《</a:t>
            </a:r>
            <a:r>
              <a:rPr lang="zh-CN" altLang="en-US" sz="2800" b="1">
                <a:latin typeface="Arial" panose="020b0604020202020204" pitchFamily="34" charset="0"/>
              </a:rPr>
              <a:t>被</a:t>
            </a:r>
            <a:r>
              <a:rPr lang="zh-CN" altLang="zh-CN" sz="2800" b="1">
                <a:latin typeface="Arial" panose="020b0604020202020204" pitchFamily="34" charset="0"/>
              </a:rPr>
              <a:t>》</a:t>
            </a:r>
            <a:r>
              <a:rPr lang="zh-CN" altLang="en-US" sz="2800" b="1">
                <a:latin typeface="Arial" panose="020b0604020202020204" pitchFamily="34" charset="0"/>
              </a:rPr>
              <a:t>中，谈到斯石英和普通沙子的区别时，运用了“一立方英寸被压扁的沙子比一立方英寸普通的沙子要重得多”的比较方法；</a:t>
            </a:r>
            <a:endParaRPr lang="zh-CN" altLang="en-US" sz="2800" b="1">
              <a:latin typeface="Arial" panose="020b0604020202020204" pitchFamily="34" charset="0"/>
            </a:endParaRPr>
          </a:p>
        </p:txBody>
      </p:sp>
      <p:sp>
        <p:nvSpPr>
          <p:cNvPr id="36870" name="Text Box 6"/>
          <p:cNvSpPr txBox="1"/>
          <p:nvPr>
            <p:custDataLst>
              <p:tags r:id="rId7"/>
            </p:custDataLst>
          </p:nvPr>
        </p:nvSpPr>
        <p:spPr>
          <a:xfrm>
            <a:off x="0" y="4038600"/>
            <a:ext cx="8640763" cy="1800225"/>
          </a:xfrm>
          <a:prstGeom prst="rect">
            <a:avLst/>
          </a:prstGeom>
          <a:noFill/>
          <a:ln w="9525">
            <a:noFill/>
          </a:ln>
        </p:spPr>
        <p:txBody>
          <a:bodyPr>
            <a:spAutoFit/>
          </a:bodyPr>
          <a:lstStyle/>
          <a:p>
            <a:r>
              <a:rPr lang="zh-CN" altLang="zh-CN" sz="2800">
                <a:latin typeface="Arial" panose="020b0604020202020204" pitchFamily="34" charset="0"/>
              </a:rPr>
              <a:t>         </a:t>
            </a:r>
            <a:r>
              <a:rPr lang="zh-CN" altLang="en-US" sz="2800" b="1">
                <a:latin typeface="Arial" panose="020b0604020202020204" pitchFamily="34" charset="0"/>
              </a:rPr>
              <a:t>第三是</a:t>
            </a:r>
            <a:r>
              <a:rPr lang="zh-CN" altLang="en-US" sz="2800" b="1">
                <a:solidFill>
                  <a:srgbClr val="FF0000"/>
                </a:solidFill>
                <a:latin typeface="Arial" panose="020b0604020202020204" pitchFamily="34" charset="0"/>
              </a:rPr>
              <a:t>打比方</a:t>
            </a:r>
            <a:r>
              <a:rPr lang="zh-CN" altLang="en-US" sz="2800" b="1">
                <a:latin typeface="Arial" panose="020b0604020202020204" pitchFamily="34" charset="0"/>
              </a:rPr>
              <a:t>。使得语言既生动又明白如话，如</a:t>
            </a:r>
            <a:r>
              <a:rPr lang="zh-CN" altLang="zh-CN" sz="2800" b="1">
                <a:latin typeface="Arial" panose="020b0604020202020204" pitchFamily="34" charset="0"/>
              </a:rPr>
              <a:t>《</a:t>
            </a:r>
            <a:r>
              <a:rPr lang="zh-CN" altLang="en-US" sz="2800" b="1">
                <a:latin typeface="Arial" panose="020b0604020202020204" pitchFamily="34" charset="0"/>
              </a:rPr>
              <a:t>恐</a:t>
            </a:r>
            <a:r>
              <a:rPr lang="zh-CN" altLang="zh-CN" sz="2800" b="1">
                <a:latin typeface="Arial" panose="020b0604020202020204" pitchFamily="34" charset="0"/>
              </a:rPr>
              <a:t>》</a:t>
            </a:r>
            <a:r>
              <a:rPr lang="zh-CN" altLang="en-US" sz="2800" b="1">
                <a:latin typeface="Arial" panose="020b0604020202020204" pitchFamily="34" charset="0"/>
              </a:rPr>
              <a:t>中“位于南极中心部位的南极洲是全球的大冰箱”一句，形象地说明了南极洲寒冷的程度和南极洲在地球中的重要地位。</a:t>
            </a:r>
            <a:r>
              <a:rPr lang="zh-CN" altLang="en-US" sz="2800">
                <a:latin typeface="Arial" panose="020b0604020202020204" pitchFamily="34" charset="0"/>
              </a:rPr>
              <a:t>     </a:t>
            </a:r>
            <a:endParaRPr lang="zh-CN" altLang="en-US" sz="2800">
              <a:latin typeface="Arial" panose="020b0604020202020204" pitchFamily="34" charset="0"/>
            </a:endParaRPr>
          </a:p>
        </p:txBody>
      </p:sp>
      <p:sp>
        <p:nvSpPr>
          <p:cNvPr id="36871" name="Text Box 7"/>
          <p:cNvSpPr txBox="1"/>
          <p:nvPr>
            <p:custDataLst>
              <p:tags r:id="rId8"/>
            </p:custDataLst>
          </p:nvPr>
        </p:nvSpPr>
        <p:spPr>
          <a:xfrm>
            <a:off x="304800" y="6019800"/>
            <a:ext cx="8569325" cy="519113"/>
          </a:xfrm>
          <a:prstGeom prst="rect">
            <a:avLst/>
          </a:prstGeom>
          <a:noFill/>
          <a:ln w="9525">
            <a:noFill/>
          </a:ln>
        </p:spPr>
        <p:txBody>
          <a:bodyPr>
            <a:spAutoFit/>
          </a:bodyPr>
          <a:lstStyle/>
          <a:p>
            <a:r>
              <a:rPr lang="zh-CN" altLang="en-US" sz="2800" b="1">
                <a:latin typeface="Arial" panose="020b0604020202020204" pitchFamily="34" charset="0"/>
              </a:rPr>
              <a:t>除上述的方法之外，还有</a:t>
            </a:r>
            <a:r>
              <a:rPr lang="zh-CN" altLang="en-US" sz="2800" b="1">
                <a:solidFill>
                  <a:srgbClr val="FF0000"/>
                </a:solidFill>
                <a:latin typeface="Arial" panose="020b0604020202020204" pitchFamily="34" charset="0"/>
              </a:rPr>
              <a:t>列数字、作诠释</a:t>
            </a:r>
            <a:r>
              <a:rPr lang="zh-CN" altLang="en-US" sz="2800" b="1">
                <a:latin typeface="Arial" panose="020b0604020202020204" pitchFamily="34" charset="0"/>
              </a:rPr>
              <a:t>等说明方法。</a:t>
            </a:r>
            <a:endParaRPr lang="zh-CN" altLang="en-US" sz="28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ppt_x"/>
                                          </p:val>
                                        </p:tav>
                                        <p:tav tm="100000">
                                          <p:val>
                                            <p:strVal val="#ppt_x"/>
                                          </p:val>
                                        </p:tav>
                                      </p:tavLst>
                                    </p:anim>
                                    <p:anim calcmode="lin" valueType="num">
                                      <p:cBhvr additive="base">
                                        <p:cTn id="8" dur="500" fill="hold"/>
                                        <p:tgtEl>
                                          <p:spTgt spid="3686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1" presetClass="entr" presetSubtype="3" fill="hold" grpId="0" nodeType="clickEffect">
                                  <p:stCondLst>
                                    <p:cond delay="0"/>
                                  </p:stCondLst>
                                  <p:childTnLst>
                                    <p:set>
                                      <p:cBhvr>
                                        <p:cTn id="12" dur="1" fill="hold">
                                          <p:stCondLst>
                                            <p:cond delay="0"/>
                                          </p:stCondLst>
                                        </p:cTn>
                                        <p:tgtEl>
                                          <p:spTgt spid="36868"/>
                                        </p:tgtEl>
                                        <p:attrNameLst>
                                          <p:attrName>style.visibility</p:attrName>
                                        </p:attrNameLst>
                                      </p:cBhvr>
                                      <p:to>
                                        <p:strVal val="visible"/>
                                      </p:to>
                                    </p:set>
                                    <p:animEffect transition="in" filter="wheel(3)">
                                      <p:cBhvr>
                                        <p:cTn id="13" dur="2000"/>
                                        <p:tgtEl>
                                          <p:spTgt spid="3686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3" fill="hold" grpId="0" nodeType="clickEffect">
                                  <p:stCondLst>
                                    <p:cond delay="0"/>
                                  </p:stCondLst>
                                  <p:childTnLst>
                                    <p:set>
                                      <p:cBhvr>
                                        <p:cTn id="17" dur="1" fill="hold">
                                          <p:stCondLst>
                                            <p:cond delay="0"/>
                                          </p:stCondLst>
                                        </p:cTn>
                                        <p:tgtEl>
                                          <p:spTgt spid="36869"/>
                                        </p:tgtEl>
                                        <p:attrNameLst>
                                          <p:attrName>style.visibility</p:attrName>
                                        </p:attrNameLst>
                                      </p:cBhvr>
                                      <p:to>
                                        <p:strVal val="visible"/>
                                      </p:to>
                                    </p:set>
                                    <p:animEffect transition="in" filter="wheel(3)">
                                      <p:cBhvr>
                                        <p:cTn id="18" dur="2000"/>
                                        <p:tgtEl>
                                          <p:spTgt spid="3686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1" presetClass="entr" presetSubtype="8" fill="hold" grpId="0" nodeType="clickEffect">
                                  <p:stCondLst>
                                    <p:cond delay="0"/>
                                  </p:stCondLst>
                                  <p:childTnLst>
                                    <p:set>
                                      <p:cBhvr>
                                        <p:cTn id="22" dur="1" fill="hold">
                                          <p:stCondLst>
                                            <p:cond delay="0"/>
                                          </p:stCondLst>
                                        </p:cTn>
                                        <p:tgtEl>
                                          <p:spTgt spid="36870"/>
                                        </p:tgtEl>
                                        <p:attrNameLst>
                                          <p:attrName>style.visibility</p:attrName>
                                        </p:attrNameLst>
                                      </p:cBhvr>
                                      <p:to>
                                        <p:strVal val="visible"/>
                                      </p:to>
                                    </p:set>
                                    <p:animEffect transition="in" filter="wheel(8)">
                                      <p:cBhvr>
                                        <p:cTn id="23" dur="2000"/>
                                        <p:tgtEl>
                                          <p:spTgt spid="36870"/>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6" fill="hold" grpId="0" nodeType="clickEffect">
                                  <p:stCondLst>
                                    <p:cond delay="0"/>
                                  </p:stCondLst>
                                  <p:childTnLst>
                                    <p:set>
                                      <p:cBhvr>
                                        <p:cTn id="27" dur="1" fill="hold">
                                          <p:stCondLst>
                                            <p:cond delay="0"/>
                                          </p:stCondLst>
                                        </p:cTn>
                                        <p:tgtEl>
                                          <p:spTgt spid="36871"/>
                                        </p:tgtEl>
                                        <p:attrNameLst>
                                          <p:attrName>style.visibility</p:attrName>
                                        </p:attrNameLst>
                                      </p:cBhvr>
                                      <p:to>
                                        <p:strVal val="visible"/>
                                      </p:to>
                                    </p:set>
                                    <p:anim calcmode="lin" valueType="num">
                                      <p:cBhvr additive="base">
                                        <p:cTn id="28" dur="500" fill="hold"/>
                                        <p:tgtEl>
                                          <p:spTgt spid="36871"/>
                                        </p:tgtEl>
                                        <p:attrNameLst>
                                          <p:attrName>ppt_x</p:attrName>
                                        </p:attrNameLst>
                                      </p:cBhvr>
                                      <p:tavLst>
                                        <p:tav tm="0">
                                          <p:val>
                                            <p:strVal val="1+#ppt_w/2"/>
                                          </p:val>
                                        </p:tav>
                                        <p:tav tm="100000">
                                          <p:val>
                                            <p:strVal val="#ppt_x"/>
                                          </p:val>
                                        </p:tav>
                                      </p:tavLst>
                                    </p:anim>
                                    <p:anim calcmode="lin" valueType="num">
                                      <p:cBhvr additive="base">
                                        <p:cTn id="29" dur="500" fill="hold"/>
                                        <p:tgtEl>
                                          <p:spTgt spid="368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8" grpId="0"/>
      <p:bldP spid="36869" grpId="0"/>
      <p:bldP spid="36870" grpId="0"/>
      <p:bldP spid="36871"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90" name="Rectangle 2"/>
          <p:cNvSpPr>
            <a:spLocks noGrp="1" noRot="1"/>
          </p:cNvSpPr>
          <p:nvPr>
            <p:ph idx="1"/>
            <p:custDataLst>
              <p:tags r:id="rId3"/>
            </p:custDataLst>
          </p:nvPr>
        </p:nvSpPr>
        <p:spPr>
          <a:xfrm>
            <a:off x="228600" y="1524000"/>
            <a:ext cx="8610600" cy="4953000"/>
          </a:xfrm>
        </p:spPr>
        <p:txBody>
          <a:bodyPr vert="horz" wrap="square" lIns="91440" tIns="45720" rIns="91440" bIns="45720" anchor="t"/>
          <a:lstStyle/>
          <a:p>
            <a:pPr eaLnBrk="1" hangingPunct="1">
              <a:buNone/>
            </a:pPr>
            <a:r>
              <a:rPr lang="zh-CN" altLang="zh-CN" sz="2800" b="1"/>
              <a:t>          </a:t>
            </a:r>
            <a:r>
              <a:rPr lang="zh-CN" altLang="en-US" sz="2800" b="1"/>
              <a:t>本文与第一篇文章有什么异同之处？（从说明顺序、说明方法、说明语言、说明内容上比较）</a:t>
            </a:r>
            <a:endParaRPr lang="zh-CN" altLang="en-US" sz="2800" b="1"/>
          </a:p>
          <a:p>
            <a:pPr eaLnBrk="1" hangingPunct="1">
              <a:lnSpc>
                <a:spcPct val="140000"/>
              </a:lnSpc>
              <a:buNone/>
            </a:pPr>
            <a:r>
              <a:rPr lang="zh-CN" altLang="zh-CN" sz="2800" b="1">
                <a:solidFill>
                  <a:srgbClr val="FF0000"/>
                </a:solidFill>
              </a:rPr>
              <a:t>      </a:t>
            </a:r>
            <a:r>
              <a:rPr lang="zh-CN" altLang="en-US" sz="2800" b="1">
                <a:solidFill>
                  <a:srgbClr val="FF0000"/>
                </a:solidFill>
              </a:rPr>
              <a:t>相同点</a:t>
            </a:r>
            <a:r>
              <a:rPr lang="zh-CN" altLang="zh-CN" sz="2800" b="1">
                <a:solidFill>
                  <a:srgbClr val="FF0000"/>
                </a:solidFill>
              </a:rPr>
              <a:t>: </a:t>
            </a:r>
            <a:endParaRPr lang="zh-CN" altLang="zh-CN" sz="2800" b="1"/>
          </a:p>
          <a:p>
            <a:pPr eaLnBrk="1" hangingPunct="1">
              <a:lnSpc>
                <a:spcPct val="140000"/>
              </a:lnSpc>
              <a:buNone/>
            </a:pPr>
            <a:r>
              <a:rPr lang="zh-CN" altLang="zh-CN" sz="2800" b="1"/>
              <a:t>    </a:t>
            </a:r>
            <a:r>
              <a:rPr lang="zh-CN" altLang="zh-CN" b="1">
                <a:latin typeface="宋体" panose="02010600030101010101" pitchFamily="2" charset="-122"/>
              </a:rPr>
              <a:t>1</a:t>
            </a:r>
            <a:r>
              <a:rPr lang="zh-CN" altLang="en-US" b="1">
                <a:latin typeface="宋体" panose="02010600030101010101" pitchFamily="2" charset="-122"/>
              </a:rPr>
              <a:t>、说明顺序：两篇文章都采用</a:t>
            </a:r>
            <a:r>
              <a:rPr lang="zh-CN" altLang="en-US" b="1">
                <a:solidFill>
                  <a:srgbClr val="FF0000"/>
                </a:solidFill>
                <a:latin typeface="宋体" panose="02010600030101010101" pitchFamily="2" charset="-122"/>
              </a:rPr>
              <a:t>逻辑顺序</a:t>
            </a:r>
            <a:r>
              <a:rPr lang="zh-CN" altLang="en-US" b="1">
                <a:latin typeface="宋体" panose="02010600030101010101" pitchFamily="2" charset="-122"/>
              </a:rPr>
              <a:t>，重在说明事理，</a:t>
            </a:r>
            <a:r>
              <a:rPr lang="zh-CN" altLang="en-US" b="1">
                <a:solidFill>
                  <a:srgbClr val="FF0000"/>
                </a:solidFill>
                <a:latin typeface="宋体" panose="02010600030101010101" pitchFamily="2" charset="-122"/>
              </a:rPr>
              <a:t>深入浅出</a:t>
            </a:r>
            <a:r>
              <a:rPr lang="zh-CN" altLang="en-US" b="1">
                <a:latin typeface="宋体" panose="02010600030101010101" pitchFamily="2" charset="-122"/>
              </a:rPr>
              <a:t>地层层剖析。</a:t>
            </a:r>
            <a:endParaRPr lang="zh-CN" altLang="en-US" b="1">
              <a:latin typeface="宋体" panose="02010600030101010101" pitchFamily="2" charset="-122"/>
            </a:endParaRPr>
          </a:p>
          <a:p>
            <a:pPr eaLnBrk="1" hangingPunct="1">
              <a:lnSpc>
                <a:spcPct val="140000"/>
              </a:lnSpc>
              <a:buNone/>
            </a:pPr>
            <a:r>
              <a:rPr lang="zh-CN" altLang="en-US" b="1">
                <a:latin typeface="宋体" panose="02010600030101010101" pitchFamily="2" charset="-122"/>
              </a:rPr>
              <a:t>  </a:t>
            </a:r>
            <a:r>
              <a:rPr lang="zh-CN" altLang="zh-CN" b="1">
                <a:latin typeface="宋体" panose="02010600030101010101" pitchFamily="2" charset="-122"/>
              </a:rPr>
              <a:t>2</a:t>
            </a:r>
            <a:r>
              <a:rPr lang="zh-CN" altLang="en-US" b="1">
                <a:latin typeface="宋体" panose="02010600030101010101" pitchFamily="2" charset="-122"/>
              </a:rPr>
              <a:t>、说明方法：都采用了多种说明方法。</a:t>
            </a:r>
            <a:endParaRPr lang="zh-CN" altLang="en-US" b="1">
              <a:latin typeface="宋体" panose="02010600030101010101" pitchFamily="2" charset="-122"/>
            </a:endParaRPr>
          </a:p>
          <a:p>
            <a:pPr eaLnBrk="1" hangingPunct="1">
              <a:lnSpc>
                <a:spcPct val="140000"/>
              </a:lnSpc>
              <a:buNone/>
            </a:pPr>
            <a:r>
              <a:rPr lang="zh-CN" altLang="zh-CN" b="1">
                <a:latin typeface="宋体" panose="02010600030101010101" pitchFamily="2" charset="-122"/>
              </a:rPr>
              <a:t>  3</a:t>
            </a:r>
            <a:r>
              <a:rPr lang="zh-CN" altLang="en-US" b="1">
                <a:latin typeface="宋体" panose="02010600030101010101" pitchFamily="2" charset="-122"/>
              </a:rPr>
              <a:t>、说明语言：</a:t>
            </a:r>
            <a:r>
              <a:rPr lang="zh-CN" altLang="en-US" b="1">
                <a:solidFill>
                  <a:srgbClr val="FF0000"/>
                </a:solidFill>
                <a:latin typeface="宋体" panose="02010600030101010101" pitchFamily="2" charset="-122"/>
              </a:rPr>
              <a:t>准确简练，浅易通俗。</a:t>
            </a:r>
            <a:endParaRPr lang="zh-CN" altLang="en-US" b="1">
              <a:solidFill>
                <a:srgbClr val="FF0000"/>
              </a:solidFill>
              <a:latin typeface="宋体" panose="02010600030101010101" pitchFamily="2" charset="-122"/>
            </a:endParaRPr>
          </a:p>
          <a:p>
            <a:pPr eaLnBrk="1" hangingPunct="1">
              <a:lnSpc>
                <a:spcPct val="140000"/>
              </a:lnSpc>
              <a:buNone/>
            </a:pPr>
            <a:endParaRPr lang="zh-CN" altLang="en-US" b="1">
              <a:solidFill>
                <a:srgbClr val="FF0000"/>
              </a:solidFill>
              <a:latin typeface="宋体" panose="02010600030101010101" pitchFamily="2" charset="-122"/>
            </a:endParaRPr>
          </a:p>
          <a:p>
            <a:pPr algn="just" eaLnBrk="1" hangingPunct="1">
              <a:buNone/>
            </a:pPr>
            <a:endParaRPr lang="zh-CN" altLang="zh-CN" b="1">
              <a:solidFill>
                <a:srgbClr val="FF0000"/>
              </a:solidFill>
              <a:latin typeface="宋体" panose="02010600030101010101" pitchFamily="2" charset="-122"/>
            </a:endParaRPr>
          </a:p>
        </p:txBody>
      </p:sp>
      <p:sp>
        <p:nvSpPr>
          <p:cNvPr id="36867" name="Rectangle 3"/>
          <p:cNvSpPr/>
          <p:nvPr>
            <p:custDataLst>
              <p:tags r:id="rId4"/>
            </p:custDataLst>
          </p:nvPr>
        </p:nvSpPr>
        <p:spPr>
          <a:xfrm>
            <a:off x="533400" y="533400"/>
            <a:ext cx="5381625" cy="519113"/>
          </a:xfrm>
          <a:prstGeom prst="rect">
            <a:avLst/>
          </a:prstGeom>
          <a:noFill/>
          <a:ln w="9525">
            <a:noFill/>
          </a:ln>
          <a:effectLst>
            <a:outerShdw dist="35921" dir="2699999" sy="50000" kx="2003315" algn="bl" rotWithShape="0">
              <a:srgbClr val="C0C0C0">
                <a:alpha val="79999"/>
              </a:srgbClr>
            </a:outerShdw>
          </a:effectLst>
        </p:spPr>
        <p:txBody>
          <a:bodyPr anchor="ctr">
            <a:spAutoFit/>
          </a:bodyPr>
          <a:lstStyle/>
          <a:p>
            <a:r>
              <a:rPr lang="zh-CN" altLang="en-US" sz="2800" b="1">
                <a:solidFill>
                  <a:srgbClr val="0000FF"/>
                </a:solidFill>
                <a:latin typeface="宋体" panose="02010600030101010101" pitchFamily="2" charset="-122"/>
              </a:rPr>
              <a:t>四、速读课文  比较阅读</a:t>
            </a:r>
            <a:endParaRPr lang="zh-CN" altLang="en-US" sz="2800" b="1">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 calcmode="lin" valueType="num">
                                      <p:cBhvr additive="base">
                                        <p:cTn id="7" dur="500" fill="hold"/>
                                        <p:tgtEl>
                                          <p:spTgt spid="3789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7890">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5" name="whoosh.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0">
                                            <p:txEl>
                                              <p:pRg st="1" end="1"/>
                                            </p:txEl>
                                          </p:spTgt>
                                        </p:tgtEl>
                                        <p:attrNameLst>
                                          <p:attrName>style.visibility</p:attrName>
                                        </p:attrNameLst>
                                      </p:cBhvr>
                                      <p:to>
                                        <p:strVal val="visible"/>
                                      </p:to>
                                    </p:set>
                                    <p:anim calcmode="lin" valueType="num">
                                      <p:cBhvr additive="base">
                                        <p:cTn id="13" dur="500" fill="hold"/>
                                        <p:tgtEl>
                                          <p:spTgt spid="3789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7890">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5" name="whoosh.wav"/>
                                        </p:tgtEl>
                                      </p:cMediaNode>
                                    </p:audio>
                                  </p:sub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890">
                                            <p:txEl>
                                              <p:pRg st="2" end="2"/>
                                            </p:txEl>
                                          </p:spTgt>
                                        </p:tgtEl>
                                        <p:attrNameLst>
                                          <p:attrName>style.visibility</p:attrName>
                                        </p:attrNameLst>
                                      </p:cBhvr>
                                      <p:to>
                                        <p:strVal val="visible"/>
                                      </p:to>
                                    </p:set>
                                    <p:anim calcmode="lin" valueType="num">
                                      <p:cBhvr additive="base">
                                        <p:cTn id="19" dur="500" fill="hold"/>
                                        <p:tgtEl>
                                          <p:spTgt spid="3789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7890">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5" name="whoosh.wav"/>
                                        </p:tgtEl>
                                      </p:cMediaNode>
                                    </p:audio>
                                  </p:sub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890">
                                            <p:txEl>
                                              <p:pRg st="3" end="3"/>
                                            </p:txEl>
                                          </p:spTgt>
                                        </p:tgtEl>
                                        <p:attrNameLst>
                                          <p:attrName>style.visibility</p:attrName>
                                        </p:attrNameLst>
                                      </p:cBhvr>
                                      <p:to>
                                        <p:strVal val="visible"/>
                                      </p:to>
                                    </p:set>
                                    <p:anim calcmode="lin" valueType="num">
                                      <p:cBhvr additive="base">
                                        <p:cTn id="25" dur="500" fill="hold"/>
                                        <p:tgtEl>
                                          <p:spTgt spid="3789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7890">
                                            <p:txEl>
                                              <p:pRg st="3" end="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5" name="whoosh.wav"/>
                                        </p:tgtEl>
                                      </p:cMediaNode>
                                    </p:audio>
                                  </p:sub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7890">
                                            <p:txEl>
                                              <p:pRg st="4" end="4"/>
                                            </p:txEl>
                                          </p:spTgt>
                                        </p:tgtEl>
                                        <p:attrNameLst>
                                          <p:attrName>style.visibility</p:attrName>
                                        </p:attrNameLst>
                                      </p:cBhvr>
                                      <p:to>
                                        <p:strVal val="visible"/>
                                      </p:to>
                                    </p:set>
                                    <p:anim calcmode="lin" valueType="num">
                                      <p:cBhvr additive="base">
                                        <p:cTn id="31" dur="500" fill="hold"/>
                                        <p:tgtEl>
                                          <p:spTgt spid="3789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7890">
                                            <p:txEl>
                                              <p:pRg st="4" end="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5"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uiExpand="1" build="p"/>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Rectangle 2"/>
          <p:cNvSpPr>
            <a:spLocks noGrp="1" noRot="1"/>
          </p:cNvSpPr>
          <p:nvPr>
            <p:ph/>
            <p:custDataLst>
              <p:tags r:id="rId3"/>
            </p:custDataLst>
          </p:nvPr>
        </p:nvSpPr>
        <p:spPr>
          <a:xfrm>
            <a:off x="381000" y="838200"/>
            <a:ext cx="8763000" cy="5791200"/>
          </a:xfrm>
        </p:spPr>
        <p:txBody>
          <a:bodyPr vert="horz" wrap="square" lIns="91440" tIns="45720" rIns="91440" bIns="45720" anchor="t"/>
          <a:lstStyle/>
          <a:p>
            <a:pPr eaLnBrk="1" hangingPunct="1">
              <a:lnSpc>
                <a:spcPct val="150000"/>
              </a:lnSpc>
              <a:buNone/>
            </a:pPr>
            <a:r>
              <a:rPr lang="zh-CN" altLang="en-US" b="1">
                <a:solidFill>
                  <a:srgbClr val="FF0000"/>
                </a:solidFill>
                <a:ea typeface="黑体" panose="02010609060101010101" pitchFamily="49" charset="-122"/>
              </a:rPr>
              <a:t>不同点：</a:t>
            </a:r>
            <a:endParaRPr lang="zh-CN" altLang="en-US" b="1">
              <a:solidFill>
                <a:srgbClr val="FF0000"/>
              </a:solidFill>
              <a:ea typeface="黑体" panose="02010609060101010101" pitchFamily="49" charset="-122"/>
            </a:endParaRPr>
          </a:p>
          <a:p>
            <a:pPr eaLnBrk="1" hangingPunct="1">
              <a:lnSpc>
                <a:spcPct val="150000"/>
              </a:lnSpc>
              <a:buNone/>
            </a:pPr>
            <a:r>
              <a:rPr lang="zh-CN" altLang="zh-CN"/>
              <a:t>    </a:t>
            </a:r>
            <a:r>
              <a:rPr lang="zh-CN" altLang="en-US" b="1">
                <a:solidFill>
                  <a:srgbClr val="0000FF"/>
                </a:solidFill>
              </a:rPr>
              <a:t>说明的角度：</a:t>
            </a:r>
            <a:endParaRPr lang="zh-CN" altLang="en-US" b="1">
              <a:solidFill>
                <a:srgbClr val="0000FF"/>
              </a:solidFill>
            </a:endParaRPr>
          </a:p>
          <a:p>
            <a:pPr eaLnBrk="1" hangingPunct="1">
              <a:lnSpc>
                <a:spcPct val="150000"/>
              </a:lnSpc>
              <a:buNone/>
            </a:pPr>
            <a:r>
              <a:rPr lang="zh-CN" altLang="zh-CN" b="1">
                <a:solidFill>
                  <a:srgbClr val="0000FF"/>
                </a:solidFill>
              </a:rPr>
              <a:t>  </a:t>
            </a:r>
            <a:r>
              <a:rPr lang="zh-CN" altLang="zh-CN" b="1"/>
              <a:t>《</a:t>
            </a:r>
            <a:r>
              <a:rPr lang="zh-CN" altLang="en-US" b="1"/>
              <a:t>恐</a:t>
            </a:r>
            <a:r>
              <a:rPr lang="zh-CN" altLang="zh-CN" b="1"/>
              <a:t>》</a:t>
            </a:r>
            <a:r>
              <a:rPr lang="zh-CN" altLang="en-US" b="1"/>
              <a:t>是从恐龙化石无处不在的角度来证明“板块构造”理论。</a:t>
            </a:r>
            <a:endParaRPr lang="zh-CN" altLang="en-US" b="1"/>
          </a:p>
          <a:p>
            <a:pPr eaLnBrk="1" hangingPunct="1">
              <a:lnSpc>
                <a:spcPct val="150000"/>
              </a:lnSpc>
              <a:buNone/>
            </a:pPr>
            <a:r>
              <a:rPr lang="zh-CN" altLang="zh-CN" b="1"/>
              <a:t>  《</a:t>
            </a:r>
            <a:r>
              <a:rPr lang="zh-CN" altLang="en-US" b="1"/>
              <a:t>被</a:t>
            </a:r>
            <a:r>
              <a:rPr lang="zh-CN" altLang="zh-CN" b="1"/>
              <a:t>》</a:t>
            </a:r>
            <a:r>
              <a:rPr lang="zh-CN" altLang="en-US" b="1"/>
              <a:t>是通过“被压扁的沙子”来证明恐龙的死因是外星撞击。</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8914">
                                            <p:txEl>
                                              <p:pRg st="1" end="1"/>
                                            </p:txEl>
                                          </p:spTgt>
                                        </p:tgtEl>
                                        <p:attrNameLst>
                                          <p:attrName>style.visibility</p:attrName>
                                        </p:attrNameLst>
                                      </p:cBhvr>
                                      <p:to>
                                        <p:strVal val="visible"/>
                                      </p:to>
                                    </p:set>
                                    <p:animEffect transition="in" filter="slide(fromBottom)">
                                      <p:cBhvr>
                                        <p:cTn id="7" dur="500"/>
                                        <p:tgtEl>
                                          <p:spTgt spid="3891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38914">
                                            <p:txEl>
                                              <p:pRg st="2" end="2"/>
                                            </p:txEl>
                                          </p:spTgt>
                                        </p:tgtEl>
                                        <p:attrNameLst>
                                          <p:attrName>style.visibility</p:attrName>
                                        </p:attrNameLst>
                                      </p:cBhvr>
                                      <p:to>
                                        <p:strVal val="visible"/>
                                      </p:to>
                                    </p:set>
                                    <p:animEffect transition="in" filter="slide(fromBottom)">
                                      <p:cBhvr>
                                        <p:cTn id="12" dur="500"/>
                                        <p:tgtEl>
                                          <p:spTgt spid="38914">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38914">
                                            <p:txEl>
                                              <p:pRg st="3" end="3"/>
                                            </p:txEl>
                                          </p:spTgt>
                                        </p:tgtEl>
                                        <p:attrNameLst>
                                          <p:attrName>style.visibility</p:attrName>
                                        </p:attrNameLst>
                                      </p:cBhvr>
                                      <p:to>
                                        <p:strVal val="visible"/>
                                      </p:to>
                                    </p:set>
                                    <p:animEffect transition="in" filter="slide(fromBottom)">
                                      <p:cBhvr>
                                        <p:cTn id="17" dur="500"/>
                                        <p:tgtEl>
                                          <p:spTgt spid="389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8914" name="Picture 2" descr="4"/>
          <p:cNvPicPr>
            <a:picLocks noChangeAspect="1"/>
          </p:cNvPicPr>
          <p:nvPr>
            <p:custDataLst>
              <p:tags r:id="rId4"/>
            </p:custDataLst>
          </p:nvPr>
        </p:nvPicPr>
        <p:blipFill>
          <a:blip r:embed="rId3"/>
          <a:stretch>
            <a:fillRect/>
          </a:stretch>
        </p:blipFill>
        <p:spPr>
          <a:xfrm>
            <a:off x="533400" y="381000"/>
            <a:ext cx="8229600" cy="1371600"/>
          </a:xfrm>
          <a:prstGeom prst="rect">
            <a:avLst/>
          </a:prstGeom>
          <a:noFill/>
          <a:ln w="9525">
            <a:noFill/>
          </a:ln>
        </p:spPr>
      </p:pic>
      <p:pic>
        <p:nvPicPr>
          <p:cNvPr id="38915" name="Picture 3" descr="9"/>
          <p:cNvPicPr>
            <a:picLocks noChangeAspect="1"/>
          </p:cNvPicPr>
          <p:nvPr>
            <p:custDataLst>
              <p:tags r:id="rId6"/>
            </p:custDataLst>
          </p:nvPr>
        </p:nvPicPr>
        <p:blipFill>
          <a:blip r:embed="rId5"/>
          <a:stretch>
            <a:fillRect/>
          </a:stretch>
        </p:blipFill>
        <p:spPr>
          <a:xfrm>
            <a:off x="914400" y="2209800"/>
            <a:ext cx="5029200" cy="4038600"/>
          </a:xfrm>
          <a:prstGeom prst="rect">
            <a:avLst/>
          </a:prstGeom>
          <a:noFill/>
          <a:ln w="9525">
            <a:noFill/>
          </a:ln>
        </p:spPr>
      </p:pic>
      <p:sp>
        <p:nvSpPr>
          <p:cNvPr id="38916" name="Text Box 4"/>
          <p:cNvSpPr txBox="1"/>
          <p:nvPr>
            <p:custDataLst>
              <p:tags r:id="rId7"/>
            </p:custDataLst>
          </p:nvPr>
        </p:nvSpPr>
        <p:spPr>
          <a:xfrm>
            <a:off x="6384925" y="5202238"/>
            <a:ext cx="184150" cy="457200"/>
          </a:xfrm>
          <a:prstGeom prst="rect">
            <a:avLst/>
          </a:prstGeom>
          <a:noFill/>
          <a:ln w="9525">
            <a:noFill/>
          </a:ln>
        </p:spPr>
        <p:txBody>
          <a:bodyPr wrap="none">
            <a:spAutoFit/>
          </a:bodyPr>
          <a:lstStyle/>
          <a:p>
            <a:endParaRPr lang="zh-CN" altLang="zh-CN" sz="2400">
              <a:latin typeface="Times New Roman" panose="02020603050405020304" pitchFamily="18" charset="0"/>
            </a:endParaRPr>
          </a:p>
        </p:txBody>
      </p:sp>
      <p:sp>
        <p:nvSpPr>
          <p:cNvPr id="38917" name="Text Box 5"/>
          <p:cNvSpPr txBox="1"/>
          <p:nvPr>
            <p:custDataLst>
              <p:tags r:id="rId8"/>
            </p:custDataLst>
          </p:nvPr>
        </p:nvSpPr>
        <p:spPr>
          <a:xfrm>
            <a:off x="6934200" y="2133600"/>
            <a:ext cx="1022350" cy="3962400"/>
          </a:xfrm>
          <a:prstGeom prst="rect">
            <a:avLst/>
          </a:prstGeom>
          <a:solidFill>
            <a:srgbClr val="008000"/>
          </a:solidFill>
          <a:ln w="9525">
            <a:noFill/>
          </a:ln>
        </p:spPr>
        <p:txBody>
          <a:bodyPr vert="eaVert">
            <a:spAutoFit/>
          </a:bodyPr>
          <a:lstStyle/>
          <a:p>
            <a:pPr>
              <a:spcBef>
                <a:spcPct val="50000"/>
              </a:spcBef>
            </a:pPr>
            <a:r>
              <a:rPr lang="zh-CN" altLang="en-US" sz="5500" b="1">
                <a:solidFill>
                  <a:schemeClr val="hlink"/>
                </a:solidFill>
                <a:latin typeface="Copperplate Gothic Bold" pitchFamily="34" charset="0"/>
                <a:ea typeface="华文彩云" pitchFamily="2" charset="-122"/>
              </a:rPr>
              <a:t>恐龙的世界</a:t>
            </a:r>
            <a:endParaRPr lang="zh-CN" altLang="en-US" sz="5500" b="1">
              <a:solidFill>
                <a:schemeClr val="hlink"/>
              </a:solidFill>
              <a:latin typeface="Copperplate Gothic Bold" pitchFamily="34" charset="0"/>
              <a:ea typeface="华文彩云" pitchFamily="2"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9938" name="Picture 2" descr="8"/>
          <p:cNvPicPr>
            <a:picLocks noChangeAspect="1"/>
          </p:cNvPicPr>
          <p:nvPr>
            <p:custDataLst>
              <p:tags r:id="rId4"/>
            </p:custDataLst>
          </p:nvPr>
        </p:nvPicPr>
        <p:blipFill>
          <a:blip r:embed="rId3"/>
          <a:stretch>
            <a:fillRect/>
          </a:stretch>
        </p:blipFill>
        <p:spPr>
          <a:xfrm>
            <a:off x="2484438" y="0"/>
            <a:ext cx="6659562" cy="6858000"/>
          </a:xfrm>
          <a:prstGeom prst="rect">
            <a:avLst/>
          </a:prstGeom>
          <a:noFill/>
          <a:ln w="9525">
            <a:noFill/>
          </a:ln>
        </p:spPr>
      </p:pic>
      <p:sp>
        <p:nvSpPr>
          <p:cNvPr id="39939" name="Text Box 3"/>
          <p:cNvSpPr txBox="1"/>
          <p:nvPr>
            <p:custDataLst>
              <p:tags r:id="rId5"/>
            </p:custDataLst>
          </p:nvPr>
        </p:nvSpPr>
        <p:spPr>
          <a:xfrm>
            <a:off x="900113" y="404813"/>
            <a:ext cx="641350" cy="5867400"/>
          </a:xfrm>
          <a:prstGeom prst="rect">
            <a:avLst/>
          </a:prstGeom>
          <a:noFill/>
          <a:ln w="9525">
            <a:noFill/>
          </a:ln>
        </p:spPr>
        <p:txBody>
          <a:bodyPr vert="eaVert">
            <a:spAutoFit/>
          </a:bodyPr>
          <a:lstStyle/>
          <a:p>
            <a:pPr>
              <a:spcBef>
                <a:spcPct val="50000"/>
              </a:spcBef>
            </a:pPr>
            <a:r>
              <a:rPr lang="zh-CN" altLang="en-US" sz="3000" b="1">
                <a:latin typeface="Times New Roman" panose="02020603050405020304" pitchFamily="18" charset="0"/>
                <a:ea typeface="华文中宋" pitchFamily="2" charset="-122"/>
              </a:rPr>
              <a:t>恐龙是当时世界上的霸主</a:t>
            </a:r>
            <a:endParaRPr lang="zh-CN" altLang="en-US" sz="3000" b="1">
              <a:latin typeface="Times New Roman" panose="02020603050405020304" pitchFamily="18" charset="0"/>
              <a:ea typeface="华文中宋" pitchFamily="2" charset="-122"/>
            </a:endParaRPr>
          </a:p>
        </p:txBody>
      </p:sp>
      <p:pic>
        <p:nvPicPr>
          <p:cNvPr id="39940" name="New picture"/>
          <p:cNvPicPr/>
          <p:nvPr>
            <p:custDataLst>
              <p:tags r:id="rId7"/>
            </p:custDataLst>
          </p:nvPr>
        </p:nvPicPr>
        <p:blipFill>
          <a:blip r:embed="rId6"/>
          <a:stretch>
            <a:fillRect/>
          </a:stretch>
        </p:blipFill>
        <p:spPr>
          <a:xfrm>
            <a:off x="10566400" y="10414000"/>
            <a:ext cx="330200" cy="241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170" name="图片 2" descr="鳗龙"/>
          <p:cNvPicPr>
            <a:picLocks noChangeAspect="1" noChangeArrowheads="1"/>
          </p:cNvPicPr>
          <p:nvPr>
            <p:custDataLst>
              <p:tags r:id="rId4"/>
            </p:custDataLst>
          </p:nvPr>
        </p:nvPicPr>
        <p:blipFill>
          <a:blip r:embed="rId3">
            <a:clrChange>
              <a:clrFrom>
                <a:srgbClr val="FFFFFF"/>
              </a:clrFrom>
              <a:clrTo>
                <a:srgbClr val="FFFFFF">
                  <a:alpha val="0"/>
                </a:srgbClr>
              </a:clrTo>
            </a:clrChange>
          </a:blip>
          <a:stretch>
            <a:fillRect/>
          </a:stretch>
        </p:blipFill>
        <p:spPr bwMode="auto">
          <a:xfrm>
            <a:off x="755650" y="773113"/>
            <a:ext cx="7777163" cy="5302250"/>
          </a:xfrm>
          <a:prstGeom prst="rect">
            <a:avLst/>
          </a:prstGeom>
          <a:gradFill rotWithShape="1">
            <a:gsLst>
              <a:gs pos="0">
                <a:srgbClr val="FFCCCC"/>
              </a:gs>
              <a:gs pos="50000">
                <a:schemeClr val="bg1"/>
              </a:gs>
              <a:gs pos="100000">
                <a:srgbClr val="FFCC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0962" name="WordArt 2"/>
          <p:cNvSpPr/>
          <p:nvPr>
            <p:custDataLst>
              <p:tags r:id="rId3"/>
            </p:custDataLst>
          </p:nvPr>
        </p:nvSpPr>
        <p:spPr>
          <a:xfrm rot="5400000">
            <a:off x="2324100" y="2552700"/>
            <a:ext cx="3886200" cy="1066800"/>
          </a:xfrm>
          <a:prstGeom prst="rect">
            <a:avLst/>
          </a:prstGeom>
        </p:spPr>
        <p:txBody>
          <a:bodyPr vert="eaVert" wrap="none" fromWordArt="1">
            <a:prstTxWarp prst="textPlain">
              <a:avLst>
                <a:gd name="adj" fmla="val 50000"/>
              </a:avLst>
            </a:prstTxWarp>
            <a:normAutofit/>
          </a:bodyPr>
          <a:lstStyle/>
          <a:p>
            <a:pPr algn="ctr" eaLnBrk="0" hangingPunct="0"/>
            <a:r>
              <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10800000" scaled="1"/>
                </a:gradFill>
                <a:effectLst>
                  <a:outerShdw dist="35921" dir="2699999" sy="50000" kx="2115830" algn="bl" rotWithShape="0">
                    <a:srgbClr val="C0C0C0"/>
                  </a:outerShdw>
                </a:effectLst>
                <a:latin typeface="隶书" charset="0"/>
                <a:ea typeface="隶书" charset="0"/>
              </a:rPr>
              <a:t>侏罗记公园</a:t>
            </a:r>
            <a:endParaRPr lang="zh-CN" altLang="en-US" sz="3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10800000" scaled="1"/>
              </a:gradFill>
              <a:effectLst>
                <a:outerShdw dist="35921" dir="2699999" sy="50000" kx="2115830" algn="bl" rotWithShape="0">
                  <a:srgbClr val="C0C0C0"/>
                </a:outerShdw>
              </a:effectLst>
              <a:latin typeface="隶书" charset="0"/>
              <a:ea typeface="隶书" charset="0"/>
            </a:endParaRPr>
          </a:p>
        </p:txBody>
      </p:sp>
      <p:pic>
        <p:nvPicPr>
          <p:cNvPr id="41987" name="Picture 3" descr="kl12"/>
          <p:cNvPicPr>
            <a:picLocks noGrp="1" noChangeAspect="1"/>
          </p:cNvPicPr>
          <p:nvPr>
            <p:custDataLst>
              <p:tags r:id="rId5"/>
            </p:custDataLst>
          </p:nvPr>
        </p:nvPicPr>
        <p:blipFill>
          <a:blip r:embed="rId4"/>
          <a:stretch>
            <a:fillRect/>
          </a:stretch>
        </p:blipFill>
        <p:spPr>
          <a:xfrm>
            <a:off x="381000" y="304800"/>
            <a:ext cx="2971800" cy="3048000"/>
          </a:xfrm>
          <a:prstGeom prst="rect">
            <a:avLst/>
          </a:prstGeom>
          <a:noFill/>
          <a:ln w="9525">
            <a:noFill/>
          </a:ln>
        </p:spPr>
      </p:pic>
      <p:pic>
        <p:nvPicPr>
          <p:cNvPr id="41988" name="Picture 4" descr="kl36"/>
          <p:cNvPicPr>
            <a:picLocks noGrp="1" noChangeAspect="1"/>
          </p:cNvPicPr>
          <p:nvPr>
            <p:custDataLst>
              <p:tags r:id="rId7"/>
            </p:custDataLst>
          </p:nvPr>
        </p:nvPicPr>
        <p:blipFill>
          <a:blip r:embed="rId6"/>
          <a:stretch>
            <a:fillRect/>
          </a:stretch>
        </p:blipFill>
        <p:spPr>
          <a:xfrm>
            <a:off x="5486400" y="304800"/>
            <a:ext cx="3352800" cy="3054350"/>
          </a:xfrm>
          <a:prstGeom prst="rect">
            <a:avLst/>
          </a:prstGeom>
          <a:noFill/>
          <a:ln w="9525">
            <a:noFill/>
          </a:ln>
        </p:spPr>
      </p:pic>
      <p:pic>
        <p:nvPicPr>
          <p:cNvPr id="41989" name="Picture 5" descr="kl58"/>
          <p:cNvPicPr>
            <a:picLocks noGrp="1" noChangeAspect="1"/>
          </p:cNvPicPr>
          <p:nvPr>
            <p:custDataLst>
              <p:tags r:id="rId9"/>
            </p:custDataLst>
          </p:nvPr>
        </p:nvPicPr>
        <p:blipFill>
          <a:blip r:embed="rId8"/>
          <a:stretch>
            <a:fillRect/>
          </a:stretch>
        </p:blipFill>
        <p:spPr>
          <a:xfrm>
            <a:off x="5486400" y="3352800"/>
            <a:ext cx="3276600" cy="3276600"/>
          </a:xfrm>
          <a:prstGeom prst="rect">
            <a:avLst/>
          </a:prstGeom>
          <a:noFill/>
          <a:ln w="9525">
            <a:noFill/>
          </a:ln>
        </p:spPr>
      </p:pic>
      <p:pic>
        <p:nvPicPr>
          <p:cNvPr id="41990" name="Picture 6" descr="kl43"/>
          <p:cNvPicPr>
            <a:picLocks noGrp="1" noChangeAspect="1"/>
          </p:cNvPicPr>
          <p:nvPr>
            <p:custDataLst>
              <p:tags r:id="rId11"/>
            </p:custDataLst>
          </p:nvPr>
        </p:nvPicPr>
        <p:blipFill>
          <a:blip r:embed="rId10"/>
          <a:stretch>
            <a:fillRect/>
          </a:stretch>
        </p:blipFill>
        <p:spPr>
          <a:xfrm>
            <a:off x="381000" y="3352800"/>
            <a:ext cx="2971800" cy="3124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additive="base">
                                        <p:cTn id="7" dur="500" fill="hold"/>
                                        <p:tgtEl>
                                          <p:spTgt spid="41987"/>
                                        </p:tgtEl>
                                        <p:attrNameLst>
                                          <p:attrName>ppt_x</p:attrName>
                                        </p:attrNameLst>
                                      </p:cBhvr>
                                      <p:tavLst>
                                        <p:tav tm="0">
                                          <p:val>
                                            <p:strVal val="0-#ppt_w/2"/>
                                          </p:val>
                                        </p:tav>
                                        <p:tav tm="100000">
                                          <p:val>
                                            <p:strVal val="#ppt_x"/>
                                          </p:val>
                                        </p:tav>
                                      </p:tavLst>
                                    </p:anim>
                                    <p:anim calcmode="lin" valueType="num">
                                      <p:cBhvr additive="base">
                                        <p:cTn id="8" dur="500" fill="hold"/>
                                        <p:tgtEl>
                                          <p:spTgt spid="419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41988"/>
                                        </p:tgtEl>
                                        <p:attrNameLst>
                                          <p:attrName>style.visibility</p:attrName>
                                        </p:attrNameLst>
                                      </p:cBhvr>
                                      <p:to>
                                        <p:strVal val="visible"/>
                                      </p:to>
                                    </p:set>
                                    <p:animEffect transition="in" filter="box(in)">
                                      <p:cBhvr>
                                        <p:cTn id="13" dur="500"/>
                                        <p:tgtEl>
                                          <p:spTgt spid="4198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41990"/>
                                        </p:tgtEl>
                                        <p:attrNameLst>
                                          <p:attrName>style.visibility</p:attrName>
                                        </p:attrNameLst>
                                      </p:cBhvr>
                                      <p:to>
                                        <p:strVal val="visible"/>
                                      </p:to>
                                    </p:set>
                                    <p:animEffect transition="in" filter="blinds(horizontal)">
                                      <p:cBhvr>
                                        <p:cTn id="18" dur="500"/>
                                        <p:tgtEl>
                                          <p:spTgt spid="4199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42" fill="hold" nodeType="clickEffect">
                                  <p:stCondLst>
                                    <p:cond delay="0"/>
                                  </p:stCondLst>
                                  <p:childTnLst>
                                    <p:set>
                                      <p:cBhvr>
                                        <p:cTn id="22" dur="1" fill="hold">
                                          <p:stCondLst>
                                            <p:cond delay="0"/>
                                          </p:stCondLst>
                                        </p:cTn>
                                        <p:tgtEl>
                                          <p:spTgt spid="41989"/>
                                        </p:tgtEl>
                                        <p:attrNameLst>
                                          <p:attrName>style.visibility</p:attrName>
                                        </p:attrNameLst>
                                      </p:cBhvr>
                                      <p:to>
                                        <p:strVal val="visible"/>
                                      </p:to>
                                    </p:set>
                                    <p:animEffect transition="in" filter="barn(outHorizontal)">
                                      <p:cBhvr>
                                        <p:cTn id="23"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1986" name="WordArt 2"/>
          <p:cNvSpPr/>
          <p:nvPr>
            <p:custDataLst>
              <p:tags r:id="rId3"/>
            </p:custDataLst>
          </p:nvPr>
        </p:nvSpPr>
        <p:spPr>
          <a:xfrm rot="5400000">
            <a:off x="2246313" y="2554288"/>
            <a:ext cx="4117975" cy="1295400"/>
          </a:xfrm>
          <a:prstGeom prst="rect">
            <a:avLst/>
          </a:prstGeom>
        </p:spPr>
        <p:txBody>
          <a:bodyPr vert="eaVert" wrap="none" fromWordArt="1">
            <a:prstTxWarp prst="textPlain">
              <a:avLst>
                <a:gd name="adj" fmla="val 50000"/>
              </a:avLst>
            </a:prstTxWarp>
            <a:normAutofit/>
          </a:bodyPr>
          <a:lstStyle/>
          <a:p>
            <a:pPr algn="ctr" eaLnBrk="0" hangingPunct="0"/>
            <a:r>
              <a:rPr lang="zh-CN" altLang="en-US" sz="40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10800000" scaled="1"/>
                </a:gradFill>
                <a:effectLst>
                  <a:outerShdw dist="35921" dir="2699999" sy="50000" kx="2115830" algn="bl" rotWithShape="0">
                    <a:srgbClr val="C0C0C0"/>
                  </a:outerShdw>
                </a:effectLst>
                <a:latin typeface="华文新魏" charset="0"/>
                <a:ea typeface="华文新魏" charset="0"/>
              </a:rPr>
              <a:t>侏罗记公园续集</a:t>
            </a:r>
            <a:endParaRPr lang="zh-CN" altLang="en-US" sz="40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10800000" scaled="1"/>
              </a:gradFill>
              <a:effectLst>
                <a:outerShdw dist="35921" dir="2699999" sy="50000" kx="2115830" algn="bl" rotWithShape="0">
                  <a:srgbClr val="C0C0C0"/>
                </a:outerShdw>
              </a:effectLst>
              <a:latin typeface="华文新魏" charset="0"/>
              <a:ea typeface="华文新魏" charset="0"/>
            </a:endParaRPr>
          </a:p>
        </p:txBody>
      </p:sp>
      <p:pic>
        <p:nvPicPr>
          <p:cNvPr id="43011" name="Picture 3" descr="kl5"/>
          <p:cNvPicPr>
            <a:picLocks noGrp="1" noChangeAspect="1"/>
          </p:cNvPicPr>
          <p:nvPr>
            <p:custDataLst>
              <p:tags r:id="rId5"/>
            </p:custDataLst>
          </p:nvPr>
        </p:nvPicPr>
        <p:blipFill>
          <a:blip r:embed="rId4"/>
          <a:stretch>
            <a:fillRect/>
          </a:stretch>
        </p:blipFill>
        <p:spPr>
          <a:xfrm>
            <a:off x="5486400" y="228600"/>
            <a:ext cx="3276600" cy="3124200"/>
          </a:xfrm>
          <a:prstGeom prst="rect">
            <a:avLst/>
          </a:prstGeom>
          <a:noFill/>
          <a:ln w="9525">
            <a:noFill/>
          </a:ln>
        </p:spPr>
      </p:pic>
      <p:pic>
        <p:nvPicPr>
          <p:cNvPr id="43012" name="Picture 4" descr="kl27"/>
          <p:cNvPicPr>
            <a:picLocks noChangeAspect="1"/>
          </p:cNvPicPr>
          <p:nvPr>
            <p:custDataLst>
              <p:tags r:id="rId7"/>
            </p:custDataLst>
          </p:nvPr>
        </p:nvPicPr>
        <p:blipFill>
          <a:blip r:embed="rId6"/>
          <a:stretch>
            <a:fillRect/>
          </a:stretch>
        </p:blipFill>
        <p:spPr>
          <a:xfrm>
            <a:off x="228600" y="304800"/>
            <a:ext cx="3124200" cy="3200400"/>
          </a:xfrm>
          <a:prstGeom prst="rect">
            <a:avLst/>
          </a:prstGeom>
          <a:noFill/>
          <a:ln w="9525">
            <a:noFill/>
          </a:ln>
        </p:spPr>
      </p:pic>
      <p:pic>
        <p:nvPicPr>
          <p:cNvPr id="43013" name="Picture 5" descr="kl3"/>
          <p:cNvPicPr>
            <a:picLocks noGrp="1" noChangeAspect="1"/>
          </p:cNvPicPr>
          <p:nvPr>
            <p:custDataLst>
              <p:tags r:id="rId9"/>
            </p:custDataLst>
          </p:nvPr>
        </p:nvPicPr>
        <p:blipFill>
          <a:blip r:embed="rId8"/>
          <a:stretch>
            <a:fillRect/>
          </a:stretch>
        </p:blipFill>
        <p:spPr>
          <a:xfrm>
            <a:off x="5334000" y="3429000"/>
            <a:ext cx="3505200" cy="3200400"/>
          </a:xfrm>
          <a:prstGeom prst="rect">
            <a:avLst/>
          </a:prstGeom>
          <a:noFill/>
          <a:ln w="9525">
            <a:noFill/>
          </a:ln>
        </p:spPr>
      </p:pic>
      <p:pic>
        <p:nvPicPr>
          <p:cNvPr id="43014" name="Picture 6" descr="嗜鸟龙"/>
          <p:cNvPicPr>
            <a:picLocks noChangeAspect="1"/>
          </p:cNvPicPr>
          <p:nvPr>
            <p:custDataLst>
              <p:tags r:id="rId11"/>
            </p:custDataLst>
          </p:nvPr>
        </p:nvPicPr>
        <p:blipFill>
          <a:blip r:embed="rId10"/>
          <a:stretch>
            <a:fillRect/>
          </a:stretch>
        </p:blipFill>
        <p:spPr>
          <a:xfrm>
            <a:off x="228600" y="3581400"/>
            <a:ext cx="3124200" cy="304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3012"/>
                                        </p:tgtEl>
                                        <p:attrNameLst>
                                          <p:attrName>style.visibility</p:attrName>
                                        </p:attrNameLst>
                                      </p:cBhvr>
                                      <p:to>
                                        <p:strVal val="visible"/>
                                      </p:to>
                                    </p:set>
                                    <p:animEffect transition="in" filter="blinds(horizontal)">
                                      <p:cBhvr>
                                        <p:cTn id="7" dur="500"/>
                                        <p:tgtEl>
                                          <p:spTgt spid="430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3014"/>
                                        </p:tgtEl>
                                        <p:attrNameLst>
                                          <p:attrName>style.visibility</p:attrName>
                                        </p:attrNameLst>
                                      </p:cBhvr>
                                      <p:to>
                                        <p:strVal val="visible"/>
                                      </p:to>
                                    </p:set>
                                    <p:animEffect transition="in" filter="blinds(horizontal)">
                                      <p:cBhvr>
                                        <p:cTn id="12" dur="500"/>
                                        <p:tgtEl>
                                          <p:spTgt spid="430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7" presetClass="entr" presetSubtype="10" fill="hold" nodeType="clickEffect">
                                  <p:stCondLst>
                                    <p:cond delay="0"/>
                                  </p:stCondLst>
                                  <p:childTnLst>
                                    <p:set>
                                      <p:cBhvr>
                                        <p:cTn id="16" dur="1" fill="hold">
                                          <p:stCondLst>
                                            <p:cond delay="0"/>
                                          </p:stCondLst>
                                        </p:cTn>
                                        <p:tgtEl>
                                          <p:spTgt spid="43013"/>
                                        </p:tgtEl>
                                        <p:attrNameLst>
                                          <p:attrName>style.visibility</p:attrName>
                                        </p:attrNameLst>
                                      </p:cBhvr>
                                      <p:to>
                                        <p:strVal val="visible"/>
                                      </p:to>
                                    </p:set>
                                    <p:anim calcmode="lin" valueType="num">
                                      <p:cBhvr>
                                        <p:cTn id="17" dur="500" fill="hold"/>
                                        <p:tgtEl>
                                          <p:spTgt spid="43013"/>
                                        </p:tgtEl>
                                        <p:attrNameLst>
                                          <p:attrName>ppt_w</p:attrName>
                                        </p:attrNameLst>
                                      </p:cBhvr>
                                      <p:tavLst>
                                        <p:tav tm="0">
                                          <p:val>
                                            <p:fltVal val="0"/>
                                          </p:val>
                                        </p:tav>
                                        <p:tav tm="100000">
                                          <p:val>
                                            <p:strVal val="#ppt_w"/>
                                          </p:val>
                                        </p:tav>
                                      </p:tavLst>
                                    </p:anim>
                                    <p:anim calcmode="lin" valueType="num">
                                      <p:cBhvr>
                                        <p:cTn id="18" dur="500" fill="hold"/>
                                        <p:tgtEl>
                                          <p:spTgt spid="43013"/>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nodeType="clickEffect">
                                  <p:stCondLst>
                                    <p:cond delay="0"/>
                                  </p:stCondLst>
                                  <p:childTnLst>
                                    <p:set>
                                      <p:cBhvr>
                                        <p:cTn id="22" dur="1" fill="hold">
                                          <p:stCondLst>
                                            <p:cond delay="0"/>
                                          </p:stCondLst>
                                        </p:cTn>
                                        <p:tgtEl>
                                          <p:spTgt spid="43011"/>
                                        </p:tgtEl>
                                        <p:attrNameLst>
                                          <p:attrName>style.visibility</p:attrName>
                                        </p:attrNameLst>
                                      </p:cBhvr>
                                      <p:to>
                                        <p:strVal val="visible"/>
                                      </p:to>
                                    </p:set>
                                    <p:anim calcmode="lin" valueType="num">
                                      <p:cBhvr additive="base">
                                        <p:cTn id="23" dur="500" fill="hold"/>
                                        <p:tgtEl>
                                          <p:spTgt spid="43011"/>
                                        </p:tgtEl>
                                        <p:attrNameLst>
                                          <p:attrName>ppt_x</p:attrName>
                                        </p:attrNameLst>
                                      </p:cBhvr>
                                      <p:tavLst>
                                        <p:tav tm="0">
                                          <p:val>
                                            <p:strVal val="0-#ppt_w/2"/>
                                          </p:val>
                                        </p:tav>
                                        <p:tav tm="100000">
                                          <p:val>
                                            <p:strVal val="#ppt_x"/>
                                          </p:val>
                                        </p:tav>
                                      </p:tavLst>
                                    </p:anim>
                                    <p:anim calcmode="lin" valueType="num">
                                      <p:cBhvr additive="base">
                                        <p:cTn id="24" dur="500" fill="hold"/>
                                        <p:tgtEl>
                                          <p:spTgt spid="430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4034" name="33.mpg">
            <a:hlinkClick action="ppaction://media"/>
          </p:cNvPr>
          <p:cNvPicPr>
            <a:picLocks noRot="1" noChangeAspect="1"/>
          </p:cNvPicPr>
          <p:nvPr>
            <a:videoFile r:link="rId5"/>
            <p:custDataLst>
              <p:tags r:id="rId4"/>
            </p:custDataLst>
            <p:extLst>
              <p:ext uri="{DAA4B4D4-6D71-4841-9C94-3DE7FCFB9230}">
                <p14:media xmlns:p14="http://schemas.microsoft.com/office/powerpoint/2010/main" r:link="rId6"/>
              </p:ext>
            </p:extLst>
          </p:nvPr>
        </p:nvPicPr>
        <p:blipFill>
          <a:blip r:embed="rId3"/>
          <a:stretch>
            <a:fillRect/>
          </a:stretch>
        </p:blipFill>
        <p:spPr>
          <a:xfrm>
            <a:off x="0" y="0"/>
            <a:ext cx="9144000" cy="685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4403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4034"/>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44034"/>
                                        </p:tgtEl>
                                      </p:cBhvr>
                                    </p:cmd>
                                  </p:childTnLst>
                                </p:cTn>
                              </p:par>
                            </p:childTnLst>
                          </p:cTn>
                        </p:par>
                      </p:childTnLst>
                    </p:cTn>
                  </p:par>
                </p:childTnLst>
              </p:cTn>
              <p:nextCondLst>
                <p:cond evt="onClick" delay="0">
                  <p:tgtEl>
                    <p:spTgt spid="44034"/>
                  </p:tgtEl>
                </p:cond>
              </p:nextCondLst>
            </p:seq>
            <p:video>
              <p:cMediaNode>
                <p:cTn id="12" fill="hold" display="0">
                  <p:stCondLst>
                    <p:cond delay="indefinite"/>
                  </p:stCondLst>
                  <p:endCondLst>
                    <p:cond evt="onNext" delay="0">
                      <p:tgtEl>
                        <p:sldTgt/>
                      </p:tgtEl>
                    </p:cond>
                    <p:cond evt="onPrev" delay="0">
                      <p:tgtEl>
                        <p:sldTgt/>
                      </p:tgtEl>
                    </p:cond>
                  </p:endCondLst>
                </p:cTn>
                <p:tgtEl>
                  <p:spTgt spid="44034"/>
                </p:tgtEl>
              </p:cMediaNode>
            </p:video>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4034" name="Picture 2"/>
          <p:cNvPicPr>
            <a:picLocks noChangeAspect="1"/>
          </p:cNvPicPr>
          <p:nvPr>
            <p:custDataLst>
              <p:tags r:id="rId4"/>
            </p:custDataLst>
          </p:nvPr>
        </p:nvPicPr>
        <p:blipFill>
          <a:blip r:embed="rId3"/>
          <a:stretch>
            <a:fillRect/>
          </a:stretch>
        </p:blipFill>
        <p:spPr>
          <a:xfrm>
            <a:off x="0" y="0"/>
            <a:ext cx="9144000" cy="6858000"/>
          </a:xfrm>
          <a:prstGeom prst="rect">
            <a:avLst/>
          </a:prstGeom>
          <a:noFill/>
          <a:ln w="9525">
            <a:noFill/>
          </a:ln>
        </p:spPr>
      </p:pic>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5058" name="Picture 2"/>
          <p:cNvPicPr>
            <a:picLocks noChangeAspect="1"/>
          </p:cNvPicPr>
          <p:nvPr>
            <p:custDataLst>
              <p:tags r:id="rId4"/>
            </p:custDataLst>
          </p:nvPr>
        </p:nvPicPr>
        <p:blipFill>
          <a:blip r:embed="rId3"/>
          <a:stretch>
            <a:fillRect/>
          </a:stretch>
        </p:blipFill>
        <p:spPr>
          <a:xfrm>
            <a:off x="0" y="0"/>
            <a:ext cx="9144000" cy="6735763"/>
          </a:xfrm>
          <a:prstGeom prst="rect">
            <a:avLst/>
          </a:prstGeom>
          <a:noFill/>
          <a:ln w="9525">
            <a:noFill/>
          </a:ln>
        </p:spPr>
      </p:pic>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6082" name="Picture 2"/>
          <p:cNvPicPr>
            <a:picLocks noChangeAspect="1"/>
          </p:cNvPicPr>
          <p:nvPr>
            <p:custDataLst>
              <p:tags r:id="rId4"/>
            </p:custDataLst>
          </p:nvPr>
        </p:nvPicPr>
        <p:blipFill>
          <a:blip r:embed="rId3"/>
          <a:stretch>
            <a:fillRect/>
          </a:stretch>
        </p:blipFill>
        <p:spPr>
          <a:xfrm>
            <a:off x="-455612" y="76200"/>
            <a:ext cx="9599612" cy="6756400"/>
          </a:xfrm>
          <a:prstGeom prst="rect">
            <a:avLst/>
          </a:prstGeom>
          <a:noFill/>
          <a:ln w="9525">
            <a:noFill/>
          </a:ln>
        </p:spPr>
      </p:pic>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8130" name="22.mpg">
            <a:hlinkClick action="ppaction://media"/>
          </p:cNvPr>
          <p:cNvPicPr>
            <a:picLocks noRot="1" noChangeAspect="1"/>
          </p:cNvPicPr>
          <p:nvPr>
            <a:videoFile r:link="rId5"/>
            <p:custDataLst>
              <p:tags r:id="rId4"/>
            </p:custDataLst>
            <p:extLst>
              <p:ext uri="{DAA4B4D4-6D71-4841-9C94-3DE7FCFB9230}">
                <p14:media xmlns:p14="http://schemas.microsoft.com/office/powerpoint/2010/main" r:link="rId6"/>
              </p:ext>
            </p:extLst>
          </p:nvPr>
        </p:nvPicPr>
        <p:blipFill>
          <a:blip r:embed="rId3"/>
          <a:stretch>
            <a:fillRect/>
          </a:stretch>
        </p:blipFill>
        <p:spPr>
          <a:xfrm>
            <a:off x="0" y="0"/>
            <a:ext cx="9144000" cy="685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4813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8130"/>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48130"/>
                                        </p:tgtEl>
                                      </p:cBhvr>
                                    </p:cmd>
                                  </p:childTnLst>
                                </p:cTn>
                              </p:par>
                            </p:childTnLst>
                          </p:cTn>
                        </p:par>
                      </p:childTnLst>
                    </p:cTn>
                  </p:par>
                </p:childTnLst>
              </p:cTn>
              <p:nextCondLst>
                <p:cond evt="onClick" delay="0">
                  <p:tgtEl>
                    <p:spTgt spid="48130"/>
                  </p:tgtEl>
                </p:cond>
              </p:nextCondLst>
            </p:seq>
            <p:video>
              <p:cMediaNode>
                <p:cTn id="12" fill="hold" display="0">
                  <p:stCondLst>
                    <p:cond delay="indefinite"/>
                  </p:stCondLst>
                  <p:endCondLst>
                    <p:cond evt="onNext" delay="0">
                      <p:tgtEl>
                        <p:sldTgt/>
                      </p:tgtEl>
                    </p:cond>
                    <p:cond evt="onPrev" delay="0">
                      <p:tgtEl>
                        <p:sldTgt/>
                      </p:tgtEl>
                    </p:cond>
                  </p:endCondLst>
                </p:cTn>
                <p:tgtEl>
                  <p:spTgt spid="48130"/>
                </p:tgtEl>
              </p:cMediaNode>
            </p:video>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170" name="图片 4" descr="鹦鹉嘴龙"/>
          <p:cNvPicPr>
            <a:picLocks noChangeAspect="1"/>
          </p:cNvPicPr>
          <p:nvPr>
            <p:custDataLst>
              <p:tags r:id="rId4"/>
            </p:custDataLst>
          </p:nvPr>
        </p:nvPicPr>
        <p:blipFill>
          <a:blip r:embed="rId3"/>
          <a:stretch>
            <a:fillRect/>
          </a:stretch>
        </p:blipFill>
        <p:spPr>
          <a:xfrm>
            <a:off x="684213" y="695325"/>
            <a:ext cx="7775575" cy="5472113"/>
          </a:xfrm>
          <a:prstGeom prst="rect">
            <a:avLst/>
          </a:prstGeom>
          <a:noFill/>
          <a:ln w="9525">
            <a:noFill/>
          </a:ln>
        </p:spPr>
      </p:pic>
      <p:sp>
        <p:nvSpPr>
          <p:cNvPr id="7171" name="文本框 5"/>
          <p:cNvSpPr txBox="1"/>
          <p:nvPr>
            <p:custDataLst>
              <p:tags r:id="rId5"/>
            </p:custDataLst>
          </p:nvPr>
        </p:nvSpPr>
        <p:spPr>
          <a:xfrm>
            <a:off x="4876800" y="952500"/>
            <a:ext cx="2286000" cy="519113"/>
          </a:xfrm>
          <a:prstGeom prst="rect">
            <a:avLst/>
          </a:prstGeom>
          <a:noFill/>
          <a:ln w="9525">
            <a:noFill/>
          </a:ln>
        </p:spPr>
        <p:txBody>
          <a:bodyPr>
            <a:spAutoFit/>
          </a:bodyPr>
          <a:lstStyle/>
          <a:p>
            <a:pPr algn="dist">
              <a:spcBef>
                <a:spcPct val="50000"/>
              </a:spcBef>
            </a:pPr>
            <a:r>
              <a:rPr lang="zh-CN" altLang="en-US" sz="2800" b="1">
                <a:solidFill>
                  <a:srgbClr val="FF0000"/>
                </a:solidFill>
                <a:latin typeface="Times New Roman" panose="02020603050405020304" pitchFamily="18" charset="0"/>
              </a:rPr>
              <a:t>鹦鹉嘴龙</a:t>
            </a:r>
            <a:endParaRPr lang="zh-CN" altLang="en-US" sz="2800" b="1">
              <a:solidFill>
                <a:srgbClr val="FF0000"/>
              </a:solidFill>
              <a:latin typeface="Times New Roman" panose="02020603050405020304" pitchFamily="18" charset="0"/>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194" name="图片 1026" descr="梁龙"/>
          <p:cNvPicPr>
            <a:picLocks noChangeAspect="1"/>
          </p:cNvPicPr>
          <p:nvPr>
            <p:custDataLst>
              <p:tags r:id="rId4"/>
            </p:custDataLst>
          </p:nvPr>
        </p:nvPicPr>
        <p:blipFill>
          <a:blip r:embed="rId3"/>
          <a:stretch>
            <a:fillRect/>
          </a:stretch>
        </p:blipFill>
        <p:spPr>
          <a:xfrm>
            <a:off x="765175" y="681038"/>
            <a:ext cx="7837488" cy="5514975"/>
          </a:xfrm>
          <a:prstGeom prst="rect">
            <a:avLst/>
          </a:prstGeom>
          <a:noFill/>
          <a:ln w="9525">
            <a:noFill/>
          </a:ln>
        </p:spPr>
      </p:pic>
      <p:sp>
        <p:nvSpPr>
          <p:cNvPr id="9219" name="文本框 1027"/>
          <p:cNvSpPr txBox="1">
            <a:spLocks noChangeArrowheads="1"/>
          </p:cNvSpPr>
          <p:nvPr>
            <p:custDataLst>
              <p:tags r:id="rId5"/>
            </p:custDataLst>
          </p:nvPr>
        </p:nvSpPr>
        <p:spPr bwMode="auto">
          <a:xfrm>
            <a:off x="746125" y="765175"/>
            <a:ext cx="671513" cy="1181100"/>
          </a:xfrm>
          <a:prstGeom prst="rect">
            <a:avLst/>
          </a:prstGeom>
          <a:gradFill rotWithShape="1">
            <a:gsLst>
              <a:gs pos="0">
                <a:srgbClr val="FFCCFF"/>
              </a:gs>
              <a:gs pos="50000">
                <a:schemeClr val="bg1"/>
              </a:gs>
              <a:gs pos="100000">
                <a:srgbClr val="FFCC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00000"/>
              </a:lnSpc>
              <a:spcBef>
                <a:spcPct val="50000"/>
              </a:spcBef>
              <a:spcAft>
                <a:spcPct val="0"/>
              </a:spcAft>
              <a:buClrTx/>
              <a:buSzTx/>
              <a:buFontTx/>
              <a:buNone/>
              <a:defRPr/>
            </a:pPr>
            <a:r>
              <a:rPr kumimoji="0" lang="zh-CN" sz="3200" b="0" i="0" u="none" strike="noStrike" kern="1200" cap="none" spc="0" normalizeH="0" baseline="0" noProof="0" smtClean="0">
                <a:ln>
                  <a:noFill/>
                </a:ln>
                <a:solidFill>
                  <a:srgbClr val="0000FF"/>
                </a:solidFill>
                <a:effectLst/>
                <a:uLnTx/>
                <a:uFillTx/>
                <a:latin typeface="Times New Roman" panose="02020603050405020304" pitchFamily="18" charset="0"/>
                <a:ea typeface="华文行楷" pitchFamily="2" charset="-122"/>
                <a:cs typeface="+mn-cs"/>
              </a:rPr>
              <a:t>梁  龙</a:t>
            </a:r>
            <a:endParaRPr kumimoji="0" lang="zh-CN" sz="3200" b="0" i="0" u="none" strike="noStrike" kern="1200" cap="none" spc="0" normalizeH="0" baseline="0" noProof="0" smtClean="0">
              <a:ln>
                <a:noFill/>
              </a:ln>
              <a:solidFill>
                <a:srgbClr val="0000FF"/>
              </a:solidFill>
              <a:effectLst/>
              <a:uLnTx/>
              <a:uFillTx/>
              <a:latin typeface="Times New Roman" panose="02020603050405020304" pitchFamily="18" charset="0"/>
              <a:ea typeface="华文行楷" pitchFamily="2" charset="-122"/>
              <a:cs typeface="+mn-cs"/>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218" name="图片 6" descr="图片21"/>
          <p:cNvPicPr>
            <a:picLocks noChangeAspect="1"/>
          </p:cNvPicPr>
          <p:nvPr>
            <p:custDataLst>
              <p:tags r:id="rId4"/>
            </p:custDataLst>
          </p:nvPr>
        </p:nvPicPr>
        <p:blipFill>
          <a:blip r:embed="rId3"/>
          <a:stretch>
            <a:fillRect/>
          </a:stretch>
        </p:blipFill>
        <p:spPr>
          <a:xfrm>
            <a:off x="1025525" y="701675"/>
            <a:ext cx="7405688" cy="5454650"/>
          </a:xfrm>
          <a:prstGeom prst="rect">
            <a:avLst/>
          </a:prstGeom>
          <a:noFill/>
          <a:ln w="9525">
            <a:noFill/>
          </a:ln>
        </p:spPr>
      </p:pic>
      <p:sp>
        <p:nvSpPr>
          <p:cNvPr id="10243" name="文本框 3"/>
          <p:cNvSpPr txBox="1">
            <a:spLocks noChangeArrowheads="1"/>
          </p:cNvSpPr>
          <p:nvPr>
            <p:custDataLst>
              <p:tags r:id="rId5"/>
            </p:custDataLst>
          </p:nvPr>
        </p:nvSpPr>
        <p:spPr bwMode="auto">
          <a:xfrm>
            <a:off x="1116013" y="784225"/>
            <a:ext cx="1828800" cy="579438"/>
          </a:xfrm>
          <a:prstGeom prst="rect">
            <a:avLst/>
          </a:prstGeom>
          <a:gradFill rotWithShape="1">
            <a:gsLst>
              <a:gs pos="0">
                <a:srgbClr val="FFCCFF"/>
              </a:gs>
              <a:gs pos="50000">
                <a:schemeClr val="bg1"/>
              </a:gs>
              <a:gs pos="100000">
                <a:srgbClr val="FFCC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00000"/>
              </a:lnSpc>
              <a:spcBef>
                <a:spcPct val="50000"/>
              </a:spcBef>
              <a:spcAft>
                <a:spcPct val="0"/>
              </a:spcAft>
              <a:buClrTx/>
              <a:buSzTx/>
              <a:buFontTx/>
              <a:buNone/>
              <a:defRPr/>
            </a:pPr>
            <a:r>
              <a:rPr kumimoji="0" lang="zh-CN" sz="3200" b="0" i="0" u="none" strike="noStrike" kern="1200" cap="none" spc="0" normalizeH="0" baseline="0" noProof="0" smtClean="0">
                <a:ln>
                  <a:noFill/>
                </a:ln>
                <a:solidFill>
                  <a:srgbClr val="0000FF"/>
                </a:solidFill>
                <a:effectLst/>
                <a:uLnTx/>
                <a:uFillTx/>
                <a:latin typeface="Times New Roman" panose="02020603050405020304" pitchFamily="18" charset="0"/>
                <a:ea typeface="华文行楷" pitchFamily="2" charset="-122"/>
                <a:cs typeface="+mn-cs"/>
              </a:rPr>
              <a:t>鸭嘴龙</a:t>
            </a:r>
            <a:endParaRPr kumimoji="0" lang="zh-CN" sz="3200" b="0" i="0" u="none" strike="noStrike" kern="1200" cap="none" spc="0" normalizeH="0" baseline="0" noProof="0" smtClean="0">
              <a:ln>
                <a:noFill/>
              </a:ln>
              <a:solidFill>
                <a:srgbClr val="0000FF"/>
              </a:solidFill>
              <a:effectLst/>
              <a:uLnTx/>
              <a:uFillTx/>
              <a:latin typeface="Times New Roman" panose="02020603050405020304" pitchFamily="18" charset="0"/>
              <a:ea typeface="华文行楷" pitchFamily="2" charset="-122"/>
              <a:cs typeface="+mn-cs"/>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文本框 2"/>
          <p:cNvSpPr txBox="1"/>
          <p:nvPr>
            <p:custDataLst>
              <p:tags r:id="rId3"/>
            </p:custDataLst>
          </p:nvPr>
        </p:nvSpPr>
        <p:spPr>
          <a:xfrm>
            <a:off x="622300" y="1295400"/>
            <a:ext cx="7850188" cy="4864100"/>
          </a:xfrm>
          <a:prstGeom prst="rect">
            <a:avLst/>
          </a:prstGeom>
          <a:noFill/>
          <a:ln w="9525">
            <a:noFill/>
          </a:ln>
        </p:spPr>
        <p:txBody>
          <a:bodyPr>
            <a:spAutoFit/>
          </a:bodyPr>
          <a:lstStyle/>
          <a:p>
            <a:pPr>
              <a:lnSpc>
                <a:spcPct val="145000"/>
              </a:lnSpc>
              <a:spcBef>
                <a:spcPct val="50000"/>
              </a:spcBef>
            </a:pPr>
            <a:r>
              <a:rPr lang="zh-CN" altLang="zh-CN" sz="2400" b="1">
                <a:solidFill>
                  <a:srgbClr val="0000FF"/>
                </a:solidFill>
                <a:latin typeface="宋体" panose="02010600030101010101" pitchFamily="2" charset="-122"/>
              </a:rPr>
              <a:t>    </a:t>
            </a:r>
            <a:r>
              <a:rPr lang="zh-CN" altLang="en-US" sz="2400" b="1">
                <a:latin typeface="宋体" panose="02010600030101010101" pitchFamily="2" charset="-122"/>
              </a:rPr>
              <a:t>长期以来，人们试图解释地球上陆地和海洋的起源，曾提出各种各样的假说。现在，地质学家们普遍认为，在</a:t>
            </a:r>
            <a:r>
              <a:rPr lang="zh-CN" altLang="zh-CN" sz="2400" b="1">
                <a:latin typeface="宋体" panose="02010600030101010101" pitchFamily="2" charset="-122"/>
              </a:rPr>
              <a:t>2</a:t>
            </a:r>
            <a:r>
              <a:rPr lang="zh-CN" altLang="en-US" sz="2400" b="1">
                <a:latin typeface="宋体" panose="02010600030101010101" pitchFamily="2" charset="-122"/>
              </a:rPr>
              <a:t>亿年前，地球上所有的大陆都是连在一起的，后来由于某种原因，这块超级古大陆一分为二，继而又四分五裂，相继形成了北美洲和亚欧大陆、南极洲、非洲、南美洲、大洋洲、新西兰和印度次大陆。这就是在地质学上曾引起一场深刻革命的大陆漂移学说。</a:t>
            </a:r>
            <a:r>
              <a:rPr lang="zh-CN" altLang="zh-CN" sz="2400" b="1">
                <a:latin typeface="宋体" panose="02010600030101010101" pitchFamily="2" charset="-122"/>
              </a:rPr>
              <a:t>1986</a:t>
            </a:r>
            <a:r>
              <a:rPr lang="zh-CN" altLang="en-US" sz="2400" b="1">
                <a:latin typeface="宋体" panose="02010600030101010101" pitchFamily="2" charset="-122"/>
              </a:rPr>
              <a:t>年，阿根廷南极研究所的专家在南极发现的恐龙化石，就为这一学说提供了有力证据。</a:t>
            </a:r>
            <a:endParaRPr lang="zh-CN" altLang="en-US" sz="2400" b="1">
              <a:latin typeface="宋体" panose="02010600030101010101" pitchFamily="2" charset="-122"/>
            </a:endParaRPr>
          </a:p>
        </p:txBody>
      </p:sp>
      <p:pic>
        <p:nvPicPr>
          <p:cNvPr id="10243" name="Picture 3" descr="图片4"/>
          <p:cNvPicPr>
            <a:picLocks noChangeAspect="1"/>
          </p:cNvPicPr>
          <p:nvPr>
            <p:custDataLst>
              <p:tags r:id="rId5"/>
            </p:custDataLst>
          </p:nvPr>
        </p:nvPicPr>
        <p:blipFill>
          <a:blip r:embed="rId4">
            <a:clrChange>
              <a:clrFrom>
                <a:srgbClr val="FFFFFF"/>
              </a:clrFrom>
              <a:clrTo>
                <a:srgbClr val="FFFFFF">
                  <a:alpha val="0"/>
                </a:srgbClr>
              </a:clrTo>
            </a:clrChange>
          </a:blip>
          <a:srcRect t="36661"/>
          <a:stretch>
            <a:fillRect/>
          </a:stretch>
        </p:blipFill>
        <p:spPr>
          <a:xfrm>
            <a:off x="698500" y="808038"/>
            <a:ext cx="2797175" cy="644525"/>
          </a:xfrm>
          <a:prstGeom prst="rect">
            <a:avLst/>
          </a:prstGeom>
          <a:noFill/>
          <a:ln w="9525">
            <a:noFill/>
          </a:ln>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文本框 2"/>
          <p:cNvSpPr txBox="1"/>
          <p:nvPr>
            <p:custDataLst>
              <p:tags r:id="rId3"/>
            </p:custDataLst>
          </p:nvPr>
        </p:nvSpPr>
        <p:spPr>
          <a:xfrm>
            <a:off x="304800" y="2209800"/>
            <a:ext cx="7816850" cy="4359275"/>
          </a:xfrm>
          <a:prstGeom prst="rect">
            <a:avLst/>
          </a:prstGeom>
          <a:noFill/>
          <a:ln w="9525">
            <a:noFill/>
          </a:ln>
        </p:spPr>
        <p:txBody>
          <a:bodyPr>
            <a:spAutoFit/>
          </a:bodyPr>
          <a:lstStyle/>
          <a:p>
            <a:r>
              <a:rPr lang="zh-CN" altLang="en-US" sz="4000" b="1">
                <a:solidFill>
                  <a:srgbClr val="0000FF"/>
                </a:solidFill>
                <a:latin typeface="宋体" panose="02010600030101010101" pitchFamily="2" charset="-122"/>
              </a:rPr>
              <a:t>遗 </a:t>
            </a:r>
            <a:r>
              <a:rPr lang="zh-CN" altLang="en-US" sz="4000" b="1" u="sng">
                <a:solidFill>
                  <a:srgbClr val="FF00FF"/>
                </a:solidFill>
                <a:latin typeface="宋体" panose="02010600030101010101" pitchFamily="2" charset="-122"/>
              </a:rPr>
              <a:t>骸</a:t>
            </a:r>
            <a:r>
              <a:rPr lang="zh-CN" altLang="en-US" sz="4000" b="1">
                <a:solidFill>
                  <a:srgbClr val="0000FF"/>
                </a:solidFill>
                <a:latin typeface="宋体" panose="02010600030101010101" pitchFamily="2" charset="-122"/>
              </a:rPr>
              <a:t>       </a:t>
            </a:r>
            <a:r>
              <a:rPr lang="zh-CN" altLang="en-US" sz="4000" b="1" u="sng">
                <a:solidFill>
                  <a:srgbClr val="FF00FF"/>
                </a:solidFill>
                <a:latin typeface="宋体" panose="02010600030101010101" pitchFamily="2" charset="-122"/>
              </a:rPr>
              <a:t>褶</a:t>
            </a:r>
            <a:r>
              <a:rPr lang="zh-CN" altLang="en-US" sz="4000" b="1">
                <a:solidFill>
                  <a:srgbClr val="0000FF"/>
                </a:solidFill>
                <a:latin typeface="宋体" panose="02010600030101010101" pitchFamily="2" charset="-122"/>
              </a:rPr>
              <a:t> 皱     </a:t>
            </a:r>
            <a:r>
              <a:rPr lang="zh-CN" altLang="en-US" sz="4000" b="1" u="sng">
                <a:solidFill>
                  <a:srgbClr val="FF00FF"/>
                </a:solidFill>
                <a:latin typeface="宋体" panose="02010600030101010101" pitchFamily="2" charset="-122"/>
              </a:rPr>
              <a:t>劫</a:t>
            </a:r>
            <a:r>
              <a:rPr lang="zh-CN" altLang="en-US" sz="4000" b="1">
                <a:solidFill>
                  <a:srgbClr val="0000FF"/>
                </a:solidFill>
                <a:latin typeface="宋体" panose="02010600030101010101" pitchFamily="2" charset="-122"/>
              </a:rPr>
              <a:t> 难                    </a:t>
            </a:r>
            <a:endParaRPr lang="zh-CN" altLang="en-US" sz="4000" b="1">
              <a:solidFill>
                <a:srgbClr val="0000FF"/>
              </a:solidFill>
              <a:latin typeface="宋体" panose="02010600030101010101" pitchFamily="2" charset="-122"/>
            </a:endParaRPr>
          </a:p>
          <a:p>
            <a:endParaRPr lang="zh-CN" altLang="en-US" sz="4000" b="1">
              <a:solidFill>
                <a:srgbClr val="0000FF"/>
              </a:solidFill>
              <a:latin typeface="宋体" panose="02010600030101010101" pitchFamily="2" charset="-122"/>
            </a:endParaRPr>
          </a:p>
          <a:p>
            <a:endParaRPr lang="zh-CN" altLang="en-US" sz="4000" b="1" u="sng">
              <a:solidFill>
                <a:srgbClr val="FF00FF"/>
              </a:solidFill>
              <a:latin typeface="Arial" panose="020b0604020202020204" pitchFamily="34" charset="0"/>
            </a:endParaRPr>
          </a:p>
          <a:p>
            <a:r>
              <a:rPr lang="zh-CN" altLang="en-US" sz="4000" b="1" u="sng">
                <a:solidFill>
                  <a:srgbClr val="FF00FF"/>
                </a:solidFill>
                <a:latin typeface="Arial" panose="020b0604020202020204" pitchFamily="34" charset="0"/>
              </a:rPr>
              <a:t>致</a:t>
            </a:r>
            <a:r>
              <a:rPr lang="zh-CN" altLang="en-US" sz="4000" b="1">
                <a:solidFill>
                  <a:srgbClr val="FF00FF"/>
                </a:solidFill>
                <a:latin typeface="Arial" panose="020b0604020202020204" pitchFamily="34" charset="0"/>
              </a:rPr>
              <a:t>  </a:t>
            </a:r>
            <a:r>
              <a:rPr lang="zh-CN" altLang="en-US" sz="4000" b="1">
                <a:solidFill>
                  <a:srgbClr val="0000FF"/>
                </a:solidFill>
                <a:latin typeface="Arial" panose="020b0604020202020204" pitchFamily="34" charset="0"/>
              </a:rPr>
              <a:t>密            </a:t>
            </a:r>
            <a:r>
              <a:rPr lang="zh-CN" altLang="en-US" sz="4000" b="1" u="sng">
                <a:solidFill>
                  <a:srgbClr val="FF00FF"/>
                </a:solidFill>
                <a:latin typeface="Arial" panose="020b0604020202020204" pitchFamily="34" charset="0"/>
              </a:rPr>
              <a:t>扩</a:t>
            </a:r>
            <a:r>
              <a:rPr lang="zh-CN" altLang="en-US" sz="4000" b="1">
                <a:solidFill>
                  <a:srgbClr val="FF00FF"/>
                </a:solidFill>
                <a:latin typeface="Arial" panose="020b0604020202020204" pitchFamily="34" charset="0"/>
              </a:rPr>
              <a:t>  </a:t>
            </a:r>
            <a:r>
              <a:rPr lang="zh-CN" altLang="en-US" sz="4000" b="1">
                <a:solidFill>
                  <a:srgbClr val="0000FF"/>
                </a:solidFill>
                <a:latin typeface="Arial" panose="020b0604020202020204" pitchFamily="34" charset="0"/>
              </a:rPr>
              <a:t>散         排  </a:t>
            </a:r>
            <a:r>
              <a:rPr lang="zh-CN" altLang="en-US" sz="4000" b="1" u="sng">
                <a:solidFill>
                  <a:srgbClr val="FF00FF"/>
                </a:solidFill>
                <a:latin typeface="Arial" panose="020b0604020202020204" pitchFamily="34" charset="0"/>
              </a:rPr>
              <a:t>斥</a:t>
            </a:r>
            <a:endParaRPr lang="zh-CN" altLang="en-US" sz="4000" b="1" u="sng">
              <a:solidFill>
                <a:srgbClr val="FF00FF"/>
              </a:solidFill>
              <a:latin typeface="Arial" panose="020b0604020202020204" pitchFamily="34" charset="0"/>
            </a:endParaRPr>
          </a:p>
          <a:p>
            <a:r>
              <a:rPr lang="zh-CN" altLang="en-US" sz="4000" b="1">
                <a:solidFill>
                  <a:srgbClr val="0000FF"/>
                </a:solidFill>
                <a:latin typeface="Arial" panose="020b0604020202020204" pitchFamily="34" charset="0"/>
              </a:rPr>
              <a:t> </a:t>
            </a:r>
            <a:endParaRPr lang="zh-CN" altLang="en-US" sz="4000" b="1">
              <a:solidFill>
                <a:srgbClr val="0000FF"/>
              </a:solidFill>
              <a:latin typeface="Arial" panose="020b0604020202020204" pitchFamily="34" charset="0"/>
            </a:endParaRPr>
          </a:p>
          <a:p>
            <a:endParaRPr lang="zh-CN" altLang="en-US" sz="4000" b="1" u="sng">
              <a:solidFill>
                <a:srgbClr val="FF00FF"/>
              </a:solidFill>
              <a:latin typeface="Arial" panose="020b0604020202020204" pitchFamily="34" charset="0"/>
            </a:endParaRPr>
          </a:p>
          <a:p>
            <a:r>
              <a:rPr lang="zh-CN" altLang="en-US" sz="4000" b="1" u="sng">
                <a:solidFill>
                  <a:srgbClr val="FF00FF"/>
                </a:solidFill>
                <a:latin typeface="Arial" panose="020b0604020202020204" pitchFamily="34" charset="0"/>
              </a:rPr>
              <a:t>陨  </a:t>
            </a:r>
            <a:r>
              <a:rPr lang="zh-CN" altLang="en-US" sz="4000" b="1">
                <a:solidFill>
                  <a:srgbClr val="0000FF"/>
                </a:solidFill>
                <a:latin typeface="Arial" panose="020b0604020202020204" pitchFamily="34" charset="0"/>
              </a:rPr>
              <a:t>石             </a:t>
            </a:r>
            <a:r>
              <a:rPr lang="zh-CN" altLang="en-US" sz="4000" b="1" u="sng">
                <a:solidFill>
                  <a:srgbClr val="FF00FF"/>
                </a:solidFill>
                <a:latin typeface="Arial" panose="020b0604020202020204" pitchFamily="34" charset="0"/>
              </a:rPr>
              <a:t>熔 </a:t>
            </a:r>
            <a:r>
              <a:rPr lang="zh-CN" altLang="en-US" sz="4000" b="1">
                <a:solidFill>
                  <a:srgbClr val="0000FF"/>
                </a:solidFill>
                <a:latin typeface="Arial" panose="020b0604020202020204" pitchFamily="34" charset="0"/>
              </a:rPr>
              <a:t>化          追  </a:t>
            </a:r>
            <a:r>
              <a:rPr lang="zh-CN" altLang="en-US" sz="4000" b="1" u="sng">
                <a:solidFill>
                  <a:srgbClr val="FF00FF"/>
                </a:solidFill>
                <a:latin typeface="Arial" panose="020b0604020202020204" pitchFamily="34" charset="0"/>
              </a:rPr>
              <a:t>溯</a:t>
            </a:r>
            <a:endParaRPr lang="zh-CN" altLang="en-US" sz="4000" b="1" u="sng">
              <a:solidFill>
                <a:srgbClr val="FF00FF"/>
              </a:solidFill>
              <a:latin typeface="Arial" panose="020b0604020202020204" pitchFamily="34" charset="0"/>
            </a:endParaRPr>
          </a:p>
        </p:txBody>
      </p:sp>
      <p:sp>
        <p:nvSpPr>
          <p:cNvPr id="12291" name="文本框 3"/>
          <p:cNvSpPr txBox="1"/>
          <p:nvPr>
            <p:custDataLst>
              <p:tags r:id="rId4"/>
            </p:custDataLst>
          </p:nvPr>
        </p:nvSpPr>
        <p:spPr>
          <a:xfrm>
            <a:off x="990600" y="1600200"/>
            <a:ext cx="1143000" cy="701675"/>
          </a:xfrm>
          <a:prstGeom prst="rect">
            <a:avLst/>
          </a:prstGeom>
          <a:noFill/>
          <a:ln w="9525">
            <a:noFill/>
          </a:ln>
        </p:spPr>
        <p:txBody>
          <a:bodyPr>
            <a:spAutoFit/>
          </a:bodyPr>
          <a:lstStyle/>
          <a:p>
            <a:pPr>
              <a:spcBef>
                <a:spcPct val="50000"/>
              </a:spcBef>
            </a:pPr>
            <a:r>
              <a:rPr lang="zh-CN" altLang="zh-CN" sz="4000" b="1">
                <a:latin typeface="宋体" panose="02010600030101010101" pitchFamily="2" charset="-122"/>
                <a:cs typeface="Times New Roman" panose="02020603050405020304" pitchFamily="18" charset="0"/>
              </a:rPr>
              <a:t>hái</a:t>
            </a:r>
            <a:endParaRPr lang="zh-CN" altLang="zh-CN" sz="4000" b="1">
              <a:latin typeface="宋体" panose="02010600030101010101" pitchFamily="2" charset="-122"/>
            </a:endParaRPr>
          </a:p>
        </p:txBody>
      </p:sp>
      <p:sp>
        <p:nvSpPr>
          <p:cNvPr id="12292" name="文本框 5"/>
          <p:cNvSpPr txBox="1"/>
          <p:nvPr>
            <p:custDataLst>
              <p:tags r:id="rId5"/>
            </p:custDataLst>
          </p:nvPr>
        </p:nvSpPr>
        <p:spPr>
          <a:xfrm>
            <a:off x="3276600" y="1600200"/>
            <a:ext cx="2438400" cy="701675"/>
          </a:xfrm>
          <a:prstGeom prst="rect">
            <a:avLst/>
          </a:prstGeom>
          <a:noFill/>
          <a:ln w="9525">
            <a:noFill/>
          </a:ln>
        </p:spPr>
        <p:txBody>
          <a:bodyPr>
            <a:spAutoFit/>
          </a:bodyPr>
          <a:lstStyle/>
          <a:p>
            <a:pPr>
              <a:spcBef>
                <a:spcPct val="50000"/>
              </a:spcBef>
            </a:pPr>
            <a:r>
              <a:rPr lang="zh-CN" altLang="zh-CN" sz="4000" b="1">
                <a:latin typeface="宋体" panose="02010600030101010101" pitchFamily="2" charset="-122"/>
                <a:cs typeface="Times New Roman" panose="02020603050405020304" pitchFamily="18" charset="0"/>
              </a:rPr>
              <a:t>zh</a:t>
            </a:r>
            <a:r>
              <a:rPr lang="zh-CN" altLang="zh-CN" sz="4000" b="1">
                <a:latin typeface="Times New Roman" panose="02020603050405020304" pitchFamily="18" charset="0"/>
              </a:rPr>
              <a:t>ě</a:t>
            </a:r>
            <a:endParaRPr lang="zh-CN" altLang="zh-CN" sz="4000" b="1">
              <a:latin typeface="宋体" panose="02010600030101010101" pitchFamily="2" charset="-122"/>
              <a:ea typeface="Times New Roman" panose="02020603050405020304" pitchFamily="18" charset="0"/>
            </a:endParaRPr>
          </a:p>
        </p:txBody>
      </p:sp>
      <p:sp>
        <p:nvSpPr>
          <p:cNvPr id="12293" name="文本框 6"/>
          <p:cNvSpPr txBox="1"/>
          <p:nvPr>
            <p:custDataLst>
              <p:tags r:id="rId6"/>
            </p:custDataLst>
          </p:nvPr>
        </p:nvSpPr>
        <p:spPr>
          <a:xfrm>
            <a:off x="5867400" y="1600200"/>
            <a:ext cx="995363" cy="701675"/>
          </a:xfrm>
          <a:prstGeom prst="rect">
            <a:avLst/>
          </a:prstGeom>
          <a:noFill/>
          <a:ln w="9525">
            <a:noFill/>
          </a:ln>
        </p:spPr>
        <p:txBody>
          <a:bodyPr>
            <a:spAutoFit/>
          </a:bodyPr>
          <a:lstStyle/>
          <a:p>
            <a:pPr>
              <a:spcBef>
                <a:spcPct val="50000"/>
              </a:spcBef>
            </a:pPr>
            <a:r>
              <a:rPr lang="zh-CN" altLang="zh-CN" sz="4000" b="1">
                <a:latin typeface="宋体" panose="02010600030101010101" pitchFamily="2" charset="-122"/>
                <a:cs typeface="Times New Roman" panose="02020603050405020304" pitchFamily="18" charset="0"/>
              </a:rPr>
              <a:t>jié</a:t>
            </a:r>
            <a:endParaRPr lang="zh-CN" altLang="zh-CN" sz="4000" b="1">
              <a:latin typeface="宋体" panose="02010600030101010101" pitchFamily="2" charset="-122"/>
            </a:endParaRPr>
          </a:p>
        </p:txBody>
      </p:sp>
      <p:sp>
        <p:nvSpPr>
          <p:cNvPr id="11270" name="Text Box 6"/>
          <p:cNvSpPr txBox="1"/>
          <p:nvPr>
            <p:custDataLst>
              <p:tags r:id="rId7"/>
            </p:custDataLst>
          </p:nvPr>
        </p:nvSpPr>
        <p:spPr>
          <a:xfrm>
            <a:off x="304800" y="990600"/>
            <a:ext cx="3276600" cy="519113"/>
          </a:xfrm>
          <a:prstGeom prst="rect">
            <a:avLst/>
          </a:prstGeom>
          <a:noFill/>
          <a:ln w="9525">
            <a:noFill/>
          </a:ln>
          <a:effectLst>
            <a:outerShdw dist="35921" dir="2699999" sy="50000" kx="2003315" algn="bl" rotWithShape="0">
              <a:srgbClr val="C0C0C0">
                <a:alpha val="79999"/>
              </a:srgbClr>
            </a:outerShdw>
          </a:effectLst>
        </p:spPr>
        <p:txBody>
          <a:bodyPr>
            <a:spAutoFit/>
          </a:bodyPr>
          <a:lstStyle/>
          <a:p>
            <a:r>
              <a:rPr lang="zh-CN" altLang="en-US" sz="2800" b="1">
                <a:solidFill>
                  <a:srgbClr val="0000FF"/>
                </a:solidFill>
                <a:latin typeface="Arial" panose="020b0604020202020204" pitchFamily="34" charset="0"/>
              </a:rPr>
              <a:t>一、读一读</a:t>
            </a:r>
            <a:endParaRPr lang="zh-CN" altLang="en-US" sz="2800" b="1">
              <a:solidFill>
                <a:srgbClr val="0000FF"/>
              </a:solidFill>
              <a:latin typeface="Arial" panose="020b0604020202020204" pitchFamily="34" charset="0"/>
            </a:endParaRPr>
          </a:p>
        </p:txBody>
      </p:sp>
      <p:pic>
        <p:nvPicPr>
          <p:cNvPr id="11271" name="Picture 2" descr="6_1105584051"/>
          <p:cNvPicPr>
            <a:picLocks noChangeAspect="1"/>
          </p:cNvPicPr>
          <p:nvPr>
            <p:custDataLst>
              <p:tags r:id="rId9"/>
            </p:custDataLst>
          </p:nvPr>
        </p:nvPicPr>
        <p:blipFill>
          <a:blip r:embed="rId8">
            <a:clrChange>
              <a:clrFrom>
                <a:srgbClr val="FFFFFF"/>
              </a:clrFrom>
              <a:clrTo>
                <a:srgbClr val="FFFFFF">
                  <a:alpha val="0"/>
                </a:srgbClr>
              </a:clrTo>
            </a:clrChange>
          </a:blip>
          <a:srcRect l="81961" b="819"/>
          <a:stretch>
            <a:fillRect/>
          </a:stretch>
        </p:blipFill>
        <p:spPr>
          <a:xfrm>
            <a:off x="7623175" y="2216150"/>
            <a:ext cx="1098550" cy="4024313"/>
          </a:xfrm>
          <a:prstGeom prst="rect">
            <a:avLst/>
          </a:prstGeom>
          <a:noFill/>
          <a:ln w="9525">
            <a:noFill/>
          </a:ln>
        </p:spPr>
      </p:pic>
      <p:pic>
        <p:nvPicPr>
          <p:cNvPr id="11272" name="Picture 8" descr="图片5"/>
          <p:cNvPicPr>
            <a:picLocks noChangeAspect="1"/>
          </p:cNvPicPr>
          <p:nvPr>
            <p:custDataLst>
              <p:tags r:id="rId11"/>
            </p:custDataLst>
          </p:nvPr>
        </p:nvPicPr>
        <p:blipFill>
          <a:blip r:embed="rId10"/>
          <a:srcRect t="34435"/>
          <a:stretch>
            <a:fillRect/>
          </a:stretch>
        </p:blipFill>
        <p:spPr>
          <a:xfrm>
            <a:off x="0" y="0"/>
            <a:ext cx="2809875" cy="661988"/>
          </a:xfrm>
          <a:prstGeom prst="rect">
            <a:avLst/>
          </a:prstGeom>
          <a:noFill/>
          <a:ln w="9525">
            <a:noFill/>
          </a:ln>
        </p:spPr>
      </p:pic>
      <p:sp>
        <p:nvSpPr>
          <p:cNvPr id="12297" name="Text Box 9"/>
          <p:cNvSpPr txBox="1"/>
          <p:nvPr>
            <p:custDataLst>
              <p:tags r:id="rId12"/>
            </p:custDataLst>
          </p:nvPr>
        </p:nvSpPr>
        <p:spPr>
          <a:xfrm>
            <a:off x="381000" y="2971800"/>
            <a:ext cx="950913" cy="1006475"/>
          </a:xfrm>
          <a:prstGeom prst="rect">
            <a:avLst/>
          </a:prstGeom>
          <a:noFill/>
          <a:ln w="9525">
            <a:noFill/>
          </a:ln>
        </p:spPr>
        <p:txBody>
          <a:bodyPr wrap="none">
            <a:spAutoFit/>
          </a:bodyPr>
          <a:lstStyle/>
          <a:p>
            <a:pPr>
              <a:lnSpc>
                <a:spcPct val="150000"/>
              </a:lnSpc>
              <a:spcBef>
                <a:spcPct val="50000"/>
              </a:spcBef>
            </a:pPr>
            <a:r>
              <a:rPr lang="zh-CN" altLang="zh-CN" sz="4000" b="1">
                <a:latin typeface="宋体" panose="02010600030101010101" pitchFamily="2" charset="-122"/>
              </a:rPr>
              <a:t>zhì</a:t>
            </a:r>
            <a:endParaRPr lang="zh-CN" altLang="zh-CN" sz="4000" b="1">
              <a:latin typeface="宋体" panose="02010600030101010101" pitchFamily="2" charset="-122"/>
            </a:endParaRPr>
          </a:p>
        </p:txBody>
      </p:sp>
      <p:sp>
        <p:nvSpPr>
          <p:cNvPr id="12298" name="Text Box 10"/>
          <p:cNvSpPr txBox="1"/>
          <p:nvPr>
            <p:custDataLst>
              <p:tags r:id="rId13"/>
            </p:custDataLst>
          </p:nvPr>
        </p:nvSpPr>
        <p:spPr>
          <a:xfrm>
            <a:off x="3200400" y="3038475"/>
            <a:ext cx="1143000" cy="1006475"/>
          </a:xfrm>
          <a:prstGeom prst="rect">
            <a:avLst/>
          </a:prstGeom>
          <a:noFill/>
          <a:ln w="9525">
            <a:noFill/>
          </a:ln>
        </p:spPr>
        <p:txBody>
          <a:bodyPr>
            <a:spAutoFit/>
          </a:bodyPr>
          <a:lstStyle/>
          <a:p>
            <a:pPr>
              <a:lnSpc>
                <a:spcPct val="150000"/>
              </a:lnSpc>
              <a:spcBef>
                <a:spcPct val="50000"/>
              </a:spcBef>
            </a:pPr>
            <a:r>
              <a:rPr lang="zh-CN" altLang="zh-CN" sz="4000" b="1">
                <a:latin typeface="宋体" panose="02010600030101010101" pitchFamily="2" charset="-122"/>
              </a:rPr>
              <a:t>kuò</a:t>
            </a:r>
            <a:endParaRPr lang="zh-CN" altLang="zh-CN" sz="4000" b="1">
              <a:latin typeface="宋体" panose="02010600030101010101" pitchFamily="2" charset="-122"/>
            </a:endParaRPr>
          </a:p>
        </p:txBody>
      </p:sp>
      <p:sp>
        <p:nvSpPr>
          <p:cNvPr id="12299" name="Text Box 11"/>
          <p:cNvSpPr txBox="1"/>
          <p:nvPr>
            <p:custDataLst>
              <p:tags r:id="rId14"/>
            </p:custDataLst>
          </p:nvPr>
        </p:nvSpPr>
        <p:spPr>
          <a:xfrm>
            <a:off x="6629400" y="2962275"/>
            <a:ext cx="1143000" cy="1006475"/>
          </a:xfrm>
          <a:prstGeom prst="rect">
            <a:avLst/>
          </a:prstGeom>
          <a:noFill/>
          <a:ln w="9525">
            <a:noFill/>
          </a:ln>
        </p:spPr>
        <p:txBody>
          <a:bodyPr>
            <a:spAutoFit/>
          </a:bodyPr>
          <a:lstStyle/>
          <a:p>
            <a:pPr>
              <a:lnSpc>
                <a:spcPct val="150000"/>
              </a:lnSpc>
              <a:spcBef>
                <a:spcPct val="50000"/>
              </a:spcBef>
            </a:pPr>
            <a:r>
              <a:rPr lang="zh-CN" altLang="zh-CN" sz="4000" b="1">
                <a:latin typeface="宋体" panose="02010600030101010101" pitchFamily="2" charset="-122"/>
              </a:rPr>
              <a:t>chì</a:t>
            </a:r>
            <a:endParaRPr lang="zh-CN" altLang="zh-CN" sz="4000" b="1">
              <a:latin typeface="宋体" panose="02010600030101010101" pitchFamily="2" charset="-122"/>
            </a:endParaRPr>
          </a:p>
        </p:txBody>
      </p:sp>
      <p:sp>
        <p:nvSpPr>
          <p:cNvPr id="12300" name="Text Box 12"/>
          <p:cNvSpPr txBox="1"/>
          <p:nvPr>
            <p:custDataLst>
              <p:tags r:id="rId15"/>
            </p:custDataLst>
          </p:nvPr>
        </p:nvSpPr>
        <p:spPr>
          <a:xfrm>
            <a:off x="304800" y="4714875"/>
            <a:ext cx="1295400" cy="1006475"/>
          </a:xfrm>
          <a:prstGeom prst="rect">
            <a:avLst/>
          </a:prstGeom>
          <a:noFill/>
          <a:ln w="9525">
            <a:noFill/>
          </a:ln>
        </p:spPr>
        <p:txBody>
          <a:bodyPr>
            <a:spAutoFit/>
          </a:bodyPr>
          <a:lstStyle/>
          <a:p>
            <a:pPr>
              <a:lnSpc>
                <a:spcPct val="150000"/>
              </a:lnSpc>
              <a:spcBef>
                <a:spcPct val="50000"/>
              </a:spcBef>
            </a:pPr>
            <a:r>
              <a:rPr lang="zh-CN" altLang="zh-CN" sz="4000" b="1">
                <a:latin typeface="宋体" panose="02010600030101010101" pitchFamily="2" charset="-122"/>
              </a:rPr>
              <a:t>yǔn</a:t>
            </a:r>
            <a:endParaRPr lang="zh-CN" altLang="zh-CN" sz="4000" b="1">
              <a:latin typeface="宋体" panose="02010600030101010101" pitchFamily="2" charset="-122"/>
            </a:endParaRPr>
          </a:p>
        </p:txBody>
      </p:sp>
      <p:sp>
        <p:nvSpPr>
          <p:cNvPr id="12301" name="Text Box 13"/>
          <p:cNvSpPr txBox="1"/>
          <p:nvPr>
            <p:custDataLst>
              <p:tags r:id="rId16"/>
            </p:custDataLst>
          </p:nvPr>
        </p:nvSpPr>
        <p:spPr>
          <a:xfrm>
            <a:off x="3352800" y="4714875"/>
            <a:ext cx="1447800" cy="1006475"/>
          </a:xfrm>
          <a:prstGeom prst="rect">
            <a:avLst/>
          </a:prstGeom>
          <a:noFill/>
          <a:ln w="9525">
            <a:noFill/>
          </a:ln>
        </p:spPr>
        <p:txBody>
          <a:bodyPr>
            <a:spAutoFit/>
          </a:bodyPr>
          <a:lstStyle/>
          <a:p>
            <a:pPr>
              <a:lnSpc>
                <a:spcPct val="150000"/>
              </a:lnSpc>
              <a:spcBef>
                <a:spcPct val="50000"/>
              </a:spcBef>
            </a:pPr>
            <a:r>
              <a:rPr lang="zh-CN" altLang="zh-CN" sz="4000" b="1">
                <a:latin typeface="宋体" panose="02010600030101010101" pitchFamily="2" charset="-122"/>
              </a:rPr>
              <a:t>róng</a:t>
            </a:r>
            <a:endParaRPr lang="zh-CN" altLang="zh-CN" sz="4000" b="1">
              <a:latin typeface="宋体" panose="02010600030101010101" pitchFamily="2" charset="-122"/>
            </a:endParaRPr>
          </a:p>
        </p:txBody>
      </p:sp>
      <p:sp>
        <p:nvSpPr>
          <p:cNvPr id="12302" name="Text Box 14"/>
          <p:cNvSpPr txBox="1"/>
          <p:nvPr>
            <p:custDataLst>
              <p:tags r:id="rId17"/>
            </p:custDataLst>
          </p:nvPr>
        </p:nvSpPr>
        <p:spPr>
          <a:xfrm>
            <a:off x="6858000" y="4791075"/>
            <a:ext cx="1219200" cy="1006475"/>
          </a:xfrm>
          <a:prstGeom prst="rect">
            <a:avLst/>
          </a:prstGeom>
          <a:noFill/>
          <a:ln w="9525">
            <a:noFill/>
          </a:ln>
        </p:spPr>
        <p:txBody>
          <a:bodyPr>
            <a:spAutoFit/>
          </a:bodyPr>
          <a:lstStyle/>
          <a:p>
            <a:pPr>
              <a:lnSpc>
                <a:spcPct val="150000"/>
              </a:lnSpc>
              <a:spcBef>
                <a:spcPct val="50000"/>
              </a:spcBef>
            </a:pPr>
            <a:r>
              <a:rPr lang="zh-CN" altLang="zh-CN" sz="4000" b="1">
                <a:latin typeface="宋体" panose="02010600030101010101" pitchFamily="2" charset="-122"/>
              </a:rPr>
              <a:t>sù</a:t>
            </a:r>
            <a:endParaRPr lang="zh-CN" altLang="zh-CN" sz="40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9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9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30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30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3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2" grpId="0"/>
      <p:bldP spid="12293" grpId="0"/>
      <p:bldP spid="12297" grpId="0"/>
      <p:bldP spid="12298" grpId="0"/>
      <p:bldP spid="12299" grpId="0"/>
      <p:bldP spid="12300" grpId="0"/>
      <p:bldP spid="12301" grpId="0"/>
      <p:bldP spid="12302" grpId="0"/>
    </p:bldLst>
  </p:timing>
</p:sld>
</file>

<file path=ppt/tags/tag1.xml><?xml version="1.0" encoding="utf-8"?>
<p:tagLst xmlns:p="http://schemas.openxmlformats.org/presentationml/2006/main">
  <p:tag name="AS_UNIQUEID" val="9"/>
</p:tagLst>
</file>

<file path=ppt/tags/tag10.xml><?xml version="1.0" encoding="utf-8"?>
<p:tagLst xmlns:p="http://schemas.openxmlformats.org/presentationml/2006/main">
  <p:tag name="AS_UNIQUEID" val="18"/>
</p:tagLst>
</file>

<file path=ppt/tags/tag100.xml><?xml version="1.0" encoding="utf-8"?>
<p:tagLst xmlns:p="http://schemas.openxmlformats.org/presentationml/2006/main">
  <p:tag name="AS_UNIQUEID" val="108"/>
</p:tagLst>
</file>

<file path=ppt/tags/tag101.xml><?xml version="1.0" encoding="utf-8"?>
<p:tagLst xmlns:p="http://schemas.openxmlformats.org/presentationml/2006/main">
  <p:tag name="AS_UNIQUEID" val="109"/>
</p:tagLst>
</file>

<file path=ppt/tags/tag102.xml><?xml version="1.0" encoding="utf-8"?>
<p:tagLst xmlns:p="http://schemas.openxmlformats.org/presentationml/2006/main">
  <p:tag name="AS_UNIQUEID" val="110"/>
</p:tagLst>
</file>

<file path=ppt/tags/tag103.xml><?xml version="1.0" encoding="utf-8"?>
<p:tagLst xmlns:p="http://schemas.openxmlformats.org/presentationml/2006/main">
  <p:tag name="AS_UNIQUEID" val="111"/>
</p:tagLst>
</file>

<file path=ppt/tags/tag104.xml><?xml version="1.0" encoding="utf-8"?>
<p:tagLst xmlns:p="http://schemas.openxmlformats.org/presentationml/2006/main">
  <p:tag name="AS_UNIQUEID" val="112"/>
</p:tagLst>
</file>

<file path=ppt/tags/tag105.xml><?xml version="1.0" encoding="utf-8"?>
<p:tagLst xmlns:p="http://schemas.openxmlformats.org/presentationml/2006/main">
  <p:tag name="AS_UNIQUEID" val="113"/>
</p:tagLst>
</file>

<file path=ppt/tags/tag106.xml><?xml version="1.0" encoding="utf-8"?>
<p:tagLst xmlns:p="http://schemas.openxmlformats.org/presentationml/2006/main">
  <p:tag name="AS_UNIQUEID" val="114"/>
</p:tagLst>
</file>

<file path=ppt/tags/tag107.xml><?xml version="1.0" encoding="utf-8"?>
<p:tagLst xmlns:p="http://schemas.openxmlformats.org/presentationml/2006/main">
  <p:tag name="AS_UNIQUEID" val="115"/>
</p:tagLst>
</file>

<file path=ppt/tags/tag108.xml><?xml version="1.0" encoding="utf-8"?>
<p:tagLst xmlns:p="http://schemas.openxmlformats.org/presentationml/2006/main">
  <p:tag name="AS_UNIQUEID" val="116"/>
</p:tagLst>
</file>

<file path=ppt/tags/tag109.xml><?xml version="1.0" encoding="utf-8"?>
<p:tagLst xmlns:p="http://schemas.openxmlformats.org/presentationml/2006/main">
  <p:tag name="AS_UNIQUEID" val="117"/>
</p:tagLst>
</file>

<file path=ppt/tags/tag11.xml><?xml version="1.0" encoding="utf-8"?>
<p:tagLst xmlns:p="http://schemas.openxmlformats.org/presentationml/2006/main">
  <p:tag name="AS_UNIQUEID" val="19"/>
</p:tagLst>
</file>

<file path=ppt/tags/tag110.xml><?xml version="1.0" encoding="utf-8"?>
<p:tagLst xmlns:p="http://schemas.openxmlformats.org/presentationml/2006/main">
  <p:tag name="AS_UNIQUEID" val="118"/>
</p:tagLst>
</file>

<file path=ppt/tags/tag111.xml><?xml version="1.0" encoding="utf-8"?>
<p:tagLst xmlns:p="http://schemas.openxmlformats.org/presentationml/2006/main">
  <p:tag name="AS_UNIQUEID" val="119"/>
</p:tagLst>
</file>

<file path=ppt/tags/tag112.xml><?xml version="1.0" encoding="utf-8"?>
<p:tagLst xmlns:p="http://schemas.openxmlformats.org/presentationml/2006/main">
  <p:tag name="AS_UNIQUEID" val="120"/>
</p:tagLst>
</file>

<file path=ppt/tags/tag113.xml><?xml version="1.0" encoding="utf-8"?>
<p:tagLst xmlns:p="http://schemas.openxmlformats.org/presentationml/2006/main">
  <p:tag name="AS_UNIQUEID" val="121"/>
</p:tagLst>
</file>

<file path=ppt/tags/tag114.xml><?xml version="1.0" encoding="utf-8"?>
<p:tagLst xmlns:p="http://schemas.openxmlformats.org/presentationml/2006/main">
  <p:tag name="AS_UNIQUEID" val="122"/>
</p:tagLst>
</file>

<file path=ppt/tags/tag115.xml><?xml version="1.0" encoding="utf-8"?>
<p:tagLst xmlns:p="http://schemas.openxmlformats.org/presentationml/2006/main">
  <p:tag name="AS_UNIQUEID" val="123"/>
</p:tagLst>
</file>

<file path=ppt/tags/tag116.xml><?xml version="1.0" encoding="utf-8"?>
<p:tagLst xmlns:p="http://schemas.openxmlformats.org/presentationml/2006/main">
  <p:tag name="AS_UNIQUEID" val="124"/>
</p:tagLst>
</file>

<file path=ppt/tags/tag117.xml><?xml version="1.0" encoding="utf-8"?>
<p:tagLst xmlns:p="http://schemas.openxmlformats.org/presentationml/2006/main">
  <p:tag name="AS_UNIQUEID" val="125"/>
</p:tagLst>
</file>

<file path=ppt/tags/tag118.xml><?xml version="1.0" encoding="utf-8"?>
<p:tagLst xmlns:p="http://schemas.openxmlformats.org/presentationml/2006/main">
  <p:tag name="AS_UNIQUEID" val="126"/>
</p:tagLst>
</file>

<file path=ppt/tags/tag119.xml><?xml version="1.0" encoding="utf-8"?>
<p:tagLst xmlns:p="http://schemas.openxmlformats.org/presentationml/2006/main">
  <p:tag name="AS_UNIQUEID" val="127"/>
</p:tagLst>
</file>

<file path=ppt/tags/tag12.xml><?xml version="1.0" encoding="utf-8"?>
<p:tagLst xmlns:p="http://schemas.openxmlformats.org/presentationml/2006/main">
  <p:tag name="AS_UNIQUEID" val="20"/>
</p:tagLst>
</file>

<file path=ppt/tags/tag120.xml><?xml version="1.0" encoding="utf-8"?>
<p:tagLst xmlns:p="http://schemas.openxmlformats.org/presentationml/2006/main">
  <p:tag name="AS_UNIQUEID" val="128"/>
</p:tagLst>
</file>

<file path=ppt/tags/tag121.xml><?xml version="1.0" encoding="utf-8"?>
<p:tagLst xmlns:p="http://schemas.openxmlformats.org/presentationml/2006/main">
  <p:tag name="AS_UNIQUEID" val="129"/>
</p:tagLst>
</file>

<file path=ppt/tags/tag122.xml><?xml version="1.0" encoding="utf-8"?>
<p:tagLst xmlns:p="http://schemas.openxmlformats.org/presentationml/2006/main">
  <p:tag name="AS_UNIQUEID" val="130"/>
</p:tagLst>
</file>

<file path=ppt/tags/tag123.xml><?xml version="1.0" encoding="utf-8"?>
<p:tagLst xmlns:p="http://schemas.openxmlformats.org/presentationml/2006/main">
  <p:tag name="AS_UNIQUEID" val="131"/>
</p:tagLst>
</file>

<file path=ppt/tags/tag124.xml><?xml version="1.0" encoding="utf-8"?>
<p:tagLst xmlns:p="http://schemas.openxmlformats.org/presentationml/2006/main">
  <p:tag name="AS_UNIQUEID" val="132"/>
</p:tagLst>
</file>

<file path=ppt/tags/tag125.xml><?xml version="1.0" encoding="utf-8"?>
<p:tagLst xmlns:p="http://schemas.openxmlformats.org/presentationml/2006/main">
  <p:tag name="AS_UNIQUEID" val="133"/>
</p:tagLst>
</file>

<file path=ppt/tags/tag126.xml><?xml version="1.0" encoding="utf-8"?>
<p:tagLst xmlns:p="http://schemas.openxmlformats.org/presentationml/2006/main">
  <p:tag name="AS_UNIQUEID" val="134"/>
</p:tagLst>
</file>

<file path=ppt/tags/tag127.xml><?xml version="1.0" encoding="utf-8"?>
<p:tagLst xmlns:p="http://schemas.openxmlformats.org/presentationml/2006/main">
  <p:tag name="AS_UNIQUEID" val="135"/>
</p:tagLst>
</file>

<file path=ppt/tags/tag128.xml><?xml version="1.0" encoding="utf-8"?>
<p:tagLst xmlns:p="http://schemas.openxmlformats.org/presentationml/2006/main">
  <p:tag name="AS_UNIQUEID" val="136"/>
</p:tagLst>
</file>

<file path=ppt/tags/tag129.xml><?xml version="1.0" encoding="utf-8"?>
<p:tagLst xmlns:p="http://schemas.openxmlformats.org/presentationml/2006/main">
  <p:tag name="AS_UNIQUEID" val="137"/>
</p:tagLst>
</file>

<file path=ppt/tags/tag13.xml><?xml version="1.0" encoding="utf-8"?>
<p:tagLst xmlns:p="http://schemas.openxmlformats.org/presentationml/2006/main">
  <p:tag name="AS_UNIQUEID" val="21"/>
</p:tagLst>
</file>

<file path=ppt/tags/tag130.xml><?xml version="1.0" encoding="utf-8"?>
<p:tagLst xmlns:p="http://schemas.openxmlformats.org/presentationml/2006/main">
  <p:tag name="AS_UNIQUEID" val="138"/>
</p:tagLst>
</file>

<file path=ppt/tags/tag131.xml><?xml version="1.0" encoding="utf-8"?>
<p:tagLst xmlns:p="http://schemas.openxmlformats.org/presentationml/2006/main">
  <p:tag name="AS_UNIQUEID" val="139"/>
</p:tagLst>
</file>

<file path=ppt/tags/tag132.xml><?xml version="1.0" encoding="utf-8"?>
<p:tagLst xmlns:p="http://schemas.openxmlformats.org/presentationml/2006/main">
  <p:tag name="AS_UNIQUEID" val="140"/>
</p:tagLst>
</file>

<file path=ppt/tags/tag133.xml><?xml version="1.0" encoding="utf-8"?>
<p:tagLst xmlns:p="http://schemas.openxmlformats.org/presentationml/2006/main">
  <p:tag name="AS_UNIQUEID" val="141"/>
</p:tagLst>
</file>

<file path=ppt/tags/tag134.xml><?xml version="1.0" encoding="utf-8"?>
<p:tagLst xmlns:p="http://schemas.openxmlformats.org/presentationml/2006/main">
  <p:tag name="AS_UNIQUEID" val="142"/>
</p:tagLst>
</file>

<file path=ppt/tags/tag135.xml><?xml version="1.0" encoding="utf-8"?>
<p:tagLst xmlns:p="http://schemas.openxmlformats.org/presentationml/2006/main">
  <p:tag name="AS_UNIQUEID" val="143"/>
</p:tagLst>
</file>

<file path=ppt/tags/tag136.xml><?xml version="1.0" encoding="utf-8"?>
<p:tagLst xmlns:p="http://schemas.openxmlformats.org/presentationml/2006/main">
  <p:tag name="AS_UNIQUEID" val="144"/>
</p:tagLst>
</file>

<file path=ppt/tags/tag137.xml><?xml version="1.0" encoding="utf-8"?>
<p:tagLst xmlns:p="http://schemas.openxmlformats.org/presentationml/2006/main">
  <p:tag name="AS_UNIQUEID" val="145"/>
</p:tagLst>
</file>

<file path=ppt/tags/tag138.xml><?xml version="1.0" encoding="utf-8"?>
<p:tagLst xmlns:p="http://schemas.openxmlformats.org/presentationml/2006/main">
  <p:tag name="AS_UNIQUEID" val="146"/>
</p:tagLst>
</file>

<file path=ppt/tags/tag139.xml><?xml version="1.0" encoding="utf-8"?>
<p:tagLst xmlns:p="http://schemas.openxmlformats.org/presentationml/2006/main">
  <p:tag name="AS_UNIQUEID" val="147"/>
</p:tagLst>
</file>

<file path=ppt/tags/tag14.xml><?xml version="1.0" encoding="utf-8"?>
<p:tagLst xmlns:p="http://schemas.openxmlformats.org/presentationml/2006/main">
  <p:tag name="AS_UNIQUEID" val="22"/>
</p:tagLst>
</file>

<file path=ppt/tags/tag140.xml><?xml version="1.0" encoding="utf-8"?>
<p:tagLst xmlns:p="http://schemas.openxmlformats.org/presentationml/2006/main">
  <p:tag name="AS_UNIQUEID" val="148"/>
</p:tagLst>
</file>

<file path=ppt/tags/tag141.xml><?xml version="1.0" encoding="utf-8"?>
<p:tagLst xmlns:p="http://schemas.openxmlformats.org/presentationml/2006/main">
  <p:tag name="AS_UNIQUEID" val="149"/>
</p:tagLst>
</file>

<file path=ppt/tags/tag142.xml><?xml version="1.0" encoding="utf-8"?>
<p:tagLst xmlns:p="http://schemas.openxmlformats.org/presentationml/2006/main">
  <p:tag name="AS_UNIQUEID" val="150"/>
</p:tagLst>
</file>

<file path=ppt/tags/tag143.xml><?xml version="1.0" encoding="utf-8"?>
<p:tagLst xmlns:p="http://schemas.openxmlformats.org/presentationml/2006/main">
  <p:tag name="AS_UNIQUEID" val="151"/>
</p:tagLst>
</file>

<file path=ppt/tags/tag144.xml><?xml version="1.0" encoding="utf-8"?>
<p:tagLst xmlns:p="http://schemas.openxmlformats.org/presentationml/2006/main">
  <p:tag name="AS_UNIQUEID" val="152"/>
</p:tagLst>
</file>

<file path=ppt/tags/tag145.xml><?xml version="1.0" encoding="utf-8"?>
<p:tagLst xmlns:p="http://schemas.openxmlformats.org/presentationml/2006/main">
  <p:tag name="AS_UNIQUEID" val="153"/>
</p:tagLst>
</file>

<file path=ppt/tags/tag146.xml><?xml version="1.0" encoding="utf-8"?>
<p:tagLst xmlns:p="http://schemas.openxmlformats.org/presentationml/2006/main">
  <p:tag name="AS_UNIQUEID" val="154"/>
</p:tagLst>
</file>

<file path=ppt/tags/tag147.xml><?xml version="1.0" encoding="utf-8"?>
<p:tagLst xmlns:p="http://schemas.openxmlformats.org/presentationml/2006/main">
  <p:tag name="AS_UNIQUEID" val="155"/>
</p:tagLst>
</file>

<file path=ppt/tags/tag148.xml><?xml version="1.0" encoding="utf-8"?>
<p:tagLst xmlns:p="http://schemas.openxmlformats.org/presentationml/2006/main">
  <p:tag name="AS_UNIQUEID" val="156"/>
</p:tagLst>
</file>

<file path=ppt/tags/tag149.xml><?xml version="1.0" encoding="utf-8"?>
<p:tagLst xmlns:p="http://schemas.openxmlformats.org/presentationml/2006/main">
  <p:tag name="AS_UNIQUEID" val="157"/>
</p:tagLst>
</file>

<file path=ppt/tags/tag15.xml><?xml version="1.0" encoding="utf-8"?>
<p:tagLst xmlns:p="http://schemas.openxmlformats.org/presentationml/2006/main">
  <p:tag name="AS_UNIQUEID" val="23"/>
</p:tagLst>
</file>

<file path=ppt/tags/tag150.xml><?xml version="1.0" encoding="utf-8"?>
<p:tagLst xmlns:p="http://schemas.openxmlformats.org/presentationml/2006/main">
  <p:tag name="AS_UNIQUEID" val="158"/>
</p:tagLst>
</file>

<file path=ppt/tags/tag151.xml><?xml version="1.0" encoding="utf-8"?>
<p:tagLst xmlns:p="http://schemas.openxmlformats.org/presentationml/2006/main">
  <p:tag name="AS_UNIQUEID" val="159"/>
</p:tagLst>
</file>

<file path=ppt/tags/tag152.xml><?xml version="1.0" encoding="utf-8"?>
<p:tagLst xmlns:p="http://schemas.openxmlformats.org/presentationml/2006/main">
  <p:tag name="AS_UNIQUEID" val="160"/>
</p:tagLst>
</file>

<file path=ppt/tags/tag153.xml><?xml version="1.0" encoding="utf-8"?>
<p:tagLst xmlns:p="http://schemas.openxmlformats.org/presentationml/2006/main">
  <p:tag name="AS_UNIQUEID" val="161"/>
</p:tagLst>
</file>

<file path=ppt/tags/tag154.xml><?xml version="1.0" encoding="utf-8"?>
<p:tagLst xmlns:p="http://schemas.openxmlformats.org/presentationml/2006/main">
  <p:tag name="AS_UNIQUEID" val="162"/>
</p:tagLst>
</file>

<file path=ppt/tags/tag155.xml><?xml version="1.0" encoding="utf-8"?>
<p:tagLst xmlns:p="http://schemas.openxmlformats.org/presentationml/2006/main">
  <p:tag name="AS_UNIQUEID" val="163"/>
</p:tagLst>
</file>

<file path=ppt/tags/tag156.xml><?xml version="1.0" encoding="utf-8"?>
<p:tagLst xmlns:p="http://schemas.openxmlformats.org/presentationml/2006/main">
  <p:tag name="AS_UNIQUEID" val="164"/>
</p:tagLst>
</file>

<file path=ppt/tags/tag157.xml><?xml version="1.0" encoding="utf-8"?>
<p:tagLst xmlns:p="http://schemas.openxmlformats.org/presentationml/2006/main">
  <p:tag name="AS_UNIQUEID" val="165"/>
</p:tagLst>
</file>

<file path=ppt/tags/tag158.xml><?xml version="1.0" encoding="utf-8"?>
<p:tagLst xmlns:p="http://schemas.openxmlformats.org/presentationml/2006/main">
  <p:tag name="AS_UNIQUEID" val="166"/>
</p:tagLst>
</file>

<file path=ppt/tags/tag159.xml><?xml version="1.0" encoding="utf-8"?>
<p:tagLst xmlns:p="http://schemas.openxmlformats.org/presentationml/2006/main">
  <p:tag name="AS_UNIQUEID" val="167"/>
</p:tagLst>
</file>

<file path=ppt/tags/tag16.xml><?xml version="1.0" encoding="utf-8"?>
<p:tagLst xmlns:p="http://schemas.openxmlformats.org/presentationml/2006/main">
  <p:tag name="AS_UNIQUEID" val="24"/>
</p:tagLst>
</file>

<file path=ppt/tags/tag160.xml><?xml version="1.0" encoding="utf-8"?>
<p:tagLst xmlns:p="http://schemas.openxmlformats.org/presentationml/2006/main">
  <p:tag name="AS_UNIQUEID" val="168"/>
</p:tagLst>
</file>

<file path=ppt/tags/tag161.xml><?xml version="1.0" encoding="utf-8"?>
<p:tagLst xmlns:p="http://schemas.openxmlformats.org/presentationml/2006/main">
  <p:tag name="AS_UNIQUEID" val="169"/>
</p:tagLst>
</file>

<file path=ppt/tags/tag162.xml><?xml version="1.0" encoding="utf-8"?>
<p:tagLst xmlns:p="http://schemas.openxmlformats.org/presentationml/2006/main">
  <p:tag name="AS_UNIQUEID" val="170"/>
</p:tagLst>
</file>

<file path=ppt/tags/tag163.xml><?xml version="1.0" encoding="utf-8"?>
<p:tagLst xmlns:p="http://schemas.openxmlformats.org/presentationml/2006/main">
  <p:tag name="AS_UNIQUEID" val="171"/>
</p:tagLst>
</file>

<file path=ppt/tags/tag164.xml><?xml version="1.0" encoding="utf-8"?>
<p:tagLst xmlns:p="http://schemas.openxmlformats.org/presentationml/2006/main">
  <p:tag name="AS_UNIQUEID" val="172"/>
</p:tagLst>
</file>

<file path=ppt/tags/tag165.xml><?xml version="1.0" encoding="utf-8"?>
<p:tagLst xmlns:p="http://schemas.openxmlformats.org/presentationml/2006/main">
  <p:tag name="AS_UNIQUEID" val="173"/>
</p:tagLst>
</file>

<file path=ppt/tags/tag166.xml><?xml version="1.0" encoding="utf-8"?>
<p:tagLst xmlns:p="http://schemas.openxmlformats.org/presentationml/2006/main">
  <p:tag name="AS_UNIQUEID" val="174"/>
</p:tagLst>
</file>

<file path=ppt/tags/tag167.xml><?xml version="1.0" encoding="utf-8"?>
<p:tagLst xmlns:p="http://schemas.openxmlformats.org/presentationml/2006/main">
  <p:tag name="AS_UNIQUEID" val="175"/>
</p:tagLst>
</file>

<file path=ppt/tags/tag168.xml><?xml version="1.0" encoding="utf-8"?>
<p:tagLst xmlns:p="http://schemas.openxmlformats.org/presentationml/2006/main">
  <p:tag name="AS_UNIQUEID" val="176"/>
</p:tagLst>
</file>

<file path=ppt/tags/tag169.xml><?xml version="1.0" encoding="utf-8"?>
<p:tagLst xmlns:p="http://schemas.openxmlformats.org/presentationml/2006/main">
  <p:tag name="AS_UNIQUEID" val="177"/>
</p:tagLst>
</file>

<file path=ppt/tags/tag17.xml><?xml version="1.0" encoding="utf-8"?>
<p:tagLst xmlns:p="http://schemas.openxmlformats.org/presentationml/2006/main">
  <p:tag name="AS_UNIQUEID" val="25"/>
</p:tagLst>
</file>

<file path=ppt/tags/tag170.xml><?xml version="1.0" encoding="utf-8"?>
<p:tagLst xmlns:p="http://schemas.openxmlformats.org/presentationml/2006/main">
  <p:tag name="AS_UNIQUEID" val="178"/>
</p:tagLst>
</file>

<file path=ppt/tags/tag171.xml><?xml version="1.0" encoding="utf-8"?>
<p:tagLst xmlns:p="http://schemas.openxmlformats.org/presentationml/2006/main">
  <p:tag name="AS_UNIQUEID" val="179"/>
</p:tagLst>
</file>

<file path=ppt/tags/tag172.xml><?xml version="1.0" encoding="utf-8"?>
<p:tagLst xmlns:p="http://schemas.openxmlformats.org/presentationml/2006/main">
  <p:tag name="AS_UNIQUEID" val="180"/>
</p:tagLst>
</file>

<file path=ppt/tags/tag173.xml><?xml version="1.0" encoding="utf-8"?>
<p:tagLst xmlns:p="http://schemas.openxmlformats.org/presentationml/2006/main">
  <p:tag name="AS_UNIQUEID" val="181"/>
</p:tagLst>
</file>

<file path=ppt/tags/tag174.xml><?xml version="1.0" encoding="utf-8"?>
<p:tagLst xmlns:p="http://schemas.openxmlformats.org/presentationml/2006/main">
  <p:tag name="AS_UNIQUEID" val="182"/>
</p:tagLst>
</file>

<file path=ppt/tags/tag175.xml><?xml version="1.0" encoding="utf-8"?>
<p:tagLst xmlns:p="http://schemas.openxmlformats.org/presentationml/2006/main">
  <p:tag name="AS_UNIQUEID" val="183"/>
</p:tagLst>
</file>

<file path=ppt/tags/tag176.xml><?xml version="1.0" encoding="utf-8"?>
<p:tagLst xmlns:p="http://schemas.openxmlformats.org/presentationml/2006/main">
  <p:tag name="AS_UNIQUEID" val="184"/>
</p:tagLst>
</file>

<file path=ppt/tags/tag177.xml><?xml version="1.0" encoding="utf-8"?>
<p:tagLst xmlns:p="http://schemas.openxmlformats.org/presentationml/2006/main">
  <p:tag name="AS_UNIQUEID" val="185"/>
</p:tagLst>
</file>

<file path=ppt/tags/tag178.xml><?xml version="1.0" encoding="utf-8"?>
<p:tagLst xmlns:p="http://schemas.openxmlformats.org/presentationml/2006/main">
  <p:tag name="AS_UNIQUEID" val="186"/>
</p:tagLst>
</file>

<file path=ppt/tags/tag179.xml><?xml version="1.0" encoding="utf-8"?>
<p:tagLst xmlns:p="http://schemas.openxmlformats.org/presentationml/2006/main">
  <p:tag name="AS_UNIQUEID" val="187"/>
</p:tagLst>
</file>

<file path=ppt/tags/tag18.xml><?xml version="1.0" encoding="utf-8"?>
<p:tagLst xmlns:p="http://schemas.openxmlformats.org/presentationml/2006/main">
  <p:tag name="AS_UNIQUEID" val="26"/>
</p:tagLst>
</file>

<file path=ppt/tags/tag180.xml><?xml version="1.0" encoding="utf-8"?>
<p:tagLst xmlns:p="http://schemas.openxmlformats.org/presentationml/2006/main">
  <p:tag name="AS_UNIQUEID" val="188"/>
</p:tagLst>
</file>

<file path=ppt/tags/tag181.xml><?xml version="1.0" encoding="utf-8"?>
<p:tagLst xmlns:p="http://schemas.openxmlformats.org/presentationml/2006/main">
  <p:tag name="AS_UNIQUEID" val="189"/>
</p:tagLst>
</file>

<file path=ppt/tags/tag182.xml><?xml version="1.0" encoding="utf-8"?>
<p:tagLst xmlns:p="http://schemas.openxmlformats.org/presentationml/2006/main">
  <p:tag name="AS_UNIQUEID" val="190"/>
</p:tagLst>
</file>

<file path=ppt/tags/tag183.xml><?xml version="1.0" encoding="utf-8"?>
<p:tagLst xmlns:p="http://schemas.openxmlformats.org/presentationml/2006/main">
  <p:tag name="AS_UNIQUEID" val="191"/>
</p:tagLst>
</file>

<file path=ppt/tags/tag184.xml><?xml version="1.0" encoding="utf-8"?>
<p:tagLst xmlns:p="http://schemas.openxmlformats.org/presentationml/2006/main">
  <p:tag name="AS_UNIQUEID" val="192"/>
</p:tagLst>
</file>

<file path=ppt/tags/tag185.xml><?xml version="1.0" encoding="utf-8"?>
<p:tagLst xmlns:p="http://schemas.openxmlformats.org/presentationml/2006/main">
  <p:tag name="AS_UNIQUEID" val="193"/>
</p:tagLst>
</file>

<file path=ppt/tags/tag186.xml><?xml version="1.0" encoding="utf-8"?>
<p:tagLst xmlns:p="http://schemas.openxmlformats.org/presentationml/2006/main">
  <p:tag name="AS_UNIQUEID" val="194"/>
</p:tagLst>
</file>

<file path=ppt/tags/tag187.xml><?xml version="1.0" encoding="utf-8"?>
<p:tagLst xmlns:p="http://schemas.openxmlformats.org/presentationml/2006/main">
  <p:tag name="AS_UNIQUEID" val="195"/>
</p:tagLst>
</file>

<file path=ppt/tags/tag188.xml><?xml version="1.0" encoding="utf-8"?>
<p:tagLst xmlns:p="http://schemas.openxmlformats.org/presentationml/2006/main">
  <p:tag name="AS_UNIQUEID" val="196"/>
</p:tagLst>
</file>

<file path=ppt/tags/tag189.xml><?xml version="1.0" encoding="utf-8"?>
<p:tagLst xmlns:p="http://schemas.openxmlformats.org/presentationml/2006/main">
  <p:tag name="AS_UNIQUEID" val="197"/>
</p:tagLst>
</file>

<file path=ppt/tags/tag19.xml><?xml version="1.0" encoding="utf-8"?>
<p:tagLst xmlns:p="http://schemas.openxmlformats.org/presentationml/2006/main">
  <p:tag name="AS_UNIQUEID" val="27"/>
</p:tagLst>
</file>

<file path=ppt/tags/tag190.xml><?xml version="1.0" encoding="utf-8"?>
<p:tagLst xmlns:p="http://schemas.openxmlformats.org/presentationml/2006/main">
  <p:tag name="AS_UNIQUEID" val="198"/>
</p:tagLst>
</file>

<file path=ppt/tags/tag191.xml><?xml version="1.0" encoding="utf-8"?>
<p:tagLst xmlns:p="http://schemas.openxmlformats.org/presentationml/2006/main">
  <p:tag name="AS_UNIQUEID" val="199"/>
</p:tagLst>
</file>

<file path=ppt/tags/tag192.xml><?xml version="1.0" encoding="utf-8"?>
<p:tagLst xmlns:p="http://schemas.openxmlformats.org/presentationml/2006/main">
  <p:tag name="AS_UNIQUEID" val="200"/>
</p:tagLst>
</file>

<file path=ppt/tags/tag193.xml><?xml version="1.0" encoding="utf-8"?>
<p:tagLst xmlns:p="http://schemas.openxmlformats.org/presentationml/2006/main">
  <p:tag name="AS_UNIQUEID" val="201"/>
</p:tagLst>
</file>

<file path=ppt/tags/tag194.xml><?xml version="1.0" encoding="utf-8"?>
<p:tagLst xmlns:p="http://schemas.openxmlformats.org/presentationml/2006/main">
  <p:tag name="AS_UNIQUEID" val="202"/>
</p:tagLst>
</file>

<file path=ppt/tags/tag195.xml><?xml version="1.0" encoding="utf-8"?>
<p:tagLst xmlns:p="http://schemas.openxmlformats.org/presentationml/2006/main">
  <p:tag name="AS_UNIQUEID" val="203"/>
</p:tagLst>
</file>

<file path=ppt/tags/tag196.xml><?xml version="1.0" encoding="utf-8"?>
<p:tagLst xmlns:p="http://schemas.openxmlformats.org/presentationml/2006/main">
  <p:tag name="AS_UNIQUEID" val="204"/>
</p:tagLst>
</file>

<file path=ppt/tags/tag197.xml><?xml version="1.0" encoding="utf-8"?>
<p:tagLst xmlns:p="http://schemas.openxmlformats.org/presentationml/2006/main">
  <p:tag name="AS_UNIQUEID" val="205"/>
</p:tagLst>
</file>

<file path=ppt/tags/tag198.xml><?xml version="1.0" encoding="utf-8"?>
<p:tagLst xmlns:p="http://schemas.openxmlformats.org/presentationml/2006/main">
  <p:tag name="AS_UNIQUEID" val="206"/>
</p:tagLst>
</file>

<file path=ppt/tags/tag199.xml><?xml version="1.0" encoding="utf-8"?>
<p:tagLst xmlns:p="http://schemas.openxmlformats.org/presentationml/2006/main">
  <p:tag name="AS_UNIQUEID" val="207"/>
</p:tagLst>
</file>

<file path=ppt/tags/tag2.xml><?xml version="1.0" encoding="utf-8"?>
<p:tagLst xmlns:p="http://schemas.openxmlformats.org/presentationml/2006/main">
  <p:tag name="AS_UNIQUEID" val="10"/>
</p:tagLst>
</file>

<file path=ppt/tags/tag20.xml><?xml version="1.0" encoding="utf-8"?>
<p:tagLst xmlns:p="http://schemas.openxmlformats.org/presentationml/2006/main">
  <p:tag name="AS_UNIQUEID" val="28"/>
</p:tagLst>
</file>

<file path=ppt/tags/tag200.xml><?xml version="1.0" encoding="utf-8"?>
<p:tagLst xmlns:p="http://schemas.openxmlformats.org/presentationml/2006/main">
  <p:tag name="AS_UNIQUEID" val="208"/>
</p:tagLst>
</file>

<file path=ppt/tags/tag201.xml><?xml version="1.0" encoding="utf-8"?>
<p:tagLst xmlns:p="http://schemas.openxmlformats.org/presentationml/2006/main">
  <p:tag name="AS_UNIQUEID" val="209"/>
</p:tagLst>
</file>

<file path=ppt/tags/tag202.xml><?xml version="1.0" encoding="utf-8"?>
<p:tagLst xmlns:p="http://schemas.openxmlformats.org/presentationml/2006/main">
  <p:tag name="AS_UNIQUEID" val="210"/>
</p:tagLst>
</file>

<file path=ppt/tags/tag203.xml><?xml version="1.0" encoding="utf-8"?>
<p:tagLst xmlns:p="http://schemas.openxmlformats.org/presentationml/2006/main">
  <p:tag name="AS_UNIQUEID" val="211"/>
</p:tagLst>
</file>

<file path=ppt/tags/tag204.xml><?xml version="1.0" encoding="utf-8"?>
<p:tagLst xmlns:p="http://schemas.openxmlformats.org/presentationml/2006/main">
  <p:tag name="AS_UNIQUEID" val="212"/>
</p:tagLst>
</file>

<file path=ppt/tags/tag205.xml><?xml version="1.0" encoding="utf-8"?>
<p:tagLst xmlns:p="http://schemas.openxmlformats.org/presentationml/2006/main">
  <p:tag name="AS_UNIQUEID" val="213"/>
</p:tagLst>
</file>

<file path=ppt/tags/tag206.xml><?xml version="1.0" encoding="utf-8"?>
<p:tagLst xmlns:p="http://schemas.openxmlformats.org/presentationml/2006/main">
  <p:tag name="AS_UNIQUEID" val="214"/>
</p:tagLst>
</file>

<file path=ppt/tags/tag207.xml><?xml version="1.0" encoding="utf-8"?>
<p:tagLst xmlns:p="http://schemas.openxmlformats.org/presentationml/2006/main">
  <p:tag name="AS_UNIQUEID" val="215"/>
</p:tagLst>
</file>

<file path=ppt/tags/tag208.xml><?xml version="1.0" encoding="utf-8"?>
<p:tagLst xmlns:p="http://schemas.openxmlformats.org/presentationml/2006/main">
  <p:tag name="AS_UNIQUEID" val="216"/>
</p:tagLst>
</file>

<file path=ppt/tags/tag209.xml><?xml version="1.0" encoding="utf-8"?>
<p:tagLst xmlns:p="http://schemas.openxmlformats.org/presentationml/2006/main">
  <p:tag name="AS_UNIQUEID" val="217"/>
</p:tagLst>
</file>

<file path=ppt/tags/tag21.xml><?xml version="1.0" encoding="utf-8"?>
<p:tagLst xmlns:p="http://schemas.openxmlformats.org/presentationml/2006/main">
  <p:tag name="AS_UNIQUEID" val="29"/>
</p:tagLst>
</file>

<file path=ppt/tags/tag210.xml><?xml version="1.0" encoding="utf-8"?>
<p:tagLst xmlns:p="http://schemas.openxmlformats.org/presentationml/2006/main">
  <p:tag name="AS_UNIQUEID" val="218"/>
</p:tagLst>
</file>

<file path=ppt/tags/tag211.xml><?xml version="1.0" encoding="utf-8"?>
<p:tagLst xmlns:p="http://schemas.openxmlformats.org/presentationml/2006/main">
  <p:tag name="AS_UNIQUEID" val="219"/>
</p:tagLst>
</file>

<file path=ppt/tags/tag212.xml><?xml version="1.0" encoding="utf-8"?>
<p:tagLst xmlns:p="http://schemas.openxmlformats.org/presentationml/2006/main">
  <p:tag name="AS_UNIQUEID" val="220"/>
</p:tagLst>
</file>

<file path=ppt/tags/tag213.xml><?xml version="1.0" encoding="utf-8"?>
<p:tagLst xmlns:p="http://schemas.openxmlformats.org/presentationml/2006/main">
  <p:tag name="AS_UNIQUEID" val="221"/>
</p:tagLst>
</file>

<file path=ppt/tags/tag214.xml><?xml version="1.0" encoding="utf-8"?>
<p:tagLst xmlns:p="http://schemas.openxmlformats.org/presentationml/2006/main">
  <p:tag name="AS_UNIQUEID" val="222"/>
</p:tagLst>
</file>

<file path=ppt/tags/tag215.xml><?xml version="1.0" encoding="utf-8"?>
<p:tagLst xmlns:p="http://schemas.openxmlformats.org/presentationml/2006/main">
  <p:tag name="AS_UNIQUEID" val="223"/>
</p:tagLst>
</file>

<file path=ppt/tags/tag216.xml><?xml version="1.0" encoding="utf-8"?>
<p:tagLst xmlns:p="http://schemas.openxmlformats.org/presentationml/2006/main">
  <p:tag name="AS_UNIQUEID" val="224"/>
</p:tagLst>
</file>

<file path=ppt/tags/tag217.xml><?xml version="1.0" encoding="utf-8"?>
<p:tagLst xmlns:p="http://schemas.openxmlformats.org/presentationml/2006/main">
  <p:tag name="AS_UNIQUEID" val="225"/>
</p:tagLst>
</file>

<file path=ppt/tags/tag218.xml><?xml version="1.0" encoding="utf-8"?>
<p:tagLst xmlns:p="http://schemas.openxmlformats.org/presentationml/2006/main">
  <p:tag name="AS_UNIQUEID" val="226"/>
</p:tagLst>
</file>

<file path=ppt/tags/tag219.xml><?xml version="1.0" encoding="utf-8"?>
<p:tagLst xmlns:p="http://schemas.openxmlformats.org/presentationml/2006/main">
  <p:tag name="AS_UNIQUEID" val="227"/>
</p:tagLst>
</file>

<file path=ppt/tags/tag22.xml><?xml version="1.0" encoding="utf-8"?>
<p:tagLst xmlns:p="http://schemas.openxmlformats.org/presentationml/2006/main">
  <p:tag name="AS_UNIQUEID" val="30"/>
</p:tagLst>
</file>

<file path=ppt/tags/tag220.xml><?xml version="1.0" encoding="utf-8"?>
<p:tagLst xmlns:p="http://schemas.openxmlformats.org/presentationml/2006/main">
  <p:tag name="AS_UNIQUEID" val="228"/>
</p:tagLst>
</file>

<file path=ppt/tags/tag221.xml><?xml version="1.0" encoding="utf-8"?>
<p:tagLst xmlns:p="http://schemas.openxmlformats.org/presentationml/2006/main">
  <p:tag name="AS_UNIQUEID" val="229"/>
</p:tagLst>
</file>

<file path=ppt/tags/tag222.xml><?xml version="1.0" encoding="utf-8"?>
<p:tagLst xmlns:p="http://schemas.openxmlformats.org/presentationml/2006/main">
  <p:tag name="AS_UNIQUEID" val="230"/>
</p:tagLst>
</file>

<file path=ppt/tags/tag223.xml><?xml version="1.0" encoding="utf-8"?>
<p:tagLst xmlns:p="http://schemas.openxmlformats.org/presentationml/2006/main">
  <p:tag name="AS_UNIQUEID" val="231"/>
</p:tagLst>
</file>

<file path=ppt/tags/tag224.xml><?xml version="1.0" encoding="utf-8"?>
<p:tagLst xmlns:p="http://schemas.openxmlformats.org/presentationml/2006/main">
  <p:tag name="AS_UNIQUEID" val="232"/>
</p:tagLst>
</file>

<file path=ppt/tags/tag225.xml><?xml version="1.0" encoding="utf-8"?>
<p:tagLst xmlns:p="http://schemas.openxmlformats.org/presentationml/2006/main">
  <p:tag name="AS_UNIQUEID" val="233"/>
</p:tagLst>
</file>

<file path=ppt/tags/tag226.xml><?xml version="1.0" encoding="utf-8"?>
<p:tagLst xmlns:p="http://schemas.openxmlformats.org/presentationml/2006/main">
  <p:tag name="AS_UNIQUEID" val="234"/>
</p:tagLst>
</file>

<file path=ppt/tags/tag227.xml><?xml version="1.0" encoding="utf-8"?>
<p:tagLst xmlns:p="http://schemas.openxmlformats.org/presentationml/2006/main">
  <p:tag name="AS_UNIQUEID" val="235"/>
</p:tagLst>
</file>

<file path=ppt/tags/tag228.xml><?xml version="1.0" encoding="utf-8"?>
<p:tagLst xmlns:p="http://schemas.openxmlformats.org/presentationml/2006/main">
  <p:tag name="AS_UNIQUEID" val="236"/>
</p:tagLst>
</file>

<file path=ppt/tags/tag229.xml><?xml version="1.0" encoding="utf-8"?>
<p:tagLst xmlns:p="http://schemas.openxmlformats.org/presentationml/2006/main">
  <p:tag name="AS_UNIQUEID" val="237"/>
</p:tagLst>
</file>

<file path=ppt/tags/tag23.xml><?xml version="1.0" encoding="utf-8"?>
<p:tagLst xmlns:p="http://schemas.openxmlformats.org/presentationml/2006/main">
  <p:tag name="AS_UNIQUEID" val="31"/>
</p:tagLst>
</file>

<file path=ppt/tags/tag230.xml><?xml version="1.0" encoding="utf-8"?>
<p:tagLst xmlns:p="http://schemas.openxmlformats.org/presentationml/2006/main">
  <p:tag name="AS_UNIQUEID" val="238"/>
</p:tagLst>
</file>

<file path=ppt/tags/tag231.xml><?xml version="1.0" encoding="utf-8"?>
<p:tagLst xmlns:p="http://schemas.openxmlformats.org/presentationml/2006/main">
  <p:tag name="AS_UNIQUEID" val="239"/>
</p:tagLst>
</file>

<file path=ppt/tags/tag232.xml><?xml version="1.0" encoding="utf-8"?>
<p:tagLst xmlns:p="http://schemas.openxmlformats.org/presentationml/2006/main">
  <p:tag name="AS_UNIQUEID" val="240"/>
</p:tagLst>
</file>

<file path=ppt/tags/tag233.xml><?xml version="1.0" encoding="utf-8"?>
<p:tagLst xmlns:p="http://schemas.openxmlformats.org/presentationml/2006/main">
  <p:tag name="AS_UNIQUEID" val="241"/>
</p:tagLst>
</file>

<file path=ppt/tags/tag234.xml><?xml version="1.0" encoding="utf-8"?>
<p:tagLst xmlns:p="http://schemas.openxmlformats.org/presentationml/2006/main">
  <p:tag name="AS_UNIQUEID" val="242"/>
</p:tagLst>
</file>

<file path=ppt/tags/tag235.xml><?xml version="1.0" encoding="utf-8"?>
<p:tagLst xmlns:p="http://schemas.openxmlformats.org/presentationml/2006/main">
  <p:tag name="AS_UNIQUEID" val="243"/>
</p:tagLst>
</file>

<file path=ppt/tags/tag236.xml><?xml version="1.0" encoding="utf-8"?>
<p:tagLst xmlns:p="http://schemas.openxmlformats.org/presentationml/2006/main">
  <p:tag name="AS_UNIQUEID" val="244"/>
  <p:tag name="KSO_WM_UNIT_PLACING_PICTURE_USER_VIEWPORT" val="{&quot;height&quot;:4672,&quot;width&quot;:15840}"/>
  <p:tag name="REFSHAPE" val="307458820"/>
</p:tagLst>
</file>

<file path=ppt/tags/tag237.xml><?xml version="1.0" encoding="utf-8"?>
<p:tagLst xmlns:p="http://schemas.openxmlformats.org/presentationml/2006/main">
  <p:tag name="AS_UNIQUEID" val="245"/>
</p:tagLst>
</file>

<file path=ppt/tags/tag238.xml><?xml version="1.0" encoding="utf-8"?>
<p:tagLst xmlns:p="http://schemas.openxmlformats.org/presentationml/2006/main">
  <p:tag name="AS_UNIQUEID" val="246"/>
</p:tagLst>
</file>

<file path=ppt/tags/tag239.xml><?xml version="1.0" encoding="utf-8"?>
<p:tagLst xmlns:p="http://schemas.openxmlformats.org/presentationml/2006/main">
  <p:tag name="AS_UNIQUEID" val="247"/>
</p:tagLst>
</file>

<file path=ppt/tags/tag24.xml><?xml version="1.0" encoding="utf-8"?>
<p:tagLst xmlns:p="http://schemas.openxmlformats.org/presentationml/2006/main">
  <p:tag name="AS_UNIQUEID" val="32"/>
</p:tagLst>
</file>

<file path=ppt/tags/tag240.xml><?xml version="1.0" encoding="utf-8"?>
<p:tagLst xmlns:p="http://schemas.openxmlformats.org/presentationml/2006/main">
  <p:tag name="AS_UNIQUEID" val="248"/>
</p:tagLst>
</file>

<file path=ppt/tags/tag241.xml><?xml version="1.0" encoding="utf-8"?>
<p:tagLst xmlns:p="http://schemas.openxmlformats.org/presentationml/2006/main">
  <p:tag name="AS_UNIQUEID" val="249"/>
</p:tagLst>
</file>

<file path=ppt/tags/tag242.xml><?xml version="1.0" encoding="utf-8"?>
<p:tagLst xmlns:p="http://schemas.openxmlformats.org/presentationml/2006/main">
  <p:tag name="AS_UNIQUEID" val="250"/>
</p:tagLst>
</file>

<file path=ppt/tags/tag243.xml><?xml version="1.0" encoding="utf-8"?>
<p:tagLst xmlns:p="http://schemas.openxmlformats.org/presentationml/2006/main">
  <p:tag name="AS_UNIQUEID" val="251"/>
</p:tagLst>
</file>

<file path=ppt/tags/tag244.xml><?xml version="1.0" encoding="utf-8"?>
<p:tagLst xmlns:p="http://schemas.openxmlformats.org/presentationml/2006/main">
  <p:tag name="AS_UNIQUEID" val="252"/>
</p:tagLst>
</file>

<file path=ppt/tags/tag245.xml><?xml version="1.0" encoding="utf-8"?>
<p:tagLst xmlns:p="http://schemas.openxmlformats.org/presentationml/2006/main">
  <p:tag name="AS_UNIQUEID" val="253"/>
</p:tagLst>
</file>

<file path=ppt/tags/tag246.xml><?xml version="1.0" encoding="utf-8"?>
<p:tagLst xmlns:p="http://schemas.openxmlformats.org/presentationml/2006/main">
  <p:tag name="AS_UNIQUEID" val="254"/>
</p:tagLst>
</file>

<file path=ppt/tags/tag247.xml><?xml version="1.0" encoding="utf-8"?>
<p:tagLst xmlns:p="http://schemas.openxmlformats.org/presentationml/2006/main">
  <p:tag name="AS_UNIQUEID" val="255"/>
</p:tagLst>
</file>

<file path=ppt/tags/tag248.xml><?xml version="1.0" encoding="utf-8"?>
<p:tagLst xmlns:p="http://schemas.openxmlformats.org/presentationml/2006/main">
  <p:tag name="AS_UNIQUEID" val="256"/>
</p:tagLst>
</file>

<file path=ppt/tags/tag249.xml><?xml version="1.0" encoding="utf-8"?>
<p:tagLst xmlns:p="http://schemas.openxmlformats.org/presentationml/2006/main">
  <p:tag name="AS_UNIQUEID" val="257"/>
</p:tagLst>
</file>

<file path=ppt/tags/tag25.xml><?xml version="1.0" encoding="utf-8"?>
<p:tagLst xmlns:p="http://schemas.openxmlformats.org/presentationml/2006/main">
  <p:tag name="AS_UNIQUEID" val="33"/>
</p:tagLst>
</file>

<file path=ppt/tags/tag250.xml><?xml version="1.0" encoding="utf-8"?>
<p:tagLst xmlns:p="http://schemas.openxmlformats.org/presentationml/2006/main">
  <p:tag name="AS_UNIQUEID" val="258"/>
</p:tagLst>
</file>

<file path=ppt/tags/tag251.xml><?xml version="1.0" encoding="utf-8"?>
<p:tagLst xmlns:p="http://schemas.openxmlformats.org/presentationml/2006/main">
  <p:tag name="AS_UNIQUEID" val="259"/>
</p:tagLst>
</file>

<file path=ppt/tags/tag252.xml><?xml version="1.0" encoding="utf-8"?>
<p:tagLst xmlns:p="http://schemas.openxmlformats.org/presentationml/2006/main">
  <p:tag name="AS_UNIQUEID" val="260"/>
</p:tagLst>
</file>

<file path=ppt/tags/tag253.xml><?xml version="1.0" encoding="utf-8"?>
<p:tagLst xmlns:p="http://schemas.openxmlformats.org/presentationml/2006/main">
  <p:tag name="AS_UNIQUEID" val="261"/>
</p:tagLst>
</file>

<file path=ppt/tags/tag254.xml><?xml version="1.0" encoding="utf-8"?>
<p:tagLst xmlns:p="http://schemas.openxmlformats.org/presentationml/2006/main">
  <p:tag name="AS_UNIQUEID" val="262"/>
</p:tagLst>
</file>

<file path=ppt/tags/tag255.xml><?xml version="1.0" encoding="utf-8"?>
<p:tagLst xmlns:p="http://schemas.openxmlformats.org/presentationml/2006/main">
  <p:tag name="AS_UNIQUEID" val="263"/>
</p:tagLst>
</file>

<file path=ppt/tags/tag256.xml><?xml version="1.0" encoding="utf-8"?>
<p:tagLst xmlns:p="http://schemas.openxmlformats.org/presentationml/2006/main">
  <p:tag name="AS_UNIQUEID" val="264"/>
</p:tagLst>
</file>

<file path=ppt/tags/tag257.xml><?xml version="1.0" encoding="utf-8"?>
<p:tagLst xmlns:p="http://schemas.openxmlformats.org/presentationml/2006/main">
  <p:tag name="AS_UNIQUEID" val="265"/>
</p:tagLst>
</file>

<file path=ppt/tags/tag258.xml><?xml version="1.0" encoding="utf-8"?>
<p:tagLst xmlns:p="http://schemas.openxmlformats.org/presentationml/2006/main">
  <p:tag name="AS_UNIQUEID" val="266"/>
</p:tagLst>
</file>

<file path=ppt/tags/tag259.xml><?xml version="1.0" encoding="utf-8"?>
<p:tagLst xmlns:p="http://schemas.openxmlformats.org/presentationml/2006/main">
  <p:tag name="AS_UNIQUEID" val="267"/>
</p:tagLst>
</file>

<file path=ppt/tags/tag26.xml><?xml version="1.0" encoding="utf-8"?>
<p:tagLst xmlns:p="http://schemas.openxmlformats.org/presentationml/2006/main">
  <p:tag name="AS_UNIQUEID" val="34"/>
</p:tagLst>
</file>

<file path=ppt/tags/tag260.xml><?xml version="1.0" encoding="utf-8"?>
<p:tagLst xmlns:p="http://schemas.openxmlformats.org/presentationml/2006/main">
  <p:tag name="AS_UNIQUEID" val="268"/>
</p:tagLst>
</file>

<file path=ppt/tags/tag261.xml><?xml version="1.0" encoding="utf-8"?>
<p:tagLst xmlns:p="http://schemas.openxmlformats.org/presentationml/2006/main">
  <p:tag name="AS_UNIQUEID" val="269"/>
</p:tagLst>
</file>

<file path=ppt/tags/tag262.xml><?xml version="1.0" encoding="utf-8"?>
<p:tagLst xmlns:p="http://schemas.openxmlformats.org/presentationml/2006/main">
  <p:tag name="AS_UNIQUEID" val="270"/>
</p:tagLst>
</file>

<file path=ppt/tags/tag263.xml><?xml version="1.0" encoding="utf-8"?>
<p:tagLst xmlns:p="http://schemas.openxmlformats.org/presentationml/2006/main">
  <p:tag name="AS_UNIQUEID" val="271"/>
</p:tagLst>
</file>

<file path=ppt/tags/tag264.xml><?xml version="1.0" encoding="utf-8"?>
<p:tagLst xmlns:p="http://schemas.openxmlformats.org/presentationml/2006/main">
  <p:tag name="AS_UNIQUEID" val="272"/>
</p:tagLst>
</file>

<file path=ppt/tags/tag265.xml><?xml version="1.0" encoding="utf-8"?>
<p:tagLst xmlns:p="http://schemas.openxmlformats.org/presentationml/2006/main">
  <p:tag name="AS_UNIQUEID" val="273"/>
</p:tagLst>
</file>

<file path=ppt/tags/tag266.xml><?xml version="1.0" encoding="utf-8"?>
<p:tagLst xmlns:p="http://schemas.openxmlformats.org/presentationml/2006/main">
  <p:tag name="AS_UNIQUEID" val="274"/>
</p:tagLst>
</file>

<file path=ppt/tags/tag267.xml><?xml version="1.0" encoding="utf-8"?>
<p:tagLst xmlns:p="http://schemas.openxmlformats.org/presentationml/2006/main">
  <p:tag name="AS_UNIQUEID" val="275"/>
</p:tagLst>
</file>

<file path=ppt/tags/tag268.xml><?xml version="1.0" encoding="utf-8"?>
<p:tagLst xmlns:p="http://schemas.openxmlformats.org/presentationml/2006/main">
  <p:tag name="AS_UNIQUEID" val="276"/>
</p:tagLst>
</file>

<file path=ppt/tags/tag269.xml><?xml version="1.0" encoding="utf-8"?>
<p:tagLst xmlns:p="http://schemas.openxmlformats.org/presentationml/2006/main">
  <p:tag name="AS_UNIQUEID" val="277"/>
</p:tagLst>
</file>

<file path=ppt/tags/tag27.xml><?xml version="1.0" encoding="utf-8"?>
<p:tagLst xmlns:p="http://schemas.openxmlformats.org/presentationml/2006/main">
  <p:tag name="AS_UNIQUEID" val="35"/>
</p:tagLst>
</file>

<file path=ppt/tags/tag270.xml><?xml version="1.0" encoding="utf-8"?>
<p:tagLst xmlns:p="http://schemas.openxmlformats.org/presentationml/2006/main">
  <p:tag name="AS_UNIQUEID" val="278"/>
</p:tagLst>
</file>

<file path=ppt/tags/tag271.xml><?xml version="1.0" encoding="utf-8"?>
<p:tagLst xmlns:p="http://schemas.openxmlformats.org/presentationml/2006/main">
  <p:tag name="AS_UNIQUEID" val="279"/>
</p:tagLst>
</file>

<file path=ppt/tags/tag272.xml><?xml version="1.0" encoding="utf-8"?>
<p:tagLst xmlns:p="http://schemas.openxmlformats.org/presentationml/2006/main">
  <p:tag name="AS_UNIQUEID" val="280"/>
</p:tagLst>
</file>

<file path=ppt/tags/tag273.xml><?xml version="1.0" encoding="utf-8"?>
<p:tagLst xmlns:p="http://schemas.openxmlformats.org/presentationml/2006/main">
  <p:tag name="AS_UNIQUEID" val="281"/>
</p:tagLst>
</file>

<file path=ppt/tags/tag274.xml><?xml version="1.0" encoding="utf-8"?>
<p:tagLst xmlns:p="http://schemas.openxmlformats.org/presentationml/2006/main">
  <p:tag name="AS_UNIQUEID" val="282"/>
</p:tagLst>
</file>

<file path=ppt/tags/tag275.xml><?xml version="1.0" encoding="utf-8"?>
<p:tagLst xmlns:p="http://schemas.openxmlformats.org/presentationml/2006/main">
  <p:tag name="AS_UNIQUEID" val="283"/>
</p:tagLst>
</file>

<file path=ppt/tags/tag276.xml><?xml version="1.0" encoding="utf-8"?>
<p:tagLst xmlns:p="http://schemas.openxmlformats.org/presentationml/2006/main">
  <p:tag name="AS_UNIQUEID" val="284"/>
</p:tagLst>
</file>

<file path=ppt/tags/tag277.xml><?xml version="1.0" encoding="utf-8"?>
<p:tagLst xmlns:p="http://schemas.openxmlformats.org/presentationml/2006/main">
  <p:tag name="AS_UNIQUEID" val="285"/>
</p:tagLst>
</file>

<file path=ppt/tags/tag278.xml><?xml version="1.0" encoding="utf-8"?>
<p:tagLst xmlns:p="http://schemas.openxmlformats.org/presentationml/2006/main">
  <p:tag name="AS_UNIQUEID" val="286"/>
</p:tagLst>
</file>

<file path=ppt/tags/tag279.xml><?xml version="1.0" encoding="utf-8"?>
<p:tagLst xmlns:p="http://schemas.openxmlformats.org/presentationml/2006/main">
  <p:tag name="AS_UNIQUEID" val="287"/>
</p:tagLst>
</file>

<file path=ppt/tags/tag28.xml><?xml version="1.0" encoding="utf-8"?>
<p:tagLst xmlns:p="http://schemas.openxmlformats.org/presentationml/2006/main">
  <p:tag name="AS_UNIQUEID" val="36"/>
</p:tagLst>
</file>

<file path=ppt/tags/tag280.xml><?xml version="1.0" encoding="utf-8"?>
<p:tagLst xmlns:p="http://schemas.openxmlformats.org/presentationml/2006/main">
  <p:tag name="AS_UNIQUEID" val="288"/>
</p:tagLst>
</file>

<file path=ppt/tags/tag281.xml><?xml version="1.0" encoding="utf-8"?>
<p:tagLst xmlns:p="http://schemas.openxmlformats.org/presentationml/2006/main">
  <p:tag name="AS_UNIQUEID" val="289"/>
</p:tagLst>
</file>

<file path=ppt/tags/tag282.xml><?xml version="1.0" encoding="utf-8"?>
<p:tagLst xmlns:p="http://schemas.openxmlformats.org/presentationml/2006/main">
  <p:tag name="AS_UNIQUEID" val="290"/>
</p:tagLst>
</file>

<file path=ppt/tags/tag283.xml><?xml version="1.0" encoding="utf-8"?>
<p:tagLst xmlns:p="http://schemas.openxmlformats.org/presentationml/2006/main">
  <p:tag name="AS_UNIQUEID" val="291"/>
</p:tagLst>
</file>

<file path=ppt/tags/tag284.xml><?xml version="1.0" encoding="utf-8"?>
<p:tagLst xmlns:p="http://schemas.openxmlformats.org/presentationml/2006/main">
  <p:tag name="AS_UNIQUEID" val="292"/>
</p:tagLst>
</file>

<file path=ppt/tags/tag285.xml><?xml version="1.0" encoding="utf-8"?>
<p:tagLst xmlns:p="http://schemas.openxmlformats.org/presentationml/2006/main">
  <p:tag name="AS_UNIQUEID" val="293"/>
</p:tagLst>
</file>

<file path=ppt/tags/tag286.xml><?xml version="1.0" encoding="utf-8"?>
<p:tagLst xmlns:p="http://schemas.openxmlformats.org/presentationml/2006/main">
  <p:tag name="AS_UNIQUEID" val="294"/>
</p:tagLst>
</file>

<file path=ppt/tags/tag287.xml><?xml version="1.0" encoding="utf-8"?>
<p:tagLst xmlns:p="http://schemas.openxmlformats.org/presentationml/2006/main">
  <p:tag name="AS_UNIQUEID" val="295"/>
</p:tagLst>
</file>

<file path=ppt/tags/tag288.xml><?xml version="1.0" encoding="utf-8"?>
<p:tagLst xmlns:p="http://schemas.openxmlformats.org/presentationml/2006/main">
  <p:tag name="AS_UNIQUEID" val="296"/>
</p:tagLst>
</file>

<file path=ppt/tags/tag289.xml><?xml version="1.0" encoding="utf-8"?>
<p:tagLst xmlns:p="http://schemas.openxmlformats.org/presentationml/2006/main">
  <p:tag name="AS_UNIQUEID" val="297"/>
</p:tagLst>
</file>

<file path=ppt/tags/tag29.xml><?xml version="1.0" encoding="utf-8"?>
<p:tagLst xmlns:p="http://schemas.openxmlformats.org/presentationml/2006/main">
  <p:tag name="AS_UNIQUEID" val="37"/>
</p:tagLst>
</file>

<file path=ppt/tags/tag290.xml><?xml version="1.0" encoding="utf-8"?>
<p:tagLst xmlns:p="http://schemas.openxmlformats.org/presentationml/2006/main">
  <p:tag name="AS_UNIQUEID" val="298"/>
</p:tagLst>
</file>

<file path=ppt/tags/tag291.xml><?xml version="1.0" encoding="utf-8"?>
<p:tagLst xmlns:p="http://schemas.openxmlformats.org/presentationml/2006/main">
  <p:tag name="AS_UNIQUEID" val="299"/>
</p:tagLst>
</file>

<file path=ppt/tags/tag292.xml><?xml version="1.0" encoding="utf-8"?>
<p:tagLst xmlns:p="http://schemas.openxmlformats.org/presentationml/2006/main">
  <p:tag name="AS_UNIQUEID" val="300"/>
</p:tagLst>
</file>

<file path=ppt/tags/tag293.xml><?xml version="1.0" encoding="utf-8"?>
<p:tagLst xmlns:p="http://schemas.openxmlformats.org/presentationml/2006/main">
  <p:tag name="AS_UNIQUEID" val="301"/>
</p:tagLst>
</file>

<file path=ppt/tags/tag294.xml><?xml version="1.0" encoding="utf-8"?>
<p:tagLst xmlns:p="http://schemas.openxmlformats.org/presentationml/2006/main">
  <p:tag name="AS_UNIQUEID" val="302"/>
</p:tagLst>
</file>

<file path=ppt/tags/tag295.xml><?xml version="1.0" encoding="utf-8"?>
<p:tagLst xmlns:p="http://schemas.openxmlformats.org/presentationml/2006/main">
  <p:tag name="AS_UNIQUEID" val="303"/>
</p:tagLst>
</file>

<file path=ppt/tags/tag296.xml><?xml version="1.0" encoding="utf-8"?>
<p:tagLst xmlns:p="http://schemas.openxmlformats.org/presentationml/2006/main">
  <p:tag name="AS_UNIQUEID" val="304"/>
</p:tagLst>
</file>

<file path=ppt/tags/tag297.xml><?xml version="1.0" encoding="utf-8"?>
<p:tagLst xmlns:p="http://schemas.openxmlformats.org/presentationml/2006/main">
  <p:tag name="AS_UNIQUEID" val="305"/>
</p:tagLst>
</file>

<file path=ppt/tags/tag298.xml><?xml version="1.0" encoding="utf-8"?>
<p:tagLst xmlns:p="http://schemas.openxmlformats.org/presentationml/2006/main">
  <p:tag name="AS_UNIQUEID" val="306"/>
</p:tagLst>
</file>

<file path=ppt/tags/tag299.xml><?xml version="1.0" encoding="utf-8"?>
<p:tagLst xmlns:p="http://schemas.openxmlformats.org/presentationml/2006/main">
  <p:tag name="AS_UNIQUEID" val="307"/>
</p:tagLst>
</file>

<file path=ppt/tags/tag3.xml><?xml version="1.0" encoding="utf-8"?>
<p:tagLst xmlns:p="http://schemas.openxmlformats.org/presentationml/2006/main">
  <p:tag name="AS_UNIQUEID" val="11"/>
</p:tagLst>
</file>

<file path=ppt/tags/tag30.xml><?xml version="1.0" encoding="utf-8"?>
<p:tagLst xmlns:p="http://schemas.openxmlformats.org/presentationml/2006/main">
  <p:tag name="AS_UNIQUEID" val="38"/>
</p:tagLst>
</file>

<file path=ppt/tags/tag300.xml><?xml version="1.0" encoding="utf-8"?>
<p:tagLst xmlns:p="http://schemas.openxmlformats.org/presentationml/2006/main">
  <p:tag name="AS_UNIQUEID" val="308"/>
</p:tagLst>
</file>

<file path=ppt/tags/tag301.xml><?xml version="1.0" encoding="utf-8"?>
<p:tagLst xmlns:p="http://schemas.openxmlformats.org/presentationml/2006/main">
  <p:tag name="AS_UNIQUEID" val="309"/>
</p:tagLst>
</file>

<file path=ppt/tags/tag302.xml><?xml version="1.0" encoding="utf-8"?>
<p:tagLst xmlns:p="http://schemas.openxmlformats.org/presentationml/2006/main">
  <p:tag name="AS_UNIQUEID" val="310"/>
</p:tagLst>
</file>

<file path=ppt/tags/tag303.xml><?xml version="1.0" encoding="utf-8"?>
<p:tagLst xmlns:p="http://schemas.openxmlformats.org/presentationml/2006/main">
  <p:tag name="AS_UNIQUEID" val="311"/>
</p:tagLst>
</file>

<file path=ppt/tags/tag304.xml><?xml version="1.0" encoding="utf-8"?>
<p:tagLst xmlns:p="http://schemas.openxmlformats.org/presentationml/2006/main">
  <p:tag name="AS_UNIQUEID" val="312"/>
</p:tagLst>
</file>

<file path=ppt/tags/tag305.xml><?xml version="1.0" encoding="utf-8"?>
<p:tagLst xmlns:p="http://schemas.openxmlformats.org/presentationml/2006/main">
  <p:tag name="AS_UNIQUEID" val="313"/>
</p:tagLst>
</file>

<file path=ppt/tags/tag306.xml><?xml version="1.0" encoding="utf-8"?>
<p:tagLst xmlns:p="http://schemas.openxmlformats.org/presentationml/2006/main">
  <p:tag name="AS_UNIQUEID" val="314"/>
</p:tagLst>
</file>

<file path=ppt/tags/tag307.xml><?xml version="1.0" encoding="utf-8"?>
<p:tagLst xmlns:p="http://schemas.openxmlformats.org/presentationml/2006/main">
  <p:tag name="AS_UNIQUEID" val="315"/>
</p:tagLst>
</file>

<file path=ppt/tags/tag308.xml><?xml version="1.0" encoding="utf-8"?>
<p:tagLst xmlns:p="http://schemas.openxmlformats.org/presentationml/2006/main">
  <p:tag name="AS_UNIQUEID" val="316"/>
</p:tagLst>
</file>

<file path=ppt/tags/tag309.xml><?xml version="1.0" encoding="utf-8"?>
<p:tagLst xmlns:p="http://schemas.openxmlformats.org/presentationml/2006/main">
  <p:tag name="AS_UNIQUEID" val="317"/>
</p:tagLst>
</file>

<file path=ppt/tags/tag31.xml><?xml version="1.0" encoding="utf-8"?>
<p:tagLst xmlns:p="http://schemas.openxmlformats.org/presentationml/2006/main">
  <p:tag name="AS_UNIQUEID" val="39"/>
</p:tagLst>
</file>

<file path=ppt/tags/tag310.xml><?xml version="1.0" encoding="utf-8"?>
<p:tagLst xmlns:p="http://schemas.openxmlformats.org/presentationml/2006/main">
  <p:tag name="AS_UNIQUEID" val="318"/>
</p:tagLst>
</file>

<file path=ppt/tags/tag311.xml><?xml version="1.0" encoding="utf-8"?>
<p:tagLst xmlns:p="http://schemas.openxmlformats.org/presentationml/2006/main">
  <p:tag name="AS_UNIQUEID" val="319"/>
</p:tagLst>
</file>

<file path=ppt/tags/tag312.xml><?xml version="1.0" encoding="utf-8"?>
<p:tagLst xmlns:p="http://schemas.openxmlformats.org/presentationml/2006/main">
  <p:tag name="AS_UNIQUEID" val="320"/>
</p:tagLst>
</file>

<file path=ppt/tags/tag313.xml><?xml version="1.0" encoding="utf-8"?>
<p:tagLst xmlns:p="http://schemas.openxmlformats.org/presentationml/2006/main">
  <p:tag name="AS_UNIQUEID" val="321"/>
</p:tagLst>
</file>

<file path=ppt/tags/tag314.xml><?xml version="1.0" encoding="utf-8"?>
<p:tagLst xmlns:p="http://schemas.openxmlformats.org/presentationml/2006/main">
  <p:tag name="AS_UNIQUEID" val="322"/>
</p:tagLst>
</file>

<file path=ppt/tags/tag315.xml><?xml version="1.0" encoding="utf-8"?>
<p:tagLst xmlns:p="http://schemas.openxmlformats.org/presentationml/2006/main">
  <p:tag name="AS_UNIQUEID" val="323"/>
</p:tagLst>
</file>

<file path=ppt/tags/tag316.xml><?xml version="1.0" encoding="utf-8"?>
<p:tagLst xmlns:p="http://schemas.openxmlformats.org/presentationml/2006/main">
  <p:tag name="AS_UNIQUEID" val="324"/>
</p:tagLst>
</file>

<file path=ppt/tags/tag317.xml><?xml version="1.0" encoding="utf-8"?>
<p:tagLst xmlns:p="http://schemas.openxmlformats.org/presentationml/2006/main">
  <p:tag name="AS_UNIQUEID" val="325"/>
</p:tagLst>
</file>

<file path=ppt/tags/tag318.xml><?xml version="1.0" encoding="utf-8"?>
<p:tagLst xmlns:p="http://schemas.openxmlformats.org/presentationml/2006/main">
  <p:tag name="AS_UNIQUEID" val="326"/>
</p:tagLst>
</file>

<file path=ppt/tags/tag319.xml><?xml version="1.0" encoding="utf-8"?>
<p:tagLst xmlns:p="http://schemas.openxmlformats.org/presentationml/2006/main">
  <p:tag name="AS_UNIQUEID" val="327"/>
</p:tagLst>
</file>

<file path=ppt/tags/tag32.xml><?xml version="1.0" encoding="utf-8"?>
<p:tagLst xmlns:p="http://schemas.openxmlformats.org/presentationml/2006/main">
  <p:tag name="AS_UNIQUEID" val="40"/>
</p:tagLst>
</file>

<file path=ppt/tags/tag320.xml><?xml version="1.0" encoding="utf-8"?>
<p:tagLst xmlns:p="http://schemas.openxmlformats.org/presentationml/2006/main">
  <p:tag name="AS_UNIQUEID" val="328"/>
</p:tagLst>
</file>

<file path=ppt/tags/tag321.xml><?xml version="1.0" encoding="utf-8"?>
<p:tagLst xmlns:p="http://schemas.openxmlformats.org/presentationml/2006/main">
  <p:tag name="AS_UNIQUEID" val="329"/>
</p:tagLst>
</file>

<file path=ppt/tags/tag322.xml><?xml version="1.0" encoding="utf-8"?>
<p:tagLst xmlns:p="http://schemas.openxmlformats.org/presentationml/2006/main">
  <p:tag name="AS_UNIQUEID" val="330"/>
</p:tagLst>
</file>

<file path=ppt/tags/tag323.xml><?xml version="1.0" encoding="utf-8"?>
<p:tagLst xmlns:p="http://schemas.openxmlformats.org/presentationml/2006/main">
  <p:tag name="AS_UNIQUEID" val="331"/>
</p:tagLst>
</file>

<file path=ppt/tags/tag324.xml><?xml version="1.0" encoding="utf-8"?>
<p:tagLst xmlns:p="http://schemas.openxmlformats.org/presentationml/2006/main">
  <p:tag name="AS_UNIQUEID" val="332"/>
</p:tagLst>
</file>

<file path=ppt/tags/tag325.xml><?xml version="1.0" encoding="utf-8"?>
<p:tagLst xmlns:p="http://schemas.openxmlformats.org/presentationml/2006/main">
  <p:tag name="AS_UNIQUEID" val="333"/>
</p:tagLst>
</file>

<file path=ppt/tags/tag326.xml><?xml version="1.0" encoding="utf-8"?>
<p:tagLst xmlns:p="http://schemas.openxmlformats.org/presentationml/2006/main">
  <p:tag name="AS_UNIQUEID" val="334"/>
</p:tagLst>
</file>

<file path=ppt/tags/tag327.xml><?xml version="1.0" encoding="utf-8"?>
<p:tagLst xmlns:p="http://schemas.openxmlformats.org/presentationml/2006/main">
  <p:tag name="AS_UNIQUEID" val="335"/>
</p:tagLst>
</file>

<file path=ppt/tags/tag328.xml><?xml version="1.0" encoding="utf-8"?>
<p:tagLst xmlns:p="http://schemas.openxmlformats.org/presentationml/2006/main">
  <p:tag name="AS_UNIQUEID" val="336"/>
</p:tagLst>
</file>

<file path=ppt/tags/tag329.xml><?xml version="1.0" encoding="utf-8"?>
<p:tagLst xmlns:p="http://schemas.openxmlformats.org/presentationml/2006/main">
  <p:tag name="AS_UNIQUEID" val="337"/>
</p:tagLst>
</file>

<file path=ppt/tags/tag33.xml><?xml version="1.0" encoding="utf-8"?>
<p:tagLst xmlns:p="http://schemas.openxmlformats.org/presentationml/2006/main">
  <p:tag name="AS_UNIQUEID" val="41"/>
</p:tagLst>
</file>

<file path=ppt/tags/tag330.xml><?xml version="1.0" encoding="utf-8"?>
<p:tagLst xmlns:p="http://schemas.openxmlformats.org/presentationml/2006/main">
  <p:tag name="AS_UNIQUEID" val="338"/>
</p:tagLst>
</file>

<file path=ppt/tags/tag331.xml><?xml version="1.0" encoding="utf-8"?>
<p:tagLst xmlns:p="http://schemas.openxmlformats.org/presentationml/2006/main">
  <p:tag name="AS_UNIQUEID" val="339"/>
</p:tagLst>
</file>

<file path=ppt/tags/tag332.xml><?xml version="1.0" encoding="utf-8"?>
<p:tagLst xmlns:p="http://schemas.openxmlformats.org/presentationml/2006/main">
  <p:tag name="AS_UNIQUEID" val="340"/>
</p:tagLst>
</file>

<file path=ppt/tags/tag333.xml><?xml version="1.0" encoding="utf-8"?>
<p:tagLst xmlns:p="http://schemas.openxmlformats.org/presentationml/2006/main">
  <p:tag name="AS_UNIQUEID" val="341"/>
</p:tagLst>
</file>

<file path=ppt/tags/tag334.xml><?xml version="1.0" encoding="utf-8"?>
<p:tagLst xmlns:p="http://schemas.openxmlformats.org/presentationml/2006/main">
  <p:tag name="AS_UNIQUEID" val="342"/>
</p:tagLst>
</file>

<file path=ppt/tags/tag335.xml><?xml version="1.0" encoding="utf-8"?>
<p:tagLst xmlns:p="http://schemas.openxmlformats.org/presentationml/2006/main">
  <p:tag name="AS_UNIQUEID" val="343"/>
</p:tagLst>
</file>

<file path=ppt/tags/tag336.xml><?xml version="1.0" encoding="utf-8"?>
<p:tagLst xmlns:p="http://schemas.openxmlformats.org/presentationml/2006/main">
  <p:tag name="AS_UNIQUEID" val="344"/>
</p:tagLst>
</file>

<file path=ppt/tags/tag337.xml><?xml version="1.0" encoding="utf-8"?>
<p:tagLst xmlns:p="http://schemas.openxmlformats.org/presentationml/2006/main">
  <p:tag name="AS_UNIQUEID" val="345"/>
</p:tagLst>
</file>

<file path=ppt/tags/tag338.xml><?xml version="1.0" encoding="utf-8"?>
<p:tagLst xmlns:p="http://schemas.openxmlformats.org/presentationml/2006/main">
  <p:tag name="AS_UNIQUEID" val="346"/>
</p:tagLst>
</file>

<file path=ppt/tags/tag339.xml><?xml version="1.0" encoding="utf-8"?>
<p:tagLst xmlns:p="http://schemas.openxmlformats.org/presentationml/2006/main">
  <p:tag name="AS_UNIQUEID" val="347"/>
</p:tagLst>
</file>

<file path=ppt/tags/tag34.xml><?xml version="1.0" encoding="utf-8"?>
<p:tagLst xmlns:p="http://schemas.openxmlformats.org/presentationml/2006/main">
  <p:tag name="AS_UNIQUEID" val="42"/>
</p:tagLst>
</file>

<file path=ppt/tags/tag340.xml><?xml version="1.0" encoding="utf-8"?>
<p:tagLst xmlns:p="http://schemas.openxmlformats.org/presentationml/2006/main">
  <p:tag name="AS_UNIQUEID" val="348"/>
</p:tagLst>
</file>

<file path=ppt/tags/tag341.xml><?xml version="1.0" encoding="utf-8"?>
<p:tagLst xmlns:p="http://schemas.openxmlformats.org/presentationml/2006/main">
  <p:tag name="AS_UNIQUEID" val="349"/>
</p:tagLst>
</file>

<file path=ppt/tags/tag342.xml><?xml version="1.0" encoding="utf-8"?>
<p:tagLst xmlns:p="http://schemas.openxmlformats.org/presentationml/2006/main">
  <p:tag name="AS_UNIQUEID" val="350"/>
</p:tagLst>
</file>

<file path=ppt/tags/tag343.xml><?xml version="1.0" encoding="utf-8"?>
<p:tagLst xmlns:p="http://schemas.openxmlformats.org/presentationml/2006/main">
  <p:tag name="AS_UNIQUEID" val="351"/>
</p:tagLst>
</file>

<file path=ppt/tags/tag344.xml><?xml version="1.0" encoding="utf-8"?>
<p:tagLst xmlns:p="http://schemas.openxmlformats.org/presentationml/2006/main">
  <p:tag name="AS_UNIQUEID" val="352"/>
</p:tagLst>
</file>

<file path=ppt/tags/tag345.xml><?xml version="1.0" encoding="utf-8"?>
<p:tagLst xmlns:p="http://schemas.openxmlformats.org/presentationml/2006/main">
  <p:tag name="AS_UNIQUEID" val="353"/>
</p:tagLst>
</file>

<file path=ppt/tags/tag346.xml><?xml version="1.0" encoding="utf-8"?>
<p:tagLst xmlns:p="http://schemas.openxmlformats.org/presentationml/2006/main">
  <p:tag name="AS_UNIQUEID" val="354"/>
</p:tagLst>
</file>

<file path=ppt/tags/tag347.xml><?xml version="1.0" encoding="utf-8"?>
<p:tagLst xmlns:p="http://schemas.openxmlformats.org/presentationml/2006/main">
  <p:tag name="AS_UNIQUEID" val="355"/>
</p:tagLst>
</file>

<file path=ppt/tags/tag348.xml><?xml version="1.0" encoding="utf-8"?>
<p:tagLst xmlns:p="http://schemas.openxmlformats.org/presentationml/2006/main">
  <p:tag name="AS_UNIQUEID" val="356"/>
</p:tagLst>
</file>

<file path=ppt/tags/tag349.xml><?xml version="1.0" encoding="utf-8"?>
<p:tagLst xmlns:p="http://schemas.openxmlformats.org/presentationml/2006/main">
  <p:tag name="AS_UNIQUEID" val="357"/>
</p:tagLst>
</file>

<file path=ppt/tags/tag35.xml><?xml version="1.0" encoding="utf-8"?>
<p:tagLst xmlns:p="http://schemas.openxmlformats.org/presentationml/2006/main">
  <p:tag name="AS_UNIQUEID" val="43"/>
</p:tagLst>
</file>

<file path=ppt/tags/tag350.xml><?xml version="1.0" encoding="utf-8"?>
<p:tagLst xmlns:p="http://schemas.openxmlformats.org/presentationml/2006/main">
  <p:tag name="AS_UNIQUEID" val="358"/>
</p:tagLst>
</file>

<file path=ppt/tags/tag351.xml><?xml version="1.0" encoding="utf-8"?>
<p:tagLst xmlns:p="http://schemas.openxmlformats.org/presentationml/2006/main">
  <p:tag name="AS_UNIQUEID" val="359"/>
</p:tagLst>
</file>

<file path=ppt/tags/tag352.xml><?xml version="1.0" encoding="utf-8"?>
<p:tagLst xmlns:p="http://schemas.openxmlformats.org/presentationml/2006/main">
  <p:tag name="AS_UNIQUEID" val="360"/>
</p:tagLst>
</file>

<file path=ppt/tags/tag353.xml><?xml version="1.0" encoding="utf-8"?>
<p:tagLst xmlns:p="http://schemas.openxmlformats.org/presentationml/2006/main">
  <p:tag name="AS_UNIQUEID" val="361"/>
</p:tagLst>
</file>

<file path=ppt/tags/tag354.xml><?xml version="1.0" encoding="utf-8"?>
<p:tagLst xmlns:p="http://schemas.openxmlformats.org/presentationml/2006/main">
  <p:tag name="AS_UNIQUEID" val="362"/>
</p:tagLst>
</file>

<file path=ppt/tags/tag355.xml><?xml version="1.0" encoding="utf-8"?>
<p:tagLst xmlns:p="http://schemas.openxmlformats.org/presentationml/2006/main">
  <p:tag name="AS_UNIQUEID" val="363"/>
</p:tagLst>
</file>

<file path=ppt/tags/tag356.xml><?xml version="1.0" encoding="utf-8"?>
<p:tagLst xmlns:p="http://schemas.openxmlformats.org/presentationml/2006/main">
  <p:tag name="AS_UNIQUEID" val="364"/>
</p:tagLst>
</file>

<file path=ppt/tags/tag357.xml><?xml version="1.0" encoding="utf-8"?>
<p:tagLst xmlns:p="http://schemas.openxmlformats.org/presentationml/2006/main">
  <p:tag name="AS_UNIQUEID" val="365"/>
</p:tagLst>
</file>

<file path=ppt/tags/tag358.xml><?xml version="1.0" encoding="utf-8"?>
<p:tagLst xmlns:p="http://schemas.openxmlformats.org/presentationml/2006/main">
  <p:tag name="AS_UNIQUEID" val="366"/>
</p:tagLst>
</file>

<file path=ppt/tags/tag359.xml><?xml version="1.0" encoding="utf-8"?>
<p:tagLst xmlns:p="http://schemas.openxmlformats.org/presentationml/2006/main">
  <p:tag name="AS_UNIQUEID" val="367"/>
</p:tagLst>
</file>

<file path=ppt/tags/tag36.xml><?xml version="1.0" encoding="utf-8"?>
<p:tagLst xmlns:p="http://schemas.openxmlformats.org/presentationml/2006/main">
  <p:tag name="AS_UNIQUEID" val="44"/>
</p:tagLst>
</file>

<file path=ppt/tags/tag360.xml><?xml version="1.0" encoding="utf-8"?>
<p:tagLst xmlns:p="http://schemas.openxmlformats.org/presentationml/2006/main">
  <p:tag name="AS_UNIQUEID" val="368"/>
</p:tagLst>
</file>

<file path=ppt/tags/tag361.xml><?xml version="1.0" encoding="utf-8"?>
<p:tagLst xmlns:p="http://schemas.openxmlformats.org/presentationml/2006/main">
  <p:tag name="AS_UNIQUEID" val="369"/>
</p:tagLst>
</file>

<file path=ppt/tags/tag362.xml><?xml version="1.0" encoding="utf-8"?>
<p:tagLst xmlns:p="http://schemas.openxmlformats.org/presentationml/2006/main">
  <p:tag name="AS_UNIQUEID" val="370"/>
</p:tagLst>
</file>

<file path=ppt/tags/tag363.xml><?xml version="1.0" encoding="utf-8"?>
<p:tagLst xmlns:p="http://schemas.openxmlformats.org/presentationml/2006/main">
  <p:tag name="AS_UNIQUEID" val="371"/>
</p:tagLst>
</file>

<file path=ppt/tags/tag364.xml><?xml version="1.0" encoding="utf-8"?>
<p:tagLst xmlns:p="http://schemas.openxmlformats.org/presentationml/2006/main">
  <p:tag name="AS_UNIQUEID" val="372"/>
</p:tagLst>
</file>

<file path=ppt/tags/tag365.xml><?xml version="1.0" encoding="utf-8"?>
<p:tagLst xmlns:p="http://schemas.openxmlformats.org/presentationml/2006/main">
  <p:tag name="AS_UNIQUEID" val="373"/>
</p:tagLst>
</file>

<file path=ppt/tags/tag366.xml><?xml version="1.0" encoding="utf-8"?>
<p:tagLst xmlns:p="http://schemas.openxmlformats.org/presentationml/2006/main">
  <p:tag name="AS_UNIQUEID" val="374"/>
</p:tagLst>
</file>

<file path=ppt/tags/tag367.xml><?xml version="1.0" encoding="utf-8"?>
<p:tagLst xmlns:p="http://schemas.openxmlformats.org/presentationml/2006/main">
  <p:tag name="AS_UNIQUEID" val="375"/>
</p:tagLst>
</file>

<file path=ppt/tags/tag368.xml><?xml version="1.0" encoding="utf-8"?>
<p:tagLst xmlns:p="http://schemas.openxmlformats.org/presentationml/2006/main">
  <p:tag name="AS_UNIQUEID" val="376"/>
</p:tagLst>
</file>

<file path=ppt/tags/tag369.xml><?xml version="1.0" encoding="utf-8"?>
<p:tagLst xmlns:p="http://schemas.openxmlformats.org/presentationml/2006/main">
  <p:tag name="AS_UNIQUEID" val="377"/>
</p:tagLst>
</file>

<file path=ppt/tags/tag37.xml><?xml version="1.0" encoding="utf-8"?>
<p:tagLst xmlns:p="http://schemas.openxmlformats.org/presentationml/2006/main">
  <p:tag name="AS_UNIQUEID" val="45"/>
</p:tagLst>
</file>

<file path=ppt/tags/tag370.xml><?xml version="1.0" encoding="utf-8"?>
<p:tagLst xmlns:p="http://schemas.openxmlformats.org/presentationml/2006/main">
  <p:tag name="AS_UNIQUEID" val="378"/>
</p:tagLst>
</file>

<file path=ppt/tags/tag371.xml><?xml version="1.0" encoding="utf-8"?>
<p:tagLst xmlns:p="http://schemas.openxmlformats.org/presentationml/2006/main">
  <p:tag name="AS_UNIQUEID" val="379"/>
</p:tagLst>
</file>

<file path=ppt/tags/tag372.xml><?xml version="1.0" encoding="utf-8"?>
<p:tagLst xmlns:p="http://schemas.openxmlformats.org/presentationml/2006/main">
  <p:tag name="AS_UNIQUEID" val="380"/>
</p:tagLst>
</file>

<file path=ppt/tags/tag373.xml><?xml version="1.0" encoding="utf-8"?>
<p:tagLst xmlns:p="http://schemas.openxmlformats.org/presentationml/2006/main">
  <p:tag name="AS_UNIQUEID" val="381"/>
</p:tagLst>
</file>

<file path=ppt/tags/tag374.xml><?xml version="1.0" encoding="utf-8"?>
<p:tagLst xmlns:p="http://schemas.openxmlformats.org/presentationml/2006/main">
  <p:tag name="AS_UNIQUEID" val="382"/>
</p:tagLst>
</file>

<file path=ppt/tags/tag375.xml><?xml version="1.0" encoding="utf-8"?>
<p:tagLst xmlns:p="http://schemas.openxmlformats.org/presentationml/2006/main">
  <p:tag name="AS_UNIQUEID" val="383"/>
</p:tagLst>
</file>

<file path=ppt/tags/tag376.xml><?xml version="1.0" encoding="utf-8"?>
<p:tagLst xmlns:p="http://schemas.openxmlformats.org/presentationml/2006/main">
  <p:tag name="AS_UNIQUEID" val="384"/>
</p:tagLst>
</file>

<file path=ppt/tags/tag377.xml><?xml version="1.0" encoding="utf-8"?>
<p:tagLst xmlns:p="http://schemas.openxmlformats.org/presentationml/2006/main">
  <p:tag name="AS_UNIQUEID" val="385"/>
</p:tagLst>
</file>

<file path=ppt/tags/tag378.xml><?xml version="1.0" encoding="utf-8"?>
<p:tagLst xmlns:p="http://schemas.openxmlformats.org/presentationml/2006/main">
  <p:tag name="AS_UNIQUEID" val="386"/>
</p:tagLst>
</file>

<file path=ppt/tags/tag379.xml><?xml version="1.0" encoding="utf-8"?>
<p:tagLst xmlns:p="http://schemas.openxmlformats.org/presentationml/2006/main">
  <p:tag name="AS_UNIQUEID" val="387"/>
</p:tagLst>
</file>

<file path=ppt/tags/tag38.xml><?xml version="1.0" encoding="utf-8"?>
<p:tagLst xmlns:p="http://schemas.openxmlformats.org/presentationml/2006/main">
  <p:tag name="AS_UNIQUEID" val="46"/>
</p:tagLst>
</file>

<file path=ppt/tags/tag380.xml><?xml version="1.0" encoding="utf-8"?>
<p:tagLst xmlns:p="http://schemas.openxmlformats.org/presentationml/2006/main">
  <p:tag name="AS_UNIQUEID" val="388"/>
</p:tagLst>
</file>

<file path=ppt/tags/tag381.xml><?xml version="1.0" encoding="utf-8"?>
<p:tagLst xmlns:p="http://schemas.openxmlformats.org/presentationml/2006/main">
  <p:tag name="AS_UNIQUEID" val="389"/>
</p:tagLst>
</file>

<file path=ppt/tags/tag382.xml><?xml version="1.0" encoding="utf-8"?>
<p:tagLst xmlns:p="http://schemas.openxmlformats.org/presentationml/2006/main">
  <p:tag name="AS_UNIQUEID" val="390"/>
</p:tagLst>
</file>

<file path=ppt/tags/tag383.xml><?xml version="1.0" encoding="utf-8"?>
<p:tagLst xmlns:p="http://schemas.openxmlformats.org/presentationml/2006/main">
  <p:tag name="AS_UNIQUEID" val="391"/>
</p:tagLst>
</file>

<file path=ppt/tags/tag384.xml><?xml version="1.0" encoding="utf-8"?>
<p:tagLst xmlns:p="http://schemas.openxmlformats.org/presentationml/2006/main">
  <p:tag name="AS_UNIQUEID" val="392"/>
</p:tagLst>
</file>

<file path=ppt/tags/tag385.xml><?xml version="1.0" encoding="utf-8"?>
<p:tagLst xmlns:p="http://schemas.openxmlformats.org/presentationml/2006/main">
  <p:tag name="AS_UNIQUEID" val="393"/>
</p:tagLst>
</file>

<file path=ppt/tags/tag386.xml><?xml version="1.0" encoding="utf-8"?>
<p:tagLst xmlns:p="http://schemas.openxmlformats.org/presentationml/2006/main">
  <p:tag name="AS_UNIQUEID" val="394"/>
</p:tagLst>
</file>

<file path=ppt/tags/tag387.xml><?xml version="1.0" encoding="utf-8"?>
<p:tagLst xmlns:p="http://schemas.openxmlformats.org/presentationml/2006/main">
  <p:tag name="AS_UNIQUEID" val="395"/>
</p:tagLst>
</file>

<file path=ppt/tags/tag388.xml><?xml version="1.0" encoding="utf-8"?>
<p:tagLst xmlns:p="http://schemas.openxmlformats.org/presentationml/2006/main">
  <p:tag name="AS_UNIQUEID" val="396"/>
</p:tagLst>
</file>

<file path=ppt/tags/tag389.xml><?xml version="1.0" encoding="utf-8"?>
<p:tagLst xmlns:p="http://schemas.openxmlformats.org/presentationml/2006/main">
  <p:tag name="AS_UNIQUEID" val="397"/>
</p:tagLst>
</file>

<file path=ppt/tags/tag39.xml><?xml version="1.0" encoding="utf-8"?>
<p:tagLst xmlns:p="http://schemas.openxmlformats.org/presentationml/2006/main">
  <p:tag name="AS_UNIQUEID" val="47"/>
</p:tagLst>
</file>

<file path=ppt/tags/tag390.xml><?xml version="1.0" encoding="utf-8"?>
<p:tagLst xmlns:p="http://schemas.openxmlformats.org/presentationml/2006/main">
  <p:tag name="AS_UNIQUEID" val="398"/>
</p:tagLst>
</file>

<file path=ppt/tags/tag391.xml><?xml version="1.0" encoding="utf-8"?>
<p:tagLst xmlns:p="http://schemas.openxmlformats.org/presentationml/2006/main">
  <p:tag name="AS_UNIQUEID" val="399"/>
</p:tagLst>
</file>

<file path=ppt/tags/tag392.xml><?xml version="1.0" encoding="utf-8"?>
<p:tagLst xmlns:p="http://schemas.openxmlformats.org/presentationml/2006/main">
  <p:tag name="AS_UNIQUEID" val="400"/>
</p:tagLst>
</file>

<file path=ppt/tags/tag393.xml><?xml version="1.0" encoding="utf-8"?>
<p:tagLst xmlns:p="http://schemas.openxmlformats.org/presentationml/2006/main">
  <p:tag name="AS_UNIQUEID" val="401"/>
</p:tagLst>
</file>

<file path=ppt/tags/tag394.xml><?xml version="1.0" encoding="utf-8"?>
<p:tagLst xmlns:p="http://schemas.openxmlformats.org/presentationml/2006/main">
  <p:tag name="AS_UNIQUEID" val="402"/>
</p:tagLst>
</file>

<file path=ppt/tags/tag395.xml><?xml version="1.0" encoding="utf-8"?>
<p:tagLst xmlns:p="http://schemas.openxmlformats.org/presentationml/2006/main">
  <p:tag name="AS_UNIQUEID" val="403"/>
</p:tagLst>
</file>

<file path=ppt/tags/tag396.xml><?xml version="1.0" encoding="utf-8"?>
<p:tagLst xmlns:p="http://schemas.openxmlformats.org/presentationml/2006/main">
  <p:tag name="AS_UNIQUEID" val="404"/>
</p:tagLst>
</file>

<file path=ppt/tags/tag397.xml><?xml version="1.0" encoding="utf-8"?>
<p:tagLst xmlns:p="http://schemas.openxmlformats.org/presentationml/2006/main">
  <p:tag name="AS_UNIQUEID" val="405"/>
</p:tagLst>
</file>

<file path=ppt/tags/tag398.xml><?xml version="1.0" encoding="utf-8"?>
<p:tagLst xmlns:p="http://schemas.openxmlformats.org/presentationml/2006/main">
  <p:tag name="AS_UNIQUEID" val="406"/>
</p:tagLst>
</file>

<file path=ppt/tags/tag399.xml><?xml version="1.0" encoding="utf-8"?>
<p:tagLst xmlns:p="http://schemas.openxmlformats.org/presentationml/2006/main">
  <p:tag name="AS_UNIQUEID" val="407"/>
</p:tagLst>
</file>

<file path=ppt/tags/tag4.xml><?xml version="1.0" encoding="utf-8"?>
<p:tagLst xmlns:p="http://schemas.openxmlformats.org/presentationml/2006/main">
  <p:tag name="AS_UNIQUEID" val="12"/>
</p:tagLst>
</file>

<file path=ppt/tags/tag40.xml><?xml version="1.0" encoding="utf-8"?>
<p:tagLst xmlns:p="http://schemas.openxmlformats.org/presentationml/2006/main">
  <p:tag name="AS_UNIQUEID" val="48"/>
</p:tagLst>
</file>

<file path=ppt/tags/tag400.xml><?xml version="1.0" encoding="utf-8"?>
<p:tagLst xmlns:p="http://schemas.openxmlformats.org/presentationml/2006/main">
  <p:tag name="AS_UNIQUEID" val="408"/>
</p:tagLst>
</file>

<file path=ppt/tags/tag401.xml><?xml version="1.0" encoding="utf-8"?>
<p:tagLst xmlns:p="http://schemas.openxmlformats.org/presentationml/2006/main">
  <p:tag name="AS_UNIQUEID" val="409"/>
</p:tagLst>
</file>

<file path=ppt/tags/tag402.xml><?xml version="1.0" encoding="utf-8"?>
<p:tagLst xmlns:p="http://schemas.openxmlformats.org/presentationml/2006/main">
  <p:tag name="AS_UNIQUEID" val="410"/>
</p:tagLst>
</file>

<file path=ppt/tags/tag403.xml><?xml version="1.0" encoding="utf-8"?>
<p:tagLst xmlns:p="http://schemas.openxmlformats.org/presentationml/2006/main">
  <p:tag name="AS_UNIQUEID" val="411"/>
</p:tagLst>
</file>

<file path=ppt/tags/tag404.xml><?xml version="1.0" encoding="utf-8"?>
<p:tagLst xmlns:p="http://schemas.openxmlformats.org/presentationml/2006/main">
  <p:tag name="AS_UNIQUEID" val="412"/>
</p:tagLst>
</file>

<file path=ppt/tags/tag405.xml><?xml version="1.0" encoding="utf-8"?>
<p:tagLst xmlns:p="http://schemas.openxmlformats.org/presentationml/2006/main">
  <p:tag name="AS_UNIQUEID" val="413"/>
</p:tagLst>
</file>

<file path=ppt/tags/tag406.xml><?xml version="1.0" encoding="utf-8"?>
<p:tagLst xmlns:p="http://schemas.openxmlformats.org/presentationml/2006/main">
  <p:tag name="AS_UNIQUEID" val="414"/>
</p:tagLst>
</file>

<file path=ppt/tags/tag407.xml><?xml version="1.0" encoding="utf-8"?>
<p:tagLst xmlns:p="http://schemas.openxmlformats.org/presentationml/2006/main">
  <p:tag name="AS_UNIQUEID" val="415"/>
</p:tagLst>
</file>

<file path=ppt/tags/tag408.xml><?xml version="1.0" encoding="utf-8"?>
<p:tagLst xmlns:p="http://schemas.openxmlformats.org/presentationml/2006/main">
  <p:tag name="AS_UNIQUEID" val="416"/>
</p:tagLst>
</file>

<file path=ppt/tags/tag409.xml><?xml version="1.0" encoding="utf-8"?>
<p:tagLst xmlns:p="http://schemas.openxmlformats.org/presentationml/2006/main">
  <p:tag name="AS_UNIQUEID" val="417"/>
</p:tagLst>
</file>

<file path=ppt/tags/tag41.xml><?xml version="1.0" encoding="utf-8"?>
<p:tagLst xmlns:p="http://schemas.openxmlformats.org/presentationml/2006/main">
  <p:tag name="AS_UNIQUEID" val="49"/>
</p:tagLst>
</file>

<file path=ppt/tags/tag410.xml><?xml version="1.0" encoding="utf-8"?>
<p:tagLst xmlns:p="http://schemas.openxmlformats.org/presentationml/2006/main">
  <p:tag name="AS_UNIQUEID" val="418"/>
</p:tagLst>
</file>

<file path=ppt/tags/tag411.xml><?xml version="1.0" encoding="utf-8"?>
<p:tagLst xmlns:p="http://schemas.openxmlformats.org/presentationml/2006/main">
  <p:tag name="AS_UNIQUEID" val="419"/>
</p:tagLst>
</file>

<file path=ppt/tags/tag412.xml><?xml version="1.0" encoding="utf-8"?>
<p:tagLst xmlns:p="http://schemas.openxmlformats.org/presentationml/2006/main">
  <p:tag name="AS_UNIQUEID" val="0"/>
</p:tagLst>
</file>

<file path=ppt/tags/tag413.xml><?xml version="1.0" encoding="utf-8"?>
<p:tagLst xmlns:p="http://schemas.openxmlformats.org/presentationml/2006/main">
  <p:tag name="AS_UNIQUEID" val="1"/>
</p:tagLst>
</file>

<file path=ppt/tags/tag414.xml><?xml version="1.0" encoding="utf-8"?>
<p:tagLst xmlns:p="http://schemas.openxmlformats.org/presentationml/2006/main">
  <p:tag name="AS_UNIQUEID" val="2"/>
</p:tagLst>
</file>

<file path=ppt/tags/tag415.xml><?xml version="1.0" encoding="utf-8"?>
<p:tagLst xmlns:p="http://schemas.openxmlformats.org/presentationml/2006/main">
  <p:tag name="AS_UNIQUEID" val="3"/>
</p:tagLst>
</file>

<file path=ppt/tags/tag416.xml><?xml version="1.0" encoding="utf-8"?>
<p:tagLst xmlns:p="http://schemas.openxmlformats.org/presentationml/2006/main">
  <p:tag name="AS_UNIQUEID" val="4"/>
</p:tagLst>
</file>

<file path=ppt/tags/tag417.xml><?xml version="1.0" encoding="utf-8"?>
<p:tagLst xmlns:p="http://schemas.openxmlformats.org/presentationml/2006/main">
  <p:tag name="AS_UNIQUEID" val="5"/>
</p:tagLst>
</file>

<file path=ppt/tags/tag418.xml><?xml version="1.0" encoding="utf-8"?>
<p:tagLst xmlns:p="http://schemas.openxmlformats.org/presentationml/2006/main">
  <p:tag name="AS_UNIQUEID" val="6"/>
</p:tagLst>
</file>

<file path=ppt/tags/tag419.xml><?xml version="1.0" encoding="utf-8"?>
<p:tagLst xmlns:p="http://schemas.openxmlformats.org/presentationml/2006/main">
  <p:tag name="AS_UNIQUEID" val="7"/>
</p:tagLst>
</file>

<file path=ppt/tags/tag42.xml><?xml version="1.0" encoding="utf-8"?>
<p:tagLst xmlns:p="http://schemas.openxmlformats.org/presentationml/2006/main">
  <p:tag name="AS_UNIQUEID" val="50"/>
</p:tagLst>
</file>

<file path=ppt/tags/tag420.xml><?xml version="1.0" encoding="utf-8"?>
<p:tagLst xmlns:p="http://schemas.openxmlformats.org/presentationml/2006/main">
  <p:tag name="AS_UNIQUEID" val="8"/>
</p:tagLst>
</file>

<file path=ppt/tags/tag421.xml><?xml version="1.0" encoding="utf-8"?>
<p:tagLst xmlns:p="http://schemas.openxmlformats.org/presentationml/2006/main">
  <p:tag name="AS_OS" val="Unix 3.10 unknown"/>
  <p:tag name="AS_RELEASE_DATE" val="2020.11.30"/>
  <p:tag name="AS_TITLE" val="Aspose.Slides for Java"/>
  <p:tag name="AS_VERSION" val="20.11"/>
</p:tagLst>
</file>

<file path=ppt/tags/tag43.xml><?xml version="1.0" encoding="utf-8"?>
<p:tagLst xmlns:p="http://schemas.openxmlformats.org/presentationml/2006/main">
  <p:tag name="AS_UNIQUEID" val="51"/>
</p:tagLst>
</file>

<file path=ppt/tags/tag44.xml><?xml version="1.0" encoding="utf-8"?>
<p:tagLst xmlns:p="http://schemas.openxmlformats.org/presentationml/2006/main">
  <p:tag name="AS_UNIQUEID" val="52"/>
</p:tagLst>
</file>

<file path=ppt/tags/tag45.xml><?xml version="1.0" encoding="utf-8"?>
<p:tagLst xmlns:p="http://schemas.openxmlformats.org/presentationml/2006/main">
  <p:tag name="AS_UNIQUEID" val="53"/>
</p:tagLst>
</file>

<file path=ppt/tags/tag46.xml><?xml version="1.0" encoding="utf-8"?>
<p:tagLst xmlns:p="http://schemas.openxmlformats.org/presentationml/2006/main">
  <p:tag name="AS_UNIQUEID" val="54"/>
</p:tagLst>
</file>

<file path=ppt/tags/tag47.xml><?xml version="1.0" encoding="utf-8"?>
<p:tagLst xmlns:p="http://schemas.openxmlformats.org/presentationml/2006/main">
  <p:tag name="AS_UNIQUEID" val="55"/>
</p:tagLst>
</file>

<file path=ppt/tags/tag48.xml><?xml version="1.0" encoding="utf-8"?>
<p:tagLst xmlns:p="http://schemas.openxmlformats.org/presentationml/2006/main">
  <p:tag name="AS_UNIQUEID" val="56"/>
</p:tagLst>
</file>

<file path=ppt/tags/tag49.xml><?xml version="1.0" encoding="utf-8"?>
<p:tagLst xmlns:p="http://schemas.openxmlformats.org/presentationml/2006/main">
  <p:tag name="AS_UNIQUEID" val="57"/>
</p:tagLst>
</file>

<file path=ppt/tags/tag5.xml><?xml version="1.0" encoding="utf-8"?>
<p:tagLst xmlns:p="http://schemas.openxmlformats.org/presentationml/2006/main">
  <p:tag name="AS_UNIQUEID" val="13"/>
</p:tagLst>
</file>

<file path=ppt/tags/tag50.xml><?xml version="1.0" encoding="utf-8"?>
<p:tagLst xmlns:p="http://schemas.openxmlformats.org/presentationml/2006/main">
  <p:tag name="AS_UNIQUEID" val="58"/>
</p:tagLst>
</file>

<file path=ppt/tags/tag51.xml><?xml version="1.0" encoding="utf-8"?>
<p:tagLst xmlns:p="http://schemas.openxmlformats.org/presentationml/2006/main">
  <p:tag name="AS_UNIQUEID" val="59"/>
</p:tagLst>
</file>

<file path=ppt/tags/tag52.xml><?xml version="1.0" encoding="utf-8"?>
<p:tagLst xmlns:p="http://schemas.openxmlformats.org/presentationml/2006/main">
  <p:tag name="AS_UNIQUEID" val="60"/>
</p:tagLst>
</file>

<file path=ppt/tags/tag53.xml><?xml version="1.0" encoding="utf-8"?>
<p:tagLst xmlns:p="http://schemas.openxmlformats.org/presentationml/2006/main">
  <p:tag name="AS_UNIQUEID" val="61"/>
</p:tagLst>
</file>

<file path=ppt/tags/tag54.xml><?xml version="1.0" encoding="utf-8"?>
<p:tagLst xmlns:p="http://schemas.openxmlformats.org/presentationml/2006/main">
  <p:tag name="AS_UNIQUEID" val="62"/>
</p:tagLst>
</file>

<file path=ppt/tags/tag55.xml><?xml version="1.0" encoding="utf-8"?>
<p:tagLst xmlns:p="http://schemas.openxmlformats.org/presentationml/2006/main">
  <p:tag name="AS_UNIQUEID" val="63"/>
</p:tagLst>
</file>

<file path=ppt/tags/tag56.xml><?xml version="1.0" encoding="utf-8"?>
<p:tagLst xmlns:p="http://schemas.openxmlformats.org/presentationml/2006/main">
  <p:tag name="AS_UNIQUEID" val="64"/>
</p:tagLst>
</file>

<file path=ppt/tags/tag57.xml><?xml version="1.0" encoding="utf-8"?>
<p:tagLst xmlns:p="http://schemas.openxmlformats.org/presentationml/2006/main">
  <p:tag name="AS_UNIQUEID" val="65"/>
</p:tagLst>
</file>

<file path=ppt/tags/tag58.xml><?xml version="1.0" encoding="utf-8"?>
<p:tagLst xmlns:p="http://schemas.openxmlformats.org/presentationml/2006/main">
  <p:tag name="AS_UNIQUEID" val="66"/>
</p:tagLst>
</file>

<file path=ppt/tags/tag59.xml><?xml version="1.0" encoding="utf-8"?>
<p:tagLst xmlns:p="http://schemas.openxmlformats.org/presentationml/2006/main">
  <p:tag name="AS_UNIQUEID" val="67"/>
</p:tagLst>
</file>

<file path=ppt/tags/tag6.xml><?xml version="1.0" encoding="utf-8"?>
<p:tagLst xmlns:p="http://schemas.openxmlformats.org/presentationml/2006/main">
  <p:tag name="AS_UNIQUEID" val="14"/>
</p:tagLst>
</file>

<file path=ppt/tags/tag60.xml><?xml version="1.0" encoding="utf-8"?>
<p:tagLst xmlns:p="http://schemas.openxmlformats.org/presentationml/2006/main">
  <p:tag name="AS_UNIQUEID" val="68"/>
</p:tagLst>
</file>

<file path=ppt/tags/tag61.xml><?xml version="1.0" encoding="utf-8"?>
<p:tagLst xmlns:p="http://schemas.openxmlformats.org/presentationml/2006/main">
  <p:tag name="AS_UNIQUEID" val="69"/>
</p:tagLst>
</file>

<file path=ppt/tags/tag62.xml><?xml version="1.0" encoding="utf-8"?>
<p:tagLst xmlns:p="http://schemas.openxmlformats.org/presentationml/2006/main">
  <p:tag name="AS_UNIQUEID" val="70"/>
</p:tagLst>
</file>

<file path=ppt/tags/tag63.xml><?xml version="1.0" encoding="utf-8"?>
<p:tagLst xmlns:p="http://schemas.openxmlformats.org/presentationml/2006/main">
  <p:tag name="AS_UNIQUEID" val="71"/>
</p:tagLst>
</file>

<file path=ppt/tags/tag64.xml><?xml version="1.0" encoding="utf-8"?>
<p:tagLst xmlns:p="http://schemas.openxmlformats.org/presentationml/2006/main">
  <p:tag name="AS_UNIQUEID" val="72"/>
</p:tagLst>
</file>

<file path=ppt/tags/tag65.xml><?xml version="1.0" encoding="utf-8"?>
<p:tagLst xmlns:p="http://schemas.openxmlformats.org/presentationml/2006/main">
  <p:tag name="AS_UNIQUEID" val="73"/>
</p:tagLst>
</file>

<file path=ppt/tags/tag66.xml><?xml version="1.0" encoding="utf-8"?>
<p:tagLst xmlns:p="http://schemas.openxmlformats.org/presentationml/2006/main">
  <p:tag name="AS_UNIQUEID" val="74"/>
</p:tagLst>
</file>

<file path=ppt/tags/tag67.xml><?xml version="1.0" encoding="utf-8"?>
<p:tagLst xmlns:p="http://schemas.openxmlformats.org/presentationml/2006/main">
  <p:tag name="AS_UNIQUEID" val="75"/>
</p:tagLst>
</file>

<file path=ppt/tags/tag68.xml><?xml version="1.0" encoding="utf-8"?>
<p:tagLst xmlns:p="http://schemas.openxmlformats.org/presentationml/2006/main">
  <p:tag name="AS_UNIQUEID" val="76"/>
</p:tagLst>
</file>

<file path=ppt/tags/tag69.xml><?xml version="1.0" encoding="utf-8"?>
<p:tagLst xmlns:p="http://schemas.openxmlformats.org/presentationml/2006/main">
  <p:tag name="AS_UNIQUEID" val="77"/>
</p:tagLst>
</file>

<file path=ppt/tags/tag7.xml><?xml version="1.0" encoding="utf-8"?>
<p:tagLst xmlns:p="http://schemas.openxmlformats.org/presentationml/2006/main">
  <p:tag name="AS_UNIQUEID" val="15"/>
</p:tagLst>
</file>

<file path=ppt/tags/tag70.xml><?xml version="1.0" encoding="utf-8"?>
<p:tagLst xmlns:p="http://schemas.openxmlformats.org/presentationml/2006/main">
  <p:tag name="AS_UNIQUEID" val="78"/>
</p:tagLst>
</file>

<file path=ppt/tags/tag71.xml><?xml version="1.0" encoding="utf-8"?>
<p:tagLst xmlns:p="http://schemas.openxmlformats.org/presentationml/2006/main">
  <p:tag name="AS_UNIQUEID" val="79"/>
</p:tagLst>
</file>

<file path=ppt/tags/tag72.xml><?xml version="1.0" encoding="utf-8"?>
<p:tagLst xmlns:p="http://schemas.openxmlformats.org/presentationml/2006/main">
  <p:tag name="AS_UNIQUEID" val="80"/>
</p:tagLst>
</file>

<file path=ppt/tags/tag73.xml><?xml version="1.0" encoding="utf-8"?>
<p:tagLst xmlns:p="http://schemas.openxmlformats.org/presentationml/2006/main">
  <p:tag name="AS_UNIQUEID" val="81"/>
</p:tagLst>
</file>

<file path=ppt/tags/tag74.xml><?xml version="1.0" encoding="utf-8"?>
<p:tagLst xmlns:p="http://schemas.openxmlformats.org/presentationml/2006/main">
  <p:tag name="AS_UNIQUEID" val="82"/>
</p:tagLst>
</file>

<file path=ppt/tags/tag75.xml><?xml version="1.0" encoding="utf-8"?>
<p:tagLst xmlns:p="http://schemas.openxmlformats.org/presentationml/2006/main">
  <p:tag name="AS_UNIQUEID" val="83"/>
</p:tagLst>
</file>

<file path=ppt/tags/tag76.xml><?xml version="1.0" encoding="utf-8"?>
<p:tagLst xmlns:p="http://schemas.openxmlformats.org/presentationml/2006/main">
  <p:tag name="AS_UNIQUEID" val="84"/>
</p:tagLst>
</file>

<file path=ppt/tags/tag77.xml><?xml version="1.0" encoding="utf-8"?>
<p:tagLst xmlns:p="http://schemas.openxmlformats.org/presentationml/2006/main">
  <p:tag name="AS_UNIQUEID" val="85"/>
</p:tagLst>
</file>

<file path=ppt/tags/tag78.xml><?xml version="1.0" encoding="utf-8"?>
<p:tagLst xmlns:p="http://schemas.openxmlformats.org/presentationml/2006/main">
  <p:tag name="AS_UNIQUEID" val="86"/>
</p:tagLst>
</file>

<file path=ppt/tags/tag79.xml><?xml version="1.0" encoding="utf-8"?>
<p:tagLst xmlns:p="http://schemas.openxmlformats.org/presentationml/2006/main">
  <p:tag name="AS_UNIQUEID" val="87"/>
</p:tagLst>
</file>

<file path=ppt/tags/tag8.xml><?xml version="1.0" encoding="utf-8"?>
<p:tagLst xmlns:p="http://schemas.openxmlformats.org/presentationml/2006/main">
  <p:tag name="AS_UNIQUEID" val="16"/>
</p:tagLst>
</file>

<file path=ppt/tags/tag80.xml><?xml version="1.0" encoding="utf-8"?>
<p:tagLst xmlns:p="http://schemas.openxmlformats.org/presentationml/2006/main">
  <p:tag name="AS_UNIQUEID" val="88"/>
</p:tagLst>
</file>

<file path=ppt/tags/tag81.xml><?xml version="1.0" encoding="utf-8"?>
<p:tagLst xmlns:p="http://schemas.openxmlformats.org/presentationml/2006/main">
  <p:tag name="AS_UNIQUEID" val="89"/>
</p:tagLst>
</file>

<file path=ppt/tags/tag82.xml><?xml version="1.0" encoding="utf-8"?>
<p:tagLst xmlns:p="http://schemas.openxmlformats.org/presentationml/2006/main">
  <p:tag name="AS_UNIQUEID" val="90"/>
</p:tagLst>
</file>

<file path=ppt/tags/tag83.xml><?xml version="1.0" encoding="utf-8"?>
<p:tagLst xmlns:p="http://schemas.openxmlformats.org/presentationml/2006/main">
  <p:tag name="AS_UNIQUEID" val="91"/>
</p:tagLst>
</file>

<file path=ppt/tags/tag84.xml><?xml version="1.0" encoding="utf-8"?>
<p:tagLst xmlns:p="http://schemas.openxmlformats.org/presentationml/2006/main">
  <p:tag name="AS_UNIQUEID" val="92"/>
</p:tagLst>
</file>

<file path=ppt/tags/tag85.xml><?xml version="1.0" encoding="utf-8"?>
<p:tagLst xmlns:p="http://schemas.openxmlformats.org/presentationml/2006/main">
  <p:tag name="AS_UNIQUEID" val="93"/>
</p:tagLst>
</file>

<file path=ppt/tags/tag86.xml><?xml version="1.0" encoding="utf-8"?>
<p:tagLst xmlns:p="http://schemas.openxmlformats.org/presentationml/2006/main">
  <p:tag name="AS_UNIQUEID" val="94"/>
</p:tagLst>
</file>

<file path=ppt/tags/tag87.xml><?xml version="1.0" encoding="utf-8"?>
<p:tagLst xmlns:p="http://schemas.openxmlformats.org/presentationml/2006/main">
  <p:tag name="AS_UNIQUEID" val="95"/>
</p:tagLst>
</file>

<file path=ppt/tags/tag88.xml><?xml version="1.0" encoding="utf-8"?>
<p:tagLst xmlns:p="http://schemas.openxmlformats.org/presentationml/2006/main">
  <p:tag name="AS_UNIQUEID" val="96"/>
</p:tagLst>
</file>

<file path=ppt/tags/tag89.xml><?xml version="1.0" encoding="utf-8"?>
<p:tagLst xmlns:p="http://schemas.openxmlformats.org/presentationml/2006/main">
  <p:tag name="AS_UNIQUEID" val="97"/>
</p:tagLst>
</file>

<file path=ppt/tags/tag9.xml><?xml version="1.0" encoding="utf-8"?>
<p:tagLst xmlns:p="http://schemas.openxmlformats.org/presentationml/2006/main">
  <p:tag name="AS_UNIQUEID" val="17"/>
</p:tagLst>
</file>

<file path=ppt/tags/tag90.xml><?xml version="1.0" encoding="utf-8"?>
<p:tagLst xmlns:p="http://schemas.openxmlformats.org/presentationml/2006/main">
  <p:tag name="AS_UNIQUEID" val="98"/>
</p:tagLst>
</file>

<file path=ppt/tags/tag91.xml><?xml version="1.0" encoding="utf-8"?>
<p:tagLst xmlns:p="http://schemas.openxmlformats.org/presentationml/2006/main">
  <p:tag name="AS_UNIQUEID" val="99"/>
</p:tagLst>
</file>

<file path=ppt/tags/tag92.xml><?xml version="1.0" encoding="utf-8"?>
<p:tagLst xmlns:p="http://schemas.openxmlformats.org/presentationml/2006/main">
  <p:tag name="AS_UNIQUEID" val="100"/>
</p:tagLst>
</file>

<file path=ppt/tags/tag93.xml><?xml version="1.0" encoding="utf-8"?>
<p:tagLst xmlns:p="http://schemas.openxmlformats.org/presentationml/2006/main">
  <p:tag name="AS_UNIQUEID" val="101"/>
</p:tagLst>
</file>

<file path=ppt/tags/tag94.xml><?xml version="1.0" encoding="utf-8"?>
<p:tagLst xmlns:p="http://schemas.openxmlformats.org/presentationml/2006/main">
  <p:tag name="AS_UNIQUEID" val="102"/>
</p:tagLst>
</file>

<file path=ppt/tags/tag95.xml><?xml version="1.0" encoding="utf-8"?>
<p:tagLst xmlns:p="http://schemas.openxmlformats.org/presentationml/2006/main">
  <p:tag name="AS_UNIQUEID" val="103"/>
</p:tagLst>
</file>

<file path=ppt/tags/tag96.xml><?xml version="1.0" encoding="utf-8"?>
<p:tagLst xmlns:p="http://schemas.openxmlformats.org/presentationml/2006/main">
  <p:tag name="AS_UNIQUEID" val="104"/>
</p:tagLst>
</file>

<file path=ppt/tags/tag97.xml><?xml version="1.0" encoding="utf-8"?>
<p:tagLst xmlns:p="http://schemas.openxmlformats.org/presentationml/2006/main">
  <p:tag name="AS_UNIQUEID" val="105"/>
</p:tagLst>
</file>

<file path=ppt/tags/tag98.xml><?xml version="1.0" encoding="utf-8"?>
<p:tagLst xmlns:p="http://schemas.openxmlformats.org/presentationml/2006/main">
  <p:tag name="AS_UNIQUEID" val="106"/>
</p:tagLst>
</file>

<file path=ppt/tags/tag99.xml><?xml version="1.0" encoding="utf-8"?>
<p:tagLst xmlns:p="http://schemas.openxmlformats.org/presentationml/2006/main">
  <p:tag name="AS_UNIQUEID" val="107"/>
</p:tagLst>
</file>

<file path=ppt/theme/theme1.xml><?xml version="1.0" encoding="utf-8"?>
<a:theme xmlns:r="http://schemas.openxmlformats.org/officeDocument/2006/relationships" xmlns:a="http://schemas.openxmlformats.org/drawingml/2006/main" name="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古瓶荷花">
  <a:themeElements>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fontScheme name="古瓶荷花">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157</Paragraphs>
  <Slides>46</Slides>
  <Notes>0</Notes>
  <TotalTime>0</TotalTime>
  <HiddenSlides>0</HiddenSlides>
  <MMClips>2</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46</vt:i4>
      </vt:variant>
    </vt:vector>
  </HeadingPairs>
  <TitlesOfParts>
    <vt:vector baseType="lpstr" size="60">
      <vt:lpstr>Arial</vt:lpstr>
      <vt:lpstr>宋体</vt:lpstr>
      <vt:lpstr>Wingdings</vt:lpstr>
      <vt:lpstr>Times New Roman</vt:lpstr>
      <vt:lpstr>华文行楷</vt:lpstr>
      <vt:lpstr>楷体_GB2312</vt:lpstr>
      <vt:lpstr>华文新魏</vt:lpstr>
      <vt:lpstr>汉仪润圆-65简</vt:lpstr>
      <vt:lpstr>黑体</vt:lpstr>
      <vt:lpstr>华文中宋</vt:lpstr>
      <vt:lpstr>Copperplate Gothic Bold</vt:lpstr>
      <vt:lpstr>华文彩云</vt:lpstr>
      <vt:lpstr>隶书</vt:lpstr>
      <vt:lpstr>古瓶荷花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2021-03-06T15:44:52.008</cp:lastPrinted>
  <dcterms:created xsi:type="dcterms:W3CDTF">2021-03-06T15:44:52Z</dcterms:created>
  <dcterms:modified xsi:type="dcterms:W3CDTF">2021-03-06T07:44:55Z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